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1" r:id="rId3"/>
  </p:sldMasterIdLst>
  <p:notesMasterIdLst>
    <p:notesMasterId r:id="rId20"/>
  </p:notesMasterIdLst>
  <p:handoutMasterIdLst>
    <p:handoutMasterId r:id="rId21"/>
  </p:handoutMasterIdLst>
  <p:sldIdLst>
    <p:sldId id="311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291" r:id="rId12"/>
    <p:sldId id="271" r:id="rId13"/>
    <p:sldId id="272" r:id="rId14"/>
    <p:sldId id="273" r:id="rId15"/>
    <p:sldId id="274" r:id="rId16"/>
    <p:sldId id="275" r:id="rId17"/>
    <p:sldId id="276" r:id="rId18"/>
    <p:sldId id="278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50DB0-E422-4C45-88C4-D7FB6C2BDCEF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B994E-E3A1-4E14-B947-43778668D4E8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1552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96FCB-A24E-42BD-8573-5BE9B15A6E5E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78B4-661C-4EF8-8CDA-1009C8BF2BC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349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4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2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7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8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3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3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4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5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3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1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6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0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5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0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0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3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Τεχνική Ψιμυθίωσης Θεαμάτων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11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Κλασικό Μακιγιάζ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Μικελάτου Ευθυμία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Αισθητικός 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Αισθητικής και Κοσμητολογίας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7646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8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70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Ευθυμία Μικελάτου 2014</a:t>
            </a:r>
            <a:r>
              <a:rPr lang="el-GR" sz="2000" dirty="0"/>
              <a:t>. </a:t>
            </a:r>
            <a:r>
              <a:rPr lang="el-GR" sz="2000" dirty="0" smtClean="0"/>
              <a:t>Ευθυμία Μικελάτου. «Τεχνική Ψιμυθίωσης Θεαμάτων. </a:t>
            </a:r>
            <a:r>
              <a:rPr lang="el-GR" sz="2000" dirty="0"/>
              <a:t>Ενότητα </a:t>
            </a:r>
            <a:r>
              <a:rPr lang="el-GR" sz="2000" dirty="0" smtClean="0"/>
              <a:t>11: Κλασικό Μακιγιάζ 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026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5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194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Βασική αρχή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χρώματα στο δέρμα είναι απαλά για να δίνουν ρομαντική όψη και έκφραση</a:t>
            </a:r>
          </a:p>
        </p:txBody>
      </p:sp>
    </p:spTree>
    <p:extLst>
      <p:ext uri="{BB962C8B-B14F-4D97-AF65-F5344CB8AC3E}">
        <p14:creationId xmlns:p14="http://schemas.microsoft.com/office/powerpoint/2010/main" val="36590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Έκφραση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να επιτύχουμε την έκφραση στο πρόσωπο πρέπει να υπάρχουν έντονες φωτοσκιάσεις, ώστε να προβάλλει η γλυπτική των οστών.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10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up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Δέρμα:  Φωτεινό, </a:t>
            </a:r>
            <a:r>
              <a:rPr lang="en-US" dirty="0"/>
              <a:t>f</a:t>
            </a:r>
            <a:r>
              <a:rPr lang="el-GR" dirty="0"/>
              <a:t>.</a:t>
            </a:r>
            <a:r>
              <a:rPr lang="en-US" dirty="0"/>
              <a:t>d</a:t>
            </a:r>
            <a:r>
              <a:rPr lang="el-GR" dirty="0"/>
              <a:t>.</a:t>
            </a:r>
            <a:r>
              <a:rPr lang="en-US" dirty="0"/>
              <a:t>t</a:t>
            </a:r>
            <a:r>
              <a:rPr lang="el-GR" dirty="0" smtClean="0"/>
              <a:t>., </a:t>
            </a:r>
            <a:r>
              <a:rPr lang="el-GR" dirty="0"/>
              <a:t>που σκεπάζει όλες τις ατέλειες και είναι πολύ απαλό για να δώσει ρομαντική </a:t>
            </a:r>
            <a:r>
              <a:rPr lang="el-GR" dirty="0" smtClean="0"/>
              <a:t>όψη.</a:t>
            </a:r>
          </a:p>
          <a:p>
            <a:pPr lvl="0"/>
            <a:r>
              <a:rPr lang="el-GR" dirty="0" smtClean="0"/>
              <a:t>Οι αποχρώσεις είναι ζεστές, εκτός αν ο ρόλος απαιτεί κάτι διαφορετικό</a:t>
            </a:r>
          </a:p>
          <a:p>
            <a:pPr lvl="0"/>
            <a:r>
              <a:rPr lang="el-GR" dirty="0" smtClean="0"/>
              <a:t> Κάνουμε</a:t>
            </a:r>
            <a:r>
              <a:rPr lang="en-US" dirty="0" smtClean="0"/>
              <a:t> special effects </a:t>
            </a:r>
            <a:r>
              <a:rPr lang="el-GR" dirty="0" smtClean="0"/>
              <a:t>για να φωτίσουμε</a:t>
            </a:r>
            <a:r>
              <a:rPr lang="el-GR" dirty="0"/>
              <a:t> </a:t>
            </a:r>
            <a:r>
              <a:rPr lang="el-GR" dirty="0" smtClean="0"/>
              <a:t>το μέτωπο, την έκφραση των ματιών και το στόμα.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99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Παρειές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Τονίζουμε </a:t>
            </a:r>
            <a:r>
              <a:rPr lang="el-GR" dirty="0"/>
              <a:t>τα ζυγωματικά  οστά με λευκό </a:t>
            </a:r>
            <a:r>
              <a:rPr lang="el-GR" dirty="0" smtClean="0"/>
              <a:t>χρώμα.</a:t>
            </a:r>
          </a:p>
          <a:p>
            <a:pPr lvl="0"/>
            <a:r>
              <a:rPr lang="el-GR" dirty="0"/>
              <a:t>Κ</a:t>
            </a:r>
            <a:r>
              <a:rPr lang="el-GR" dirty="0" smtClean="0"/>
              <a:t>άτω </a:t>
            </a:r>
            <a:r>
              <a:rPr lang="el-GR" dirty="0"/>
              <a:t>από το ζυγωματικό τόξο , για </a:t>
            </a:r>
            <a:r>
              <a:rPr lang="el-GR" dirty="0" smtClean="0"/>
              <a:t>να</a:t>
            </a:r>
            <a:r>
              <a:rPr lang="en-US" dirty="0" smtClean="0"/>
              <a:t> </a:t>
            </a:r>
            <a:r>
              <a:rPr lang="el-GR" dirty="0" smtClean="0"/>
              <a:t>τονίζουμε </a:t>
            </a:r>
            <a:r>
              <a:rPr lang="el-GR" dirty="0"/>
              <a:t>με καφέ </a:t>
            </a:r>
            <a:r>
              <a:rPr lang="el-GR" dirty="0" smtClean="0"/>
              <a:t>πούδρα  ή </a:t>
            </a:r>
            <a:r>
              <a:rPr lang="en-US" dirty="0" smtClean="0"/>
              <a:t>make up</a:t>
            </a:r>
          </a:p>
          <a:p>
            <a:pPr lvl="0"/>
            <a:r>
              <a:rPr lang="el-GR" dirty="0" smtClean="0"/>
              <a:t>Προτιμούμε κόκκινες και ροζ αποχρώσεις </a:t>
            </a:r>
            <a:endParaRPr lang="en-US" dirty="0" smtClean="0"/>
          </a:p>
          <a:p>
            <a:pPr lvl="0"/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54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Μάτια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Τονίζουμε με έντονη, φαρδιά και ανοδική γραμμή από μαύρο </a:t>
            </a:r>
            <a:r>
              <a:rPr lang="en-US" dirty="0"/>
              <a:t>eye</a:t>
            </a:r>
            <a:r>
              <a:rPr lang="el-GR" dirty="0"/>
              <a:t>- </a:t>
            </a:r>
            <a:r>
              <a:rPr lang="en-US" dirty="0"/>
              <a:t>liner</a:t>
            </a:r>
            <a:r>
              <a:rPr lang="el-GR" dirty="0"/>
              <a:t> το πάνω βλέφαρο η οποία παχαίνει προς τον έξω κανθό και πιο στενή οριζόντια   στο κάτω </a:t>
            </a:r>
            <a:r>
              <a:rPr lang="el-GR" dirty="0" smtClean="0"/>
              <a:t>βλέφαρο.</a:t>
            </a:r>
          </a:p>
          <a:p>
            <a:r>
              <a:rPr lang="el-GR" dirty="0" smtClean="0"/>
              <a:t> </a:t>
            </a:r>
            <a:r>
              <a:rPr lang="el-GR" dirty="0"/>
              <a:t>Οι γραμμές </a:t>
            </a:r>
            <a:r>
              <a:rPr lang="el-GR" dirty="0" smtClean="0"/>
              <a:t>του </a:t>
            </a:r>
            <a:r>
              <a:rPr lang="en-US" dirty="0" smtClean="0"/>
              <a:t>eye</a:t>
            </a:r>
            <a:r>
              <a:rPr lang="el-GR" dirty="0" smtClean="0"/>
              <a:t>- </a:t>
            </a:r>
            <a:r>
              <a:rPr lang="en-US" dirty="0" smtClean="0"/>
              <a:t>liner</a:t>
            </a:r>
            <a:r>
              <a:rPr lang="el-GR" dirty="0" smtClean="0"/>
              <a:t> δεν ενώνονται, </a:t>
            </a:r>
            <a:r>
              <a:rPr lang="el-GR" dirty="0"/>
              <a:t>αλλά τοποθετούμε ανάμεσα </a:t>
            </a:r>
            <a:r>
              <a:rPr lang="el-GR" dirty="0" smtClean="0"/>
              <a:t>τους στον έσω και έξω κανθό λευκή </a:t>
            </a:r>
            <a:r>
              <a:rPr lang="el-GR" dirty="0"/>
              <a:t>σκιά.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γραμμές του </a:t>
            </a:r>
            <a:r>
              <a:rPr lang="en-US" dirty="0" smtClean="0"/>
              <a:t>eye</a:t>
            </a:r>
            <a:r>
              <a:rPr lang="el-GR" dirty="0" smtClean="0"/>
              <a:t>- </a:t>
            </a:r>
            <a:r>
              <a:rPr lang="en-US" dirty="0" smtClean="0"/>
              <a:t>liner</a:t>
            </a:r>
            <a:r>
              <a:rPr lang="el-GR" dirty="0" smtClean="0"/>
              <a:t> ξεκινούν χαμηλά </a:t>
            </a:r>
            <a:r>
              <a:rPr lang="el-GR" dirty="0"/>
              <a:t>από τον έσω κανθό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Οι σκιές στα </a:t>
            </a:r>
            <a:r>
              <a:rPr lang="el-GR" dirty="0" smtClean="0"/>
              <a:t>μάτια είναι φωτεινές</a:t>
            </a:r>
            <a:endParaRPr lang="el-GR" dirty="0"/>
          </a:p>
          <a:p>
            <a:r>
              <a:rPr lang="el-GR" dirty="0"/>
              <a:t>Οι μεγάλες ψεύτικες βλεφαρίδες και η έντονη μάσκαρα  τονίζουν ακόμη εντονότερα τα μάτια.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94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Φρύδια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Ανάλογα </a:t>
            </a:r>
            <a:r>
              <a:rPr lang="el-GR" dirty="0"/>
              <a:t>με την ένταση στο βλέμμα και τα μάτια, πρέπει να είναι και το σχήμα στα φρύδια. Τονίζουμε ή σχεδιάζουμε νέο σχήμα δίνοντας  ανοδικότητα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Φαρδαίνουμε την γραμμή τους με μολύβι ή σκιά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Επιλέγουμε καφέ σκούρο ή μαύρο χρώμα. Ακριβώς  κάτω  από τα φρύδια ,τοποθετούμε λευκή γυαλιστερή σκιά παράλληλα με  την γραμμή </a:t>
            </a:r>
            <a:r>
              <a:rPr lang="en-US" dirty="0"/>
              <a:t>eye</a:t>
            </a:r>
            <a:r>
              <a:rPr lang="el-GR" dirty="0"/>
              <a:t>-</a:t>
            </a:r>
            <a:r>
              <a:rPr lang="en-US" dirty="0"/>
              <a:t>liner</a:t>
            </a:r>
            <a:r>
              <a:rPr lang="el-GR" dirty="0"/>
              <a:t> των ματιών. Αν χρειαστεί καλύπτουμε τα φυσικά φρύδια με την ανάλογη τεχνική.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7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Χείλη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Διορθώνουμε  </a:t>
            </a:r>
            <a:r>
              <a:rPr lang="el-GR" dirty="0"/>
              <a:t>και περιγράφουμε το σχήμα με </a:t>
            </a:r>
            <a:r>
              <a:rPr lang="el-GR" dirty="0" smtClean="0"/>
              <a:t>κόκκινο </a:t>
            </a:r>
            <a:r>
              <a:rPr lang="el-GR" dirty="0"/>
              <a:t>ή </a:t>
            </a:r>
            <a:r>
              <a:rPr lang="el-GR" smtClean="0"/>
              <a:t>καφέ δερματογράφο </a:t>
            </a:r>
            <a:r>
              <a:rPr lang="el-GR" dirty="0"/>
              <a:t>και </a:t>
            </a:r>
            <a:r>
              <a:rPr lang="el-GR" dirty="0" smtClean="0"/>
              <a:t>γεμίζουμε τα </a:t>
            </a:r>
            <a:r>
              <a:rPr lang="el-GR" dirty="0"/>
              <a:t>χείλη με έντονο κόκκινο κραγιόν και </a:t>
            </a:r>
            <a:r>
              <a:rPr lang="en-US" dirty="0" smtClean="0"/>
              <a:t>lip</a:t>
            </a:r>
            <a:r>
              <a:rPr lang="el-GR" dirty="0" smtClean="0"/>
              <a:t>-</a:t>
            </a:r>
            <a:r>
              <a:rPr lang="en-US" dirty="0" smtClean="0"/>
              <a:t>gloss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7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Τσιγώνια Αλεξάνδρα - Μικελάτου Έφη,</a:t>
            </a:r>
          </a:p>
          <a:p>
            <a:pPr>
              <a:buNone/>
            </a:pPr>
            <a:r>
              <a:rPr lang="el-GR" i="1" dirty="0" smtClean="0"/>
              <a:t>	Μακιγιάζ Παραστατικών Τεχνών-Τεχνική Προσθετικών υλικών.</a:t>
            </a:r>
            <a:r>
              <a:rPr lang="el-GR" dirty="0" smtClean="0"/>
              <a:t> (2010). Αθήνα, εκδόσεις Δεσμός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66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Προσαρμοσμένος 2">
      <a:dk1>
        <a:srgbClr val="00B05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502</TotalTime>
  <Words>909</Words>
  <Application>Microsoft Office PowerPoint</Application>
  <PresentationFormat>Προβολή στην οθόνη (4:3)</PresentationFormat>
  <Paragraphs>94</Paragraphs>
  <Slides>16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16</vt:i4>
      </vt:variant>
    </vt:vector>
  </HeadingPairs>
  <TitlesOfParts>
    <vt:vector size="19" baseType="lpstr">
      <vt:lpstr>Τήξη</vt:lpstr>
      <vt:lpstr>OC_template_updated</vt:lpstr>
      <vt:lpstr>1_OC_template_updated</vt:lpstr>
      <vt:lpstr>Τεχνική Ψιμυθίωσης Θεαμάτων</vt:lpstr>
      <vt:lpstr> Βασική αρχή</vt:lpstr>
      <vt:lpstr>Έκφραση</vt:lpstr>
      <vt:lpstr>Make up</vt:lpstr>
      <vt:lpstr>Παρειές</vt:lpstr>
      <vt:lpstr>Μάτια</vt:lpstr>
      <vt:lpstr>Φρύδια</vt:lpstr>
      <vt:lpstr>Χείλη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Τεχνική Ψιμυθίωση Θεαμάτων</dc:title>
  <dc:creator>Efi</dc:creator>
  <cp:lastModifiedBy>natasakar new</cp:lastModifiedBy>
  <cp:revision>62</cp:revision>
  <dcterms:created xsi:type="dcterms:W3CDTF">2015-03-22T18:35:29Z</dcterms:created>
  <dcterms:modified xsi:type="dcterms:W3CDTF">2015-11-06T07:06:02Z</dcterms:modified>
</cp:coreProperties>
</file>