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7" r:id="rId4"/>
    <p:sldId id="268" r:id="rId5"/>
    <p:sldId id="257" r:id="rId6"/>
    <p:sldId id="262" r:id="rId7"/>
    <p:sldId id="264" r:id="rId8"/>
    <p:sldId id="269" r:id="rId9"/>
    <p:sldId id="270" r:id="rId10"/>
    <p:sldId id="266" r:id="rId11"/>
    <p:sldId id="261" r:id="rId12"/>
  </p:sldIdLst>
  <p:sldSz cx="9144000" cy="6858000" type="screen4x3"/>
  <p:notesSz cx="7104063" cy="10234613"/>
  <p:custDataLst>
    <p:tags r:id="rId15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5" d="100"/>
          <a:sy n="105" d="100"/>
        </p:scale>
        <p:origin x="-1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78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654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7445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06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7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1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797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218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32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971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20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Μελάνια και </a:t>
            </a:r>
            <a:r>
              <a:rPr kumimoji="0" lang="el-G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επικαλυπτικά</a:t>
            </a:r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2514189"/>
          </a:xfrm>
        </p:spPr>
        <p:txBody>
          <a:bodyPr>
            <a:normAutofit/>
          </a:bodyPr>
          <a:lstStyle/>
          <a:p>
            <a:pPr lvl="0"/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n-US" sz="2600" b="1" dirty="0" smtClean="0">
                <a:solidFill>
                  <a:prstClr val="black"/>
                </a:solidFill>
              </a:rPr>
              <a:t>1</a:t>
            </a:r>
            <a:r>
              <a:rPr lang="el-GR" sz="2600" b="1" dirty="0" smtClean="0">
                <a:solidFill>
                  <a:prstClr val="black"/>
                </a:solidFill>
              </a:rPr>
              <a:t>5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sz="2600" dirty="0">
                <a:solidFill>
                  <a:prstClr val="black"/>
                </a:solidFill>
              </a:rPr>
              <a:t>Σύσταση, ιδιότητες και χρήση των μελανιών ανάλογα με τις διαδικασίες παραγωγής εκτυπώσεων και την χρήση του τελικού </a:t>
            </a:r>
            <a:r>
              <a:rPr lang="el-GR" sz="2600" dirty="0" smtClean="0">
                <a:solidFill>
                  <a:prstClr val="black"/>
                </a:solidFill>
              </a:rPr>
              <a:t>προϊόντος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rgbClr val="004A82"/>
                </a:solidFill>
              </a:rPr>
              <a:t>Μελάνια, υποστρώματα και μέθοδοι εκτυπώσεων </a:t>
            </a:r>
            <a:r>
              <a:rPr lang="el-GR" sz="3300" b="0" dirty="0" smtClean="0">
                <a:solidFill>
                  <a:srgbClr val="004A82"/>
                </a:solidFill>
              </a:rPr>
              <a:t>1/2</a:t>
            </a:r>
            <a:endParaRPr lang="en-US" sz="3300" b="0" dirty="0">
              <a:solidFill>
                <a:srgbClr val="004A82"/>
              </a:solidFill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36504"/>
          </a:xfrm>
        </p:spPr>
        <p:txBody>
          <a:bodyPr>
            <a:normAutofit/>
          </a:bodyPr>
          <a:lstStyle/>
          <a:p>
            <a:r>
              <a:rPr lang="el-GR" altLang="el-GR" sz="2600" dirty="0" smtClean="0"/>
              <a:t>Σύσταση μελανιών ανάλογα με το υπόστρωμα και την μέθοδο εκτύπωσης– </a:t>
            </a:r>
            <a:r>
              <a:rPr lang="el-GR" altLang="el-GR" sz="2600" dirty="0" err="1" smtClean="0"/>
              <a:t>μετεκτυπωτικές</a:t>
            </a:r>
            <a:r>
              <a:rPr lang="el-GR" altLang="el-GR" sz="2600" dirty="0" smtClean="0"/>
              <a:t> εργασίες</a:t>
            </a:r>
          </a:p>
          <a:p>
            <a:r>
              <a:rPr lang="el-GR" altLang="el-GR" sz="2600" b="1" dirty="0" smtClean="0"/>
              <a:t>Υποστρώματα: </a:t>
            </a:r>
            <a:r>
              <a:rPr lang="el-GR" altLang="el-GR" sz="2600" dirty="0" smtClean="0"/>
              <a:t>χαρτί, χαρτόνι, πλαστικό, ύφασμα, γυαλί, μέταλλο, κτλ.</a:t>
            </a:r>
          </a:p>
          <a:p>
            <a:r>
              <a:rPr lang="el-GR" altLang="el-GR" sz="2600" b="1" dirty="0" smtClean="0"/>
              <a:t>Μέθοδοι εκτύπωσης: </a:t>
            </a:r>
            <a:r>
              <a:rPr lang="el-GR" altLang="el-GR" sz="2600" dirty="0" err="1" smtClean="0"/>
              <a:t>επιπεδοτυπία</a:t>
            </a:r>
            <a:r>
              <a:rPr lang="el-GR" altLang="el-GR" sz="2600" dirty="0" smtClean="0"/>
              <a:t>, </a:t>
            </a:r>
            <a:r>
              <a:rPr lang="el-GR" altLang="el-GR" sz="2600" dirty="0" err="1" smtClean="0"/>
              <a:t>αναγλυφοτυπία</a:t>
            </a:r>
            <a:r>
              <a:rPr lang="el-GR" altLang="el-GR" sz="2600" dirty="0" smtClean="0"/>
              <a:t>, μεταξοτυπία, κτλ. – ψηφιακές μέθοδοι</a:t>
            </a:r>
          </a:p>
        </p:txBody>
      </p:sp>
    </p:spTree>
    <p:extLst>
      <p:ext uri="{BB962C8B-B14F-4D97-AF65-F5344CB8AC3E}">
        <p14:creationId xmlns:p14="http://schemas.microsoft.com/office/powerpoint/2010/main" val="364071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rgbClr val="004A82"/>
                </a:solidFill>
              </a:rPr>
              <a:t>Μελάνια, υποστρώματα και μέθοδοι εκτυπώσεων </a:t>
            </a:r>
            <a:r>
              <a:rPr lang="el-GR" sz="3300" b="0" dirty="0" smtClean="0">
                <a:solidFill>
                  <a:srgbClr val="004A82"/>
                </a:solidFill>
              </a:rPr>
              <a:t>2/2</a:t>
            </a:r>
            <a:endParaRPr lang="en-US" dirty="0">
              <a:solidFill>
                <a:srgbClr val="004A82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altLang="el-GR" sz="2600" dirty="0" smtClean="0"/>
              <a:t>Σύσταση μελανιών ανάλογα με το υπόστρωμα και την μέθοδο εκτύπωσης – </a:t>
            </a:r>
            <a:r>
              <a:rPr lang="el-GR" altLang="el-GR" sz="2600" dirty="0" err="1" smtClean="0"/>
              <a:t>μετεκτυπωτικές</a:t>
            </a:r>
            <a:r>
              <a:rPr lang="el-GR" altLang="el-GR" sz="2600" dirty="0" smtClean="0"/>
              <a:t> εργασίες</a:t>
            </a:r>
          </a:p>
          <a:p>
            <a:r>
              <a:rPr lang="el-GR" altLang="el-GR" sz="2600" dirty="0" smtClean="0"/>
              <a:t>Ποιοτικός έλεγχος μελανιών εκτυπώσεων ανάλογα με τις απαιτήσεις σε κάθε στάδιο παραγωγής (</a:t>
            </a:r>
            <a:r>
              <a:rPr lang="el-GR" altLang="el-GR" sz="2600" dirty="0" err="1" smtClean="0"/>
              <a:t>προεκτύπωση</a:t>
            </a:r>
            <a:r>
              <a:rPr lang="el-GR" altLang="el-GR" sz="2600" dirty="0" smtClean="0"/>
              <a:t>, εκτυπωτική διαδικασία, </a:t>
            </a:r>
            <a:r>
              <a:rPr lang="el-GR" altLang="el-GR" sz="2600" dirty="0" err="1" smtClean="0"/>
              <a:t>μετεκτύπωση</a:t>
            </a:r>
            <a:r>
              <a:rPr lang="el-GR" altLang="el-GR" sz="2600" dirty="0" smtClean="0"/>
              <a:t>) </a:t>
            </a:r>
            <a:endParaRPr lang="en-US" altLang="el-GR" sz="2600" dirty="0" smtClean="0"/>
          </a:p>
        </p:txBody>
      </p:sp>
    </p:spTree>
    <p:extLst>
      <p:ext uri="{BB962C8B-B14F-4D97-AF65-F5344CB8AC3E}">
        <p14:creationId xmlns:p14="http://schemas.microsoft.com/office/powerpoint/2010/main" val="72364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«Μελάνια και </a:t>
            </a:r>
            <a:r>
              <a:rPr lang="el-GR" sz="2000" dirty="0" err="1"/>
              <a:t>επικαλυπτικά</a:t>
            </a:r>
            <a:r>
              <a:rPr lang="el-GR" sz="2000" dirty="0"/>
              <a:t> </a:t>
            </a:r>
            <a:r>
              <a:rPr lang="el-GR" sz="2000" dirty="0" smtClean="0"/>
              <a:t>(Ε). Ενότητα 15</a:t>
            </a:r>
            <a:r>
              <a:rPr lang="en-US" sz="2000" dirty="0" smtClean="0"/>
              <a:t>:</a:t>
            </a:r>
            <a:r>
              <a:rPr lang="el-GR" sz="2000" dirty="0"/>
              <a:t> Σύσταση, ιδιότητες και χρήση των μελανιών ανάλογα με τις διαδικασίες παραγωγής εκτυπώσεων και την χρήση του τελικού </a:t>
            </a:r>
            <a:r>
              <a:rPr lang="el-GR" sz="2000" dirty="0" smtClean="0"/>
              <a:t>προϊόντος».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8546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230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2</TotalTime>
  <Words>721</Words>
  <Application>Microsoft Office PowerPoint</Application>
  <PresentationFormat>Προβολή στην οθόνη (4:3)</PresentationFormat>
  <Paragraphs>73</Paragraphs>
  <Slides>10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10</vt:i4>
      </vt:variant>
    </vt:vector>
  </HeadingPairs>
  <TitlesOfParts>
    <vt:vector size="12" baseType="lpstr">
      <vt:lpstr>OC_template_updated</vt:lpstr>
      <vt:lpstr>1_OC_template_updated</vt:lpstr>
      <vt:lpstr>Μελάνια και επικαλυπτικά (Ε)</vt:lpstr>
      <vt:lpstr>Μελάνια, υποστρώματα και μέθοδοι εκτυπώσεων 1/2</vt:lpstr>
      <vt:lpstr>Μελάνια, υποστρώματα και μέθοδοι εκτυπώσεων 2/2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Μελάνια και επικαλυπτικά (Ε)</dc:title>
  <dc:creator>fkaram2</dc:creator>
  <cp:lastModifiedBy>fkaram2</cp:lastModifiedBy>
  <cp:revision>3</cp:revision>
  <dcterms:created xsi:type="dcterms:W3CDTF">2015-10-27T10:22:47Z</dcterms:created>
  <dcterms:modified xsi:type="dcterms:W3CDTF">2015-10-27T10:35:21Z</dcterms:modified>
</cp:coreProperties>
</file>