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9" r:id="rId6"/>
    <p:sldId id="270" r:id="rId7"/>
    <p:sldId id="277" r:id="rId8"/>
    <p:sldId id="257" r:id="rId9"/>
    <p:sldId id="262" r:id="rId10"/>
    <p:sldId id="264" r:id="rId11"/>
    <p:sldId id="267" r:id="rId12"/>
    <p:sldId id="268" r:id="rId13"/>
    <p:sldId id="266" r:id="rId14"/>
    <p:sldId id="261" r:id="rId15"/>
  </p:sldIdLst>
  <p:sldSz cx="9144000" cy="6858000" type="screen4x3"/>
  <p:notesSz cx="7104063" cy="10234613"/>
  <p:custDataLst>
    <p:tags r:id="rId18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>
        <p:scale>
          <a:sx n="114" d="100"/>
          <a:sy n="114" d="100"/>
        </p:scale>
        <p:origin x="-17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2000"/>
              </a:lnSpc>
              <a:spcBef>
                <a:spcPts val="1200"/>
              </a:spcBef>
              <a:defRPr sz="2400"/>
            </a:lvl3pPr>
            <a:lvl4pPr>
              <a:lnSpc>
                <a:spcPct val="112000"/>
              </a:lnSpc>
              <a:spcBef>
                <a:spcPts val="1200"/>
              </a:spcBef>
              <a:defRPr sz="2400"/>
            </a:lvl4pPr>
            <a:lvl5pPr>
              <a:lnSpc>
                <a:spcPct val="112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3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n-US" sz="2600" dirty="0"/>
              <a:t>K</a:t>
            </a:r>
            <a:r>
              <a:rPr lang="el-GR" sz="2600" dirty="0"/>
              <a:t>ρέμες </a:t>
            </a:r>
            <a:r>
              <a:rPr lang="en-US" sz="2600" dirty="0" smtClean="0"/>
              <a:t>(</a:t>
            </a:r>
            <a:r>
              <a:rPr lang="el-GR" sz="2600" dirty="0"/>
              <a:t>γ</a:t>
            </a:r>
            <a:r>
              <a:rPr lang="el-GR" sz="2600" dirty="0" smtClean="0"/>
              <a:t>’ μέρος)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Κ</a:t>
            </a:r>
            <a:r>
              <a:rPr lang="el-GR" altLang="el-GR" dirty="0" smtClean="0"/>
              <a:t>ρέμες βάσης </a:t>
            </a:r>
            <a:r>
              <a:rPr lang="en-US" altLang="el-GR" dirty="0" smtClean="0"/>
              <a:t>make-up</a:t>
            </a:r>
            <a:endParaRPr lang="el-GR" altLang="el-GR" dirty="0" smtClean="0"/>
          </a:p>
        </p:txBody>
      </p:sp>
      <p:sp>
        <p:nvSpPr>
          <p:cNvPr id="2051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b="1" dirty="0" smtClean="0"/>
              <a:t>Άχρωμες</a:t>
            </a:r>
          </a:p>
          <a:p>
            <a:pPr lvl="1"/>
            <a:r>
              <a:rPr lang="el-GR" altLang="el-GR" dirty="0" smtClean="0"/>
              <a:t>Κάτω από το </a:t>
            </a:r>
            <a:r>
              <a:rPr lang="en-US" altLang="el-GR" dirty="0" smtClean="0"/>
              <a:t>make-up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1"/>
            <a:r>
              <a:rPr lang="el-GR" altLang="el-GR" dirty="0" smtClean="0"/>
              <a:t>Κολλώδες υπόστρωμα για τη συγκράτησή του.</a:t>
            </a:r>
          </a:p>
          <a:p>
            <a:pPr lvl="1"/>
            <a:r>
              <a:rPr lang="el-GR" altLang="el-GR" dirty="0" smtClean="0"/>
              <a:t>Κολλώδες</a:t>
            </a:r>
            <a:r>
              <a:rPr lang="en-US" altLang="el-GR" dirty="0" smtClean="0"/>
              <a:t>: </a:t>
            </a:r>
            <a:r>
              <a:rPr lang="el-GR" altLang="el-GR" dirty="0" smtClean="0"/>
              <a:t>Λανολίνη, υγραντικές ουσίες.</a:t>
            </a:r>
          </a:p>
          <a:p>
            <a:pPr eaLnBrk="1" hangingPunct="1"/>
            <a:r>
              <a:rPr lang="el-GR" altLang="el-GR" b="1" dirty="0" smtClean="0"/>
              <a:t>Έγχρωμες</a:t>
            </a:r>
          </a:p>
          <a:p>
            <a:pPr lvl="1"/>
            <a:r>
              <a:rPr lang="el-GR" altLang="el-GR" dirty="0" smtClean="0"/>
              <a:t>Καλύπτουν ατέλειες, μαύρους κύκλους, χρώμα στο δέρμα, αλλαγή περιγράμματος.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1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/>
              <a:t>Έγχρωμες</a:t>
            </a:r>
            <a:r>
              <a:rPr lang="en-US" b="1" dirty="0" smtClean="0"/>
              <a:t> </a:t>
            </a:r>
            <a:r>
              <a:rPr lang="en-US" sz="3000" b="0" dirty="0" smtClean="0"/>
              <a:t>1/2</a:t>
            </a:r>
            <a:endParaRPr lang="el-GR" sz="3000" b="0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Ανόργανα πιγμέντα 3-20 %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/>
              <a:t>Ο</a:t>
            </a:r>
            <a:r>
              <a:rPr lang="el-GR" altLang="el-GR" dirty="0" smtClean="0"/>
              <a:t>ξείδια του σιδήρου, διοξείδιο του τιτανίου, οξείδιο του ψευδαργύρου.</a:t>
            </a:r>
          </a:p>
          <a:p>
            <a:r>
              <a:rPr lang="el-GR" altLang="el-GR" dirty="0" smtClean="0"/>
              <a:t>3-10 %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Υπόστρωμα για </a:t>
            </a:r>
            <a:r>
              <a:rPr lang="en-US" altLang="el-GR" dirty="0" smtClean="0"/>
              <a:t>make-up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l-GR" altLang="el-GR" dirty="0"/>
              <a:t>Μ</a:t>
            </a:r>
            <a:r>
              <a:rPr lang="el-GR" altLang="el-GR" dirty="0" smtClean="0"/>
              <a:t>εγαλύτερο από 10 %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n-US" altLang="el-GR" dirty="0" smtClean="0"/>
              <a:t>Make-up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n-US" altLang="el-GR" dirty="0" smtClean="0"/>
              <a:t>H </a:t>
            </a:r>
            <a:r>
              <a:rPr lang="el-GR" altLang="el-GR" dirty="0" smtClean="0"/>
              <a:t>προσθήκη των πιγμέντων απαιτεί τη χρήση διαβροχοποιητών όπως </a:t>
            </a:r>
            <a:r>
              <a:rPr lang="en-US" altLang="el-GR" dirty="0" smtClean="0"/>
              <a:t>SLS</a:t>
            </a:r>
            <a:r>
              <a:rPr lang="el-GR" altLang="el-GR" dirty="0" smtClean="0"/>
              <a:t>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46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Έγχρωμες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3000" b="0" dirty="0" smtClean="0">
                <a:solidFill>
                  <a:prstClr val="black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οξείδια του σιδήρου προσφέρουν χρωματισμό αλλά όχι καλυπτικότητα.</a:t>
            </a:r>
          </a:p>
          <a:p>
            <a:r>
              <a:rPr lang="en-US" dirty="0" smtClean="0"/>
              <a:t>To </a:t>
            </a:r>
            <a:r>
              <a:rPr lang="el-GR" dirty="0" smtClean="0"/>
              <a:t>διοξείδιο του τιτανίου προσθέτει μεγάλη καλυπτικότητα, λευκότητα και αδιαφάνεια. </a:t>
            </a:r>
          </a:p>
          <a:p>
            <a:r>
              <a:rPr lang="el-GR" dirty="0" smtClean="0"/>
              <a:t>Το διοξείδιο του ψευδαργύρου δίνει μικρότερη καλυπτικότητα αλλά έχει και αντιφλογιστική δράση.</a:t>
            </a:r>
          </a:p>
          <a:p>
            <a:r>
              <a:rPr lang="el-GR" dirty="0" smtClean="0"/>
              <a:t>Και τα δυο ανακλούν ή σκεδάζουν την υπεριώδη ακτινοβολία και προσφέρουν ένα βαθμό αντηλιακής προστασίας.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19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3</a:t>
            </a:r>
            <a:r>
              <a:rPr lang="en-US" sz="2000" dirty="0" smtClean="0"/>
              <a:t>:</a:t>
            </a:r>
            <a:r>
              <a:rPr lang="el-GR" sz="2000" dirty="0" smtClean="0"/>
              <a:t> Κρέμες (γ’ </a:t>
            </a:r>
            <a:r>
              <a:rPr lang="el-GR" sz="2000" dirty="0"/>
              <a:t>μέρος)».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59</TotalTime>
  <Words>737</Words>
  <Application>Microsoft Office PowerPoint</Application>
  <PresentationFormat>Προβολή στην οθόνη (4:3)</PresentationFormat>
  <Paragraphs>89</Paragraphs>
  <Slides>11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template</vt:lpstr>
      <vt:lpstr>1_temlate1</vt:lpstr>
      <vt:lpstr>temlate1</vt:lpstr>
      <vt:lpstr>OC_template_updated</vt:lpstr>
      <vt:lpstr>Κοσμητολογία ΙΙ (Θ)</vt:lpstr>
      <vt:lpstr>Κρέμες βάσης make-up</vt:lpstr>
      <vt:lpstr>Έγχρωμες 1/2</vt:lpstr>
      <vt:lpstr>Έγχρωμες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natasakar new</cp:lastModifiedBy>
  <cp:revision>15</cp:revision>
  <dcterms:created xsi:type="dcterms:W3CDTF">2015-05-06T10:52:15Z</dcterms:created>
  <dcterms:modified xsi:type="dcterms:W3CDTF">2015-07-02T11:16:08Z</dcterms:modified>
</cp:coreProperties>
</file>