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1" r:id="rId2"/>
    <p:sldMasterId id="2147483712" r:id="rId3"/>
  </p:sldMasterIdLst>
  <p:notesMasterIdLst>
    <p:notesMasterId r:id="rId13"/>
  </p:notesMasterIdLst>
  <p:sldIdLst>
    <p:sldId id="334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47FF-AE4E-43FD-B7B3-AB308326D0F0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6D2D1-0A19-4375-AF1A-ACF08DA4F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428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0B616-3574-45AE-ACCF-F35009E4784A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B555-39FD-49B4-84AC-C2F1192B0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93CF-0540-4D8D-8681-EFD6DAF47FA8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F04-EF69-467A-B96A-FAB70A3CA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8DE4-D7D4-4F4E-84FD-B8E274F35263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C43-D196-45E4-AB8F-2164E9599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40B0-C25B-4D78-A7C6-3E0B3FBCE347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42-16DC-454E-931A-829CEF8F10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FCBC-689F-498E-A5F0-8C26A094B3D4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FBF0-3F23-480D-ACBD-E7FB65B7E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D508-DA9C-48C3-90E3-54F3AECE42EB}" type="datetime1">
              <a:rPr lang="el-GR" smtClean="0"/>
              <a:t>1/12/2015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C40-8FEA-444F-99CE-AC647AF31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6E51-4C31-41B0-9F67-0318ADC09349}" type="datetime1">
              <a:rPr lang="el-GR" smtClean="0"/>
              <a:t>1/12/2015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4EE-D31D-49A0-AA2A-EAF74D152B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B998-5E6A-41F4-ACC1-B2BC53A2B060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EEA-BF52-4C31-BA56-18990B98D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B544-4042-4463-B43D-18DC8D9379B1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41E-1889-488A-A699-523E4A7C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4188" y="452438"/>
            <a:ext cx="7056437" cy="579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ECE43-5A66-40FB-BE9E-6A490CEF4E9F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5BA-0042-4EB2-AA5A-0DE10A915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28CDF-994C-4C71-8ECB-19F5D4AB631E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BE-3EA4-43EC-97F2-F69E9B26B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416824" cy="122413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4178-C39E-40DA-B9E4-FCF9B3FCCEF2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88D-275D-42E7-B722-B0EEC0805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8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4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3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4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9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1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1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6D9EE-3972-444C-ABF1-9F583190CCBD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B94D-FA16-4104-8DF9-03770B86B4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6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2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5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6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3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2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2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928C-3B3E-4058-8DC3-5C44B04F6856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802-59E0-4A01-AA4F-4DB6E5CA4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BBCD-6B59-479D-9FB3-582D05BDAA17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AB3-760F-4B96-A760-F76C6F6BC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F73E-B552-4E18-9DAD-91225F45DE23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EFC9-B4D2-4DDA-A044-7B52DE27C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FA23-A7C9-4EDA-BEF7-5B401B3DB03C}" type="datetime1">
              <a:rPr lang="el-GR" smtClean="0"/>
              <a:t>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D4C-27EE-43C9-AC2C-21941E5D4E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97DC-42F1-4DE8-90B7-ABAA34CED66B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5D24-55AC-4730-A772-A0C1ED596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5AF4-19FD-4DBC-B8A7-D6B5D7F78708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70C-14E0-4602-8344-7C6BE6C47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12A5B9-DA85-4FF0-8E1C-DF5F786B11C1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DC7D-0D30-4CDF-9725-44CDADFBC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684" r:id="rId13"/>
    <p:sldLayoutId id="2147483699" r:id="rId14"/>
    <p:sldLayoutId id="2147483700" r:id="rId15"/>
    <p:sldLayoutId id="2147483683" r:id="rId16"/>
    <p:sldLayoutId id="2147483682" r:id="rId17"/>
    <p:sldLayoutId id="2147483696" r:id="rId18"/>
    <p:sldLayoutId id="2147483697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7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Σύσταση και Ανάλυση Γλευκών και Οίνων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l-G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Μέτρηση πτητικής </a:t>
            </a:r>
            <a:r>
              <a:rPr lang="el-G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οξύτητος</a:t>
            </a:r>
            <a:r>
              <a:rPr lang="el-G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56551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9"/>
          <a:stretch/>
        </p:blipFill>
        <p:spPr bwMode="auto">
          <a:xfrm>
            <a:off x="2221380" y="1608341"/>
            <a:ext cx="4320479" cy="506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Συστοιχία μέτρησης πτητικής οξύτητας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7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66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95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</a:t>
            </a:r>
            <a:r>
              <a:rPr lang="el-GR" sz="2000" dirty="0"/>
              <a:t>«Σύσταση και </a:t>
            </a:r>
            <a:r>
              <a:rPr lang="el-GR" sz="2000"/>
              <a:t>Ανάλυση </a:t>
            </a:r>
            <a:r>
              <a:rPr lang="el-GR" sz="2000" smtClean="0"/>
              <a:t>Γλευκών </a:t>
            </a:r>
            <a:r>
              <a:rPr lang="el-GR" sz="2000" dirty="0"/>
              <a:t>και Οίνων (Θ). Ενότητα </a:t>
            </a:r>
            <a:r>
              <a:rPr lang="el-GR" sz="2000" dirty="0" smtClean="0"/>
              <a:t>7:</a:t>
            </a:r>
            <a:r>
              <a:rPr lang="en-US" sz="2000" dirty="0" smtClean="0"/>
              <a:t> </a:t>
            </a:r>
            <a:r>
              <a:rPr lang="el-GR" sz="2000" dirty="0" smtClean="0"/>
              <a:t>Μέτρηση πτητικής </a:t>
            </a:r>
            <a:r>
              <a:rPr lang="el-GR" sz="2000" dirty="0" err="1" smtClean="0"/>
              <a:t>οξύτητος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74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7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64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1280</TotalTime>
  <Words>607</Words>
  <Application>Microsoft Office PowerPoint</Application>
  <PresentationFormat>Προβολή στην οθόνη (4:3)</PresentationFormat>
  <Paragraphs>68</Paragraphs>
  <Slides>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Ιόν</vt:lpstr>
      <vt:lpstr>OC_template_final</vt:lpstr>
      <vt:lpstr>1_OC_template_final</vt:lpstr>
      <vt:lpstr>Σύσταση και Ανάλυση Γλευκών και Οίνων (Θ)</vt:lpstr>
      <vt:lpstr>Συστοιχία μέτρησης πτητικής οξύτητας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</dc:creator>
  <cp:lastModifiedBy>fkaram2</cp:lastModifiedBy>
  <cp:revision>108</cp:revision>
  <dcterms:created xsi:type="dcterms:W3CDTF">2015-03-16T14:31:07Z</dcterms:created>
  <dcterms:modified xsi:type="dcterms:W3CDTF">2015-12-01T07:31:23Z</dcterms:modified>
</cp:coreProperties>
</file>