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57" r:id="rId15"/>
    <p:sldId id="262" r:id="rId16"/>
    <p:sldId id="285" r:id="rId17"/>
    <p:sldId id="269" r:id="rId18"/>
    <p:sldId id="270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211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kensteinproject.wordpress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ezleydavidson.com/about-2/about-copyright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alvani-frog-leg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User:HappyAppl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Εναλασσόμενα ρεύματα- γαλβανοφαραδικά ρεύματα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Ευθυμία</a:t>
            </a:r>
            <a:r>
              <a:rPr lang="en-US" sz="2800" dirty="0"/>
              <a:t> </a:t>
            </a:r>
            <a:r>
              <a:rPr lang="el-GR" sz="2800" dirty="0"/>
              <a:t>Μικελάτου </a:t>
            </a:r>
            <a:r>
              <a:rPr lang="en-US" sz="2800" dirty="0"/>
              <a:t> 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Ενδείξεις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5040312" cy="4525962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Υπεραιμία</a:t>
            </a:r>
          </a:p>
          <a:p>
            <a:pPr eaLnBrk="1" hangingPunct="1">
              <a:defRPr/>
            </a:pPr>
            <a:r>
              <a:rPr lang="el-GR" dirty="0" smtClean="0"/>
              <a:t>Αγωγιμότητα ιστών</a:t>
            </a:r>
          </a:p>
          <a:p>
            <a:pPr eaLnBrk="1" hangingPunct="1">
              <a:defRPr/>
            </a:pPr>
            <a:r>
              <a:rPr lang="el-GR" dirty="0" smtClean="0"/>
              <a:t>Μυϊκή ενδυνάμωση</a:t>
            </a:r>
          </a:p>
          <a:p>
            <a:pPr eaLnBrk="1" hangingPunct="1">
              <a:defRPr/>
            </a:pPr>
            <a:r>
              <a:rPr lang="el-GR" dirty="0" smtClean="0"/>
              <a:t>Λεμφική κυκλοφορία</a:t>
            </a:r>
          </a:p>
          <a:p>
            <a:pPr eaLnBrk="1" hangingPunct="1">
              <a:defRPr/>
            </a:pPr>
            <a:r>
              <a:rPr lang="el-GR" dirty="0" smtClean="0"/>
              <a:t>Αιματική κυκλοφορία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3937620" cy="39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Το πείραμα του </a:t>
            </a:r>
            <a:r>
              <a:rPr lang="en-US" dirty="0" smtClean="0"/>
              <a:t>Galvan</a:t>
            </a:r>
            <a:endParaRPr lang="el-GR" dirty="0" smtClean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67544" y="1285034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000" b="1" dirty="0">
                <a:latin typeface="+mn-lt"/>
              </a:rPr>
              <a:t>Luigi Galvan, 1790s- Ιtalian physician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b="1" dirty="0">
                <a:latin typeface="+mn-lt"/>
              </a:rPr>
              <a:t>experiments</a:t>
            </a:r>
            <a:r>
              <a:rPr lang="el-GR" altLang="el-GR" sz="2000" dirty="0">
                <a:latin typeface="+mn-lt"/>
              </a:rPr>
              <a:t> 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844824"/>
            <a:ext cx="6120680" cy="4374781"/>
          </a:xfrm>
        </p:spPr>
      </p:pic>
      <p:sp>
        <p:nvSpPr>
          <p:cNvPr id="4" name="Ορθογώνιο 3"/>
          <p:cNvSpPr/>
          <p:nvPr/>
        </p:nvSpPr>
        <p:spPr>
          <a:xfrm>
            <a:off x="2691097" y="6282755"/>
            <a:ext cx="3329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  <a:hlinkClick r:id="rId3"/>
              </a:rPr>
              <a:t>https://frankensteinproject.wordpress.com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1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Μαρία Ρήγα, Σοφία Γληγόρη</a:t>
            </a:r>
            <a:r>
              <a:rPr lang="en-US" dirty="0"/>
              <a:t>, </a:t>
            </a:r>
            <a:r>
              <a:rPr lang="el-GR" i="1" dirty="0"/>
              <a:t>Αισθητική Ηλεκτροθεραπεία</a:t>
            </a:r>
            <a:r>
              <a:rPr lang="el-GR" dirty="0"/>
              <a:t>, εκδόσεις Σταμούλη, Αθήνα 2006</a:t>
            </a:r>
          </a:p>
          <a:p>
            <a:r>
              <a:rPr lang="el-GR" dirty="0"/>
              <a:t>Σταύρος Αρχοντάκης, </a:t>
            </a:r>
            <a:r>
              <a:rPr lang="el-GR" i="1" dirty="0"/>
              <a:t>Παχυσαρκία  και </a:t>
            </a:r>
            <a:r>
              <a:rPr lang="el-GR" i="1" dirty="0" smtClean="0"/>
              <a:t>κυτταρίτιδα</a:t>
            </a:r>
            <a:r>
              <a:rPr lang="el-GR" dirty="0" smtClean="0"/>
              <a:t>, </a:t>
            </a:r>
            <a:r>
              <a:rPr lang="el-GR" dirty="0"/>
              <a:t>εκδόσεις αδελφοί </a:t>
            </a:r>
            <a:r>
              <a:rPr lang="en-US" dirty="0"/>
              <a:t> </a:t>
            </a:r>
            <a:r>
              <a:rPr lang="el-GR" dirty="0"/>
              <a:t>Βλάσση</a:t>
            </a:r>
            <a:r>
              <a:rPr lang="en-US" dirty="0"/>
              <a:t>, </a:t>
            </a:r>
            <a:r>
              <a:rPr lang="el-GR" dirty="0"/>
              <a:t>Αθήνα  2003</a:t>
            </a:r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08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Ευθυμία Μικελάτου 2014</a:t>
            </a:r>
            <a:r>
              <a:rPr lang="el-GR" sz="2000" dirty="0"/>
              <a:t>. </a:t>
            </a:r>
            <a:r>
              <a:rPr lang="el-GR" sz="2000" dirty="0" smtClean="0"/>
              <a:t>Ευθυμία Μικελάτου. «Αισθητική Ηλεκτροθεραπεία σώματος. </a:t>
            </a:r>
            <a:r>
              <a:rPr lang="el-GR" sz="2000" dirty="0"/>
              <a:t>Ενότητα </a:t>
            </a:r>
            <a:r>
              <a:rPr lang="en-US" sz="2000" dirty="0"/>
              <a:t>3</a:t>
            </a:r>
            <a:r>
              <a:rPr lang="el-GR" sz="2000"/>
              <a:t>: Εναλασσόμενα ρεύματα- γαλβανοφαραδικά ρεύματα».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Εναλλασσόμενα ρεύματα</a:t>
            </a:r>
            <a:br>
              <a:rPr lang="el-GR" dirty="0" smtClean="0"/>
            </a:br>
            <a:r>
              <a:rPr lang="el-GR" dirty="0" smtClean="0"/>
              <a:t>Γαλβανοφαραδικά ρεύματα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08" y="1341438"/>
            <a:ext cx="5860184" cy="4895850"/>
          </a:xfrm>
        </p:spPr>
      </p:pic>
    </p:spTree>
    <p:extLst>
      <p:ext uri="{BB962C8B-B14F-4D97-AF65-F5344CB8AC3E}">
        <p14:creationId xmlns:p14="http://schemas.microsoft.com/office/powerpoint/2010/main" val="14050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Εναλασσόμενο ρεύμα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Παρουσιάζει αντιστροφή πολικότητας με περιοδικότητα</a:t>
            </a:r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Ως προς την μορφή παλμοσειράς μπορεί να είναι:</a:t>
            </a:r>
          </a:p>
          <a:p>
            <a:pPr lvl="2" eaLnBrk="1" hangingPunct="1">
              <a:defRPr/>
            </a:pPr>
            <a:r>
              <a:rPr lang="el-GR" b="1" dirty="0" smtClean="0"/>
              <a:t>Ημιτονοειδές</a:t>
            </a:r>
          </a:p>
          <a:p>
            <a:pPr lvl="2" eaLnBrk="1" hangingPunct="1">
              <a:defRPr/>
            </a:pPr>
            <a:r>
              <a:rPr lang="el-GR" b="1" dirty="0" smtClean="0"/>
              <a:t>Φαραδικό</a:t>
            </a:r>
          </a:p>
          <a:p>
            <a:pPr lvl="2" eaLnBrk="1" hangingPunct="1">
              <a:defRPr/>
            </a:pPr>
            <a:r>
              <a:rPr lang="el-GR" b="1" dirty="0" smtClean="0"/>
              <a:t>Τετράγωνο</a:t>
            </a:r>
          </a:p>
        </p:txBody>
      </p:sp>
    </p:spTree>
    <p:extLst>
      <p:ext uri="{BB962C8B-B14F-4D97-AF65-F5344CB8AC3E}">
        <p14:creationId xmlns:p14="http://schemas.microsoft.com/office/powerpoint/2010/main" val="11026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Μορφές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l-GR" dirty="0" smtClean="0"/>
              <a:t>Χαμηλόσυχνα εναλλασσόμενα 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dirty="0" smtClean="0"/>
              <a:t>Φαραδικό</a:t>
            </a:r>
            <a:r>
              <a:rPr lang="en-US" dirty="0" smtClean="0"/>
              <a:t> </a:t>
            </a:r>
            <a:r>
              <a:rPr lang="el-GR" dirty="0" smtClean="0"/>
              <a:t>(50</a:t>
            </a:r>
            <a:r>
              <a:rPr lang="en-US" dirty="0" smtClean="0"/>
              <a:t> Hz</a:t>
            </a:r>
            <a:r>
              <a:rPr lang="el-GR" dirty="0" smtClean="0"/>
              <a:t>/ </a:t>
            </a:r>
            <a:r>
              <a:rPr lang="en-US" dirty="0" smtClean="0"/>
              <a:t>1msec/relaxation 19msec)</a:t>
            </a:r>
            <a:endParaRPr lang="el-GR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dirty="0" smtClean="0"/>
              <a:t>Φαραδισμός</a:t>
            </a:r>
            <a:r>
              <a:rPr lang="en-US" dirty="0" smtClean="0"/>
              <a:t> (Faraday 1791-1867)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Ημιτονοειδές</a:t>
            </a:r>
          </a:p>
          <a:p>
            <a:pPr eaLnBrk="1" hangingPunct="1">
              <a:defRPr/>
            </a:pPr>
            <a:r>
              <a:rPr lang="el-GR" dirty="0" smtClean="0"/>
              <a:t>Γαλβανοφαραδικό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178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Ενδείξεις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Αδυνάτισμα</a:t>
            </a:r>
          </a:p>
          <a:p>
            <a:pPr eaLnBrk="1" hangingPunct="1">
              <a:defRPr/>
            </a:pPr>
            <a:r>
              <a:rPr lang="el-GR" dirty="0" smtClean="0"/>
              <a:t>Λεφική κυκλοφορία</a:t>
            </a:r>
          </a:p>
          <a:p>
            <a:pPr eaLnBrk="1" hangingPunct="1">
              <a:defRPr/>
            </a:pPr>
            <a:r>
              <a:rPr lang="el-GR" dirty="0" smtClean="0"/>
              <a:t>Αποτοξίνωση</a:t>
            </a:r>
          </a:p>
          <a:p>
            <a:pPr eaLnBrk="1" hangingPunct="1">
              <a:defRPr/>
            </a:pPr>
            <a:r>
              <a:rPr lang="el-GR" dirty="0" smtClean="0"/>
              <a:t>Μυική ενδυνάμωση</a:t>
            </a:r>
          </a:p>
        </p:txBody>
      </p:sp>
      <p:pic>
        <p:nvPicPr>
          <p:cNvPr id="7172" name="Picture 4" descr="2011-05-27-FrogsLegs-348eab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6" y="3645024"/>
            <a:ext cx="5338763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870793" y="6332552"/>
            <a:ext cx="2397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  <a:hlinkClick r:id="rId3"/>
              </a:rPr>
              <a:t>© 2008-2015 Lezley Davidson</a:t>
            </a:r>
            <a:r>
              <a:rPr lang="en-US" sz="1400" dirty="0">
                <a:latin typeface="+mn-lt"/>
              </a:rPr>
              <a:t> 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2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Φάσεις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2376512" cy="1799902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Μονοφασικό</a:t>
            </a:r>
          </a:p>
          <a:p>
            <a:pPr eaLnBrk="1" hangingPunct="1">
              <a:defRPr/>
            </a:pPr>
            <a:r>
              <a:rPr lang="el-GR" b="1" dirty="0" smtClean="0"/>
              <a:t>Διφασικό</a:t>
            </a:r>
          </a:p>
          <a:p>
            <a:pPr eaLnBrk="1" hangingPunct="1">
              <a:defRPr/>
            </a:pPr>
            <a:r>
              <a:rPr lang="el-GR" b="1" dirty="0" smtClean="0"/>
              <a:t>πολυφασικό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4552950" cy="3324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5085184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hlinkClick r:id="rId3"/>
              </a:rPr>
              <a:t>Galvani frog </a:t>
            </a:r>
            <a:r>
              <a:rPr lang="en-US" sz="1400" dirty="0" smtClean="0">
                <a:latin typeface="+mn-lt"/>
                <a:hlinkClick r:id="rId3"/>
              </a:rPr>
              <a:t>leg</a:t>
            </a:r>
            <a:r>
              <a:rPr lang="en-US" sz="1400" dirty="0" smtClean="0">
                <a:latin typeface="+mn-lt"/>
              </a:rPr>
              <a:t>, </a:t>
            </a:r>
            <a:r>
              <a:rPr lang="el-GR" sz="1400" dirty="0" smtClean="0">
                <a:latin typeface="+mn-lt"/>
              </a:rPr>
              <a:t>από </a:t>
            </a:r>
            <a:r>
              <a:rPr lang="en-US" sz="1400" dirty="0" smtClean="0">
                <a:latin typeface="+mn-lt"/>
                <a:hlinkClick r:id="rId4"/>
              </a:rPr>
              <a:t>HappyApple</a:t>
            </a:r>
            <a:r>
              <a:rPr lang="en-US" sz="1400" dirty="0" smtClean="0">
                <a:latin typeface="+mn-lt"/>
              </a:rPr>
              <a:t>,</a:t>
            </a:r>
            <a:r>
              <a:rPr lang="el-GR" sz="1400" dirty="0" smtClean="0">
                <a:latin typeface="+mn-lt"/>
              </a:rPr>
              <a:t> </a:t>
            </a:r>
            <a:r>
              <a:rPr lang="el-GR" sz="1400" dirty="0" smtClean="0">
                <a:latin typeface="+mn-lt"/>
              </a:rPr>
              <a:t>διαθέσιμο ως κοινό κτήμα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3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Βιολογικά αποτελέσματα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Ταχύτερη αποσυμφόρηση του οργανισμού από τα μεταβολικά απόβλητα των ιστών,</a:t>
            </a:r>
          </a:p>
          <a:p>
            <a:r>
              <a:rPr lang="el-GR" dirty="0"/>
              <a:t> </a:t>
            </a:r>
            <a:r>
              <a:rPr lang="el-GR" dirty="0" smtClean="0"/>
              <a:t>λόγω </a:t>
            </a:r>
            <a:r>
              <a:rPr lang="el-GR" dirty="0"/>
              <a:t>εναλλαγής πολικότητας.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55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Γαλβανοφαραδικό ρεύμα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Συνδυασμός γαλβανισμού και φαραδισμού.</a:t>
            </a:r>
          </a:p>
          <a:p>
            <a:pPr eaLnBrk="1" hangingPunct="1">
              <a:defRPr/>
            </a:pPr>
            <a:r>
              <a:rPr lang="el-GR" dirty="0" smtClean="0"/>
              <a:t>Τα ρεύματα επικαλύπτουν το ένα το άλλο</a:t>
            </a:r>
          </a:p>
          <a:p>
            <a:pPr eaLnBrk="1" hangingPunct="1">
              <a:defRPr/>
            </a:pPr>
            <a:r>
              <a:rPr lang="el-GR" dirty="0" smtClean="0"/>
              <a:t> Η ένταση διαμορφώνεται από την συνισταμένη ένταση των δυο ρευμάτων</a:t>
            </a:r>
          </a:p>
          <a:p>
            <a:pPr eaLnBrk="1" hangingPunct="1">
              <a:defRPr/>
            </a:pPr>
            <a:r>
              <a:rPr lang="el-GR" dirty="0" smtClean="0"/>
              <a:t>Το υπερισχύον ρεύμα οδηγεί σε αντίστοιχη εμφάνιση και των ιδιοτήτων του αυτού ρεύματος</a:t>
            </a:r>
          </a:p>
        </p:txBody>
      </p:sp>
    </p:spTree>
    <p:extLst>
      <p:ext uri="{BB962C8B-B14F-4D97-AF65-F5344CB8AC3E}">
        <p14:creationId xmlns:p14="http://schemas.microsoft.com/office/powerpoint/2010/main" val="21278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Τεχνική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Τα ηλεκτρόδια είναι παρόμοια με αυτά του φαραδικού ρεύματος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 smtClean="0"/>
          </a:p>
          <a:p>
            <a:pPr eaLnBrk="1" hangingPunct="1">
              <a:defRPr/>
            </a:pPr>
            <a:r>
              <a:rPr lang="el-GR" b="1" dirty="0" smtClean="0">
                <a:solidFill>
                  <a:srgbClr val="990000"/>
                </a:solidFill>
              </a:rPr>
              <a:t>Αυξημένος κίνδυνος πρόκλησης γαλβανικού εγκαύματος!!</a:t>
            </a:r>
          </a:p>
        </p:txBody>
      </p:sp>
    </p:spTree>
    <p:extLst>
      <p:ext uri="{BB962C8B-B14F-4D97-AF65-F5344CB8AC3E}">
        <p14:creationId xmlns:p14="http://schemas.microsoft.com/office/powerpoint/2010/main" val="41532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232</TotalTime>
  <Words>787</Words>
  <Application>Microsoft Office PowerPoint</Application>
  <PresentationFormat>Προβολή στην οθόνη (4:3)</PresentationFormat>
  <Paragraphs>116</Paragraphs>
  <Slides>19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19</vt:i4>
      </vt:variant>
    </vt:vector>
  </HeadingPairs>
  <TitlesOfParts>
    <vt:vector size="21" baseType="lpstr">
      <vt:lpstr>template</vt:lpstr>
      <vt:lpstr>OC_template_updated</vt:lpstr>
      <vt:lpstr>Αισθητική ηλεκτροθεραπεία σώματος</vt:lpstr>
      <vt:lpstr>Εναλλασσόμενα ρεύματα Γαλβανοφαραδικά ρεύματα</vt:lpstr>
      <vt:lpstr>Εναλασσόμενο ρεύμα</vt:lpstr>
      <vt:lpstr>Μορφές</vt:lpstr>
      <vt:lpstr>Ενδείξεις</vt:lpstr>
      <vt:lpstr>Φάσεις</vt:lpstr>
      <vt:lpstr>Βιολογικά αποτελέσματα</vt:lpstr>
      <vt:lpstr>Γαλβανοφαραδικό ρεύμα</vt:lpstr>
      <vt:lpstr>Τεχνική</vt:lpstr>
      <vt:lpstr>Ενδείξεις</vt:lpstr>
      <vt:lpstr>Το πείραμα του Galvan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25</cp:revision>
  <dcterms:created xsi:type="dcterms:W3CDTF">2015-07-16T06:15:31Z</dcterms:created>
  <dcterms:modified xsi:type="dcterms:W3CDTF">2015-07-27T08:26:33Z</dcterms:modified>
</cp:coreProperties>
</file>