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7" r:id="rId1"/>
    <p:sldMasterId id="2147483718" r:id="rId2"/>
    <p:sldMasterId id="2147483729" r:id="rId3"/>
  </p:sldMasterIdLst>
  <p:notesMasterIdLst>
    <p:notesMasterId r:id="rId43"/>
  </p:notesMasterIdLst>
  <p:handoutMasterIdLst>
    <p:handoutMasterId r:id="rId44"/>
  </p:handoutMasterIdLst>
  <p:sldIdLst>
    <p:sldId id="29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57" r:id="rId36"/>
    <p:sldId id="262" r:id="rId37"/>
    <p:sldId id="264" r:id="rId38"/>
    <p:sldId id="300" r:id="rId39"/>
    <p:sldId id="301" r:id="rId40"/>
    <p:sldId id="266" r:id="rId41"/>
    <p:sldId id="299" r:id="rId42"/>
  </p:sldIdLst>
  <p:sldSz cx="9144000" cy="6858000" type="screen4x3"/>
  <p:notesSz cx="7104063" cy="10234613"/>
  <p:custDataLst>
    <p:tags r:id="rId4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5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16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63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87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74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62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87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0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1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84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3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19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23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7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8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0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1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7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2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1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1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7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07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8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1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3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3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8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2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4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2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>
          <a:xfrm>
            <a:off x="179513" y="100473"/>
            <a:ext cx="8738396" cy="674136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435684">
            <a:off x="34112" y="-101577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4096196">
            <a:off x="8634445" y="-66892"/>
            <a:ext cx="566928" cy="56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78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8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>
          <a:xfrm>
            <a:off x="179513" y="100473"/>
            <a:ext cx="8738396" cy="674136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435684">
            <a:off x="34112" y="-101577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4096196">
            <a:off x="8634445" y="-66892"/>
            <a:ext cx="566928" cy="56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3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hyperlink" Target="http://commons.wikimedia.org/wiki/User:Crimson_Cherry_Blossom" TargetMode="External"/><Relationship Id="rId5" Type="http://schemas.openxmlformats.org/officeDocument/2006/relationships/hyperlink" Target="http://commons.wikimedia.org/wiki/File:CCB_smiley.jpg" TargetMode="Externa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Αρχές Οργάνωσης Παιδαγωγικής Πράξης Ι (E)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3200" b="1" dirty="0"/>
              <a:t>Ενότητα </a:t>
            </a:r>
            <a:r>
              <a:rPr lang="en-US" sz="3200" b="1" dirty="0"/>
              <a:t>5</a:t>
            </a:r>
            <a:r>
              <a:rPr lang="el-GR" sz="3200" dirty="0"/>
              <a:t>:</a:t>
            </a:r>
            <a:r>
              <a:rPr lang="en-US" sz="3200" dirty="0"/>
              <a:t> </a:t>
            </a:r>
            <a:r>
              <a:rPr lang="el-GR" sz="3200" dirty="0"/>
              <a:t>Οι παιδαγωγοί των πλαισίων συνεργασίας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Ευγενία Θεοδότου BA ECS, MA, </a:t>
            </a:r>
            <a:r>
              <a:rPr lang="el-GR" sz="2800" dirty="0" err="1"/>
              <a:t>MSc</a:t>
            </a:r>
            <a:r>
              <a:rPr lang="el-GR" sz="2800" dirty="0"/>
              <a:t>, </a:t>
            </a:r>
            <a:r>
              <a:rPr lang="el-GR" sz="2800" dirty="0" err="1"/>
              <a:t>PhDc</a:t>
            </a:r>
            <a:r>
              <a:rPr lang="el-GR" sz="2800" dirty="0"/>
              <a:t>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Εργαστηριακός Συνεργάτης του ΤΕΙ Αθήνας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Προσχολικής Αγωγής 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7474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τις Παιδαγωγούς</a:t>
            </a:r>
            <a:br>
              <a:rPr lang="el-GR" sz="2400" dirty="0" smtClean="0"/>
            </a:br>
            <a:r>
              <a:rPr lang="el-GR" sz="2400" i="1" dirty="0" smtClean="0"/>
              <a:t> κα Μαρία </a:t>
            </a:r>
            <a:r>
              <a:rPr lang="el-GR" sz="2400" i="1" dirty="0" err="1" smtClean="0"/>
              <a:t>Αλτιπαρμάκη</a:t>
            </a:r>
            <a:r>
              <a:rPr lang="el-GR" sz="2400" i="1" dirty="0" smtClean="0"/>
              <a:t>, κα Δήμητρα </a:t>
            </a:r>
            <a:r>
              <a:rPr lang="el-GR" sz="2400" i="1" dirty="0" err="1" smtClean="0"/>
              <a:t>Τριάντη</a:t>
            </a:r>
            <a:r>
              <a:rPr lang="el-GR" sz="2400" i="1" dirty="0" smtClean="0"/>
              <a:t>- 2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10801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Πόσο εύκολο ή πόσο δύσκολο είναι να ακολουθήσετε πρακτικά τη θεωρία που διδαχθήκατε στα φοιτητικά σας χρόνια;</a:t>
            </a:r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115616" y="2060848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Ποιες ήταν οι προηγούμενες θέσεις εργασίας (στο Δήμο ή σε άλλους ιδιωτικούς χώρους)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2996952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δυσκολίες αντιμετωπίζετε στην εφαρμογή του καθημερινού εκπαιδευτικού σας έργου;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4149080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είναι αυτό που σας συναρπάζει σε αυτό το επάγγελμα και σας κάνει να προσπερνάτε όλες τις δυσκολίες;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323528" y="5301208"/>
            <a:ext cx="864096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είναι η συνεργασία σας με τους υπόλοιπους συναδέλφους; Βρίσκετε βοηθητικό το γεγονός ότι υπάρχουν 2 παιδαγωγοί σε 1 τάξη;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3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τις Παιδαγωγούς</a:t>
            </a:r>
            <a:br>
              <a:rPr lang="el-GR" sz="2400" dirty="0" smtClean="0"/>
            </a:br>
            <a:r>
              <a:rPr lang="el-GR" sz="2400" i="1" dirty="0" smtClean="0"/>
              <a:t> κα Μαρία </a:t>
            </a:r>
            <a:r>
              <a:rPr lang="el-GR" sz="2400" i="1" dirty="0" err="1" smtClean="0"/>
              <a:t>Αλτιπαρμάκη</a:t>
            </a:r>
            <a:r>
              <a:rPr lang="el-GR" sz="2400" i="1" dirty="0" smtClean="0"/>
              <a:t>, κα Δήμητρα </a:t>
            </a:r>
            <a:r>
              <a:rPr lang="el-GR" sz="2400" i="1" dirty="0" err="1" smtClean="0"/>
              <a:t>Τριάντη</a:t>
            </a:r>
            <a:r>
              <a:rPr lang="el-GR" sz="2400" i="1" dirty="0" smtClean="0"/>
              <a:t>- 3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10801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Εάν θα μπορούσατε να μοιραστείτε μία καλή πρακτική με τους υπόλοιπους ποια θα ήταν αυτή;</a:t>
            </a:r>
            <a:endParaRPr lang="el-GR" dirty="0"/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2420888"/>
            <a:ext cx="849694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Φιλοξενούσατε περίπου 2 φοιτήτριες μία φορά την εβδομάδα στην τάξη σας. Πως σας φάνηκε αυτή η πρακτική; Ήταν χρήσιμο; Σας βοήθησε;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3933056"/>
            <a:ext cx="748883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Σε τι/ποιους τομείς σας βοήθησαν οι φοιτήτριες πρακτικής; Εάν όχι, τι θα θέλετε να κάνουν για να σας βοηθήσουν;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323528" y="5445224"/>
            <a:ext cx="864096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είδατε την εξέλιξή τους κατά τη διάρκεια του εξαμήνου; Σε ποιους τομείς πιστεύετε ότι εξελίχθηκαν και σε τι χρειάζονται να εξελιχθούν;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5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τις Παιδαγωγούς</a:t>
            </a:r>
            <a:br>
              <a:rPr lang="el-GR" sz="2400" dirty="0" smtClean="0"/>
            </a:br>
            <a:r>
              <a:rPr lang="el-GR" sz="2400" i="1" dirty="0" smtClean="0"/>
              <a:t> κα Μαρία </a:t>
            </a:r>
            <a:r>
              <a:rPr lang="el-GR" sz="2400" i="1" dirty="0" err="1" smtClean="0"/>
              <a:t>Αλτιπαρμάκη</a:t>
            </a:r>
            <a:r>
              <a:rPr lang="el-GR" sz="2400" i="1" dirty="0" smtClean="0"/>
              <a:t>, κα Δήμητρα </a:t>
            </a:r>
            <a:r>
              <a:rPr lang="el-GR" sz="2400" i="1" dirty="0" err="1" smtClean="0"/>
              <a:t>Τριάντη</a:t>
            </a:r>
            <a:r>
              <a:rPr lang="el-GR" sz="2400" i="1" dirty="0" smtClean="0"/>
              <a:t>- 4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10801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Πως πιστεύετε ότι τις βοηθήσατε εσείς στο να εξελιχθούν επαγγελματικά;</a:t>
            </a:r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043608" y="2708920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σας φάνηκαν οι δραστηριότητες που εφάρμοζαν;</a:t>
            </a: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3717032"/>
            <a:ext cx="849694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σας φάνηκε η συμμετοχή τους στις οργανωμένες δραστηριότητες από εσάς κατά τη διάρκεια της ημέρας;</a:t>
            </a: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5301208"/>
            <a:ext cx="748883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θα τους προτείνατε ως συμβουλή για τη μελλοντική τους πορεία;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595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 txBox="1">
            <a:spLocks/>
          </p:cNvSpPr>
          <p:nvPr/>
        </p:nvSpPr>
        <p:spPr>
          <a:xfrm>
            <a:off x="467544" y="18864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rgbClr val="820000"/>
                </a:solidFill>
                <a:latin typeface="Calibri"/>
              </a:rPr>
              <a:t>Γνωριμία με τις παιδαγωγούς 3</a:t>
            </a:r>
            <a:endParaRPr lang="el-GR" sz="2700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2708920"/>
            <a:ext cx="7488832" cy="15121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2800" b="1" dirty="0" smtClean="0"/>
              <a:t>Βίκυ </a:t>
            </a:r>
            <a:r>
              <a:rPr lang="el-GR" sz="2800" b="1" dirty="0" err="1" smtClean="0"/>
              <a:t>Μπαρούτσου</a:t>
            </a:r>
            <a:endParaRPr lang="el-GR" sz="2800" b="1" dirty="0" smtClean="0"/>
          </a:p>
          <a:p>
            <a:pPr algn="ctr">
              <a:buNone/>
            </a:pPr>
            <a:r>
              <a:rPr lang="el-GR" sz="2800" b="1" dirty="0" smtClean="0"/>
              <a:t>Ελευθερία </a:t>
            </a:r>
            <a:r>
              <a:rPr lang="el-GR" sz="2800" b="1" dirty="0" err="1" smtClean="0"/>
              <a:t>Θεοφυλάκτου</a:t>
            </a:r>
            <a:endParaRPr lang="el-GR" sz="2800" i="1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74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τις Παιδαγωγούς</a:t>
            </a:r>
            <a:br>
              <a:rPr lang="el-GR" sz="2400" dirty="0" smtClean="0"/>
            </a:br>
            <a:r>
              <a:rPr lang="el-GR" sz="2400" i="1" dirty="0" smtClean="0"/>
              <a:t>κα Βίκυ </a:t>
            </a:r>
            <a:r>
              <a:rPr lang="el-GR" sz="2400" i="1" dirty="0" err="1" smtClean="0"/>
              <a:t>Μπαρούτσου</a:t>
            </a:r>
            <a:r>
              <a:rPr lang="el-GR" sz="2400" i="1" dirty="0" smtClean="0"/>
              <a:t>, κα Ελευθερία </a:t>
            </a:r>
            <a:r>
              <a:rPr lang="el-GR" sz="2400" i="1" dirty="0" err="1" smtClean="0"/>
              <a:t>Θεοφυλάκτου</a:t>
            </a:r>
            <a:r>
              <a:rPr lang="el-GR" sz="2400" i="1" dirty="0" smtClean="0"/>
              <a:t>- 1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052736"/>
            <a:ext cx="7488832" cy="86409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Θα θέλατε να μας πείτε λίγα λόγια για την ακαδημαϊκή σας πορεία; (πτυχία, επιμόρφωση)</a:t>
            </a: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115616" y="1916832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Ποιες ήταν οι προηγούμενες θέσεις εργασίας (στο Δήμο ή σε άλλους ιδιωτικούς χώρους)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2852936"/>
            <a:ext cx="8136904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Υπάρχει διαφορά ανάμεσα στην τωρινή θέση απασχόλησης και στις προηγούμενες; (πχ στον τρόπο αντιμετώπισης καταστάσεων, διαμόρφωση χώρου, προγράμματος)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4149080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Θα θέλατε να μας περιγράψετε πως είναι μία καθημερινή μέρα στον ΠΣ;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179512" y="5157192"/>
            <a:ext cx="856895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Μπορείτε να μας περιγράψετε την παιδαγωγική προσέγγιση που ακολουθείτε; Μου έχετε μιλήσει για μία πρωτοποριακή προσέγγιση στον τρόπο προετοιμασίας της καλοκαιρινής γιορτής.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5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τις Παιδαγωγούς</a:t>
            </a:r>
            <a:br>
              <a:rPr lang="el-GR" sz="2400" dirty="0" smtClean="0"/>
            </a:br>
            <a:r>
              <a:rPr lang="el-GR" sz="2400" i="1" dirty="0" smtClean="0"/>
              <a:t> κα Βίκυ </a:t>
            </a:r>
            <a:r>
              <a:rPr lang="el-GR" sz="2400" i="1" dirty="0" err="1" smtClean="0"/>
              <a:t>Μπαρούτσου</a:t>
            </a:r>
            <a:r>
              <a:rPr lang="el-GR" sz="2400" i="1" dirty="0" smtClean="0"/>
              <a:t>, κα Ελευθερία </a:t>
            </a:r>
            <a:r>
              <a:rPr lang="el-GR" sz="2400" i="1" dirty="0" err="1" smtClean="0"/>
              <a:t>Θεοφυλάκτου</a:t>
            </a:r>
            <a:r>
              <a:rPr lang="el-GR" sz="2400" i="1" dirty="0" smtClean="0"/>
              <a:t>- 2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10801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Πόσο εύκολο ή πόσο δύσκολο είναι να ακολουθήσετε πρακτικά τη θεωρία που διδαχθήκατε στα φοιτητικά σας χρόνια;</a:t>
            </a:r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115616" y="2060848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Ποιες ήταν οι προηγούμενες θέσεις εργασίας (στο Δήμο ή σε άλλους ιδιωτικούς χώρους)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2996952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δυσκολίες αντιμετωπίζετε στην εφαρμογή του καθημερινού εκπαιδευτικού σας έργου;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4149080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είναι αυτό που σας συναρπάζει σε αυτό το επάγγελμα και σας κάνει να προσπερνάτε όλες τις δυσκολίες;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323528" y="5301208"/>
            <a:ext cx="864096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είναι η συνεργασία σας με τους υπόλοιπους συναδέλφους; Βρίσκετε βοηθητικό το γεγονός ότι υπάρχουν 2 παιδαγωγοί σε 1 τάξη;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676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τις Παιδαγωγούς</a:t>
            </a:r>
            <a:br>
              <a:rPr lang="el-GR" sz="2400" dirty="0" smtClean="0"/>
            </a:br>
            <a:r>
              <a:rPr lang="el-GR" sz="2400" i="1" dirty="0" smtClean="0"/>
              <a:t> κα Βίκυ </a:t>
            </a:r>
            <a:r>
              <a:rPr lang="el-GR" sz="2400" i="1" dirty="0" err="1" smtClean="0"/>
              <a:t>Μπαρούτσου</a:t>
            </a:r>
            <a:r>
              <a:rPr lang="el-GR" sz="2400" i="1" dirty="0" smtClean="0"/>
              <a:t>, κα Ελευθερία </a:t>
            </a:r>
            <a:r>
              <a:rPr lang="el-GR" sz="2400" i="1" dirty="0" err="1" smtClean="0"/>
              <a:t>Θεοφυλάκτου</a:t>
            </a:r>
            <a:r>
              <a:rPr lang="el-GR" sz="2400" i="1" dirty="0" smtClean="0"/>
              <a:t>- 3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10801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Εάν θα μπορούσατε να μοιραστείτε μία καλή πρακτική με τους υπόλοιπους ποια θα ήταν αυτή;</a:t>
            </a:r>
            <a:endParaRPr lang="el-GR" dirty="0"/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2420888"/>
            <a:ext cx="849694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Φιλοξενούσατε περίπου 2 φοιτήτριες μία φορά την εβδομάδα στην τάξη σας. Πως σας φάνηκε αυτή η πρακτική; Ήταν χρήσιμο; Σας βοήθησε;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3933056"/>
            <a:ext cx="748883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Σε τι/ποιους τομείς σας βοήθησαν οι φοιτήτριες πρακτικής; Εάν όχι, τι θα θέλετε να κάνουν για να σας βοηθήσουν;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323528" y="5445224"/>
            <a:ext cx="864096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είδατε την εξέλιξή τους κατά τη διάρκεια του εξαμήνου; Σε ποιους τομείς πιστεύετε ότι εξελίχθηκαν και σε τι χρειάζονται να εξελιχθούν;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99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τις Παιδαγωγούς</a:t>
            </a:r>
            <a:br>
              <a:rPr lang="el-GR" sz="2400" dirty="0" smtClean="0"/>
            </a:br>
            <a:r>
              <a:rPr lang="el-GR" sz="2400" i="1" dirty="0" smtClean="0"/>
              <a:t> κα Βίκυ </a:t>
            </a:r>
            <a:r>
              <a:rPr lang="el-GR" sz="2400" i="1" dirty="0" err="1" smtClean="0"/>
              <a:t>Μπαρούτσου</a:t>
            </a:r>
            <a:r>
              <a:rPr lang="el-GR" sz="2400" i="1" dirty="0" smtClean="0"/>
              <a:t>, κα Ελευθερία </a:t>
            </a:r>
            <a:r>
              <a:rPr lang="el-GR" sz="2400" i="1" dirty="0" err="1" smtClean="0"/>
              <a:t>Θεοφυλάκτου</a:t>
            </a:r>
            <a:r>
              <a:rPr lang="el-GR" sz="2400" i="1" dirty="0" smtClean="0"/>
              <a:t>- 4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10801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Πως πιστεύετε ότι τις βοηθήσατε εσείς στο να εξελιχθούν επαγγελματικά;</a:t>
            </a:r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043608" y="2708920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σας φάνηκαν οι δραστηριότητες που εφάρμοζαν;</a:t>
            </a: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3717032"/>
            <a:ext cx="849694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σας φάνηκε η συμμετοχή τους στις οργανωμένες δραστηριότητες από εσάς κατά τη διάρκεια της ημέρας;</a:t>
            </a: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5301208"/>
            <a:ext cx="748883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θα τους προτείνατε ως συμβουλή για τη μελλοντική τους πορεία;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51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 txBox="1">
            <a:spLocks/>
          </p:cNvSpPr>
          <p:nvPr/>
        </p:nvSpPr>
        <p:spPr>
          <a:xfrm>
            <a:off x="467544" y="18864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rgbClr val="820000"/>
                </a:solidFill>
                <a:latin typeface="Calibri"/>
              </a:rPr>
              <a:t>Γνωριμία με τις παιδαγωγούς 4</a:t>
            </a:r>
            <a:endParaRPr lang="el-GR" sz="2700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2708920"/>
            <a:ext cx="7488832" cy="15121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2800" b="1" dirty="0" smtClean="0"/>
              <a:t>Χρύσα </a:t>
            </a:r>
            <a:r>
              <a:rPr lang="el-GR" sz="2800" b="1" dirty="0" err="1" smtClean="0"/>
              <a:t>Βώσσου</a:t>
            </a:r>
            <a:endParaRPr lang="el-GR" sz="2800" b="1" dirty="0" smtClean="0"/>
          </a:p>
          <a:p>
            <a:pPr algn="ctr">
              <a:buNone/>
            </a:pPr>
            <a:r>
              <a:rPr lang="el-GR" sz="2800" b="1" dirty="0" smtClean="0"/>
              <a:t>Βάσω </a:t>
            </a:r>
            <a:r>
              <a:rPr lang="el-GR" sz="2800" b="1" dirty="0" err="1" smtClean="0"/>
              <a:t>Κιουπκιολή</a:t>
            </a:r>
            <a:endParaRPr 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8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τις Παιδαγωγούς</a:t>
            </a:r>
            <a:br>
              <a:rPr lang="el-GR" sz="2400" dirty="0" smtClean="0"/>
            </a:br>
            <a:r>
              <a:rPr lang="el-GR" sz="2400" i="1" dirty="0" smtClean="0"/>
              <a:t>κα Χρύσα </a:t>
            </a:r>
            <a:r>
              <a:rPr lang="el-GR" sz="2400" i="1" dirty="0" err="1" smtClean="0"/>
              <a:t>Βώσσου</a:t>
            </a:r>
            <a:r>
              <a:rPr lang="el-GR" sz="2400" i="1" dirty="0" smtClean="0"/>
              <a:t>, κα Βάσω </a:t>
            </a:r>
            <a:r>
              <a:rPr lang="el-GR" sz="2400" i="1" dirty="0" err="1" smtClean="0"/>
              <a:t>Κιουπκιολή</a:t>
            </a:r>
            <a:r>
              <a:rPr lang="el-GR" sz="2400" i="1" dirty="0" smtClean="0"/>
              <a:t>- 1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052736"/>
            <a:ext cx="7488832" cy="86409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Θα θέλατε να μας πείτε λίγα λόγια για την ακαδημαϊκή σας πορεία; (πτυχία, επιμόρφωση)</a:t>
            </a: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115616" y="1916832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Ποιες ήταν οι προηγούμενες θέσεις εργασίας (στο Δήμο ή σε άλλους ιδιωτικούς χώρους)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2852936"/>
            <a:ext cx="8136904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Υπάρχει διαφορά ανάμεσα στην τωρινή θέση απασχόλησης και στις προηγούμενες; (πχ στον τρόπο αντιμετώπισης καταστάσεων, διαμόρφωση χώρου, προγράμματος)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4149080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Θα θέλατε να μας περιγράψετε πως είναι μία καθημερινή μέρα στον ΠΣ;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179512" y="5157192"/>
            <a:ext cx="856895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Μπορείτε να μας περιγράψετε την παιδαγωγική προσέγγιση που ακολουθείτε; Μου έχετε μιλήσει για μία πρωτοποριακή προσέγγιση στον τρόπο προετοιμασίας της καλοκαιρινής γιορτής.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82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Περιεχόμενο ενότητας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dirty="0" smtClean="0"/>
              <a:t>Αφού ολοκληρώσαμε τις συναντήσεις στο χώρο του τμήματος…</a:t>
            </a:r>
          </a:p>
          <a:p>
            <a:pPr algn="ctr">
              <a:buNone/>
            </a:pPr>
            <a:r>
              <a:rPr lang="el-GR" dirty="0" smtClean="0"/>
              <a:t>Και γνωρίσαμε τα πλαίσια συνεργασίας και τη Διευθύντρια των Δημοτικών Παιδικών Σταθμών…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Σειρά έχει να γνωρίσουμε </a:t>
            </a:r>
            <a:r>
              <a:rPr lang="el-GR" b="1" dirty="0" smtClean="0"/>
              <a:t>τις παιδαγωγούς των τάξεων </a:t>
            </a:r>
            <a:r>
              <a:rPr lang="el-GR" dirty="0" smtClean="0"/>
              <a:t>με τις οποίους θα συνεργαστούμε αυτό το ακαδημαϊκό εξάμηνο!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924945"/>
            <a:ext cx="2160240" cy="2017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91880" y="493569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5"/>
              </a:rPr>
              <a:t>CCB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smiley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6" tooltip="User:Crimson Cherry Blossom"/>
              </a:rPr>
              <a:t>Crimson Cherry Blossom</a:t>
            </a:r>
            <a:r>
              <a:rPr lang="el-GR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1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τις Παιδαγωγούς</a:t>
            </a:r>
            <a:br>
              <a:rPr lang="el-GR" sz="2400" dirty="0" smtClean="0"/>
            </a:br>
            <a:r>
              <a:rPr lang="el-GR" sz="2400" i="1" dirty="0" smtClean="0"/>
              <a:t> κα Χρύσα </a:t>
            </a:r>
            <a:r>
              <a:rPr lang="el-GR" sz="2400" i="1" dirty="0" err="1" smtClean="0"/>
              <a:t>Βώσσου</a:t>
            </a:r>
            <a:r>
              <a:rPr lang="el-GR" sz="2400" i="1" dirty="0" smtClean="0"/>
              <a:t>, κα Βάσω </a:t>
            </a:r>
            <a:r>
              <a:rPr lang="el-GR" sz="2400" i="1" dirty="0" err="1" smtClean="0"/>
              <a:t>Κιουπκιολή</a:t>
            </a:r>
            <a:r>
              <a:rPr lang="el-GR" sz="2400" i="1" dirty="0" smtClean="0"/>
              <a:t>- 2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10801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Πόσο εύκολο ή πόσο δύσκολο είναι να ακολουθήσετε πρακτικά τη θεωρία που διδαχθήκατε στα φοιτητικά σας χρόνια;</a:t>
            </a:r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115616" y="2060848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Ποιες ήταν οι προηγούμενες θέσεις εργασίας (στο Δήμο ή σε άλλους ιδιωτικούς χώρους)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2996952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δυσκολίες αντιμετωπίζετε στην εφαρμογή του καθημερινού εκπαιδευτικού σας έργου;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4149080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είναι αυτό που σας συναρπάζει σε αυτό το επάγγελμα και σας κάνει να προσπερνάτε όλες τις δυσκολίες;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323528" y="5301208"/>
            <a:ext cx="864096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είναι η συνεργασία σας με τους υπόλοιπους συναδέλφους; Βρίσκετε βοηθητικό το γεγονός ότι υπάρχουν 2 παιδαγωγοί σε 1 τάξη;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9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τις Παιδαγωγούς</a:t>
            </a:r>
            <a:br>
              <a:rPr lang="el-GR" sz="2400" dirty="0" smtClean="0"/>
            </a:br>
            <a:r>
              <a:rPr lang="el-GR" sz="2400" i="1" dirty="0" smtClean="0"/>
              <a:t> κα Χρύσα </a:t>
            </a:r>
            <a:r>
              <a:rPr lang="el-GR" sz="2400" i="1" dirty="0" err="1" smtClean="0"/>
              <a:t>Βώσσου</a:t>
            </a:r>
            <a:r>
              <a:rPr lang="el-GR" sz="2400" i="1" dirty="0" smtClean="0"/>
              <a:t>, κα Βάσω </a:t>
            </a:r>
            <a:r>
              <a:rPr lang="el-GR" sz="2400" i="1" dirty="0" err="1" smtClean="0"/>
              <a:t>Κιουπκιολή</a:t>
            </a:r>
            <a:r>
              <a:rPr lang="el-GR" sz="2400" i="1" dirty="0" smtClean="0"/>
              <a:t>- 3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10801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Εάν θα μπορούσατε να μοιραστείτε μία καλή πρακτική με τους υπόλοιπους ποια θα ήταν αυτή;</a:t>
            </a:r>
            <a:endParaRPr lang="el-GR" dirty="0"/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2420888"/>
            <a:ext cx="849694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Φιλοξενούσατε περίπου 2 φοιτήτριες μία φορά την εβδομάδα στην τάξη σας. Πως σας φάνηκε αυτή η πρακτική; Ήταν χρήσιμο; Σας βοήθησε;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3933056"/>
            <a:ext cx="748883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Σε τι/ποιους τομείς σας βοήθησαν οι φοιτήτριες πρακτικής; Εάν όχι, τι θα θέλετε να κάνουν για να σας βοηθήσουν;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323528" y="5445224"/>
            <a:ext cx="864096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είδατε την εξέλιξή τους κατά τη διάρκεια του εξαμήνου; Σε ποιους τομείς πιστεύετε ότι εξελίχθηκαν και σε τι χρειάζονται να εξελιχθούν;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43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τις Παιδαγωγούς</a:t>
            </a:r>
            <a:br>
              <a:rPr lang="el-GR" sz="2400" dirty="0" smtClean="0"/>
            </a:br>
            <a:r>
              <a:rPr lang="el-GR" sz="2400" i="1" dirty="0" smtClean="0"/>
              <a:t> κα Χρύσα </a:t>
            </a:r>
            <a:r>
              <a:rPr lang="el-GR" sz="2400" i="1" dirty="0" err="1" smtClean="0"/>
              <a:t>Βώσσου</a:t>
            </a:r>
            <a:r>
              <a:rPr lang="el-GR" sz="2400" i="1" dirty="0" smtClean="0"/>
              <a:t>, κα Βάσω </a:t>
            </a:r>
            <a:r>
              <a:rPr lang="el-GR" sz="2400" i="1" dirty="0" err="1" smtClean="0"/>
              <a:t>Κιουπκιολή</a:t>
            </a:r>
            <a:r>
              <a:rPr lang="el-GR" sz="2400" i="1" dirty="0" smtClean="0"/>
              <a:t>- 4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10801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Πως πιστεύετε ότι τις βοηθήσατε εσείς στο να εξελιχθούν επαγγελματικά;</a:t>
            </a:r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043608" y="2708920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σας φάνηκαν οι δραστηριότητες που εφάρμοζαν;</a:t>
            </a: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3717032"/>
            <a:ext cx="849694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σας φάνηκε η συμμετοχή τους στις οργανωμένες δραστηριότητες από εσάς κατά τη διάρκεια της ημέρας;</a:t>
            </a: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5301208"/>
            <a:ext cx="748883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θα τους προτείνατε ως συμβουλή για τη μελλοντική τους πορεία;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91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 txBox="1">
            <a:spLocks/>
          </p:cNvSpPr>
          <p:nvPr/>
        </p:nvSpPr>
        <p:spPr>
          <a:xfrm>
            <a:off x="467544" y="18864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rgbClr val="820000"/>
                </a:solidFill>
                <a:latin typeface="Calibri"/>
              </a:rPr>
              <a:t>Γνωριμία με τις παιδαγωγούς 5</a:t>
            </a:r>
            <a:endParaRPr lang="el-GR" sz="2700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2708920"/>
            <a:ext cx="7488832" cy="15121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2800" b="1" dirty="0" smtClean="0"/>
              <a:t>Χρυσούλα </a:t>
            </a:r>
            <a:r>
              <a:rPr lang="el-GR" sz="2800" b="1" dirty="0" err="1" smtClean="0"/>
              <a:t>Ανδρικοπούλου</a:t>
            </a:r>
            <a:endParaRPr lang="el-GR" sz="2800" b="1" dirty="0" smtClean="0"/>
          </a:p>
          <a:p>
            <a:pPr algn="ctr">
              <a:buNone/>
            </a:pPr>
            <a:r>
              <a:rPr lang="el-GR" sz="2800" b="1" dirty="0" smtClean="0"/>
              <a:t>Χρύσα Καραπάνου</a:t>
            </a:r>
            <a:endParaRPr 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4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τις Παιδαγωγούς</a:t>
            </a:r>
            <a:br>
              <a:rPr lang="el-GR" sz="2400" dirty="0" smtClean="0"/>
            </a:br>
            <a:r>
              <a:rPr lang="el-GR" sz="2400" i="1" dirty="0" smtClean="0"/>
              <a:t>κα Χρυσούλα </a:t>
            </a:r>
            <a:r>
              <a:rPr lang="el-GR" sz="2400" i="1" dirty="0" err="1" smtClean="0"/>
              <a:t>Ανδρικοπούλου</a:t>
            </a:r>
            <a:r>
              <a:rPr lang="el-GR" sz="2400" i="1" dirty="0" smtClean="0"/>
              <a:t>, κα Χρύσα Καραπάνου- 1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052736"/>
            <a:ext cx="7488832" cy="86409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Θα θέλατε να μας πείτε λίγα λόγια για την ακαδημαϊκή σας πορεία; (πτυχία, επιμόρφωση)</a:t>
            </a: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115616" y="1916832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Ποιες ήταν οι προηγούμενες θέσεις εργασίας (στο Δήμο ή σε άλλους ιδιωτικούς χώρους)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2852936"/>
            <a:ext cx="8136904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Υπάρχει διαφορά ανάμεσα στην τωρινή θέση απασχόλησης και στις προηγούμενες; (πχ στον τρόπο αντιμετώπισης καταστάσεων, διαμόρφωση χώρου, προγράμματος)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4149080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Θα θέλατε να μας περιγράψετε πως είναι μία καθημερινή μέρα στον ΠΣ;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179512" y="5157192"/>
            <a:ext cx="856895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Μπορείτε να μας περιγράψετε την παιδαγωγική προσέγγιση που ακολουθείτε; Μου έχετε μιλήσει για μία πρωτοποριακή προσέγγιση στον τρόπο προετοιμασίας της καλοκαιρινής γιορτής.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179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τις Παιδαγωγούς</a:t>
            </a:r>
            <a:br>
              <a:rPr lang="el-GR" sz="2400" dirty="0" smtClean="0"/>
            </a:br>
            <a:r>
              <a:rPr lang="el-GR" sz="2400" i="1" dirty="0" smtClean="0"/>
              <a:t> κα Χρυσούλα </a:t>
            </a:r>
            <a:r>
              <a:rPr lang="el-GR" sz="2400" i="1" dirty="0" err="1" smtClean="0"/>
              <a:t>Ανδρικοπούλου</a:t>
            </a:r>
            <a:r>
              <a:rPr lang="el-GR" sz="2400" i="1" dirty="0" smtClean="0"/>
              <a:t>, κα Χρύσα Καραπάνου- 2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10801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Πόσο εύκολο ή πόσο δύσκολο είναι να ακολουθήσετε πρακτικά τη θεωρία που διδαχθήκατε στα φοιτητικά σας χρόνια;</a:t>
            </a:r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115616" y="2060848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Ποιες ήταν οι προηγούμενες θέσεις εργασίας (στο Δήμο ή σε άλλους ιδιωτικούς χώρους)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2996952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δυσκολίες αντιμετωπίζετε στην εφαρμογή του καθημερινού εκπαιδευτικού σας έργου;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4149080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είναι αυτό που σας συναρπάζει σε αυτό το επάγγελμα και σας κάνει να προσπερνάτε όλες τις δυσκολίες;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323528" y="5301208"/>
            <a:ext cx="864096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είναι η συνεργασία σας με τους υπόλοιπους συναδέλφους; Βρίσκετε βοηθητικό το γεγονός ότι υπάρχουν 2 παιδαγωγοί σε 1 τάξη;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518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τις Παιδαγωγούς</a:t>
            </a:r>
            <a:br>
              <a:rPr lang="el-GR" sz="2400" dirty="0" smtClean="0"/>
            </a:br>
            <a:r>
              <a:rPr lang="el-GR" sz="2400" i="1" dirty="0" smtClean="0"/>
              <a:t> κα Χρυσούλα </a:t>
            </a:r>
            <a:r>
              <a:rPr lang="el-GR" sz="2400" i="1" dirty="0" err="1" smtClean="0"/>
              <a:t>Ανδρικοπούλου</a:t>
            </a:r>
            <a:r>
              <a:rPr lang="el-GR" sz="2400" i="1" dirty="0" smtClean="0"/>
              <a:t>, κα Χρύσα Καραπάνου- 3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10801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Εάν θα μπορούσατε να μοιραστείτε μία καλή πρακτική με τους υπόλοιπους ποια θα ήταν αυτή;</a:t>
            </a:r>
            <a:endParaRPr lang="el-GR" dirty="0"/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2420888"/>
            <a:ext cx="849694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Φιλοξενούσατε περίπου 2 φοιτήτριες μία φορά την εβδομάδα στην τάξη σας. Πως σας φάνηκε αυτή η πρακτική; Ήταν χρήσιμο; Σας βοήθησε;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3933056"/>
            <a:ext cx="748883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Σε τι/ποιους τομείς σας βοήθησαν οι φοιτήτριες πρακτικής; Εάν όχι, τι θα θέλετε να κάνουν για να σας βοηθήσουν;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323528" y="5445224"/>
            <a:ext cx="864096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είδατε την εξέλιξή τους κατά τη διάρκεια του εξαμήνου; Σε ποιους τομείς πιστεύετε ότι εξελίχθηκαν και σε τι χρειάζονται να εξελιχθούν;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60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τις Παιδαγωγούς</a:t>
            </a:r>
            <a:br>
              <a:rPr lang="el-GR" sz="2400" dirty="0" smtClean="0"/>
            </a:br>
            <a:r>
              <a:rPr lang="el-GR" sz="2400" i="1" dirty="0" smtClean="0"/>
              <a:t> κα Χρυσούλα </a:t>
            </a:r>
            <a:r>
              <a:rPr lang="el-GR" sz="2400" i="1" dirty="0" err="1" smtClean="0"/>
              <a:t>Ανδρικοπούλου</a:t>
            </a:r>
            <a:r>
              <a:rPr lang="el-GR" sz="2400" i="1" dirty="0" smtClean="0"/>
              <a:t>, κα Χρύσα Καραπάνου- 4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10801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Πως πιστεύετε ότι τις βοηθήσατε εσείς στο να εξελιχθούν επαγγελματικά;</a:t>
            </a:r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043608" y="2708920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σας φάνηκαν οι δραστηριότητες που εφάρμοζαν;</a:t>
            </a: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3717032"/>
            <a:ext cx="849694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σας φάνηκε η συμμετοχή τους στις οργανωμένες δραστηριότητες από εσάς κατά τη διάρκεια της ημέρας;</a:t>
            </a: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5301208"/>
            <a:ext cx="748883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θα τους προτείνατε ως συμβουλή για τη μελλοντική τους πορεία;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75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 txBox="1">
            <a:spLocks/>
          </p:cNvSpPr>
          <p:nvPr/>
        </p:nvSpPr>
        <p:spPr>
          <a:xfrm>
            <a:off x="467544" y="18864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rgbClr val="820000"/>
                </a:solidFill>
                <a:latin typeface="Calibri"/>
              </a:rPr>
              <a:t>Γνωριμία με την παιδαγωγό 6</a:t>
            </a:r>
            <a:endParaRPr lang="el-GR" sz="2700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2708920"/>
            <a:ext cx="7488832" cy="34563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2800" b="1" dirty="0" smtClean="0"/>
              <a:t>Άντζελα </a:t>
            </a:r>
            <a:r>
              <a:rPr lang="el-GR" sz="2800" b="1" dirty="0" err="1" smtClean="0"/>
              <a:t>Τοσκίδη</a:t>
            </a:r>
            <a:endParaRPr lang="el-GR" sz="2800" b="1" dirty="0" smtClean="0"/>
          </a:p>
          <a:p>
            <a:pPr algn="ctr">
              <a:buNone/>
            </a:pPr>
            <a:r>
              <a:rPr lang="el-GR" sz="2800" i="1" dirty="0" smtClean="0"/>
              <a:t>(Προϊσταμένη 2</a:t>
            </a:r>
            <a:r>
              <a:rPr lang="el-GR" sz="2800" i="1" baseline="30000" dirty="0" smtClean="0"/>
              <a:t>ου</a:t>
            </a:r>
            <a:r>
              <a:rPr lang="el-GR" sz="2800" i="1" dirty="0" smtClean="0"/>
              <a:t> Δημοτικού Παιδικού Σταθμού Πεύκης)</a:t>
            </a:r>
          </a:p>
          <a:p>
            <a:pPr algn="ctr">
              <a:buNone/>
            </a:pPr>
            <a:endParaRPr lang="el-GR" sz="2800" i="1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9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την Παιδαγωγό</a:t>
            </a:r>
            <a:br>
              <a:rPr lang="el-GR" sz="2400" dirty="0" smtClean="0"/>
            </a:br>
            <a:r>
              <a:rPr lang="el-GR" sz="2400" i="1" dirty="0" smtClean="0"/>
              <a:t>κα Άντζελα </a:t>
            </a:r>
            <a:r>
              <a:rPr lang="el-GR" sz="2400" i="1" dirty="0" err="1" smtClean="0"/>
              <a:t>Τοσκίδη</a:t>
            </a:r>
            <a:r>
              <a:rPr lang="el-GR" sz="2400" i="1" dirty="0" smtClean="0"/>
              <a:t> (Προϊσταμένη)- 1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052736"/>
            <a:ext cx="7488832" cy="86409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Θα θέλατε να μας πείτε λίγα λόγια για την ακαδημαϊκή σας πορεία; (πτυχία, επιμόρφωση)</a:t>
            </a: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115616" y="1916832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Ποιες ήταν οι προηγούμενες θέσεις εργασίας (στο Δήμο ή σε άλλους ιδιωτικούς χώρους)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2852936"/>
            <a:ext cx="8136904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Υπάρχει διαφορά ανάμεσα στην τωρινή θέση απασχόλησης και στις προηγούμενες; (πχ στον τρόπο αντιμετώπισης καταστάσεων, διαμόρφωση χώρου, προγράμματος)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4149080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Θα θέλατε να μας περιγράψετε πως είναι μία καθημερινή μέρα στον ΠΣ;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179512" y="5157192"/>
            <a:ext cx="856895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Μπορείτε να μας περιγράψετε την παιδαγωγική προσέγγιση που ακολουθείτε; Μου έχετε μιλήσει για μία πρωτοποριακή προσέγγιση στον τρόπο προετοιμασίας της καλοκαιρινής γιορτής.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49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2204864"/>
            <a:ext cx="7488832" cy="30243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2800" b="1" dirty="0" smtClean="0"/>
              <a:t>Άννα </a:t>
            </a:r>
            <a:r>
              <a:rPr lang="el-GR" sz="2800" b="1" dirty="0" err="1" smtClean="0"/>
              <a:t>Μάλλη</a:t>
            </a:r>
            <a:r>
              <a:rPr lang="el-GR" sz="2800" b="1" dirty="0" smtClean="0"/>
              <a:t> </a:t>
            </a:r>
          </a:p>
          <a:p>
            <a:pPr algn="ctr">
              <a:buNone/>
            </a:pPr>
            <a:r>
              <a:rPr lang="el-GR" sz="2800" i="1" dirty="0" smtClean="0"/>
              <a:t>(Προϊσταμένη 1</a:t>
            </a:r>
            <a:r>
              <a:rPr lang="el-GR" sz="2800" i="1" baseline="30000" dirty="0" smtClean="0"/>
              <a:t>ου</a:t>
            </a:r>
            <a:r>
              <a:rPr lang="el-GR" sz="2800" i="1" dirty="0" smtClean="0"/>
              <a:t> Δημοτικού Παιδικού Σταθμού Πεύκης)</a:t>
            </a:r>
          </a:p>
          <a:p>
            <a:pPr algn="ctr">
              <a:buNone/>
            </a:pPr>
            <a:endParaRPr lang="el-GR" sz="2800" dirty="0" smtClean="0"/>
          </a:p>
          <a:p>
            <a:pPr algn="ctr">
              <a:buNone/>
            </a:pPr>
            <a:r>
              <a:rPr lang="el-GR" sz="2800" b="1" dirty="0" smtClean="0"/>
              <a:t>Έλενα Αντωνοπούλου </a:t>
            </a:r>
            <a:r>
              <a:rPr lang="el-GR" sz="2800" i="1" dirty="0" smtClean="0"/>
              <a:t>(Παιδαγωγός)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467544" y="18864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rgbClr val="820000"/>
                </a:solidFill>
                <a:latin typeface="Calibri"/>
              </a:rPr>
              <a:t>Γνωριμία με τις παιδαγωγούς 1</a:t>
            </a:r>
            <a:endParaRPr lang="el-GR" sz="2700" dirty="0">
              <a:solidFill>
                <a:srgbClr val="82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9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την Παιδαγωγό</a:t>
            </a:r>
            <a:br>
              <a:rPr lang="el-GR" sz="2400" dirty="0" smtClean="0"/>
            </a:br>
            <a:r>
              <a:rPr lang="el-GR" sz="2400" i="1" dirty="0" smtClean="0"/>
              <a:t>κα Άντζελα </a:t>
            </a:r>
            <a:r>
              <a:rPr lang="el-GR" sz="2400" i="1" dirty="0" err="1" smtClean="0"/>
              <a:t>Τοσκίδη</a:t>
            </a:r>
            <a:r>
              <a:rPr lang="el-GR" sz="2400" i="1" dirty="0" smtClean="0"/>
              <a:t> (Προϊσταμένη)- 2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10801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Πόσο εύκολο ή πόσο δύσκολο είναι να ακολουθήσετε πρακτικά τη θεωρία που διδαχθήκατε στα φοιτητικά σας χρόνια;</a:t>
            </a:r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115616" y="2060848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Ποιες ήταν οι προηγούμενες θέσεις εργασίας (στο Δήμο ή σε άλλους ιδιωτικούς χώρους)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2996952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δυσκολίες αντιμετωπίζετε στην εφαρμογή του καθημερινού εκπαιδευτικού σας έργου;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4149080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είναι αυτό που σας συναρπάζει σε αυτό το επάγγελμα και σας κάνει να προσπερνάτε όλες τις δυσκολίες;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323528" y="5301208"/>
            <a:ext cx="864096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είναι η συνεργασία σας με τους υπόλοιπους συναδέλφους; Βρίσκετε βοηθητικό το γεγονός ότι υπάρχουν 2 παιδαγωγοί σε 1 τάξη;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2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την Παιδαγωγό</a:t>
            </a:r>
            <a:br>
              <a:rPr lang="el-GR" sz="2400" dirty="0" smtClean="0"/>
            </a:br>
            <a:r>
              <a:rPr lang="el-GR" sz="2400" i="1" dirty="0" smtClean="0"/>
              <a:t>κα Άντζελα </a:t>
            </a:r>
            <a:r>
              <a:rPr lang="el-GR" sz="2400" i="1" dirty="0" err="1" smtClean="0"/>
              <a:t>Τοσκίδη</a:t>
            </a:r>
            <a:r>
              <a:rPr lang="el-GR" sz="2400" i="1" dirty="0" smtClean="0"/>
              <a:t> (Προϊσταμένη)- 3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10801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Εάν θα μπορούσατε να μοιραστείτε μία καλή πρακτική με τους υπόλοιπους ποια θα ήταν αυτή;</a:t>
            </a:r>
            <a:endParaRPr lang="el-GR" dirty="0"/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2420888"/>
            <a:ext cx="849694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Φιλοξενούσατε περίπου 2 φοιτήτριες μία φορά την εβδομάδα στην τάξη σας. Πως σας φάνηκε αυτή η πρακτική; Ήταν χρήσιμο; Σας βοήθησε;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3933056"/>
            <a:ext cx="748883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Σε τι/ποιους τομείς σας βοήθησαν οι φοιτήτριες πρακτικής; Εάν όχι, τι θα θέλετε να κάνουν για να σας βοηθήσουν;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323528" y="5445224"/>
            <a:ext cx="864096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είδατε την εξέλιξή τους κατά τη διάρκεια του εξαμήνου; Σε ποιους τομείς πιστεύετε ότι εξελίχθηκαν και σε τι χρειάζονται να εξελιχθούν;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66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την Παιδαγωγό</a:t>
            </a:r>
            <a:br>
              <a:rPr lang="el-GR" sz="2400" dirty="0" smtClean="0"/>
            </a:br>
            <a:r>
              <a:rPr lang="el-GR" sz="2400" i="1" dirty="0" smtClean="0"/>
              <a:t>κα Άντζελα </a:t>
            </a:r>
            <a:r>
              <a:rPr lang="el-GR" sz="2400" i="1" dirty="0" err="1" smtClean="0"/>
              <a:t>Τοσκίδη</a:t>
            </a:r>
            <a:r>
              <a:rPr lang="el-GR" sz="2400" i="1" dirty="0" smtClean="0"/>
              <a:t> (Προϊσταμένη)- 4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10801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Πως πιστεύετε ότι τις βοηθήσατε εσείς στο να εξελιχθούν επαγγελματικά;</a:t>
            </a:r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043608" y="2708920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σας φάνηκαν οι δραστηριότητες που εφάρμοζαν;</a:t>
            </a: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3717032"/>
            <a:ext cx="849694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σας φάνηκε η συμμετοχή τους στις οργανωμένες δραστηριότητες από εσάς κατά τη διάρκεια της ημέρας;</a:t>
            </a: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5301208"/>
            <a:ext cx="748883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θα τους προτείνατε ως συμβουλή για τη μελλοντική τους πορεία;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02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Ευγενία Θεοδότου 2014</a:t>
            </a:r>
            <a:r>
              <a:rPr lang="el-GR" sz="2000" dirty="0" smtClean="0"/>
              <a:t>. </a:t>
            </a:r>
            <a:r>
              <a:rPr lang="el-GR" sz="2000" dirty="0"/>
              <a:t>Ευγενία </a:t>
            </a:r>
            <a:r>
              <a:rPr lang="el-GR" sz="2000" dirty="0" smtClean="0"/>
              <a:t>Θεοδότου. </a:t>
            </a:r>
            <a:r>
              <a:rPr lang="el-GR" sz="2000" dirty="0"/>
              <a:t>«Αρχές Οργάνωσης Παιδαγωγικής Πράξης Ι (E).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5:</a:t>
            </a:r>
            <a:r>
              <a:rPr lang="el-GR" sz="2000" dirty="0" smtClean="0"/>
              <a:t> </a:t>
            </a:r>
            <a:r>
              <a:rPr lang="el-GR" sz="2000" dirty="0"/>
              <a:t>Οι παιδαγωγοί των πλαισίων συνεργασίας».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7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0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τις Παιδαγωγούς</a:t>
            </a:r>
            <a:br>
              <a:rPr lang="el-GR" sz="2400" dirty="0" smtClean="0"/>
            </a:br>
            <a:r>
              <a:rPr lang="el-GR" sz="2400" i="1" dirty="0" smtClean="0"/>
              <a:t>κα Άννα </a:t>
            </a:r>
            <a:r>
              <a:rPr lang="el-GR" sz="2400" i="1" dirty="0" err="1" smtClean="0"/>
              <a:t>Μάλλη</a:t>
            </a:r>
            <a:r>
              <a:rPr lang="el-GR" sz="2400" i="1" dirty="0" smtClean="0"/>
              <a:t> (Προϊσταμένη), κα Έλενα Αντωνοπούλου- 1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052736"/>
            <a:ext cx="7488832" cy="86409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Θα θέλατε να μας πείτε λίγα λόγια για την ακαδημαϊκή σας πορεία; (πτυχία, επιμόρφωση)</a:t>
            </a: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115616" y="1916832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Ποιες ήταν οι προηγούμενες θέσεις εργασίας (στο Δήμο ή σε άλλους ιδιωτικούς χώρους)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2852936"/>
            <a:ext cx="8136904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Υπάρχει διαφορά ανάμεσα στην τωρινή θέση απασχόλησης και στις προηγούμενες; (πχ στον τρόπο αντιμετώπισης καταστάσεων, διαμόρφωση χώρου, προγράμματος)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4149080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Θα θέλατε να μας περιγράψετε πως είναι μία καθημερινή μέρα στον ΠΣ;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179512" y="5157192"/>
            <a:ext cx="856895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Μπορείτε να μας περιγράψετε την παιδαγωγική προσέγγιση που ακολουθείτε; Μου έχετε μιλήσει για μία πρωτοποριακή προσέγγιση στον τρόπο προετοιμασίας της καλοκαιρινής γιορτής.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097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τις Παιδαγωγούς</a:t>
            </a:r>
            <a:br>
              <a:rPr lang="el-GR" sz="2400" dirty="0" smtClean="0"/>
            </a:br>
            <a:r>
              <a:rPr lang="el-GR" sz="2400" i="1" dirty="0" smtClean="0"/>
              <a:t>κα Άννα </a:t>
            </a:r>
            <a:r>
              <a:rPr lang="el-GR" sz="2400" i="1" dirty="0" err="1" smtClean="0"/>
              <a:t>Μάλλη</a:t>
            </a:r>
            <a:r>
              <a:rPr lang="el-GR" sz="2400" i="1" dirty="0" smtClean="0"/>
              <a:t> (Προϊσταμένη), κα Έλενα Αντωνοπούλου- 2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10801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Πόσο εύκολο ή πόσο δύσκολο είναι να ακολουθήσετε πρακτικά τη θεωρία που διδαχθήκατε στα φοιτητικά σας χρόνια;</a:t>
            </a:r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115616" y="2060848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Ποιες ήταν οι προηγούμενες θέσεις εργασίας (στο Δήμο ή σε άλλους ιδιωτικούς χώρους)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2996952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δυσκολίες αντιμετωπίζετε στην εφαρμογή του καθημερινού εκπαιδευτικού σας έργου;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4149080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είναι αυτό που σας συναρπάζει σε αυτό το επάγγελμα και σας κάνει να προσπερνάτε όλες τις δυσκολίες;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323528" y="5301208"/>
            <a:ext cx="864096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είναι η συνεργασία σας με τους υπόλοιπους συναδέλφους; Βρίσκετε βοηθητικό το γεγονός ότι υπάρχουν 2 παιδαγωγοί σε 1 τάξη;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107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τις Παιδαγωγούς</a:t>
            </a:r>
            <a:br>
              <a:rPr lang="el-GR" sz="2400" dirty="0" smtClean="0"/>
            </a:br>
            <a:r>
              <a:rPr lang="el-GR" sz="2400" i="1" dirty="0" smtClean="0"/>
              <a:t>κα Άννα </a:t>
            </a:r>
            <a:r>
              <a:rPr lang="el-GR" sz="2400" i="1" dirty="0" err="1" smtClean="0"/>
              <a:t>Μάλλη</a:t>
            </a:r>
            <a:r>
              <a:rPr lang="el-GR" sz="2400" i="1" dirty="0" smtClean="0"/>
              <a:t> (Προϊσταμένη), κα Έλενα Αντωνοπούλου- 3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10801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Εάν θα μπορούσατε να μοιραστείτε μία καλή πρακτική με τους υπόλοιπους ποια θα ήταν αυτή;</a:t>
            </a:r>
            <a:endParaRPr lang="el-GR" dirty="0"/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2420888"/>
            <a:ext cx="849694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Φιλοξενούσατε περίπου 2 φοιτήτριες μία φορά την εβδομάδα στην τάξη σας. Πως σας φάνηκε αυτή η πρακτική; Ήταν χρήσιμο; Σας βοήθησε;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3933056"/>
            <a:ext cx="748883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Σε τι/ποιους τομείς σας βοήθησαν οι φοιτήτριες πρακτικής; Εάν όχι, τι θα θέλετε να κάνουν για να σας βοηθήσουν;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323528" y="5445224"/>
            <a:ext cx="864096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είδατε την εξέλιξή τους κατά τη διάρκεια του εξαμήνου; Σε ποιους τομείς πιστεύετε ότι εξελίχθηκαν και σε τι χρειάζονται να εξελιχθούν;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2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τις Παιδαγωγούς</a:t>
            </a:r>
            <a:br>
              <a:rPr lang="el-GR" sz="2400" dirty="0" smtClean="0"/>
            </a:br>
            <a:r>
              <a:rPr lang="el-GR" sz="2400" i="1" dirty="0" smtClean="0"/>
              <a:t>κα Άννα </a:t>
            </a:r>
            <a:r>
              <a:rPr lang="el-GR" sz="2400" i="1" dirty="0" err="1" smtClean="0"/>
              <a:t>Μάλλη</a:t>
            </a:r>
            <a:r>
              <a:rPr lang="el-GR" sz="2400" i="1" dirty="0" smtClean="0"/>
              <a:t> (Προϊσταμένη), κα Έλενα Αντωνοπούλου- 4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10801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Πως πιστεύετε ότι τις βοηθήσατε εσείς στο να εξελιχθούν επαγγελματικά;</a:t>
            </a:r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043608" y="2708920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σας φάνηκαν οι δραστηριότητες που εφάρμοζαν;</a:t>
            </a: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3717032"/>
            <a:ext cx="849694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σας φάνηκε η συμμετοχή τους στις οργανωμένες δραστηριότητες από εσάς κατά τη διάρκεια της ημέρας;</a:t>
            </a: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5301208"/>
            <a:ext cx="748883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θα τους προτείνατε ως συμβουλή για τη μελλοντική τους πορεία;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7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 txBox="1">
            <a:spLocks/>
          </p:cNvSpPr>
          <p:nvPr/>
        </p:nvSpPr>
        <p:spPr>
          <a:xfrm>
            <a:off x="467544" y="18864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rgbClr val="820000"/>
                </a:solidFill>
                <a:latin typeface="Calibri"/>
              </a:rPr>
              <a:t>Γνωριμία με τις παιδαγωγούς 2</a:t>
            </a:r>
            <a:endParaRPr lang="el-GR" sz="2700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2708920"/>
            <a:ext cx="7488832" cy="15121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2800" b="1" dirty="0" smtClean="0"/>
              <a:t>Μαρία </a:t>
            </a:r>
            <a:r>
              <a:rPr lang="el-GR" sz="2800" b="1" dirty="0" err="1" smtClean="0"/>
              <a:t>Αλτιπαρμάκη</a:t>
            </a:r>
            <a:endParaRPr lang="el-GR" sz="2800" b="1" dirty="0" smtClean="0"/>
          </a:p>
          <a:p>
            <a:pPr algn="ctr">
              <a:buNone/>
            </a:pPr>
            <a:r>
              <a:rPr lang="el-GR" sz="2800" b="1" dirty="0" smtClean="0"/>
              <a:t>Δήμητρα </a:t>
            </a:r>
            <a:r>
              <a:rPr lang="el-GR" sz="2800" b="1" dirty="0" err="1" smtClean="0"/>
              <a:t>Τριάντη</a:t>
            </a:r>
            <a:endParaRPr lang="el-GR" sz="2800" i="1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8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Γνωριμία με τις Παιδαγωγούς</a:t>
            </a:r>
            <a:br>
              <a:rPr lang="el-GR" sz="2400" dirty="0" smtClean="0"/>
            </a:br>
            <a:r>
              <a:rPr lang="el-GR" sz="2400" i="1" dirty="0" smtClean="0"/>
              <a:t>κα Μαρία </a:t>
            </a:r>
            <a:r>
              <a:rPr lang="el-GR" sz="2400" i="1" dirty="0" err="1" smtClean="0"/>
              <a:t>Αλτιπαρμάκη</a:t>
            </a:r>
            <a:r>
              <a:rPr lang="el-GR" sz="2400" i="1" dirty="0" smtClean="0"/>
              <a:t>, κα Δήμητρα </a:t>
            </a:r>
            <a:r>
              <a:rPr lang="el-GR" sz="2400" i="1" dirty="0" err="1" smtClean="0"/>
              <a:t>Τριάντη</a:t>
            </a:r>
            <a:r>
              <a:rPr lang="el-GR" sz="2400" i="1" dirty="0" smtClean="0"/>
              <a:t>- 1</a:t>
            </a:r>
            <a:endParaRPr lang="el-GR" sz="16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052736"/>
            <a:ext cx="7488832" cy="86409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Θα θέλατε να μας πείτε λίγα λόγια για την ακαδημαϊκή σας πορεία; (πτυχία, επιμόρφωση)</a:t>
            </a: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115616" y="1916832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Ποιες ήταν οι προηγούμενες θέσεις εργασίας (στο Δήμο ή σε άλλους ιδιωτικούς χώρους)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2852936"/>
            <a:ext cx="8136904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Υπάρχει διαφορά ανάμεσα στην τωρινή θέση απασχόλησης και στις προηγούμενες; (πχ στον τρόπο αντιμετώπισης καταστάσεων, διαμόρφωση χώρου, προγράμματος)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4149080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Θα θέλατε να μας περιγράψετε πως είναι μία καθημερινή μέρα στον ΠΣ;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179512" y="5157192"/>
            <a:ext cx="856895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Μπορείτε να μας περιγράψετε την παιδαγωγική προσέγγιση που ακολουθείτε; Μου έχετε μιλήσει για μία πρωτοποριακή προσέγγιση στον τρόπο προετοιμασίας της καλοκαιρινής γιορτής.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54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6d45e791ac6d693a33113d33312933c99e2bdc2b"/>
  <p:tag name="ISPRING_RESOURCE_PATHS_HASH_PRESENTER" val="3f561f3614675d7fe7d1f9dcf7ae3dfc35a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C_template_updated">
  <a:themeElements>
    <a:clrScheme name="Προσαρμοσμένο 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2752</Words>
  <Application>Microsoft Office PowerPoint</Application>
  <PresentationFormat>On-screen Show (4:3)</PresentationFormat>
  <Paragraphs>267</Paragraphs>
  <Slides>39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2_OC_template_updated</vt:lpstr>
      <vt:lpstr>OC_template_updated</vt:lpstr>
      <vt:lpstr>1_OC_template_updated</vt:lpstr>
      <vt:lpstr>Αρχές Οργάνωσης Παιδαγωγικής Πράξης Ι (E)</vt:lpstr>
      <vt:lpstr>Περιεχόμενο ενότητας</vt:lpstr>
      <vt:lpstr>PowerPoint Presentation</vt:lpstr>
      <vt:lpstr>Γνωριμία με τις Παιδαγωγούς κα Άννα Μάλλη (Προϊσταμένη), κα Έλενα Αντωνοπούλου- 1</vt:lpstr>
      <vt:lpstr>Γνωριμία με τις Παιδαγωγούς κα Άννα Μάλλη (Προϊσταμένη), κα Έλενα Αντωνοπούλου- 2</vt:lpstr>
      <vt:lpstr>Γνωριμία με τις Παιδαγωγούς κα Άννα Μάλλη (Προϊσταμένη), κα Έλενα Αντωνοπούλου- 3</vt:lpstr>
      <vt:lpstr>Γνωριμία με τις Παιδαγωγούς κα Άννα Μάλλη (Προϊσταμένη), κα Έλενα Αντωνοπούλου- 4</vt:lpstr>
      <vt:lpstr>PowerPoint Presentation</vt:lpstr>
      <vt:lpstr>Γνωριμία με τις Παιδαγωγούς κα Μαρία Αλτιπαρμάκη, κα Δήμητρα Τριάντη- 1</vt:lpstr>
      <vt:lpstr>Γνωριμία με τις Παιδαγωγούς  κα Μαρία Αλτιπαρμάκη, κα Δήμητρα Τριάντη- 2</vt:lpstr>
      <vt:lpstr>Γνωριμία με τις Παιδαγωγούς  κα Μαρία Αλτιπαρμάκη, κα Δήμητρα Τριάντη- 3</vt:lpstr>
      <vt:lpstr>Γνωριμία με τις Παιδαγωγούς  κα Μαρία Αλτιπαρμάκη, κα Δήμητρα Τριάντη- 4</vt:lpstr>
      <vt:lpstr>PowerPoint Presentation</vt:lpstr>
      <vt:lpstr>Γνωριμία με τις Παιδαγωγούς κα Βίκυ Μπαρούτσου, κα Ελευθερία Θεοφυλάκτου- 1</vt:lpstr>
      <vt:lpstr>Γνωριμία με τις Παιδαγωγούς  κα Βίκυ Μπαρούτσου, κα Ελευθερία Θεοφυλάκτου- 2</vt:lpstr>
      <vt:lpstr>Γνωριμία με τις Παιδαγωγούς  κα Βίκυ Μπαρούτσου, κα Ελευθερία Θεοφυλάκτου- 3</vt:lpstr>
      <vt:lpstr>Γνωριμία με τις Παιδαγωγούς  κα Βίκυ Μπαρούτσου, κα Ελευθερία Θεοφυλάκτου- 4</vt:lpstr>
      <vt:lpstr>PowerPoint Presentation</vt:lpstr>
      <vt:lpstr>Γνωριμία με τις Παιδαγωγούς κα Χρύσα Βώσσου, κα Βάσω Κιουπκιολή- 1</vt:lpstr>
      <vt:lpstr>Γνωριμία με τις Παιδαγωγούς  κα Χρύσα Βώσσου, κα Βάσω Κιουπκιολή- 2</vt:lpstr>
      <vt:lpstr>Γνωριμία με τις Παιδαγωγούς  κα Χρύσα Βώσσου, κα Βάσω Κιουπκιολή- 3</vt:lpstr>
      <vt:lpstr>Γνωριμία με τις Παιδαγωγούς  κα Χρύσα Βώσσου, κα Βάσω Κιουπκιολή- 4</vt:lpstr>
      <vt:lpstr>PowerPoint Presentation</vt:lpstr>
      <vt:lpstr>Γνωριμία με τις Παιδαγωγούς κα Χρυσούλα Ανδρικοπούλου, κα Χρύσα Καραπάνου- 1</vt:lpstr>
      <vt:lpstr>Γνωριμία με τις Παιδαγωγούς  κα Χρυσούλα Ανδρικοπούλου, κα Χρύσα Καραπάνου- 2</vt:lpstr>
      <vt:lpstr>Γνωριμία με τις Παιδαγωγούς  κα Χρυσούλα Ανδρικοπούλου, κα Χρύσα Καραπάνου- 3</vt:lpstr>
      <vt:lpstr>Γνωριμία με τις Παιδαγωγούς  κα Χρυσούλα Ανδρικοπούλου, κα Χρύσα Καραπάνου- 4</vt:lpstr>
      <vt:lpstr>PowerPoint Presentation</vt:lpstr>
      <vt:lpstr>Γνωριμία με την Παιδαγωγό κα Άντζελα Τοσκίδη (Προϊσταμένη)- 1</vt:lpstr>
      <vt:lpstr>Γνωριμία με την Παιδαγωγό κα Άντζελα Τοσκίδη (Προϊσταμένη)- 2</vt:lpstr>
      <vt:lpstr>Γνωριμία με την Παιδαγωγό κα Άντζελα Τοσκίδη (Προϊσταμένη)- 3</vt:lpstr>
      <vt:lpstr>Γνωριμία με την Παιδαγωγό κα Άντζελα Τοσκίδη (Προϊσταμένη)- 4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46</cp:revision>
  <dcterms:created xsi:type="dcterms:W3CDTF">2013-03-04T13:35:19Z</dcterms:created>
  <dcterms:modified xsi:type="dcterms:W3CDTF">2015-03-02T09:40:17Z</dcterms:modified>
</cp:coreProperties>
</file>