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57" r:id="rId17"/>
    <p:sldId id="262" r:id="rId18"/>
    <p:sldId id="285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80" d="100"/>
          <a:sy n="80" d="100"/>
        </p:scale>
        <p:origin x="-11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amstrings_EMS_recovery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" TargetMode="External"/><Relationship Id="rId4" Type="http://schemas.openxmlformats.org/officeDocument/2006/relationships/hyperlink" Target="https://commons.wikimedia.org/w/index.php?title=User:Gciriani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aveforms.sv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s://commons.wikimedia.org/wiki/User:Omegatr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14</a:t>
            </a:r>
            <a:r>
              <a:rPr lang="el-GR" sz="2600" dirty="0" smtClean="0"/>
              <a:t>: Φαραδικά ρεύματα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Συσκευή</a:t>
            </a:r>
            <a:r>
              <a:rPr lang="en-US" sz="3200" b="0" dirty="0" smtClean="0"/>
              <a:t> 1/2</a:t>
            </a:r>
            <a:endParaRPr lang="el-GR" sz="3200" b="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47" y="1341438"/>
            <a:ext cx="6339105" cy="4895850"/>
          </a:xfrm>
        </p:spPr>
      </p:pic>
      <p:sp>
        <p:nvSpPr>
          <p:cNvPr id="5" name="Ορθογώνιο 4"/>
          <p:cNvSpPr/>
          <p:nvPr/>
        </p:nvSpPr>
        <p:spPr>
          <a:xfrm>
            <a:off x="1403648" y="6318332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Hamstrings EMS recovery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4"/>
              </a:rPr>
              <a:t>Gciriani</a:t>
            </a:r>
            <a:r>
              <a:rPr lang="en-US" sz="1400" dirty="0" smtClean="0">
                <a:latin typeface="+mn-lt"/>
              </a:rPr>
              <a:t>, </a:t>
            </a:r>
            <a:r>
              <a:rPr lang="el-GR" sz="1400" dirty="0" smtClean="0">
                <a:latin typeface="+mn-lt"/>
              </a:rPr>
              <a:t>διαθέσιμο με άδεια </a:t>
            </a:r>
            <a:r>
              <a:rPr lang="en-US" sz="1400" dirty="0">
                <a:latin typeface="+mn-lt"/>
                <a:hlinkClick r:id="rId5"/>
              </a:rPr>
              <a:t>CC BY-SA </a:t>
            </a:r>
            <a:r>
              <a:rPr lang="en-US" sz="1400" dirty="0" smtClean="0">
                <a:latin typeface="+mn-lt"/>
                <a:hlinkClick r:id="rId5"/>
              </a:rPr>
              <a:t>4.0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3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Συσκευή</a:t>
            </a:r>
            <a:r>
              <a:rPr lang="en-US" dirty="0" smtClean="0"/>
              <a:t> </a:t>
            </a:r>
            <a:r>
              <a:rPr lang="en-US" sz="3200" b="0" dirty="0">
                <a:solidFill>
                  <a:prstClr val="white"/>
                </a:solidFill>
              </a:rPr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pic>
        <p:nvPicPr>
          <p:cNvPr id="6146" name="Picture 2" descr="C:\Users\Efi\Desktop\3512179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62492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7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Ασσύμετροι παλμοί ως προς την ένταση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l-GR" dirty="0" smtClean="0"/>
              <a:t> &amp; την διαδοχή</a:t>
            </a:r>
          </a:p>
          <a:p>
            <a:r>
              <a:rPr lang="el-GR" dirty="0" smtClean="0"/>
              <a:t>Παράγονται από φαραδικό πηνίο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Παλμοσειρά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7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Αγγειοδιαστολή</a:t>
            </a:r>
          </a:p>
          <a:p>
            <a:r>
              <a:rPr lang="el-GR" dirty="0" smtClean="0"/>
              <a:t>Μυϊκή σύσπαση </a:t>
            </a:r>
          </a:p>
          <a:p>
            <a:r>
              <a:rPr lang="el-GR" dirty="0" smtClean="0"/>
              <a:t>Τετανική συστολή</a:t>
            </a:r>
          </a:p>
          <a:p>
            <a:r>
              <a:rPr lang="el-GR" dirty="0" smtClean="0"/>
              <a:t>Αυξημένη μεταβολική δραστηριότητα </a:t>
            </a:r>
          </a:p>
          <a:p>
            <a:pPr>
              <a:buNone/>
            </a:pPr>
            <a:r>
              <a:rPr lang="el-GR" dirty="0" smtClean="0"/>
              <a:t>                        </a:t>
            </a:r>
            <a:r>
              <a:rPr lang="el-GR" sz="3600" b="1" dirty="0" smtClean="0">
                <a:solidFill>
                  <a:schemeClr val="accent3"/>
                </a:solidFill>
              </a:rPr>
              <a:t>μυικός κάματος</a:t>
            </a:r>
          </a:p>
          <a:p>
            <a:r>
              <a:rPr lang="el-GR" sz="3600" b="1" dirty="0" smtClean="0"/>
              <a:t>Αυξημένη αιματική κυκλοφορία</a:t>
            </a:r>
          </a:p>
          <a:p>
            <a:r>
              <a:rPr lang="el-GR" sz="3600" b="1" dirty="0" smtClean="0"/>
              <a:t>Αυξημένη λεμφική κυκλοφορία</a:t>
            </a:r>
          </a:p>
          <a:p>
            <a:endParaRPr lang="el-G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6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Αισθητική Ηλεκτροθεραπεία, </a:t>
            </a:r>
            <a:r>
              <a:rPr lang="el-GR" dirty="0" smtClean="0"/>
              <a:t>Μαρία Ρήγα, Σοφία Γληγόρη, εκδόσεις Σταμούλη, Αθήνα 2006</a:t>
            </a:r>
          </a:p>
          <a:p>
            <a:r>
              <a:rPr lang="el-GR" dirty="0" smtClean="0"/>
              <a:t>Σταύρος Αρχοντάκης, </a:t>
            </a:r>
            <a:r>
              <a:rPr lang="el-GR" i="1" dirty="0" smtClean="0"/>
              <a:t>Παχυσαρκία  και κυτταρίτιδα</a:t>
            </a:r>
            <a:r>
              <a:rPr lang="el-GR" dirty="0" smtClean="0"/>
              <a:t>, Αθήνα  2003, εκδόσεις Βλάσση αδελφοί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1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l-GR" sz="2000" dirty="0" smtClean="0"/>
              <a:t>14:</a:t>
            </a:r>
            <a:r>
              <a:rPr lang="en-US" sz="2000" dirty="0" smtClean="0"/>
              <a:t> </a:t>
            </a:r>
            <a:r>
              <a:rPr lang="el-GR" sz="2000" dirty="0" smtClean="0"/>
              <a:t>Φαραδικά ρεύματα».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Φαραδικά ρεύματα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Είναι:</a:t>
            </a:r>
          </a:p>
          <a:p>
            <a:r>
              <a:rPr lang="el-GR" dirty="0"/>
              <a:t>Χαμηλόσυχνα ρεύματα 50HZ</a:t>
            </a:r>
          </a:p>
          <a:p>
            <a:r>
              <a:rPr lang="el-GR" dirty="0"/>
              <a:t>Εναλλασσόμενα </a:t>
            </a:r>
          </a:p>
          <a:p>
            <a:r>
              <a:rPr lang="el-GR" dirty="0"/>
              <a:t>Διφασικά</a:t>
            </a:r>
          </a:p>
          <a:p>
            <a:pPr marL="0" indent="0" algn="r">
              <a:buNone/>
            </a:pPr>
            <a:r>
              <a:rPr lang="el-GR" i="1" dirty="0"/>
              <a:t>Faraday (1791-1867)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16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Παράγεται από ηλεκτρικούς διεγέρτες</a:t>
            </a:r>
          </a:p>
          <a:p>
            <a:r>
              <a:rPr lang="el-GR" dirty="0" smtClean="0"/>
              <a:t>Ανορθωμένη μορφή 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  </a:t>
            </a:r>
            <a:r>
              <a:rPr lang="en-US" dirty="0" smtClean="0"/>
              <a:t>    </a:t>
            </a:r>
            <a:r>
              <a:rPr lang="el-GR" dirty="0" smtClean="0"/>
              <a:t>μονοφασική ροή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Παλμοί: τρίγωνος</a:t>
            </a:r>
          </a:p>
          <a:p>
            <a:pPr>
              <a:buNone/>
            </a:pPr>
            <a:r>
              <a:rPr lang="el-GR" dirty="0" smtClean="0"/>
              <a:t>             </a:t>
            </a:r>
            <a:r>
              <a:rPr lang="en-US" dirty="0" smtClean="0"/>
              <a:t>    </a:t>
            </a:r>
            <a:r>
              <a:rPr lang="el-GR" dirty="0" smtClean="0"/>
              <a:t>τετράγωνος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Συχνότητα 50 </a:t>
            </a:r>
            <a:r>
              <a:rPr lang="en-US" dirty="0" smtClean="0"/>
              <a:t>HZ</a:t>
            </a: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Διάρκεια παλμού 1</a:t>
            </a:r>
            <a:r>
              <a:rPr lang="en-US" dirty="0" smtClean="0"/>
              <a:t> msec/ relaxation 19msec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 rot="5400000">
            <a:off x="1583668" y="267291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Νεοφαραδισμός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28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fi\Desktop\apj460080f6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48672" cy="4529838"/>
          </a:xfrm>
          <a:prstGeom prst="rect">
            <a:avLst/>
          </a:prstGeom>
          <a:noFill/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Φαραδικό ρεύμα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4067944" y="6309320"/>
            <a:ext cx="1807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http://inspirehep.net/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3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παλμών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9" y="1341438"/>
            <a:ext cx="5703902" cy="4895850"/>
          </a:xfrm>
        </p:spPr>
      </p:pic>
      <p:sp>
        <p:nvSpPr>
          <p:cNvPr id="7" name="Ορθογώνιο 6"/>
          <p:cNvSpPr/>
          <p:nvPr/>
        </p:nvSpPr>
        <p:spPr>
          <a:xfrm>
            <a:off x="1691680" y="6339815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Waveforms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4"/>
              </a:rPr>
              <a:t>Omegatron</a:t>
            </a:r>
            <a:r>
              <a:rPr lang="el-GR" sz="1400" dirty="0" smtClean="0">
                <a:latin typeface="+mn-lt"/>
              </a:rPr>
              <a:t>, διαθέσιμο με άδεια </a:t>
            </a:r>
            <a:r>
              <a:rPr lang="en-US" sz="1400" dirty="0">
                <a:hlinkClick r:id="rId5"/>
              </a:rPr>
              <a:t>CC BY-SA </a:t>
            </a:r>
            <a:r>
              <a:rPr lang="en-US" sz="1400" dirty="0" smtClean="0">
                <a:hlinkClick r:id="rId5"/>
              </a:rPr>
              <a:t>3.0</a:t>
            </a:r>
            <a:r>
              <a:rPr lang="en-US" sz="1400" dirty="0" smtClean="0">
                <a:latin typeface="+mn-lt"/>
              </a:rPr>
              <a:t> 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6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Ασύμμετρες κυματομορφές</a:t>
            </a:r>
            <a:endParaRPr lang="el-GR" dirty="0"/>
          </a:p>
        </p:txBody>
      </p:sp>
      <p:pic>
        <p:nvPicPr>
          <p:cNvPr id="2050" name="Picture 2" descr="C:\Users\Efi\Desktop\slide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8100" y="1341438"/>
            <a:ext cx="6527799" cy="489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1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Ισοσκελές τρίγωνο"/>
          <p:cNvSpPr/>
          <p:nvPr/>
        </p:nvSpPr>
        <p:spPr>
          <a:xfrm>
            <a:off x="1331640" y="3573016"/>
            <a:ext cx="720080" cy="1152128"/>
          </a:xfrm>
          <a:prstGeom prst="triangle">
            <a:avLst>
              <a:gd name="adj" fmla="val 51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331640" y="2996952"/>
            <a:ext cx="0" cy="23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827584" y="4725144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 rot="16200000">
            <a:off x="569628" y="332691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2555776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Time/msec</a:t>
            </a:r>
            <a:endParaRPr lang="el-GR" dirty="0"/>
          </a:p>
        </p:txBody>
      </p:sp>
      <p:sp>
        <p:nvSpPr>
          <p:cNvPr id="11" name="10 - Ισοσκελές τρίγωνο"/>
          <p:cNvSpPr/>
          <p:nvPr/>
        </p:nvSpPr>
        <p:spPr>
          <a:xfrm>
            <a:off x="2051720" y="3573016"/>
            <a:ext cx="648072" cy="1152128"/>
          </a:xfrm>
          <a:prstGeom prst="triangle">
            <a:avLst>
              <a:gd name="adj" fmla="val 48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Ισοσκελές τρίγωνο"/>
          <p:cNvSpPr/>
          <p:nvPr/>
        </p:nvSpPr>
        <p:spPr>
          <a:xfrm>
            <a:off x="2699792" y="3573016"/>
            <a:ext cx="57606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4067944" y="4077072"/>
            <a:ext cx="770384" cy="62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4932040" y="4077072"/>
            <a:ext cx="720080" cy="62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Παλμοί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3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fi\Desktop\F-08-06 pulsed waveform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311535"/>
            <a:ext cx="4908376" cy="5546465"/>
          </a:xfrm>
          <a:prstGeom prst="rect">
            <a:avLst/>
          </a:prstGeom>
          <a:noFill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22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Διαμόρφωση παλμοσειράς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Ιστορικό</a:t>
            </a:r>
          </a:p>
          <a:p>
            <a:r>
              <a:rPr lang="el-GR" dirty="0" smtClean="0"/>
              <a:t>Συχνότητα</a:t>
            </a:r>
          </a:p>
          <a:p>
            <a:r>
              <a:rPr lang="el-GR" dirty="0" smtClean="0"/>
              <a:t>Κυματομορφή</a:t>
            </a:r>
          </a:p>
          <a:p>
            <a:r>
              <a:rPr lang="el-GR" dirty="0" smtClean="0"/>
              <a:t>Χρόνος παύσης (</a:t>
            </a:r>
            <a:r>
              <a:rPr lang="en-US" dirty="0" smtClean="0"/>
              <a:t>relaxation)</a:t>
            </a:r>
          </a:p>
          <a:p>
            <a:r>
              <a:rPr lang="en-US" dirty="0" smtClean="0"/>
              <a:t>X</a:t>
            </a:r>
            <a:r>
              <a:rPr lang="el-GR" dirty="0" smtClean="0"/>
              <a:t>ρονική διάρκεια παλμοσειράς</a:t>
            </a:r>
          </a:p>
          <a:p>
            <a:r>
              <a:rPr lang="el-GR" dirty="0" smtClean="0"/>
              <a:t>Ένταση ερεθίσματος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06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356</TotalTime>
  <Words>753</Words>
  <Application>Microsoft Office PowerPoint</Application>
  <PresentationFormat>Προβολή στην οθόνη (4:3)</PresentationFormat>
  <Paragraphs>117</Paragraphs>
  <Slides>21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template</vt:lpstr>
      <vt:lpstr>OC_template_updated</vt:lpstr>
      <vt:lpstr>Αισθητική ηλεκτροθεραπεία σώματος</vt:lpstr>
      <vt:lpstr>Φαραδικά ρεύματα</vt:lpstr>
      <vt:lpstr>Νεοφαραδισμός</vt:lpstr>
      <vt:lpstr>Φαραδικό ρεύμα</vt:lpstr>
      <vt:lpstr>Μορφές παλμών</vt:lpstr>
      <vt:lpstr>Ασύμμετρες κυματομορφές</vt:lpstr>
      <vt:lpstr>Παλμοί</vt:lpstr>
      <vt:lpstr>Φάσεις</vt:lpstr>
      <vt:lpstr>Διαμόρφωση παλμοσειράς</vt:lpstr>
      <vt:lpstr>Συσκευή 1/2</vt:lpstr>
      <vt:lpstr>Συσκευή  2/2</vt:lpstr>
      <vt:lpstr>Παλμοσειρά</vt:lpstr>
      <vt:lpstr>Αποτελέσματα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52</cp:revision>
  <dcterms:created xsi:type="dcterms:W3CDTF">2015-07-16T06:15:31Z</dcterms:created>
  <dcterms:modified xsi:type="dcterms:W3CDTF">2015-07-27T12:45:24Z</dcterms:modified>
</cp:coreProperties>
</file>