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684" r:id="rId2"/>
    <p:sldMasterId id="2147483708" r:id="rId3"/>
  </p:sldMasterIdLst>
  <p:notesMasterIdLst>
    <p:notesMasterId r:id="rId16"/>
  </p:notesMasterIdLst>
  <p:handoutMasterIdLst>
    <p:handoutMasterId r:id="rId17"/>
  </p:handoutMasterIdLst>
  <p:sldIdLst>
    <p:sldId id="256" r:id="rId4"/>
    <p:sldId id="268" r:id="rId5"/>
    <p:sldId id="270" r:id="rId6"/>
    <p:sldId id="271" r:id="rId7"/>
    <p:sldId id="269" r:id="rId8"/>
    <p:sldId id="257" r:id="rId9"/>
    <p:sldId id="262" r:id="rId10"/>
    <p:sldId id="264" r:id="rId11"/>
    <p:sldId id="272" r:id="rId12"/>
    <p:sldId id="273" r:id="rId13"/>
    <p:sldId id="266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21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5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F847-EEAA-44CE-BFC9-E9E1A83AF3A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442913" indent="-342900">
              <a:lnSpc>
                <a:spcPct val="114000"/>
              </a:lnSpc>
              <a:spcBef>
                <a:spcPts val="1200"/>
              </a:spcBef>
              <a:buClr>
                <a:srgbClr val="404F21"/>
              </a:buClr>
              <a:defRPr sz="2200"/>
            </a:lvl1pPr>
            <a:lvl2pPr marL="803275" indent="-442913">
              <a:buClr>
                <a:srgbClr val="404F21"/>
              </a:buClr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l-GR" sz="2400" smtClean="0"/>
              <a:t>Στυλ υποδείγματος κειμένου</a:t>
            </a:r>
          </a:p>
          <a:p>
            <a:pPr lvl="1"/>
            <a:r>
              <a:rPr lang="el-GR" sz="2400" smtClean="0"/>
              <a:t>Δεύτερου επιπέδου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04F2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46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6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4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8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9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9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8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7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6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1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9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1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0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3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2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9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4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o1look.pl/category/urzadzenia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Ειδική Κοσμητολογία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Άμεσος προσδιορισμός του σμήγματος με σμηγματ</a:t>
            </a:r>
            <a:r>
              <a:rPr lang="el-GR" sz="2600" dirty="0"/>
              <a:t>ό</a:t>
            </a:r>
            <a:r>
              <a:rPr lang="el-GR" sz="2600" dirty="0" smtClean="0"/>
              <a:t>μετρο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Βαρβαρέσου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Κοσμητολογίας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Χρησιμοποιείται αδιαφανής συνθετική ταινία πάχους 0.1 </a:t>
            </a:r>
            <a:r>
              <a:rPr lang="en-US" sz="2400" dirty="0"/>
              <a:t>mm</a:t>
            </a:r>
            <a:r>
              <a:rPr lang="el-GR" sz="2400" dirty="0"/>
              <a:t> </a:t>
            </a:r>
            <a:r>
              <a:rPr lang="el-GR" sz="2400" dirty="0" smtClean="0"/>
              <a:t>τυλιγμένη.</a:t>
            </a:r>
            <a:endParaRPr lang="en-US" sz="2400" dirty="0" smtClean="0"/>
          </a:p>
          <a:p>
            <a:r>
              <a:rPr lang="el-GR" sz="2400" dirty="0" smtClean="0"/>
              <a:t>Εφαρμόζεται </a:t>
            </a:r>
            <a:r>
              <a:rPr lang="el-GR" sz="2400" dirty="0"/>
              <a:t>η ταινία στην εξεταζόμενη περιοχή για ορισμένα δευτερόλεπτα και κατόπιν τοποθετείται το τμήμα αυτό της ταινίας στο οποία έχει προσκολληθεί το σμήγμα και τα λιπίδια της εξεταζόμενης περιοχής στη συσκευή μέτρησης</a:t>
            </a:r>
            <a:r>
              <a:rPr lang="el-GR" sz="2400" dirty="0" smtClean="0"/>
              <a:t>.</a:t>
            </a:r>
            <a:endParaRPr lang="en-US" sz="2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Αρχή της μεθόδου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Ένα </a:t>
            </a:r>
            <a:r>
              <a:rPr lang="el-GR" sz="2400" dirty="0"/>
              <a:t>φωτοκύτταρο, που είναι ενσωματωμένο στη συσκευή μέτρησης μετρά τη διαπερατότητα του τμήματος της ταινίας που φέρει τα λιπίδια και το σμήγμα. Όσο μεγαλύτερη είναι η ποσότητα των λιπιδίων και του σμήγματος, τόσο μεγαλύτερη είναι η διαπερατότητα του συγκεκριμένου τμήματος της ταινίας</a:t>
            </a:r>
            <a:r>
              <a:rPr lang="el-GR" sz="2400" dirty="0" smtClean="0"/>
              <a:t>.</a:t>
            </a:r>
            <a:endParaRPr lang="en-US" sz="2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Αρχή της μεθόδου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Ο </a:t>
            </a:r>
            <a:r>
              <a:rPr lang="el-GR" sz="2400" dirty="0"/>
              <a:t>μικροεπεξεργαστής μετατρέπει τη διαπερατότητα σε μονάδες και η κλίμακα που χρησιμοποιείται είναι 0-350. Για ποσότητα σμήγματος 50-350 μ</a:t>
            </a:r>
            <a:r>
              <a:rPr lang="en-US" sz="2400" dirty="0"/>
              <a:t>g</a:t>
            </a:r>
            <a:r>
              <a:rPr lang="el-GR" sz="2400" dirty="0"/>
              <a:t>/</a:t>
            </a:r>
            <a:r>
              <a:rPr lang="en-US" sz="2400" dirty="0"/>
              <a:t>cm</a:t>
            </a:r>
            <a:r>
              <a:rPr lang="el-GR" sz="2400" baseline="30000" dirty="0"/>
              <a:t>2</a:t>
            </a:r>
            <a:r>
              <a:rPr lang="el-GR" sz="2400" dirty="0"/>
              <a:t> η σχέση μεταξύ των τιμών των μετρήσεων είναι γραμμική και οι μετρήσεις είναι αξιόπιστες. Για ποσότητες μικρότερες των 50 μ</a:t>
            </a:r>
            <a:r>
              <a:rPr lang="en-US" sz="2400" dirty="0"/>
              <a:t>g</a:t>
            </a:r>
            <a:r>
              <a:rPr lang="el-GR" sz="2400" dirty="0"/>
              <a:t>/</a:t>
            </a:r>
            <a:r>
              <a:rPr lang="en-US" sz="2400" dirty="0"/>
              <a:t>cm</a:t>
            </a:r>
            <a:r>
              <a:rPr lang="el-GR" sz="2400" baseline="30000" dirty="0"/>
              <a:t>2</a:t>
            </a:r>
            <a:r>
              <a:rPr lang="el-GR" sz="2400" dirty="0"/>
              <a:t> οι τιμές που προκύπτουν δεν είναι ευθέως ανάλογες με την ποσότητα του σμήγματος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Αρχή της μεθόδου </a:t>
            </a:r>
            <a:r>
              <a:rPr lang="el-GR" sz="3000" b="0" dirty="0"/>
              <a:t>3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1524288"/>
            <a:ext cx="5688632" cy="5015211"/>
          </a:xfr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Σμηγματόμετρο</a:t>
            </a:r>
            <a:endParaRPr lang="el-GR" sz="3600" dirty="0"/>
          </a:p>
        </p:txBody>
      </p:sp>
      <p:sp>
        <p:nvSpPr>
          <p:cNvPr id="8" name="Rectangle 6"/>
          <p:cNvSpPr/>
          <p:nvPr/>
        </p:nvSpPr>
        <p:spPr>
          <a:xfrm>
            <a:off x="2285984" y="65363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http://no1look.pl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Βαρβαρέσου 2014. </a:t>
            </a:r>
            <a:r>
              <a:rPr lang="el-GR" sz="2000" dirty="0"/>
              <a:t>Αθανασία Βαρβαρέσου . </a:t>
            </a:r>
            <a:r>
              <a:rPr lang="el-GR" sz="2000" dirty="0" smtClean="0"/>
              <a:t>«Ειδική Κοσμητολογία </a:t>
            </a:r>
            <a:r>
              <a:rPr lang="el-GR" sz="2000" dirty="0"/>
              <a:t>(Ε).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Άμεσος προσδιορισμός του σμήγματος με σμηγματόμετρο».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2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1_temlate1">
  <a:themeElements>
    <a:clrScheme name="Προσαρμοσμένο 2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37</TotalTime>
  <Words>773</Words>
  <Application>Microsoft Office PowerPoint</Application>
  <PresentationFormat>Προβολή στην οθόνη (4:3)</PresentationFormat>
  <Paragraphs>79</Paragraphs>
  <Slides>12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1_temlate1</vt:lpstr>
      <vt:lpstr>temlate1</vt:lpstr>
      <vt:lpstr>OC_template_updated</vt:lpstr>
      <vt:lpstr>Ειδική Κοσμητολογία (Ε)</vt:lpstr>
      <vt:lpstr>Αρχή της μεθόδου 1/3</vt:lpstr>
      <vt:lpstr>Αρχή της μεθόδου 2/3</vt:lpstr>
      <vt:lpstr>Αρχή της μεθόδου 3/3</vt:lpstr>
      <vt:lpstr>Σμηγματόμετρο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Ειδική Κοσμητολογία - Ε</dc:title>
  <dc:creator>opencourses@teiath.gr</dc:creator>
  <cp:lastModifiedBy>natasakar new</cp:lastModifiedBy>
  <cp:revision>8</cp:revision>
  <dcterms:created xsi:type="dcterms:W3CDTF">2015-02-05T07:50:53Z</dcterms:created>
  <dcterms:modified xsi:type="dcterms:W3CDTF">2015-04-15T12:26:24Z</dcterms:modified>
</cp:coreProperties>
</file>