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6"/>
  </p:notesMasterIdLst>
  <p:handoutMasterIdLst>
    <p:handoutMasterId r:id="rId6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257" r:id="rId59"/>
    <p:sldId id="262" r:id="rId60"/>
    <p:sldId id="264" r:id="rId61"/>
    <p:sldId id="322" r:id="rId62"/>
    <p:sldId id="323" r:id="rId63"/>
    <p:sldId id="266"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4CAA1-704B-43F9-A08F-A46D760A0C01}" type="slidenum">
              <a:rPr lang="el-GR" smtClean="0"/>
              <a:pPr/>
              <a:t>25</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1A533B-214F-4AC1-87A8-61B2D6A8ED88}" type="slidenum">
              <a:rPr lang="el-GR" smtClean="0"/>
              <a:pPr/>
              <a:t>26</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1D3CB-BAAD-473B-A59D-68A9A5007192}" type="slidenum">
              <a:rPr lang="el-GR" smtClean="0"/>
              <a:pPr/>
              <a:t>27</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337701-CCD8-4F7B-8319-B3DCC69BF4CA}" type="slidenum">
              <a:rPr lang="el-GR" smtClean="0"/>
              <a:pPr/>
              <a:t>28</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B9D793-E235-4A75-8E38-2F9DF8467ABF}" type="slidenum">
              <a:rPr lang="el-GR" smtClean="0"/>
              <a:pPr/>
              <a:t>30</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91BC4C-333A-4D0A-B930-03246CD06648}" type="slidenum">
              <a:rPr lang="el-GR" smtClean="0"/>
              <a:pPr/>
              <a:t>31</a:t>
            </a:fld>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1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1F48C-E383-4896-8FF1-7DA731EFA849}" type="slidenum">
              <a:rPr lang="el-GR" smtClean="0"/>
              <a:pPr/>
              <a:t>35</a:t>
            </a:fld>
            <a:endParaRPr 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2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1D0591-030F-414B-B710-052F9116D5F6}" type="slidenum">
              <a:rPr lang="el-GR" smtClean="0"/>
              <a:pPr/>
              <a:t>36</a:t>
            </a:fld>
            <a:endParaRPr 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3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0A9DCE-B6A5-428C-A7CC-DC7E2CDD7561}" type="slidenum">
              <a:rPr lang="el-GR" smtClean="0"/>
              <a:pPr/>
              <a:t>37</a:t>
            </a:fld>
            <a:endParaRPr 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1168F8-929F-4275-B0BE-AE8D507E1715}" type="slidenum">
              <a:rPr lang="el-GR" smtClean="0"/>
              <a:pPr/>
              <a:t>39</a:t>
            </a:fld>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4342A7B1-D44D-46F1-9549-56FB4432EA5C}" type="slidenum">
              <a:rPr lang="el-GR" smtClean="0"/>
              <a:pPr>
                <a:defRPr/>
              </a:pPr>
              <a:t>1</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5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54477F-14A0-4293-B8D7-7EDAF38E7D4B}" type="slidenum">
              <a:rPr lang="el-GR" smtClean="0"/>
              <a:pPr/>
              <a:t>41</a:t>
            </a:fld>
            <a:endParaRPr 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6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06421F-F5A2-481D-9A21-6ED1AF81E5C1}" type="slidenum">
              <a:rPr lang="el-GR" smtClean="0"/>
              <a:pPr/>
              <a:t>45</a:t>
            </a:fld>
            <a:endParaRPr 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2EE79-0F08-493F-B08F-DF21AFE1B9F2}" type="slidenum">
              <a:rPr lang="el-GR" smtClean="0"/>
              <a:pPr/>
              <a:t>46</a:t>
            </a:fld>
            <a:endParaRPr 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B48CB4-660E-4DA5-97F3-AA357CB68B40}" type="slidenum">
              <a:rPr lang="el-GR" smtClean="0"/>
              <a:pPr/>
              <a:t>48</a:t>
            </a:fld>
            <a:endParaRPr 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30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96DCE-C2F4-4176-A996-E550BE6CD07F}" type="slidenum">
              <a:rPr lang="el-GR" smtClean="0"/>
              <a:pPr/>
              <a:t>49</a:t>
            </a:fld>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7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E04DE9-D3F6-4CFC-9BE5-E40F75704316}" type="slidenum">
              <a:rPr lang="el-GR" smtClean="0"/>
              <a:pPr/>
              <a:t>51</a:t>
            </a:fld>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4342A7B1-D44D-46F1-9549-56FB4432EA5C}" type="slidenum">
              <a:rPr lang="el-GR" smtClean="0"/>
              <a:pPr>
                <a:defRPr/>
              </a:pPr>
              <a:t>52</a:t>
            </a:fld>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54</a:t>
            </a:fld>
            <a:endParaRPr lang="el-GR" dirty="0"/>
          </a:p>
        </p:txBody>
      </p:sp>
    </p:spTree>
    <p:extLst>
      <p:ext uri="{BB962C8B-B14F-4D97-AF65-F5344CB8AC3E}">
        <p14:creationId xmlns:p14="http://schemas.microsoft.com/office/powerpoint/2010/main" val="2697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4342A7B1-D44D-46F1-9549-56FB4432EA5C}" type="slidenum">
              <a:rPr lang="el-GR" smtClean="0"/>
              <a:pPr>
                <a:defRPr/>
              </a:pPr>
              <a:t>55</a:t>
            </a:fld>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4342A7B1-D44D-46F1-9549-56FB4432EA5C}" type="slidenum">
              <a:rPr lang="el-GR" smtClean="0"/>
              <a:pPr>
                <a:defRPr/>
              </a:pPr>
              <a:t>7</a:t>
            </a:fld>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84C4DF-8E9D-4BAE-8A18-CB120CB3796D}" type="slidenum">
              <a:rPr lang="el-GR" smtClean="0"/>
              <a:pPr/>
              <a:t>16</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A9D035-EB1D-4FF4-9849-EA31441FA892}" type="slidenum">
              <a:rPr lang="el-GR" smtClean="0"/>
              <a:pPr/>
              <a:t>17</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78A393-A592-4A2A-B923-06590696AB4D}" type="slidenum">
              <a:rPr lang="el-GR" smtClean="0"/>
              <a:pPr/>
              <a:t>20</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F63797-0A46-4116-A2A6-A89295BA9601}" type="slidenum">
              <a:rPr lang="el-GR" smtClean="0"/>
              <a:pPr/>
              <a:t>21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5A4B9-4D5E-47DC-BCA5-BA5552B83D1E}" type="slidenum">
              <a:rPr lang="el-GR" smtClean="0"/>
              <a:pPr/>
              <a:t>23</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A03B3-277D-4B2C-B7D6-93C8041F683F}" type="slidenum">
              <a:rPr lang="el-GR" smtClean="0"/>
              <a:pPr/>
              <a:t>24</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687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109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9422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422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7158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9252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96246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97814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9985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66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841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upload.wikimedia.org/wikipedia/commons/5/5d/Denticao.jp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ommons.wikimedia.org/w/index.php?title=User:Arleyrp&amp;action=edit&amp;redlink=1" TargetMode="External"/><Relationship Id="rId5" Type="http://schemas.openxmlformats.org/officeDocument/2006/relationships/hyperlink" Target="http://commons.wikimedia.org/wiki/File:Denticao.jpg" TargetMode="Externa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wBVax9JWS8U" TargetMode="Externa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Φυσιολογία Στοματογναθικού Συστήματος - Συγκλεισιολογία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lnSpc>
                <a:spcPct val="110000"/>
              </a:lnSpc>
              <a:spcBef>
                <a:spcPts val="1200"/>
              </a:spcBef>
              <a:spcAft>
                <a:spcPts val="1200"/>
              </a:spcAft>
            </a:pPr>
            <a:r>
              <a:rPr lang="el-GR" sz="2600" b="1" dirty="0" smtClean="0"/>
              <a:t>Ενότητα </a:t>
            </a:r>
            <a:r>
              <a:rPr lang="en-US" sz="2600" b="1" dirty="0" smtClean="0"/>
              <a:t>9</a:t>
            </a:r>
            <a:r>
              <a:rPr lang="el-GR" sz="2600" dirty="0" smtClean="0"/>
              <a:t>:</a:t>
            </a:r>
            <a:r>
              <a:rPr lang="en-US" sz="2600" dirty="0" smtClean="0"/>
              <a:t> </a:t>
            </a:r>
            <a:r>
              <a:rPr lang="el-GR" sz="2600" dirty="0"/>
              <a:t>Κινησιολογία  της κάτω </a:t>
            </a:r>
            <a:r>
              <a:rPr lang="el-GR" sz="2600" dirty="0" smtClean="0"/>
              <a:t>γνάθου</a:t>
            </a:r>
            <a:endParaRPr lang="en-US" sz="2600" dirty="0" smtClean="0"/>
          </a:p>
          <a:p>
            <a:pPr>
              <a:lnSpc>
                <a:spcPct val="110000"/>
              </a:lnSpc>
              <a:spcBef>
                <a:spcPts val="1200"/>
              </a:spcBef>
            </a:pPr>
            <a:r>
              <a:rPr lang="el-GR" sz="2200" dirty="0" smtClean="0"/>
              <a:t>Δρ</a:t>
            </a:r>
            <a:r>
              <a:rPr lang="el-GR" sz="2200" dirty="0"/>
              <a:t>. Παναγιώτα Τσόλκα, </a:t>
            </a:r>
            <a:r>
              <a:rPr lang="el-GR" sz="2200" dirty="0" smtClean="0"/>
              <a:t>Αναπληρώτρια Καθηγήτρια</a:t>
            </a:r>
            <a:endParaRPr lang="en-US" sz="2200" dirty="0"/>
          </a:p>
          <a:p>
            <a:pPr>
              <a:lnSpc>
                <a:spcPct val="110000"/>
              </a:lnSpc>
              <a:spcBef>
                <a:spcPts val="300"/>
              </a:spcBef>
            </a:pPr>
            <a:r>
              <a:rPr lang="el-GR" sz="2200" dirty="0" smtClean="0"/>
              <a:t>Τμήμα </a:t>
            </a:r>
            <a:r>
              <a:rPr lang="el-GR" sz="22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99992" y="1268760"/>
            <a:ext cx="4608512" cy="4968552"/>
          </a:xfrm>
        </p:spPr>
        <p:txBody>
          <a:bodyPr>
            <a:normAutofit fontScale="92500"/>
          </a:bodyPr>
          <a:lstStyle/>
          <a:p>
            <a:r>
              <a:rPr lang="el-GR" sz="2400" dirty="0" smtClean="0"/>
              <a:t>Η πλάγια κίνηση της κάτω γνάθου στο οριζόντιο επίπεδο</a:t>
            </a:r>
            <a:r>
              <a:rPr lang="en-GB" sz="2400" dirty="0" smtClean="0"/>
              <a:t>, </a:t>
            </a:r>
            <a:r>
              <a:rPr lang="el-GR" sz="2400" dirty="0" smtClean="0"/>
              <a:t>συνίσταται σε μια κίνηση περιστροφής  γύρω από ένα κατακόρυφο άξονα και σε μια</a:t>
            </a:r>
            <a:r>
              <a:rPr lang="en-GB" sz="2400" dirty="0" smtClean="0"/>
              <a:t> </a:t>
            </a:r>
            <a:r>
              <a:rPr lang="el-GR" sz="2400" dirty="0" smtClean="0"/>
              <a:t>σχετικά μικρή παράλληλη μετατόπιση του εργαζόμενου κονδύλου, γνωστή ως πλάγια μετατόπιση της κάτω γνάθου ή </a:t>
            </a:r>
            <a:r>
              <a:rPr lang="el-GR" sz="2400" b="1" dirty="0" smtClean="0"/>
              <a:t>κίνηση </a:t>
            </a:r>
            <a:r>
              <a:rPr lang="en-GB" sz="2400" b="1" dirty="0" smtClean="0"/>
              <a:t>Bennet</a:t>
            </a:r>
            <a:r>
              <a:rPr lang="el-GR" sz="2400" b="1" dirty="0" smtClean="0"/>
              <a:t>.</a:t>
            </a:r>
          </a:p>
          <a:p>
            <a:r>
              <a:rPr lang="el-GR" sz="2400" dirty="0" smtClean="0"/>
              <a:t>Ο μη εργαζόμενος κόνδυλος κάνει τροχιά προς τα μέσα και μπροστά.</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90"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(οριζόντιο επίπεδο</a:t>
            </a:r>
            <a:r>
              <a:rPr lang="el-GR" sz="3100" b="0" dirty="0" smtClean="0"/>
              <a:t>) 2/3</a:t>
            </a:r>
            <a:endParaRPr lang="el-GR" sz="3100" b="0" dirty="0"/>
          </a:p>
        </p:txBody>
      </p:sp>
      <p:grpSp>
        <p:nvGrpSpPr>
          <p:cNvPr id="177" name="Group 88"/>
          <p:cNvGrpSpPr/>
          <p:nvPr/>
        </p:nvGrpSpPr>
        <p:grpSpPr>
          <a:xfrm>
            <a:off x="159677" y="1340768"/>
            <a:ext cx="4481125" cy="4896339"/>
            <a:chOff x="159677" y="1340768"/>
            <a:chExt cx="4481125" cy="4896339"/>
          </a:xfrm>
        </p:grpSpPr>
        <p:grpSp>
          <p:nvGrpSpPr>
            <p:cNvPr id="178" name="Group 87"/>
            <p:cNvGrpSpPr/>
            <p:nvPr/>
          </p:nvGrpSpPr>
          <p:grpSpPr>
            <a:xfrm>
              <a:off x="159677" y="1340768"/>
              <a:ext cx="4481125" cy="4896339"/>
              <a:chOff x="159677" y="1340768"/>
              <a:chExt cx="4481125" cy="4896339"/>
            </a:xfrm>
          </p:grpSpPr>
          <p:grpSp>
            <p:nvGrpSpPr>
              <p:cNvPr id="183" name="Group 79"/>
              <p:cNvGrpSpPr/>
              <p:nvPr/>
            </p:nvGrpSpPr>
            <p:grpSpPr>
              <a:xfrm>
                <a:off x="730469" y="2166352"/>
                <a:ext cx="3497755" cy="4070755"/>
                <a:chOff x="730469" y="2166352"/>
                <a:chExt cx="3497755" cy="4070755"/>
              </a:xfrm>
            </p:grpSpPr>
            <p:grpSp>
              <p:nvGrpSpPr>
                <p:cNvPr id="186" name="Group 108"/>
                <p:cNvGrpSpPr/>
                <p:nvPr/>
              </p:nvGrpSpPr>
              <p:grpSpPr>
                <a:xfrm>
                  <a:off x="730469" y="2166352"/>
                  <a:ext cx="3497755" cy="3478814"/>
                  <a:chOff x="730469" y="2166352"/>
                  <a:chExt cx="3497755" cy="3478814"/>
                </a:xfrm>
              </p:grpSpPr>
              <p:sp>
                <p:nvSpPr>
                  <p:cNvPr id="188" name="Freeform 8"/>
                  <p:cNvSpPr/>
                  <p:nvPr/>
                </p:nvSpPr>
                <p:spPr>
                  <a:xfrm>
                    <a:off x="730469" y="2251842"/>
                    <a:ext cx="3368565" cy="3316013"/>
                  </a:xfrm>
                  <a:custGeom>
                    <a:avLst/>
                    <a:gdLst>
                      <a:gd name="connsiteX0" fmla="*/ 2911365 w 3368565"/>
                      <a:gd name="connsiteY0" fmla="*/ 223344 h 3316013"/>
                      <a:gd name="connsiteX1" fmla="*/ 2942897 w 3368565"/>
                      <a:gd name="connsiteY1" fmla="*/ 349468 h 3316013"/>
                      <a:gd name="connsiteX2" fmla="*/ 3069021 w 3368565"/>
                      <a:gd name="connsiteY2" fmla="*/ 459827 h 3316013"/>
                      <a:gd name="connsiteX3" fmla="*/ 2911365 w 3368565"/>
                      <a:gd name="connsiteY3" fmla="*/ 901261 h 3316013"/>
                      <a:gd name="connsiteX4" fmla="*/ 2832538 w 3368565"/>
                      <a:gd name="connsiteY4" fmla="*/ 1074682 h 3316013"/>
                      <a:gd name="connsiteX5" fmla="*/ 2753710 w 3368565"/>
                      <a:gd name="connsiteY5" fmla="*/ 1169275 h 3316013"/>
                      <a:gd name="connsiteX6" fmla="*/ 2659117 w 3368565"/>
                      <a:gd name="connsiteY6" fmla="*/ 1216572 h 3316013"/>
                      <a:gd name="connsiteX7" fmla="*/ 2501462 w 3368565"/>
                      <a:gd name="connsiteY7" fmla="*/ 1500351 h 3316013"/>
                      <a:gd name="connsiteX8" fmla="*/ 2438400 w 3368565"/>
                      <a:gd name="connsiteY8" fmla="*/ 1516117 h 3316013"/>
                      <a:gd name="connsiteX9" fmla="*/ 2359572 w 3368565"/>
                      <a:gd name="connsiteY9" fmla="*/ 1705303 h 3316013"/>
                      <a:gd name="connsiteX10" fmla="*/ 2312276 w 3368565"/>
                      <a:gd name="connsiteY10" fmla="*/ 1815661 h 3316013"/>
                      <a:gd name="connsiteX11" fmla="*/ 2233448 w 3368565"/>
                      <a:gd name="connsiteY11" fmla="*/ 1973317 h 3316013"/>
                      <a:gd name="connsiteX12" fmla="*/ 2107324 w 3368565"/>
                      <a:gd name="connsiteY12" fmla="*/ 2225565 h 3316013"/>
                      <a:gd name="connsiteX13" fmla="*/ 1996965 w 3368565"/>
                      <a:gd name="connsiteY13" fmla="*/ 2556641 h 3316013"/>
                      <a:gd name="connsiteX14" fmla="*/ 1807779 w 3368565"/>
                      <a:gd name="connsiteY14" fmla="*/ 2745827 h 3316013"/>
                      <a:gd name="connsiteX15" fmla="*/ 1728952 w 3368565"/>
                      <a:gd name="connsiteY15" fmla="*/ 2745827 h 3316013"/>
                      <a:gd name="connsiteX16" fmla="*/ 1492469 w 3368565"/>
                      <a:gd name="connsiteY16" fmla="*/ 2730061 h 3316013"/>
                      <a:gd name="connsiteX17" fmla="*/ 1382110 w 3368565"/>
                      <a:gd name="connsiteY17" fmla="*/ 2714296 h 3316013"/>
                      <a:gd name="connsiteX18" fmla="*/ 1224455 w 3368565"/>
                      <a:gd name="connsiteY18" fmla="*/ 2525110 h 3316013"/>
                      <a:gd name="connsiteX19" fmla="*/ 1161393 w 3368565"/>
                      <a:gd name="connsiteY19" fmla="*/ 2398986 h 3316013"/>
                      <a:gd name="connsiteX20" fmla="*/ 987972 w 3368565"/>
                      <a:gd name="connsiteY20" fmla="*/ 1910255 h 3316013"/>
                      <a:gd name="connsiteX21" fmla="*/ 924910 w 3368565"/>
                      <a:gd name="connsiteY21" fmla="*/ 1705303 h 3316013"/>
                      <a:gd name="connsiteX22" fmla="*/ 924910 w 3368565"/>
                      <a:gd name="connsiteY22" fmla="*/ 1547648 h 3316013"/>
                      <a:gd name="connsiteX23" fmla="*/ 861848 w 3368565"/>
                      <a:gd name="connsiteY23" fmla="*/ 1421524 h 3316013"/>
                      <a:gd name="connsiteX24" fmla="*/ 688428 w 3368565"/>
                      <a:gd name="connsiteY24" fmla="*/ 1169275 h 3316013"/>
                      <a:gd name="connsiteX25" fmla="*/ 609600 w 3368565"/>
                      <a:gd name="connsiteY25" fmla="*/ 980089 h 3316013"/>
                      <a:gd name="connsiteX26" fmla="*/ 483476 w 3368565"/>
                      <a:gd name="connsiteY26" fmla="*/ 853965 h 3316013"/>
                      <a:gd name="connsiteX27" fmla="*/ 373117 w 3368565"/>
                      <a:gd name="connsiteY27" fmla="*/ 491358 h 3316013"/>
                      <a:gd name="connsiteX28" fmla="*/ 325821 w 3368565"/>
                      <a:gd name="connsiteY28" fmla="*/ 380999 h 3316013"/>
                      <a:gd name="connsiteX29" fmla="*/ 436179 w 3368565"/>
                      <a:gd name="connsiteY29" fmla="*/ 191813 h 3316013"/>
                      <a:gd name="connsiteX30" fmla="*/ 436179 w 3368565"/>
                      <a:gd name="connsiteY30" fmla="*/ 65689 h 3316013"/>
                      <a:gd name="connsiteX31" fmla="*/ 436179 w 3368565"/>
                      <a:gd name="connsiteY31" fmla="*/ 65689 h 3316013"/>
                      <a:gd name="connsiteX32" fmla="*/ 357352 w 3368565"/>
                      <a:gd name="connsiteY32" fmla="*/ 2627 h 3316013"/>
                      <a:gd name="connsiteX33" fmla="*/ 57807 w 3368565"/>
                      <a:gd name="connsiteY33" fmla="*/ 49924 h 3316013"/>
                      <a:gd name="connsiteX34" fmla="*/ 120869 w 3368565"/>
                      <a:gd name="connsiteY34" fmla="*/ 34158 h 3316013"/>
                      <a:gd name="connsiteX35" fmla="*/ 10510 w 3368565"/>
                      <a:gd name="connsiteY35" fmla="*/ 176048 h 3316013"/>
                      <a:gd name="connsiteX36" fmla="*/ 57807 w 3368565"/>
                      <a:gd name="connsiteY36" fmla="*/ 333703 h 3316013"/>
                      <a:gd name="connsiteX37" fmla="*/ 215462 w 3368565"/>
                      <a:gd name="connsiteY37" fmla="*/ 601717 h 3316013"/>
                      <a:gd name="connsiteX38" fmla="*/ 231228 w 3368565"/>
                      <a:gd name="connsiteY38" fmla="*/ 727841 h 3316013"/>
                      <a:gd name="connsiteX39" fmla="*/ 89338 w 3368565"/>
                      <a:gd name="connsiteY39" fmla="*/ 869730 h 3316013"/>
                      <a:gd name="connsiteX40" fmla="*/ 183931 w 3368565"/>
                      <a:gd name="connsiteY40" fmla="*/ 1137744 h 3316013"/>
                      <a:gd name="connsiteX41" fmla="*/ 483476 w 3368565"/>
                      <a:gd name="connsiteY41" fmla="*/ 1437289 h 3316013"/>
                      <a:gd name="connsiteX42" fmla="*/ 499241 w 3368565"/>
                      <a:gd name="connsiteY42" fmla="*/ 1563413 h 3316013"/>
                      <a:gd name="connsiteX43" fmla="*/ 467710 w 3368565"/>
                      <a:gd name="connsiteY43" fmla="*/ 1831427 h 3316013"/>
                      <a:gd name="connsiteX44" fmla="*/ 499241 w 3368565"/>
                      <a:gd name="connsiteY44" fmla="*/ 2067910 h 3316013"/>
                      <a:gd name="connsiteX45" fmla="*/ 609600 w 3368565"/>
                      <a:gd name="connsiteY45" fmla="*/ 2288627 h 3316013"/>
                      <a:gd name="connsiteX46" fmla="*/ 798786 w 3368565"/>
                      <a:gd name="connsiteY46" fmla="*/ 2666999 h 3316013"/>
                      <a:gd name="connsiteX47" fmla="*/ 1082565 w 3368565"/>
                      <a:gd name="connsiteY47" fmla="*/ 3061137 h 3316013"/>
                      <a:gd name="connsiteX48" fmla="*/ 1350579 w 3368565"/>
                      <a:gd name="connsiteY48" fmla="*/ 3234558 h 3316013"/>
                      <a:gd name="connsiteX49" fmla="*/ 1555531 w 3368565"/>
                      <a:gd name="connsiteY49" fmla="*/ 3281855 h 3316013"/>
                      <a:gd name="connsiteX50" fmla="*/ 1760483 w 3368565"/>
                      <a:gd name="connsiteY50" fmla="*/ 3297620 h 3316013"/>
                      <a:gd name="connsiteX51" fmla="*/ 1981200 w 3368565"/>
                      <a:gd name="connsiteY51" fmla="*/ 3171496 h 3316013"/>
                      <a:gd name="connsiteX52" fmla="*/ 2186152 w 3368565"/>
                      <a:gd name="connsiteY52" fmla="*/ 2998075 h 3316013"/>
                      <a:gd name="connsiteX53" fmla="*/ 2296510 w 3368565"/>
                      <a:gd name="connsiteY53" fmla="*/ 2840420 h 3316013"/>
                      <a:gd name="connsiteX54" fmla="*/ 2469931 w 3368565"/>
                      <a:gd name="connsiteY54" fmla="*/ 2572406 h 3316013"/>
                      <a:gd name="connsiteX55" fmla="*/ 2801007 w 3368565"/>
                      <a:gd name="connsiteY55" fmla="*/ 2004848 h 3316013"/>
                      <a:gd name="connsiteX56" fmla="*/ 2801007 w 3368565"/>
                      <a:gd name="connsiteY56" fmla="*/ 2004848 h 3316013"/>
                      <a:gd name="connsiteX57" fmla="*/ 2927131 w 3368565"/>
                      <a:gd name="connsiteY57" fmla="*/ 1516117 h 3316013"/>
                      <a:gd name="connsiteX58" fmla="*/ 3132083 w 3368565"/>
                      <a:gd name="connsiteY58" fmla="*/ 1279634 h 3316013"/>
                      <a:gd name="connsiteX59" fmla="*/ 3242441 w 3368565"/>
                      <a:gd name="connsiteY59" fmla="*/ 1090448 h 3316013"/>
                      <a:gd name="connsiteX60" fmla="*/ 3132083 w 3368565"/>
                      <a:gd name="connsiteY60" fmla="*/ 964324 h 3316013"/>
                      <a:gd name="connsiteX61" fmla="*/ 3132083 w 3368565"/>
                      <a:gd name="connsiteY61" fmla="*/ 964324 h 3316013"/>
                      <a:gd name="connsiteX62" fmla="*/ 3147848 w 3368565"/>
                      <a:gd name="connsiteY62" fmla="*/ 790903 h 3316013"/>
                      <a:gd name="connsiteX63" fmla="*/ 3226676 w 3368565"/>
                      <a:gd name="connsiteY63" fmla="*/ 585951 h 3316013"/>
                      <a:gd name="connsiteX64" fmla="*/ 3242441 w 3368565"/>
                      <a:gd name="connsiteY64" fmla="*/ 522889 h 3316013"/>
                      <a:gd name="connsiteX65" fmla="*/ 3368565 w 3368565"/>
                      <a:gd name="connsiteY65" fmla="*/ 396765 h 3316013"/>
                      <a:gd name="connsiteX66" fmla="*/ 3242441 w 3368565"/>
                      <a:gd name="connsiteY66" fmla="*/ 144517 h 3316013"/>
                      <a:gd name="connsiteX67" fmla="*/ 3163614 w 3368565"/>
                      <a:gd name="connsiteY67" fmla="*/ 112986 h 3316013"/>
                      <a:gd name="connsiteX68" fmla="*/ 3021724 w 3368565"/>
                      <a:gd name="connsiteY68" fmla="*/ 176048 h 3316013"/>
                      <a:gd name="connsiteX69" fmla="*/ 2911365 w 3368565"/>
                      <a:gd name="connsiteY69" fmla="*/ 223344 h 33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68565" h="3316013">
                        <a:moveTo>
                          <a:pt x="2911365" y="223344"/>
                        </a:moveTo>
                        <a:cubicBezTo>
                          <a:pt x="2898227" y="252247"/>
                          <a:pt x="2916621" y="310054"/>
                          <a:pt x="2942897" y="349468"/>
                        </a:cubicBezTo>
                        <a:cubicBezTo>
                          <a:pt x="2969173" y="388882"/>
                          <a:pt x="3074276" y="367862"/>
                          <a:pt x="3069021" y="459827"/>
                        </a:cubicBezTo>
                        <a:cubicBezTo>
                          <a:pt x="3063766" y="551792"/>
                          <a:pt x="2950779" y="798785"/>
                          <a:pt x="2911365" y="901261"/>
                        </a:cubicBezTo>
                        <a:cubicBezTo>
                          <a:pt x="2871951" y="1003737"/>
                          <a:pt x="2858814" y="1030013"/>
                          <a:pt x="2832538" y="1074682"/>
                        </a:cubicBezTo>
                        <a:cubicBezTo>
                          <a:pt x="2806262" y="1119351"/>
                          <a:pt x="2782613" y="1145627"/>
                          <a:pt x="2753710" y="1169275"/>
                        </a:cubicBezTo>
                        <a:cubicBezTo>
                          <a:pt x="2724807" y="1192923"/>
                          <a:pt x="2701158" y="1161393"/>
                          <a:pt x="2659117" y="1216572"/>
                        </a:cubicBezTo>
                        <a:cubicBezTo>
                          <a:pt x="2617076" y="1271751"/>
                          <a:pt x="2538248" y="1450427"/>
                          <a:pt x="2501462" y="1500351"/>
                        </a:cubicBezTo>
                        <a:cubicBezTo>
                          <a:pt x="2464676" y="1550275"/>
                          <a:pt x="2462048" y="1481958"/>
                          <a:pt x="2438400" y="1516117"/>
                        </a:cubicBezTo>
                        <a:cubicBezTo>
                          <a:pt x="2414752" y="1550276"/>
                          <a:pt x="2380593" y="1655379"/>
                          <a:pt x="2359572" y="1705303"/>
                        </a:cubicBezTo>
                        <a:cubicBezTo>
                          <a:pt x="2338551" y="1755227"/>
                          <a:pt x="2333297" y="1770992"/>
                          <a:pt x="2312276" y="1815661"/>
                        </a:cubicBezTo>
                        <a:cubicBezTo>
                          <a:pt x="2291255" y="1860330"/>
                          <a:pt x="2233448" y="1973317"/>
                          <a:pt x="2233448" y="1973317"/>
                        </a:cubicBezTo>
                        <a:cubicBezTo>
                          <a:pt x="2199289" y="2041634"/>
                          <a:pt x="2146738" y="2128344"/>
                          <a:pt x="2107324" y="2225565"/>
                        </a:cubicBezTo>
                        <a:cubicBezTo>
                          <a:pt x="2067910" y="2322786"/>
                          <a:pt x="2046889" y="2469931"/>
                          <a:pt x="1996965" y="2556641"/>
                        </a:cubicBezTo>
                        <a:cubicBezTo>
                          <a:pt x="1947041" y="2643351"/>
                          <a:pt x="1852448" y="2714296"/>
                          <a:pt x="1807779" y="2745827"/>
                        </a:cubicBezTo>
                        <a:cubicBezTo>
                          <a:pt x="1763110" y="2777358"/>
                          <a:pt x="1781504" y="2748455"/>
                          <a:pt x="1728952" y="2745827"/>
                        </a:cubicBezTo>
                        <a:cubicBezTo>
                          <a:pt x="1676400" y="2743199"/>
                          <a:pt x="1550276" y="2735316"/>
                          <a:pt x="1492469" y="2730061"/>
                        </a:cubicBezTo>
                        <a:cubicBezTo>
                          <a:pt x="1434662" y="2724806"/>
                          <a:pt x="1426779" y="2748454"/>
                          <a:pt x="1382110" y="2714296"/>
                        </a:cubicBezTo>
                        <a:cubicBezTo>
                          <a:pt x="1337441" y="2680138"/>
                          <a:pt x="1261241" y="2577662"/>
                          <a:pt x="1224455" y="2525110"/>
                        </a:cubicBezTo>
                        <a:cubicBezTo>
                          <a:pt x="1187669" y="2472558"/>
                          <a:pt x="1200807" y="2501462"/>
                          <a:pt x="1161393" y="2398986"/>
                        </a:cubicBezTo>
                        <a:cubicBezTo>
                          <a:pt x="1121979" y="2296510"/>
                          <a:pt x="1027386" y="2025869"/>
                          <a:pt x="987972" y="1910255"/>
                        </a:cubicBezTo>
                        <a:cubicBezTo>
                          <a:pt x="948558" y="1794641"/>
                          <a:pt x="935420" y="1765737"/>
                          <a:pt x="924910" y="1705303"/>
                        </a:cubicBezTo>
                        <a:cubicBezTo>
                          <a:pt x="914400" y="1644869"/>
                          <a:pt x="935420" y="1594944"/>
                          <a:pt x="924910" y="1547648"/>
                        </a:cubicBezTo>
                        <a:cubicBezTo>
                          <a:pt x="914400" y="1500352"/>
                          <a:pt x="901262" y="1484586"/>
                          <a:pt x="861848" y="1421524"/>
                        </a:cubicBezTo>
                        <a:cubicBezTo>
                          <a:pt x="822434" y="1358462"/>
                          <a:pt x="730469" y="1242848"/>
                          <a:pt x="688428" y="1169275"/>
                        </a:cubicBezTo>
                        <a:cubicBezTo>
                          <a:pt x="646387" y="1095702"/>
                          <a:pt x="643759" y="1032641"/>
                          <a:pt x="609600" y="980089"/>
                        </a:cubicBezTo>
                        <a:cubicBezTo>
                          <a:pt x="575441" y="927537"/>
                          <a:pt x="522890" y="935420"/>
                          <a:pt x="483476" y="853965"/>
                        </a:cubicBezTo>
                        <a:cubicBezTo>
                          <a:pt x="444062" y="772510"/>
                          <a:pt x="399393" y="570186"/>
                          <a:pt x="373117" y="491358"/>
                        </a:cubicBezTo>
                        <a:cubicBezTo>
                          <a:pt x="346841" y="412530"/>
                          <a:pt x="315311" y="430923"/>
                          <a:pt x="325821" y="380999"/>
                        </a:cubicBezTo>
                        <a:cubicBezTo>
                          <a:pt x="336331" y="331075"/>
                          <a:pt x="417786" y="244365"/>
                          <a:pt x="436179" y="191813"/>
                        </a:cubicBezTo>
                        <a:cubicBezTo>
                          <a:pt x="454572" y="139261"/>
                          <a:pt x="436179" y="65689"/>
                          <a:pt x="436179" y="65689"/>
                        </a:cubicBezTo>
                        <a:lnTo>
                          <a:pt x="436179" y="65689"/>
                        </a:lnTo>
                        <a:cubicBezTo>
                          <a:pt x="423041" y="55179"/>
                          <a:pt x="420414" y="5255"/>
                          <a:pt x="357352" y="2627"/>
                        </a:cubicBezTo>
                        <a:cubicBezTo>
                          <a:pt x="294290" y="0"/>
                          <a:pt x="97221" y="44669"/>
                          <a:pt x="57807" y="49924"/>
                        </a:cubicBezTo>
                        <a:cubicBezTo>
                          <a:pt x="18393" y="55179"/>
                          <a:pt x="128752" y="13137"/>
                          <a:pt x="120869" y="34158"/>
                        </a:cubicBezTo>
                        <a:cubicBezTo>
                          <a:pt x="112986" y="55179"/>
                          <a:pt x="21020" y="126124"/>
                          <a:pt x="10510" y="176048"/>
                        </a:cubicBezTo>
                        <a:cubicBezTo>
                          <a:pt x="0" y="225972"/>
                          <a:pt x="23648" y="262758"/>
                          <a:pt x="57807" y="333703"/>
                        </a:cubicBezTo>
                        <a:cubicBezTo>
                          <a:pt x="91966" y="404648"/>
                          <a:pt x="186559" y="536027"/>
                          <a:pt x="215462" y="601717"/>
                        </a:cubicBezTo>
                        <a:cubicBezTo>
                          <a:pt x="244365" y="667407"/>
                          <a:pt x="252249" y="683172"/>
                          <a:pt x="231228" y="727841"/>
                        </a:cubicBezTo>
                        <a:cubicBezTo>
                          <a:pt x="210207" y="772510"/>
                          <a:pt x="97221" y="801413"/>
                          <a:pt x="89338" y="869730"/>
                        </a:cubicBezTo>
                        <a:cubicBezTo>
                          <a:pt x="81455" y="938047"/>
                          <a:pt x="118241" y="1043151"/>
                          <a:pt x="183931" y="1137744"/>
                        </a:cubicBezTo>
                        <a:cubicBezTo>
                          <a:pt x="249621" y="1232337"/>
                          <a:pt x="430924" y="1366344"/>
                          <a:pt x="483476" y="1437289"/>
                        </a:cubicBezTo>
                        <a:cubicBezTo>
                          <a:pt x="536028" y="1508234"/>
                          <a:pt x="501869" y="1497723"/>
                          <a:pt x="499241" y="1563413"/>
                        </a:cubicBezTo>
                        <a:cubicBezTo>
                          <a:pt x="496613" y="1629103"/>
                          <a:pt x="467710" y="1747344"/>
                          <a:pt x="467710" y="1831427"/>
                        </a:cubicBezTo>
                        <a:cubicBezTo>
                          <a:pt x="467710" y="1915510"/>
                          <a:pt x="475593" y="1991710"/>
                          <a:pt x="499241" y="2067910"/>
                        </a:cubicBezTo>
                        <a:cubicBezTo>
                          <a:pt x="522889" y="2144110"/>
                          <a:pt x="609600" y="2288627"/>
                          <a:pt x="609600" y="2288627"/>
                        </a:cubicBezTo>
                        <a:cubicBezTo>
                          <a:pt x="659524" y="2388475"/>
                          <a:pt x="719959" y="2538247"/>
                          <a:pt x="798786" y="2666999"/>
                        </a:cubicBezTo>
                        <a:cubicBezTo>
                          <a:pt x="877614" y="2795751"/>
                          <a:pt x="990600" y="2966544"/>
                          <a:pt x="1082565" y="3061137"/>
                        </a:cubicBezTo>
                        <a:cubicBezTo>
                          <a:pt x="1174531" y="3155730"/>
                          <a:pt x="1271751" y="3197772"/>
                          <a:pt x="1350579" y="3234558"/>
                        </a:cubicBezTo>
                        <a:cubicBezTo>
                          <a:pt x="1429407" y="3271344"/>
                          <a:pt x="1487214" y="3271345"/>
                          <a:pt x="1555531" y="3281855"/>
                        </a:cubicBezTo>
                        <a:cubicBezTo>
                          <a:pt x="1623848" y="3292365"/>
                          <a:pt x="1689538" y="3316013"/>
                          <a:pt x="1760483" y="3297620"/>
                        </a:cubicBezTo>
                        <a:cubicBezTo>
                          <a:pt x="1831428" y="3279227"/>
                          <a:pt x="1910255" y="3221420"/>
                          <a:pt x="1981200" y="3171496"/>
                        </a:cubicBezTo>
                        <a:cubicBezTo>
                          <a:pt x="2052145" y="3121572"/>
                          <a:pt x="2133600" y="3053254"/>
                          <a:pt x="2186152" y="2998075"/>
                        </a:cubicBezTo>
                        <a:cubicBezTo>
                          <a:pt x="2238704" y="2942896"/>
                          <a:pt x="2249214" y="2911365"/>
                          <a:pt x="2296510" y="2840420"/>
                        </a:cubicBezTo>
                        <a:cubicBezTo>
                          <a:pt x="2343806" y="2769475"/>
                          <a:pt x="2385848" y="2711668"/>
                          <a:pt x="2469931" y="2572406"/>
                        </a:cubicBezTo>
                        <a:cubicBezTo>
                          <a:pt x="2554014" y="2433144"/>
                          <a:pt x="2801007" y="2004848"/>
                          <a:pt x="2801007" y="2004848"/>
                        </a:cubicBezTo>
                        <a:lnTo>
                          <a:pt x="2801007" y="2004848"/>
                        </a:lnTo>
                        <a:cubicBezTo>
                          <a:pt x="2822028" y="1923393"/>
                          <a:pt x="2871952" y="1636986"/>
                          <a:pt x="2927131" y="1516117"/>
                        </a:cubicBezTo>
                        <a:cubicBezTo>
                          <a:pt x="2982310" y="1395248"/>
                          <a:pt x="3079531" y="1350579"/>
                          <a:pt x="3132083" y="1279634"/>
                        </a:cubicBezTo>
                        <a:cubicBezTo>
                          <a:pt x="3184635" y="1208689"/>
                          <a:pt x="3242441" y="1143000"/>
                          <a:pt x="3242441" y="1090448"/>
                        </a:cubicBezTo>
                        <a:cubicBezTo>
                          <a:pt x="3242441" y="1037896"/>
                          <a:pt x="3132083" y="964324"/>
                          <a:pt x="3132083" y="964324"/>
                        </a:cubicBezTo>
                        <a:lnTo>
                          <a:pt x="3132083" y="964324"/>
                        </a:lnTo>
                        <a:cubicBezTo>
                          <a:pt x="3134710" y="935421"/>
                          <a:pt x="3132082" y="853965"/>
                          <a:pt x="3147848" y="790903"/>
                        </a:cubicBezTo>
                        <a:cubicBezTo>
                          <a:pt x="3163614" y="727841"/>
                          <a:pt x="3210911" y="630620"/>
                          <a:pt x="3226676" y="585951"/>
                        </a:cubicBezTo>
                        <a:cubicBezTo>
                          <a:pt x="3242442" y="541282"/>
                          <a:pt x="3218793" y="554420"/>
                          <a:pt x="3242441" y="522889"/>
                        </a:cubicBezTo>
                        <a:cubicBezTo>
                          <a:pt x="3266089" y="491358"/>
                          <a:pt x="3368565" y="459827"/>
                          <a:pt x="3368565" y="396765"/>
                        </a:cubicBezTo>
                        <a:cubicBezTo>
                          <a:pt x="3368565" y="333703"/>
                          <a:pt x="3276600" y="191814"/>
                          <a:pt x="3242441" y="144517"/>
                        </a:cubicBezTo>
                        <a:cubicBezTo>
                          <a:pt x="3208283" y="97221"/>
                          <a:pt x="3200400" y="107731"/>
                          <a:pt x="3163614" y="112986"/>
                        </a:cubicBezTo>
                        <a:cubicBezTo>
                          <a:pt x="3126828" y="118241"/>
                          <a:pt x="3061138" y="162910"/>
                          <a:pt x="3021724" y="176048"/>
                        </a:cubicBezTo>
                        <a:cubicBezTo>
                          <a:pt x="2982310" y="189186"/>
                          <a:pt x="2924503" y="194441"/>
                          <a:pt x="2911365" y="223344"/>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9" name="Freeform 9"/>
                  <p:cNvSpPr/>
                  <p:nvPr/>
                </p:nvSpPr>
                <p:spPr>
                  <a:xfrm>
                    <a:off x="1342696" y="3647090"/>
                    <a:ext cx="317938" cy="415158"/>
                  </a:xfrm>
                  <a:custGeom>
                    <a:avLst/>
                    <a:gdLst>
                      <a:gd name="connsiteX0" fmla="*/ 265387 w 317938"/>
                      <a:gd name="connsiteY0" fmla="*/ 294289 h 415158"/>
                      <a:gd name="connsiteX1" fmla="*/ 312683 w 317938"/>
                      <a:gd name="connsiteY1" fmla="*/ 231227 h 415158"/>
                      <a:gd name="connsiteX2" fmla="*/ 296918 w 317938"/>
                      <a:gd name="connsiteY2" fmla="*/ 73572 h 415158"/>
                      <a:gd name="connsiteX3" fmla="*/ 296918 w 317938"/>
                      <a:gd name="connsiteY3" fmla="*/ 73572 h 415158"/>
                      <a:gd name="connsiteX4" fmla="*/ 155028 w 317938"/>
                      <a:gd name="connsiteY4" fmla="*/ 26276 h 415158"/>
                      <a:gd name="connsiteX5" fmla="*/ 139263 w 317938"/>
                      <a:gd name="connsiteY5" fmla="*/ 10510 h 415158"/>
                      <a:gd name="connsiteX6" fmla="*/ 13138 w 317938"/>
                      <a:gd name="connsiteY6" fmla="*/ 89338 h 415158"/>
                      <a:gd name="connsiteX7" fmla="*/ 60435 w 317938"/>
                      <a:gd name="connsiteY7" fmla="*/ 373117 h 415158"/>
                      <a:gd name="connsiteX8" fmla="*/ 123497 w 317938"/>
                      <a:gd name="connsiteY8" fmla="*/ 341586 h 415158"/>
                      <a:gd name="connsiteX9" fmla="*/ 265387 w 317938"/>
                      <a:gd name="connsiteY9" fmla="*/ 294289 h 41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938" h="415158">
                        <a:moveTo>
                          <a:pt x="265387" y="294289"/>
                        </a:moveTo>
                        <a:cubicBezTo>
                          <a:pt x="296918" y="275896"/>
                          <a:pt x="307428" y="268013"/>
                          <a:pt x="312683" y="231227"/>
                        </a:cubicBezTo>
                        <a:cubicBezTo>
                          <a:pt x="317938" y="194441"/>
                          <a:pt x="296918" y="73572"/>
                          <a:pt x="296918" y="73572"/>
                        </a:cubicBezTo>
                        <a:lnTo>
                          <a:pt x="296918" y="73572"/>
                        </a:lnTo>
                        <a:cubicBezTo>
                          <a:pt x="273270" y="65689"/>
                          <a:pt x="181304" y="36786"/>
                          <a:pt x="155028" y="26276"/>
                        </a:cubicBezTo>
                        <a:cubicBezTo>
                          <a:pt x="128752" y="15766"/>
                          <a:pt x="162911" y="0"/>
                          <a:pt x="139263" y="10510"/>
                        </a:cubicBezTo>
                        <a:cubicBezTo>
                          <a:pt x="115615" y="21020"/>
                          <a:pt x="26276" y="28904"/>
                          <a:pt x="13138" y="89338"/>
                        </a:cubicBezTo>
                        <a:cubicBezTo>
                          <a:pt x="0" y="149772"/>
                          <a:pt x="42042" y="331076"/>
                          <a:pt x="60435" y="373117"/>
                        </a:cubicBezTo>
                        <a:cubicBezTo>
                          <a:pt x="78828" y="415158"/>
                          <a:pt x="94594" y="357352"/>
                          <a:pt x="123497" y="341586"/>
                        </a:cubicBezTo>
                        <a:cubicBezTo>
                          <a:pt x="152401" y="325821"/>
                          <a:pt x="233856" y="312682"/>
                          <a:pt x="265387" y="294289"/>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0" name="Freeform 10"/>
                  <p:cNvSpPr/>
                  <p:nvPr/>
                </p:nvSpPr>
                <p:spPr>
                  <a:xfrm>
                    <a:off x="1495097" y="3689131"/>
                    <a:ext cx="34158" cy="252248"/>
                  </a:xfrm>
                  <a:custGeom>
                    <a:avLst/>
                    <a:gdLst>
                      <a:gd name="connsiteX0" fmla="*/ 18393 w 34158"/>
                      <a:gd name="connsiteY0" fmla="*/ 0 h 252248"/>
                      <a:gd name="connsiteX1" fmla="*/ 18393 w 34158"/>
                      <a:gd name="connsiteY1" fmla="*/ 126124 h 252248"/>
                      <a:gd name="connsiteX2" fmla="*/ 18393 w 34158"/>
                      <a:gd name="connsiteY2" fmla="*/ 157655 h 252248"/>
                      <a:gd name="connsiteX3" fmla="*/ 2627 w 34158"/>
                      <a:gd name="connsiteY3" fmla="*/ 189186 h 252248"/>
                      <a:gd name="connsiteX4" fmla="*/ 34158 w 34158"/>
                      <a:gd name="connsiteY4" fmla="*/ 252248 h 252248"/>
                      <a:gd name="connsiteX5" fmla="*/ 34158 w 34158"/>
                      <a:gd name="connsiteY5" fmla="*/ 252248 h 252248"/>
                      <a:gd name="connsiteX6" fmla="*/ 34158 w 34158"/>
                      <a:gd name="connsiteY6" fmla="*/ 252248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 h="252248">
                        <a:moveTo>
                          <a:pt x="18393" y="0"/>
                        </a:moveTo>
                        <a:lnTo>
                          <a:pt x="18393" y="126124"/>
                        </a:lnTo>
                        <a:cubicBezTo>
                          <a:pt x="18393" y="152400"/>
                          <a:pt x="21021" y="147145"/>
                          <a:pt x="18393" y="157655"/>
                        </a:cubicBezTo>
                        <a:cubicBezTo>
                          <a:pt x="15765" y="168165"/>
                          <a:pt x="0" y="173421"/>
                          <a:pt x="2627" y="189186"/>
                        </a:cubicBezTo>
                        <a:cubicBezTo>
                          <a:pt x="5254" y="204951"/>
                          <a:pt x="34158" y="252248"/>
                          <a:pt x="34158" y="252248"/>
                        </a:cubicBezTo>
                        <a:lnTo>
                          <a:pt x="34158" y="252248"/>
                        </a:lnTo>
                        <a:lnTo>
                          <a:pt x="34158" y="2522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1" name="Freeform 11"/>
                  <p:cNvSpPr/>
                  <p:nvPr/>
                </p:nvSpPr>
                <p:spPr>
                  <a:xfrm>
                    <a:off x="1403131" y="3783724"/>
                    <a:ext cx="189186" cy="47297"/>
                  </a:xfrm>
                  <a:custGeom>
                    <a:avLst/>
                    <a:gdLst>
                      <a:gd name="connsiteX0" fmla="*/ 0 w 189186"/>
                      <a:gd name="connsiteY0" fmla="*/ 47297 h 47297"/>
                      <a:gd name="connsiteX1" fmla="*/ 94593 w 189186"/>
                      <a:gd name="connsiteY1" fmla="*/ 31531 h 47297"/>
                      <a:gd name="connsiteX2" fmla="*/ 141890 w 189186"/>
                      <a:gd name="connsiteY2" fmla="*/ 31531 h 47297"/>
                      <a:gd name="connsiteX3" fmla="*/ 189186 w 189186"/>
                      <a:gd name="connsiteY3" fmla="*/ 0 h 47297"/>
                      <a:gd name="connsiteX4" fmla="*/ 189186 w 189186"/>
                      <a:gd name="connsiteY4" fmla="*/ 0 h 47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6" h="47297">
                        <a:moveTo>
                          <a:pt x="0" y="47297"/>
                        </a:moveTo>
                        <a:cubicBezTo>
                          <a:pt x="35472" y="40728"/>
                          <a:pt x="70945" y="34159"/>
                          <a:pt x="94593" y="31531"/>
                        </a:cubicBezTo>
                        <a:cubicBezTo>
                          <a:pt x="118241" y="28903"/>
                          <a:pt x="126125" y="36786"/>
                          <a:pt x="141890" y="31531"/>
                        </a:cubicBezTo>
                        <a:cubicBezTo>
                          <a:pt x="157655" y="26276"/>
                          <a:pt x="189186" y="0"/>
                          <a:pt x="189186" y="0"/>
                        </a:cubicBezTo>
                        <a:lnTo>
                          <a:pt x="189186" y="0"/>
                        </a:lnTo>
                      </a:path>
                    </a:pathLst>
                  </a:custGeom>
                  <a:noFill/>
                  <a:ln w="9525"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2" name="Freeform 12"/>
                  <p:cNvSpPr/>
                  <p:nvPr/>
                </p:nvSpPr>
                <p:spPr>
                  <a:xfrm>
                    <a:off x="1513490" y="3862552"/>
                    <a:ext cx="47296" cy="31531"/>
                  </a:xfrm>
                  <a:custGeom>
                    <a:avLst/>
                    <a:gdLst>
                      <a:gd name="connsiteX0" fmla="*/ 0 w 47296"/>
                      <a:gd name="connsiteY0" fmla="*/ 0 h 31531"/>
                      <a:gd name="connsiteX1" fmla="*/ 47296 w 47296"/>
                      <a:gd name="connsiteY1" fmla="*/ 31531 h 31531"/>
                    </a:gdLst>
                    <a:ahLst/>
                    <a:cxnLst>
                      <a:cxn ang="0">
                        <a:pos x="connsiteX0" y="connsiteY0"/>
                      </a:cxn>
                      <a:cxn ang="0">
                        <a:pos x="connsiteX1" y="connsiteY1"/>
                      </a:cxn>
                    </a:cxnLst>
                    <a:rect l="l" t="t" r="r" b="b"/>
                    <a:pathLst>
                      <a:path w="47296" h="31531">
                        <a:moveTo>
                          <a:pt x="0" y="0"/>
                        </a:moveTo>
                        <a:lnTo>
                          <a:pt x="47296" y="3153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3" name="Freeform 13"/>
                  <p:cNvSpPr/>
                  <p:nvPr/>
                </p:nvSpPr>
                <p:spPr>
                  <a:xfrm>
                    <a:off x="1434662" y="3752193"/>
                    <a:ext cx="63062" cy="15766"/>
                  </a:xfrm>
                  <a:custGeom>
                    <a:avLst/>
                    <a:gdLst>
                      <a:gd name="connsiteX0" fmla="*/ 63062 w 63062"/>
                      <a:gd name="connsiteY0" fmla="*/ 15766 h 15766"/>
                      <a:gd name="connsiteX1" fmla="*/ 0 w 63062"/>
                      <a:gd name="connsiteY1" fmla="*/ 0 h 15766"/>
                    </a:gdLst>
                    <a:ahLst/>
                    <a:cxnLst>
                      <a:cxn ang="0">
                        <a:pos x="connsiteX0" y="connsiteY0"/>
                      </a:cxn>
                      <a:cxn ang="0">
                        <a:pos x="connsiteX1" y="connsiteY1"/>
                      </a:cxn>
                    </a:cxnLst>
                    <a:rect l="l" t="t" r="r" b="b"/>
                    <a:pathLst>
                      <a:path w="63062" h="15766">
                        <a:moveTo>
                          <a:pt x="63062" y="15766"/>
                        </a:move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4" name="Freeform 14"/>
                  <p:cNvSpPr/>
                  <p:nvPr/>
                </p:nvSpPr>
                <p:spPr>
                  <a:xfrm>
                    <a:off x="1395248" y="3957145"/>
                    <a:ext cx="325821" cy="352097"/>
                  </a:xfrm>
                  <a:custGeom>
                    <a:avLst/>
                    <a:gdLst>
                      <a:gd name="connsiteX0" fmla="*/ 275897 w 325821"/>
                      <a:gd name="connsiteY0" fmla="*/ 331076 h 352097"/>
                      <a:gd name="connsiteX1" fmla="*/ 323193 w 325821"/>
                      <a:gd name="connsiteY1" fmla="*/ 220717 h 352097"/>
                      <a:gd name="connsiteX2" fmla="*/ 291662 w 325821"/>
                      <a:gd name="connsiteY2" fmla="*/ 94593 h 352097"/>
                      <a:gd name="connsiteX3" fmla="*/ 244366 w 325821"/>
                      <a:gd name="connsiteY3" fmla="*/ 15765 h 352097"/>
                      <a:gd name="connsiteX4" fmla="*/ 118242 w 325821"/>
                      <a:gd name="connsiteY4" fmla="*/ 15765 h 352097"/>
                      <a:gd name="connsiteX5" fmla="*/ 23649 w 325821"/>
                      <a:gd name="connsiteY5" fmla="*/ 110358 h 352097"/>
                      <a:gd name="connsiteX6" fmla="*/ 7883 w 325821"/>
                      <a:gd name="connsiteY6" fmla="*/ 189186 h 352097"/>
                      <a:gd name="connsiteX7" fmla="*/ 70945 w 325821"/>
                      <a:gd name="connsiteY7" fmla="*/ 331076 h 352097"/>
                      <a:gd name="connsiteX8" fmla="*/ 197069 w 325821"/>
                      <a:gd name="connsiteY8" fmla="*/ 315310 h 352097"/>
                      <a:gd name="connsiteX9" fmla="*/ 275897 w 325821"/>
                      <a:gd name="connsiteY9" fmla="*/ 331076 h 35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821" h="352097">
                        <a:moveTo>
                          <a:pt x="275897" y="331076"/>
                        </a:moveTo>
                        <a:cubicBezTo>
                          <a:pt x="296918" y="315310"/>
                          <a:pt x="320566" y="260131"/>
                          <a:pt x="323193" y="220717"/>
                        </a:cubicBezTo>
                        <a:cubicBezTo>
                          <a:pt x="325821" y="181303"/>
                          <a:pt x="304800" y="128752"/>
                          <a:pt x="291662" y="94593"/>
                        </a:cubicBezTo>
                        <a:cubicBezTo>
                          <a:pt x="278524" y="60434"/>
                          <a:pt x="273269" y="28903"/>
                          <a:pt x="244366" y="15765"/>
                        </a:cubicBezTo>
                        <a:cubicBezTo>
                          <a:pt x="215463" y="2627"/>
                          <a:pt x="155028" y="0"/>
                          <a:pt x="118242" y="15765"/>
                        </a:cubicBezTo>
                        <a:cubicBezTo>
                          <a:pt x="81456" y="31530"/>
                          <a:pt x="42042" y="81455"/>
                          <a:pt x="23649" y="110358"/>
                        </a:cubicBezTo>
                        <a:cubicBezTo>
                          <a:pt x="5256" y="139261"/>
                          <a:pt x="0" y="152400"/>
                          <a:pt x="7883" y="189186"/>
                        </a:cubicBezTo>
                        <a:cubicBezTo>
                          <a:pt x="15766" y="225972"/>
                          <a:pt x="39414" y="310055"/>
                          <a:pt x="70945" y="331076"/>
                        </a:cubicBezTo>
                        <a:cubicBezTo>
                          <a:pt x="102476" y="352097"/>
                          <a:pt x="162910" y="317938"/>
                          <a:pt x="197069" y="315310"/>
                        </a:cubicBezTo>
                        <a:cubicBezTo>
                          <a:pt x="231228" y="312682"/>
                          <a:pt x="254876" y="346842"/>
                          <a:pt x="275897" y="331076"/>
                        </a:cubicBezTo>
                        <a:close/>
                      </a:path>
                    </a:pathLst>
                  </a:custGeom>
                  <a:noFill/>
                  <a:ln w="317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5" name="Freeform 15"/>
                  <p:cNvSpPr/>
                  <p:nvPr/>
                </p:nvSpPr>
                <p:spPr>
                  <a:xfrm>
                    <a:off x="1484586" y="4238297"/>
                    <a:ext cx="333703" cy="381000"/>
                  </a:xfrm>
                  <a:custGeom>
                    <a:avLst/>
                    <a:gdLst>
                      <a:gd name="connsiteX0" fmla="*/ 265386 w 333703"/>
                      <a:gd name="connsiteY0" fmla="*/ 333703 h 381000"/>
                      <a:gd name="connsiteX1" fmla="*/ 328448 w 333703"/>
                      <a:gd name="connsiteY1" fmla="*/ 302172 h 381000"/>
                      <a:gd name="connsiteX2" fmla="*/ 296917 w 333703"/>
                      <a:gd name="connsiteY2" fmla="*/ 128751 h 381000"/>
                      <a:gd name="connsiteX3" fmla="*/ 170793 w 333703"/>
                      <a:gd name="connsiteY3" fmla="*/ 34158 h 381000"/>
                      <a:gd name="connsiteX4" fmla="*/ 91966 w 333703"/>
                      <a:gd name="connsiteY4" fmla="*/ 18393 h 381000"/>
                      <a:gd name="connsiteX5" fmla="*/ 13138 w 333703"/>
                      <a:gd name="connsiteY5" fmla="*/ 144517 h 381000"/>
                      <a:gd name="connsiteX6" fmla="*/ 13138 w 333703"/>
                      <a:gd name="connsiteY6" fmla="*/ 223344 h 381000"/>
                      <a:gd name="connsiteX7" fmla="*/ 44669 w 333703"/>
                      <a:gd name="connsiteY7" fmla="*/ 349469 h 381000"/>
                      <a:gd name="connsiteX8" fmla="*/ 123497 w 333703"/>
                      <a:gd name="connsiteY8" fmla="*/ 381000 h 381000"/>
                      <a:gd name="connsiteX9" fmla="*/ 170793 w 333703"/>
                      <a:gd name="connsiteY9" fmla="*/ 349469 h 381000"/>
                      <a:gd name="connsiteX10" fmla="*/ 265386 w 333703"/>
                      <a:gd name="connsiteY10" fmla="*/ 3337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703" h="381000">
                        <a:moveTo>
                          <a:pt x="265386" y="333703"/>
                        </a:moveTo>
                        <a:cubicBezTo>
                          <a:pt x="291662" y="325820"/>
                          <a:pt x="323193" y="336331"/>
                          <a:pt x="328448" y="302172"/>
                        </a:cubicBezTo>
                        <a:cubicBezTo>
                          <a:pt x="333703" y="268013"/>
                          <a:pt x="323193" y="173420"/>
                          <a:pt x="296917" y="128751"/>
                        </a:cubicBezTo>
                        <a:cubicBezTo>
                          <a:pt x="270641" y="84082"/>
                          <a:pt x="204952" y="52551"/>
                          <a:pt x="170793" y="34158"/>
                        </a:cubicBezTo>
                        <a:cubicBezTo>
                          <a:pt x="136635" y="15765"/>
                          <a:pt x="118242" y="0"/>
                          <a:pt x="91966" y="18393"/>
                        </a:cubicBezTo>
                        <a:cubicBezTo>
                          <a:pt x="65690" y="36786"/>
                          <a:pt x="26276" y="110359"/>
                          <a:pt x="13138" y="144517"/>
                        </a:cubicBezTo>
                        <a:cubicBezTo>
                          <a:pt x="0" y="178675"/>
                          <a:pt x="7883" y="189185"/>
                          <a:pt x="13138" y="223344"/>
                        </a:cubicBezTo>
                        <a:cubicBezTo>
                          <a:pt x="18393" y="257503"/>
                          <a:pt x="26276" y="323193"/>
                          <a:pt x="44669" y="349469"/>
                        </a:cubicBezTo>
                        <a:cubicBezTo>
                          <a:pt x="63062" y="375745"/>
                          <a:pt x="102476" y="381000"/>
                          <a:pt x="123497" y="381000"/>
                        </a:cubicBezTo>
                        <a:cubicBezTo>
                          <a:pt x="144518" y="381000"/>
                          <a:pt x="149772" y="359980"/>
                          <a:pt x="170793" y="349469"/>
                        </a:cubicBezTo>
                        <a:cubicBezTo>
                          <a:pt x="191814" y="338959"/>
                          <a:pt x="239110" y="341586"/>
                          <a:pt x="265386" y="333703"/>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6" name="Freeform 16"/>
                  <p:cNvSpPr/>
                  <p:nvPr/>
                </p:nvSpPr>
                <p:spPr>
                  <a:xfrm>
                    <a:off x="1563414" y="4585139"/>
                    <a:ext cx="286407" cy="262758"/>
                  </a:xfrm>
                  <a:custGeom>
                    <a:avLst/>
                    <a:gdLst>
                      <a:gd name="connsiteX0" fmla="*/ 155027 w 286407"/>
                      <a:gd name="connsiteY0" fmla="*/ 2627 h 262758"/>
                      <a:gd name="connsiteX1" fmla="*/ 265386 w 286407"/>
                      <a:gd name="connsiteY1" fmla="*/ 49923 h 262758"/>
                      <a:gd name="connsiteX2" fmla="*/ 281152 w 286407"/>
                      <a:gd name="connsiteY2" fmla="*/ 160282 h 262758"/>
                      <a:gd name="connsiteX3" fmla="*/ 233855 w 286407"/>
                      <a:gd name="connsiteY3" fmla="*/ 223344 h 262758"/>
                      <a:gd name="connsiteX4" fmla="*/ 123496 w 286407"/>
                      <a:gd name="connsiteY4" fmla="*/ 254875 h 262758"/>
                      <a:gd name="connsiteX5" fmla="*/ 13138 w 286407"/>
                      <a:gd name="connsiteY5" fmla="*/ 176047 h 262758"/>
                      <a:gd name="connsiteX6" fmla="*/ 44669 w 286407"/>
                      <a:gd name="connsiteY6" fmla="*/ 34158 h 262758"/>
                      <a:gd name="connsiteX7" fmla="*/ 155027 w 286407"/>
                      <a:gd name="connsiteY7" fmla="*/ 2627 h 26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7" h="262758">
                        <a:moveTo>
                          <a:pt x="155027" y="2627"/>
                        </a:moveTo>
                        <a:cubicBezTo>
                          <a:pt x="191813" y="5254"/>
                          <a:pt x="244365" y="23647"/>
                          <a:pt x="265386" y="49923"/>
                        </a:cubicBezTo>
                        <a:cubicBezTo>
                          <a:pt x="286407" y="76199"/>
                          <a:pt x="286407" y="131378"/>
                          <a:pt x="281152" y="160282"/>
                        </a:cubicBezTo>
                        <a:cubicBezTo>
                          <a:pt x="275897" y="189186"/>
                          <a:pt x="260131" y="207579"/>
                          <a:pt x="233855" y="223344"/>
                        </a:cubicBezTo>
                        <a:cubicBezTo>
                          <a:pt x="207579" y="239110"/>
                          <a:pt x="160282" y="262758"/>
                          <a:pt x="123496" y="254875"/>
                        </a:cubicBezTo>
                        <a:cubicBezTo>
                          <a:pt x="86710" y="246992"/>
                          <a:pt x="26276" y="212833"/>
                          <a:pt x="13138" y="176047"/>
                        </a:cubicBezTo>
                        <a:cubicBezTo>
                          <a:pt x="0" y="139261"/>
                          <a:pt x="26276" y="65689"/>
                          <a:pt x="44669" y="34158"/>
                        </a:cubicBezTo>
                        <a:cubicBezTo>
                          <a:pt x="63062" y="2627"/>
                          <a:pt x="118241" y="0"/>
                          <a:pt x="155027" y="2627"/>
                        </a:cubicBezTo>
                        <a:close/>
                      </a:path>
                    </a:pathLst>
                  </a:cu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7" name="Freeform 17"/>
                  <p:cNvSpPr/>
                  <p:nvPr/>
                </p:nvSpPr>
                <p:spPr>
                  <a:xfrm>
                    <a:off x="1652752" y="4797973"/>
                    <a:ext cx="275896" cy="252248"/>
                  </a:xfrm>
                  <a:custGeom>
                    <a:avLst/>
                    <a:gdLst>
                      <a:gd name="connsiteX0" fmla="*/ 144517 w 275896"/>
                      <a:gd name="connsiteY0" fmla="*/ 10510 h 252248"/>
                      <a:gd name="connsiteX1" fmla="*/ 239110 w 275896"/>
                      <a:gd name="connsiteY1" fmla="*/ 10510 h 252248"/>
                      <a:gd name="connsiteX2" fmla="*/ 270641 w 275896"/>
                      <a:gd name="connsiteY2" fmla="*/ 73572 h 252248"/>
                      <a:gd name="connsiteX3" fmla="*/ 207579 w 275896"/>
                      <a:gd name="connsiteY3" fmla="*/ 215461 h 252248"/>
                      <a:gd name="connsiteX4" fmla="*/ 144517 w 275896"/>
                      <a:gd name="connsiteY4" fmla="*/ 246993 h 252248"/>
                      <a:gd name="connsiteX5" fmla="*/ 18393 w 275896"/>
                      <a:gd name="connsiteY5" fmla="*/ 183930 h 252248"/>
                      <a:gd name="connsiteX6" fmla="*/ 34158 w 275896"/>
                      <a:gd name="connsiteY6" fmla="*/ 42041 h 252248"/>
                      <a:gd name="connsiteX7" fmla="*/ 144517 w 275896"/>
                      <a:gd name="connsiteY7" fmla="*/ 1051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96" h="252248">
                        <a:moveTo>
                          <a:pt x="144517" y="10510"/>
                        </a:moveTo>
                        <a:cubicBezTo>
                          <a:pt x="178676" y="5255"/>
                          <a:pt x="218089" y="0"/>
                          <a:pt x="239110" y="10510"/>
                        </a:cubicBezTo>
                        <a:cubicBezTo>
                          <a:pt x="260131" y="21020"/>
                          <a:pt x="275896" y="39414"/>
                          <a:pt x="270641" y="73572"/>
                        </a:cubicBezTo>
                        <a:cubicBezTo>
                          <a:pt x="265386" y="107730"/>
                          <a:pt x="228600" y="186558"/>
                          <a:pt x="207579" y="215461"/>
                        </a:cubicBezTo>
                        <a:cubicBezTo>
                          <a:pt x="186558" y="244364"/>
                          <a:pt x="176048" y="252248"/>
                          <a:pt x="144517" y="246993"/>
                        </a:cubicBezTo>
                        <a:cubicBezTo>
                          <a:pt x="112986" y="241738"/>
                          <a:pt x="36786" y="218089"/>
                          <a:pt x="18393" y="183930"/>
                        </a:cubicBezTo>
                        <a:cubicBezTo>
                          <a:pt x="0" y="149771"/>
                          <a:pt x="7882" y="70944"/>
                          <a:pt x="34158" y="42041"/>
                        </a:cubicBezTo>
                        <a:cubicBezTo>
                          <a:pt x="60434" y="13138"/>
                          <a:pt x="110358" y="15765"/>
                          <a:pt x="144517" y="10510"/>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8" name="Freeform 18"/>
                  <p:cNvSpPr/>
                  <p:nvPr/>
                </p:nvSpPr>
                <p:spPr>
                  <a:xfrm>
                    <a:off x="1810407" y="4937234"/>
                    <a:ext cx="252248" cy="257504"/>
                  </a:xfrm>
                  <a:custGeom>
                    <a:avLst/>
                    <a:gdLst>
                      <a:gd name="connsiteX0" fmla="*/ 81455 w 252248"/>
                      <a:gd name="connsiteY0" fmla="*/ 13138 h 257504"/>
                      <a:gd name="connsiteX1" fmla="*/ 176048 w 252248"/>
                      <a:gd name="connsiteY1" fmla="*/ 13138 h 257504"/>
                      <a:gd name="connsiteX2" fmla="*/ 223345 w 252248"/>
                      <a:gd name="connsiteY2" fmla="*/ 44669 h 257504"/>
                      <a:gd name="connsiteX3" fmla="*/ 239110 w 252248"/>
                      <a:gd name="connsiteY3" fmla="*/ 155028 h 257504"/>
                      <a:gd name="connsiteX4" fmla="*/ 144517 w 252248"/>
                      <a:gd name="connsiteY4" fmla="*/ 249621 h 257504"/>
                      <a:gd name="connsiteX5" fmla="*/ 18393 w 252248"/>
                      <a:gd name="connsiteY5" fmla="*/ 202325 h 257504"/>
                      <a:gd name="connsiteX6" fmla="*/ 34159 w 252248"/>
                      <a:gd name="connsiteY6" fmla="*/ 91966 h 257504"/>
                      <a:gd name="connsiteX7" fmla="*/ 81455 w 252248"/>
                      <a:gd name="connsiteY7" fmla="*/ 13138 h 25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248" h="257504">
                        <a:moveTo>
                          <a:pt x="81455" y="13138"/>
                        </a:moveTo>
                        <a:cubicBezTo>
                          <a:pt x="105103" y="0"/>
                          <a:pt x="152400" y="7883"/>
                          <a:pt x="176048" y="13138"/>
                        </a:cubicBezTo>
                        <a:cubicBezTo>
                          <a:pt x="199696" y="18393"/>
                          <a:pt x="212835" y="21021"/>
                          <a:pt x="223345" y="44669"/>
                        </a:cubicBezTo>
                        <a:cubicBezTo>
                          <a:pt x="233855" y="68317"/>
                          <a:pt x="252248" y="120869"/>
                          <a:pt x="239110" y="155028"/>
                        </a:cubicBezTo>
                        <a:cubicBezTo>
                          <a:pt x="225972" y="189187"/>
                          <a:pt x="181303" y="241738"/>
                          <a:pt x="144517" y="249621"/>
                        </a:cubicBezTo>
                        <a:cubicBezTo>
                          <a:pt x="107731" y="257504"/>
                          <a:pt x="36786" y="228601"/>
                          <a:pt x="18393" y="202325"/>
                        </a:cubicBezTo>
                        <a:cubicBezTo>
                          <a:pt x="0" y="176049"/>
                          <a:pt x="18394" y="118242"/>
                          <a:pt x="34159" y="91966"/>
                        </a:cubicBezTo>
                        <a:cubicBezTo>
                          <a:pt x="49925" y="65690"/>
                          <a:pt x="57807" y="26276"/>
                          <a:pt x="81455" y="13138"/>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9" name="Freeform 19"/>
                  <p:cNvSpPr/>
                  <p:nvPr/>
                </p:nvSpPr>
                <p:spPr>
                  <a:xfrm>
                    <a:off x="1962807" y="5042339"/>
                    <a:ext cx="225972" cy="239109"/>
                  </a:xfrm>
                  <a:custGeom>
                    <a:avLst/>
                    <a:gdLst>
                      <a:gd name="connsiteX0" fmla="*/ 118241 w 225972"/>
                      <a:gd name="connsiteY0" fmla="*/ 34158 h 239109"/>
                      <a:gd name="connsiteX1" fmla="*/ 165538 w 225972"/>
                      <a:gd name="connsiteY1" fmla="*/ 2627 h 239109"/>
                      <a:gd name="connsiteX2" fmla="*/ 212834 w 225972"/>
                      <a:gd name="connsiteY2" fmla="*/ 49923 h 239109"/>
                      <a:gd name="connsiteX3" fmla="*/ 212834 w 225972"/>
                      <a:gd name="connsiteY3" fmla="*/ 128751 h 239109"/>
                      <a:gd name="connsiteX4" fmla="*/ 212834 w 225972"/>
                      <a:gd name="connsiteY4" fmla="*/ 223344 h 239109"/>
                      <a:gd name="connsiteX5" fmla="*/ 134007 w 225972"/>
                      <a:gd name="connsiteY5" fmla="*/ 223344 h 239109"/>
                      <a:gd name="connsiteX6" fmla="*/ 7883 w 225972"/>
                      <a:gd name="connsiteY6" fmla="*/ 160282 h 239109"/>
                      <a:gd name="connsiteX7" fmla="*/ 118241 w 225972"/>
                      <a:gd name="connsiteY7" fmla="*/ 34158 h 23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972" h="239109">
                        <a:moveTo>
                          <a:pt x="118241" y="34158"/>
                        </a:moveTo>
                        <a:cubicBezTo>
                          <a:pt x="144517" y="7882"/>
                          <a:pt x="149773" y="0"/>
                          <a:pt x="165538" y="2627"/>
                        </a:cubicBezTo>
                        <a:cubicBezTo>
                          <a:pt x="181303" y="5254"/>
                          <a:pt x="204951" y="28902"/>
                          <a:pt x="212834" y="49923"/>
                        </a:cubicBezTo>
                        <a:cubicBezTo>
                          <a:pt x="220717" y="70944"/>
                          <a:pt x="212834" y="128751"/>
                          <a:pt x="212834" y="128751"/>
                        </a:cubicBezTo>
                        <a:cubicBezTo>
                          <a:pt x="212834" y="157654"/>
                          <a:pt x="225972" y="207579"/>
                          <a:pt x="212834" y="223344"/>
                        </a:cubicBezTo>
                        <a:cubicBezTo>
                          <a:pt x="199696" y="239109"/>
                          <a:pt x="168165" y="233854"/>
                          <a:pt x="134007" y="223344"/>
                        </a:cubicBezTo>
                        <a:cubicBezTo>
                          <a:pt x="99849" y="212834"/>
                          <a:pt x="15766" y="189185"/>
                          <a:pt x="7883" y="160282"/>
                        </a:cubicBezTo>
                        <a:cubicBezTo>
                          <a:pt x="0" y="131379"/>
                          <a:pt x="91965" y="60434"/>
                          <a:pt x="118241" y="34158"/>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0" name="Freeform 24"/>
                  <p:cNvSpPr/>
                  <p:nvPr/>
                </p:nvSpPr>
                <p:spPr>
                  <a:xfrm>
                    <a:off x="2427890" y="5050221"/>
                    <a:ext cx="225972" cy="273268"/>
                  </a:xfrm>
                  <a:custGeom>
                    <a:avLst/>
                    <a:gdLst>
                      <a:gd name="connsiteX0" fmla="*/ 31531 w 225972"/>
                      <a:gd name="connsiteY0" fmla="*/ 183931 h 273268"/>
                      <a:gd name="connsiteX1" fmla="*/ 63062 w 225972"/>
                      <a:gd name="connsiteY1" fmla="*/ 42041 h 273268"/>
                      <a:gd name="connsiteX2" fmla="*/ 94593 w 225972"/>
                      <a:gd name="connsiteY2" fmla="*/ 10510 h 273268"/>
                      <a:gd name="connsiteX3" fmla="*/ 173420 w 225972"/>
                      <a:gd name="connsiteY3" fmla="*/ 105103 h 273268"/>
                      <a:gd name="connsiteX4" fmla="*/ 220717 w 225972"/>
                      <a:gd name="connsiteY4" fmla="*/ 183931 h 273268"/>
                      <a:gd name="connsiteX5" fmla="*/ 141889 w 225972"/>
                      <a:gd name="connsiteY5" fmla="*/ 262758 h 273268"/>
                      <a:gd name="connsiteX6" fmla="*/ 0 w 225972"/>
                      <a:gd name="connsiteY6" fmla="*/ 246993 h 273268"/>
                      <a:gd name="connsiteX7" fmla="*/ 0 w 225972"/>
                      <a:gd name="connsiteY7" fmla="*/ 246993 h 273268"/>
                      <a:gd name="connsiteX8" fmla="*/ 31531 w 225972"/>
                      <a:gd name="connsiteY8" fmla="*/ 183931 h 27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72" h="273268">
                        <a:moveTo>
                          <a:pt x="31531" y="183931"/>
                        </a:moveTo>
                        <a:cubicBezTo>
                          <a:pt x="42041" y="127438"/>
                          <a:pt x="52552" y="70945"/>
                          <a:pt x="63062" y="42041"/>
                        </a:cubicBezTo>
                        <a:cubicBezTo>
                          <a:pt x="73572" y="13137"/>
                          <a:pt x="76200" y="0"/>
                          <a:pt x="94593" y="10510"/>
                        </a:cubicBezTo>
                        <a:cubicBezTo>
                          <a:pt x="112986" y="21020"/>
                          <a:pt x="152399" y="76200"/>
                          <a:pt x="173420" y="105103"/>
                        </a:cubicBezTo>
                        <a:cubicBezTo>
                          <a:pt x="194441" y="134006"/>
                          <a:pt x="225972" y="157655"/>
                          <a:pt x="220717" y="183931"/>
                        </a:cubicBezTo>
                        <a:cubicBezTo>
                          <a:pt x="215462" y="210207"/>
                          <a:pt x="178675" y="252248"/>
                          <a:pt x="141889" y="262758"/>
                        </a:cubicBezTo>
                        <a:cubicBezTo>
                          <a:pt x="105103" y="273268"/>
                          <a:pt x="0" y="246993"/>
                          <a:pt x="0" y="246993"/>
                        </a:cubicBezTo>
                        <a:lnTo>
                          <a:pt x="0" y="246993"/>
                        </a:lnTo>
                        <a:lnTo>
                          <a:pt x="31531" y="183931"/>
                        </a:ln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1" name="Freeform 25"/>
                  <p:cNvSpPr/>
                  <p:nvPr/>
                </p:nvSpPr>
                <p:spPr>
                  <a:xfrm>
                    <a:off x="2588172" y="4979276"/>
                    <a:ext cx="260132" cy="260131"/>
                  </a:xfrm>
                  <a:custGeom>
                    <a:avLst/>
                    <a:gdLst>
                      <a:gd name="connsiteX0" fmla="*/ 44669 w 260132"/>
                      <a:gd name="connsiteY0" fmla="*/ 18393 h 260131"/>
                      <a:gd name="connsiteX1" fmla="*/ 13138 w 260132"/>
                      <a:gd name="connsiteY1" fmla="*/ 176048 h 260131"/>
                      <a:gd name="connsiteX2" fmla="*/ 123497 w 260132"/>
                      <a:gd name="connsiteY2" fmla="*/ 254876 h 260131"/>
                      <a:gd name="connsiteX3" fmla="*/ 218090 w 260132"/>
                      <a:gd name="connsiteY3" fmla="*/ 207579 h 260131"/>
                      <a:gd name="connsiteX4" fmla="*/ 233856 w 260132"/>
                      <a:gd name="connsiteY4" fmla="*/ 65690 h 260131"/>
                      <a:gd name="connsiteX5" fmla="*/ 44669 w 260132"/>
                      <a:gd name="connsiteY5" fmla="*/ 18393 h 2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132" h="260131">
                        <a:moveTo>
                          <a:pt x="44669" y="18393"/>
                        </a:moveTo>
                        <a:cubicBezTo>
                          <a:pt x="7883" y="36786"/>
                          <a:pt x="0" y="136634"/>
                          <a:pt x="13138" y="176048"/>
                        </a:cubicBezTo>
                        <a:cubicBezTo>
                          <a:pt x="26276" y="215462"/>
                          <a:pt x="89338" y="249621"/>
                          <a:pt x="123497" y="254876"/>
                        </a:cubicBezTo>
                        <a:cubicBezTo>
                          <a:pt x="157656" y="260131"/>
                          <a:pt x="199697" y="239110"/>
                          <a:pt x="218090" y="207579"/>
                        </a:cubicBezTo>
                        <a:cubicBezTo>
                          <a:pt x="236483" y="176048"/>
                          <a:pt x="260132" y="99849"/>
                          <a:pt x="233856" y="65690"/>
                        </a:cubicBezTo>
                        <a:cubicBezTo>
                          <a:pt x="207580" y="31531"/>
                          <a:pt x="81455" y="0"/>
                          <a:pt x="44669" y="18393"/>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2" name="Freeform 26"/>
                  <p:cNvSpPr/>
                  <p:nvPr/>
                </p:nvSpPr>
                <p:spPr>
                  <a:xfrm>
                    <a:off x="2722179" y="4834758"/>
                    <a:ext cx="244366" cy="236483"/>
                  </a:xfrm>
                  <a:custGeom>
                    <a:avLst/>
                    <a:gdLst>
                      <a:gd name="connsiteX0" fmla="*/ 147145 w 244366"/>
                      <a:gd name="connsiteY0" fmla="*/ 21021 h 236483"/>
                      <a:gd name="connsiteX1" fmla="*/ 52552 w 244366"/>
                      <a:gd name="connsiteY1" fmla="*/ 21021 h 236483"/>
                      <a:gd name="connsiteX2" fmla="*/ 5255 w 244366"/>
                      <a:gd name="connsiteY2" fmla="*/ 99849 h 236483"/>
                      <a:gd name="connsiteX3" fmla="*/ 21021 w 244366"/>
                      <a:gd name="connsiteY3" fmla="*/ 178676 h 236483"/>
                      <a:gd name="connsiteX4" fmla="*/ 115614 w 244366"/>
                      <a:gd name="connsiteY4" fmla="*/ 225973 h 236483"/>
                      <a:gd name="connsiteX5" fmla="*/ 210207 w 244366"/>
                      <a:gd name="connsiteY5" fmla="*/ 225973 h 236483"/>
                      <a:gd name="connsiteX6" fmla="*/ 241738 w 244366"/>
                      <a:gd name="connsiteY6" fmla="*/ 162911 h 236483"/>
                      <a:gd name="connsiteX7" fmla="*/ 225973 w 244366"/>
                      <a:gd name="connsiteY7" fmla="*/ 99849 h 236483"/>
                      <a:gd name="connsiteX8" fmla="*/ 241738 w 244366"/>
                      <a:gd name="connsiteY8" fmla="*/ 115614 h 236483"/>
                      <a:gd name="connsiteX9" fmla="*/ 241738 w 244366"/>
                      <a:gd name="connsiteY9" fmla="*/ 115614 h 236483"/>
                      <a:gd name="connsiteX10" fmla="*/ 210207 w 244366"/>
                      <a:gd name="connsiteY10" fmla="*/ 21021 h 236483"/>
                      <a:gd name="connsiteX11" fmla="*/ 147145 w 244366"/>
                      <a:gd name="connsiteY11" fmla="*/ 21021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366" h="236483">
                        <a:moveTo>
                          <a:pt x="147145" y="21021"/>
                        </a:moveTo>
                        <a:cubicBezTo>
                          <a:pt x="120869" y="21021"/>
                          <a:pt x="76200" y="7883"/>
                          <a:pt x="52552" y="21021"/>
                        </a:cubicBezTo>
                        <a:cubicBezTo>
                          <a:pt x="28904" y="34159"/>
                          <a:pt x="10510" y="73573"/>
                          <a:pt x="5255" y="99849"/>
                        </a:cubicBezTo>
                        <a:cubicBezTo>
                          <a:pt x="0" y="126125"/>
                          <a:pt x="2628" y="157655"/>
                          <a:pt x="21021" y="178676"/>
                        </a:cubicBezTo>
                        <a:cubicBezTo>
                          <a:pt x="39414" y="199697"/>
                          <a:pt x="84083" y="218090"/>
                          <a:pt x="115614" y="225973"/>
                        </a:cubicBezTo>
                        <a:cubicBezTo>
                          <a:pt x="147145" y="233856"/>
                          <a:pt x="189186" y="236483"/>
                          <a:pt x="210207" y="225973"/>
                        </a:cubicBezTo>
                        <a:cubicBezTo>
                          <a:pt x="231228" y="215463"/>
                          <a:pt x="239110" y="183932"/>
                          <a:pt x="241738" y="162911"/>
                        </a:cubicBezTo>
                        <a:cubicBezTo>
                          <a:pt x="244366" y="141890"/>
                          <a:pt x="225973" y="107732"/>
                          <a:pt x="225973" y="99849"/>
                        </a:cubicBezTo>
                        <a:lnTo>
                          <a:pt x="241738" y="115614"/>
                        </a:lnTo>
                        <a:lnTo>
                          <a:pt x="241738" y="115614"/>
                        </a:lnTo>
                        <a:cubicBezTo>
                          <a:pt x="236483" y="99849"/>
                          <a:pt x="225973" y="42042"/>
                          <a:pt x="210207" y="21021"/>
                        </a:cubicBezTo>
                        <a:cubicBezTo>
                          <a:pt x="194441" y="0"/>
                          <a:pt x="173421" y="21021"/>
                          <a:pt x="147145" y="21021"/>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3" name="Freeform 27"/>
                  <p:cNvSpPr/>
                  <p:nvPr/>
                </p:nvSpPr>
                <p:spPr>
                  <a:xfrm>
                    <a:off x="2790497" y="4650828"/>
                    <a:ext cx="299544" cy="244365"/>
                  </a:xfrm>
                  <a:custGeom>
                    <a:avLst/>
                    <a:gdLst>
                      <a:gd name="connsiteX0" fmla="*/ 0 w 299544"/>
                      <a:gd name="connsiteY0" fmla="*/ 78827 h 244365"/>
                      <a:gd name="connsiteX1" fmla="*/ 110358 w 299544"/>
                      <a:gd name="connsiteY1" fmla="*/ 220717 h 244365"/>
                      <a:gd name="connsiteX2" fmla="*/ 236482 w 299544"/>
                      <a:gd name="connsiteY2" fmla="*/ 220717 h 244365"/>
                      <a:gd name="connsiteX3" fmla="*/ 283779 w 299544"/>
                      <a:gd name="connsiteY3" fmla="*/ 141889 h 244365"/>
                      <a:gd name="connsiteX4" fmla="*/ 268013 w 299544"/>
                      <a:gd name="connsiteY4" fmla="*/ 63062 h 244365"/>
                      <a:gd name="connsiteX5" fmla="*/ 94593 w 299544"/>
                      <a:gd name="connsiteY5" fmla="*/ 0 h 244365"/>
                      <a:gd name="connsiteX6" fmla="*/ 94593 w 299544"/>
                      <a:gd name="connsiteY6" fmla="*/ 0 h 244365"/>
                      <a:gd name="connsiteX7" fmla="*/ 0 w 299544"/>
                      <a:gd name="connsiteY7" fmla="*/ 78827 h 24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544" h="244365">
                        <a:moveTo>
                          <a:pt x="0" y="78827"/>
                        </a:moveTo>
                        <a:cubicBezTo>
                          <a:pt x="35472" y="137948"/>
                          <a:pt x="70944" y="197069"/>
                          <a:pt x="110358" y="220717"/>
                        </a:cubicBezTo>
                        <a:cubicBezTo>
                          <a:pt x="149772" y="244365"/>
                          <a:pt x="207579" y="233855"/>
                          <a:pt x="236482" y="220717"/>
                        </a:cubicBezTo>
                        <a:cubicBezTo>
                          <a:pt x="265385" y="207579"/>
                          <a:pt x="278524" y="168165"/>
                          <a:pt x="283779" y="141889"/>
                        </a:cubicBezTo>
                        <a:cubicBezTo>
                          <a:pt x="289034" y="115613"/>
                          <a:pt x="299544" y="86710"/>
                          <a:pt x="268013" y="63062"/>
                        </a:cubicBezTo>
                        <a:cubicBezTo>
                          <a:pt x="236482" y="39414"/>
                          <a:pt x="94593" y="0"/>
                          <a:pt x="94593" y="0"/>
                        </a:cubicBezTo>
                        <a:lnTo>
                          <a:pt x="94593" y="0"/>
                        </a:lnTo>
                        <a:lnTo>
                          <a:pt x="0" y="78827"/>
                        </a:ln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4" name="Freeform 28"/>
                  <p:cNvSpPr/>
                  <p:nvPr/>
                </p:nvSpPr>
                <p:spPr>
                  <a:xfrm>
                    <a:off x="2848303" y="4351283"/>
                    <a:ext cx="378373" cy="365234"/>
                  </a:xfrm>
                  <a:custGeom>
                    <a:avLst/>
                    <a:gdLst>
                      <a:gd name="connsiteX0" fmla="*/ 21021 w 378373"/>
                      <a:gd name="connsiteY0" fmla="*/ 268014 h 365234"/>
                      <a:gd name="connsiteX1" fmla="*/ 36787 w 378373"/>
                      <a:gd name="connsiteY1" fmla="*/ 126124 h 365234"/>
                      <a:gd name="connsiteX2" fmla="*/ 147145 w 378373"/>
                      <a:gd name="connsiteY2" fmla="*/ 0 h 365234"/>
                      <a:gd name="connsiteX3" fmla="*/ 147145 w 378373"/>
                      <a:gd name="connsiteY3" fmla="*/ 0 h 365234"/>
                      <a:gd name="connsiteX4" fmla="*/ 352097 w 378373"/>
                      <a:gd name="connsiteY4" fmla="*/ 47296 h 365234"/>
                      <a:gd name="connsiteX5" fmla="*/ 304800 w 378373"/>
                      <a:gd name="connsiteY5" fmla="*/ 220717 h 365234"/>
                      <a:gd name="connsiteX6" fmla="*/ 273269 w 378373"/>
                      <a:gd name="connsiteY6" fmla="*/ 331076 h 365234"/>
                      <a:gd name="connsiteX7" fmla="*/ 210207 w 378373"/>
                      <a:gd name="connsiteY7" fmla="*/ 362607 h 365234"/>
                      <a:gd name="connsiteX8" fmla="*/ 162911 w 378373"/>
                      <a:gd name="connsiteY8" fmla="*/ 346841 h 365234"/>
                      <a:gd name="connsiteX9" fmla="*/ 21021 w 378373"/>
                      <a:gd name="connsiteY9" fmla="*/ 268014 h 36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373" h="365234">
                        <a:moveTo>
                          <a:pt x="21021" y="268014"/>
                        </a:moveTo>
                        <a:cubicBezTo>
                          <a:pt x="0" y="231228"/>
                          <a:pt x="15766" y="170793"/>
                          <a:pt x="36787" y="126124"/>
                        </a:cubicBezTo>
                        <a:cubicBezTo>
                          <a:pt x="57808" y="81455"/>
                          <a:pt x="147145" y="0"/>
                          <a:pt x="147145" y="0"/>
                        </a:cubicBezTo>
                        <a:lnTo>
                          <a:pt x="147145" y="0"/>
                        </a:lnTo>
                        <a:cubicBezTo>
                          <a:pt x="181304" y="7883"/>
                          <a:pt x="325821" y="10510"/>
                          <a:pt x="352097" y="47296"/>
                        </a:cubicBezTo>
                        <a:cubicBezTo>
                          <a:pt x="378373" y="84082"/>
                          <a:pt x="317938" y="173420"/>
                          <a:pt x="304800" y="220717"/>
                        </a:cubicBezTo>
                        <a:cubicBezTo>
                          <a:pt x="291662" y="268014"/>
                          <a:pt x="289034" y="307428"/>
                          <a:pt x="273269" y="331076"/>
                        </a:cubicBezTo>
                        <a:cubicBezTo>
                          <a:pt x="257504" y="354724"/>
                          <a:pt x="228600" y="359980"/>
                          <a:pt x="210207" y="362607"/>
                        </a:cubicBezTo>
                        <a:cubicBezTo>
                          <a:pt x="191814" y="365234"/>
                          <a:pt x="189187" y="357351"/>
                          <a:pt x="162911" y="346841"/>
                        </a:cubicBezTo>
                        <a:cubicBezTo>
                          <a:pt x="136635" y="336331"/>
                          <a:pt x="42042" y="304800"/>
                          <a:pt x="21021" y="268014"/>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5" name="Freeform 29"/>
                  <p:cNvSpPr/>
                  <p:nvPr/>
                </p:nvSpPr>
                <p:spPr>
                  <a:xfrm>
                    <a:off x="2969173" y="4014952"/>
                    <a:ext cx="367862" cy="386254"/>
                  </a:xfrm>
                  <a:custGeom>
                    <a:avLst/>
                    <a:gdLst>
                      <a:gd name="connsiteX0" fmla="*/ 215461 w 367862"/>
                      <a:gd name="connsiteY0" fmla="*/ 383627 h 386254"/>
                      <a:gd name="connsiteX1" fmla="*/ 294289 w 367862"/>
                      <a:gd name="connsiteY1" fmla="*/ 304800 h 386254"/>
                      <a:gd name="connsiteX2" fmla="*/ 341586 w 367862"/>
                      <a:gd name="connsiteY2" fmla="*/ 147145 h 386254"/>
                      <a:gd name="connsiteX3" fmla="*/ 341586 w 367862"/>
                      <a:gd name="connsiteY3" fmla="*/ 68317 h 386254"/>
                      <a:gd name="connsiteX4" fmla="*/ 183930 w 367862"/>
                      <a:gd name="connsiteY4" fmla="*/ 5255 h 386254"/>
                      <a:gd name="connsiteX5" fmla="*/ 89337 w 367862"/>
                      <a:gd name="connsiteY5" fmla="*/ 36786 h 386254"/>
                      <a:gd name="connsiteX6" fmla="*/ 26275 w 367862"/>
                      <a:gd name="connsiteY6" fmla="*/ 162910 h 386254"/>
                      <a:gd name="connsiteX7" fmla="*/ 10510 w 367862"/>
                      <a:gd name="connsiteY7" fmla="*/ 304800 h 386254"/>
                      <a:gd name="connsiteX8" fmla="*/ 89337 w 367862"/>
                      <a:gd name="connsiteY8" fmla="*/ 320565 h 386254"/>
                      <a:gd name="connsiteX9" fmla="*/ 215461 w 367862"/>
                      <a:gd name="connsiteY9" fmla="*/ 383627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862" h="386254">
                        <a:moveTo>
                          <a:pt x="215461" y="383627"/>
                        </a:moveTo>
                        <a:cubicBezTo>
                          <a:pt x="249620" y="381000"/>
                          <a:pt x="273268" y="344214"/>
                          <a:pt x="294289" y="304800"/>
                        </a:cubicBezTo>
                        <a:cubicBezTo>
                          <a:pt x="315310" y="265386"/>
                          <a:pt x="333703" y="186559"/>
                          <a:pt x="341586" y="147145"/>
                        </a:cubicBezTo>
                        <a:cubicBezTo>
                          <a:pt x="349469" y="107731"/>
                          <a:pt x="367862" y="91965"/>
                          <a:pt x="341586" y="68317"/>
                        </a:cubicBezTo>
                        <a:cubicBezTo>
                          <a:pt x="315310" y="44669"/>
                          <a:pt x="225971" y="10510"/>
                          <a:pt x="183930" y="5255"/>
                        </a:cubicBezTo>
                        <a:cubicBezTo>
                          <a:pt x="141889" y="0"/>
                          <a:pt x="115613" y="10510"/>
                          <a:pt x="89337" y="36786"/>
                        </a:cubicBezTo>
                        <a:cubicBezTo>
                          <a:pt x="63061" y="63062"/>
                          <a:pt x="39413" y="118241"/>
                          <a:pt x="26275" y="162910"/>
                        </a:cubicBezTo>
                        <a:cubicBezTo>
                          <a:pt x="13137" y="207579"/>
                          <a:pt x="0" y="278524"/>
                          <a:pt x="10510" y="304800"/>
                        </a:cubicBezTo>
                        <a:cubicBezTo>
                          <a:pt x="21020" y="331076"/>
                          <a:pt x="55179" y="310055"/>
                          <a:pt x="89337" y="320565"/>
                        </a:cubicBezTo>
                        <a:cubicBezTo>
                          <a:pt x="123495" y="331075"/>
                          <a:pt x="181302" y="386254"/>
                          <a:pt x="215461" y="383627"/>
                        </a:cubicBezTo>
                        <a:close/>
                      </a:path>
                    </a:pathLst>
                  </a:custGeom>
                  <a:noFill/>
                  <a:ln w="635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6" name="Freeform 30"/>
                  <p:cNvSpPr/>
                  <p:nvPr/>
                </p:nvSpPr>
                <p:spPr>
                  <a:xfrm>
                    <a:off x="3097924" y="3749566"/>
                    <a:ext cx="354725" cy="338958"/>
                  </a:xfrm>
                  <a:custGeom>
                    <a:avLst/>
                    <a:gdLst>
                      <a:gd name="connsiteX0" fmla="*/ 23648 w 354725"/>
                      <a:gd name="connsiteY0" fmla="*/ 270641 h 338958"/>
                      <a:gd name="connsiteX1" fmla="*/ 39414 w 354725"/>
                      <a:gd name="connsiteY1" fmla="*/ 128751 h 338958"/>
                      <a:gd name="connsiteX2" fmla="*/ 102476 w 354725"/>
                      <a:gd name="connsiteY2" fmla="*/ 18393 h 338958"/>
                      <a:gd name="connsiteX3" fmla="*/ 197069 w 354725"/>
                      <a:gd name="connsiteY3" fmla="*/ 18393 h 338958"/>
                      <a:gd name="connsiteX4" fmla="*/ 338959 w 354725"/>
                      <a:gd name="connsiteY4" fmla="*/ 97220 h 338958"/>
                      <a:gd name="connsiteX5" fmla="*/ 291662 w 354725"/>
                      <a:gd name="connsiteY5" fmla="*/ 302172 h 338958"/>
                      <a:gd name="connsiteX6" fmla="*/ 181304 w 354725"/>
                      <a:gd name="connsiteY6" fmla="*/ 317937 h 338958"/>
                      <a:gd name="connsiteX7" fmla="*/ 23648 w 354725"/>
                      <a:gd name="connsiteY7" fmla="*/ 270641 h 33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725" h="338958">
                        <a:moveTo>
                          <a:pt x="23648" y="270641"/>
                        </a:moveTo>
                        <a:cubicBezTo>
                          <a:pt x="0" y="239110"/>
                          <a:pt x="26276" y="170792"/>
                          <a:pt x="39414" y="128751"/>
                        </a:cubicBezTo>
                        <a:cubicBezTo>
                          <a:pt x="52552" y="86710"/>
                          <a:pt x="76200" y="36786"/>
                          <a:pt x="102476" y="18393"/>
                        </a:cubicBezTo>
                        <a:cubicBezTo>
                          <a:pt x="128752" y="0"/>
                          <a:pt x="157655" y="5255"/>
                          <a:pt x="197069" y="18393"/>
                        </a:cubicBezTo>
                        <a:cubicBezTo>
                          <a:pt x="236483" y="31531"/>
                          <a:pt x="323194" y="49924"/>
                          <a:pt x="338959" y="97220"/>
                        </a:cubicBezTo>
                        <a:cubicBezTo>
                          <a:pt x="354725" y="144517"/>
                          <a:pt x="317938" y="265386"/>
                          <a:pt x="291662" y="302172"/>
                        </a:cubicBezTo>
                        <a:cubicBezTo>
                          <a:pt x="265386" y="338958"/>
                          <a:pt x="225973" y="325820"/>
                          <a:pt x="181304" y="317937"/>
                        </a:cubicBezTo>
                        <a:cubicBezTo>
                          <a:pt x="136635" y="310054"/>
                          <a:pt x="47296" y="302172"/>
                          <a:pt x="23648" y="270641"/>
                        </a:cubicBezTo>
                        <a:close/>
                      </a:path>
                    </a:pathLst>
                  </a:custGeom>
                  <a:no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7" name="Freeform 31"/>
                  <p:cNvSpPr/>
                  <p:nvPr/>
                </p:nvSpPr>
                <p:spPr>
                  <a:xfrm>
                    <a:off x="3182006" y="3815255"/>
                    <a:ext cx="112987" cy="173421"/>
                  </a:xfrm>
                  <a:custGeom>
                    <a:avLst/>
                    <a:gdLst>
                      <a:gd name="connsiteX0" fmla="*/ 112987 w 112987"/>
                      <a:gd name="connsiteY0" fmla="*/ 0 h 173421"/>
                      <a:gd name="connsiteX1" fmla="*/ 65691 w 112987"/>
                      <a:gd name="connsiteY1" fmla="*/ 63062 h 173421"/>
                      <a:gd name="connsiteX2" fmla="*/ 65691 w 112987"/>
                      <a:gd name="connsiteY2" fmla="*/ 110359 h 173421"/>
                      <a:gd name="connsiteX3" fmla="*/ 2628 w 112987"/>
                      <a:gd name="connsiteY3" fmla="*/ 157655 h 173421"/>
                      <a:gd name="connsiteX4" fmla="*/ 49925 w 112987"/>
                      <a:gd name="connsiteY4" fmla="*/ 173421 h 17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7" h="173421">
                        <a:moveTo>
                          <a:pt x="112987" y="0"/>
                        </a:moveTo>
                        <a:cubicBezTo>
                          <a:pt x="93280" y="22334"/>
                          <a:pt x="73574" y="44669"/>
                          <a:pt x="65691" y="63062"/>
                        </a:cubicBezTo>
                        <a:cubicBezTo>
                          <a:pt x="57808" y="81455"/>
                          <a:pt x="76201" y="94594"/>
                          <a:pt x="65691" y="110359"/>
                        </a:cubicBezTo>
                        <a:cubicBezTo>
                          <a:pt x="55181" y="126124"/>
                          <a:pt x="5256" y="147145"/>
                          <a:pt x="2628" y="157655"/>
                        </a:cubicBezTo>
                        <a:cubicBezTo>
                          <a:pt x="0" y="168165"/>
                          <a:pt x="24962" y="170793"/>
                          <a:pt x="49925" y="173421"/>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8" name="Freeform 32"/>
                  <p:cNvSpPr/>
                  <p:nvPr/>
                </p:nvSpPr>
                <p:spPr>
                  <a:xfrm>
                    <a:off x="3184634" y="3878317"/>
                    <a:ext cx="78828" cy="47297"/>
                  </a:xfrm>
                  <a:custGeom>
                    <a:avLst/>
                    <a:gdLst>
                      <a:gd name="connsiteX0" fmla="*/ 78828 w 78828"/>
                      <a:gd name="connsiteY0" fmla="*/ 47297 h 47297"/>
                      <a:gd name="connsiteX1" fmla="*/ 0 w 78828"/>
                      <a:gd name="connsiteY1" fmla="*/ 0 h 47297"/>
                    </a:gdLst>
                    <a:ahLst/>
                    <a:cxnLst>
                      <a:cxn ang="0">
                        <a:pos x="connsiteX0" y="connsiteY0"/>
                      </a:cxn>
                      <a:cxn ang="0">
                        <a:pos x="connsiteX1" y="connsiteY1"/>
                      </a:cxn>
                    </a:cxnLst>
                    <a:rect l="l" t="t" r="r" b="b"/>
                    <a:pathLst>
                      <a:path w="78828" h="47297">
                        <a:moveTo>
                          <a:pt x="78828" y="47297"/>
                        </a:move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9" name="Freeform 33"/>
                  <p:cNvSpPr/>
                  <p:nvPr/>
                </p:nvSpPr>
                <p:spPr>
                  <a:xfrm>
                    <a:off x="3263462" y="3925614"/>
                    <a:ext cx="78828" cy="0"/>
                  </a:xfrm>
                  <a:custGeom>
                    <a:avLst/>
                    <a:gdLst>
                      <a:gd name="connsiteX0" fmla="*/ 0 w 78828"/>
                      <a:gd name="connsiteY0" fmla="*/ 0 h 0"/>
                      <a:gd name="connsiteX1" fmla="*/ 78828 w 78828"/>
                      <a:gd name="connsiteY1" fmla="*/ 0 h 0"/>
                    </a:gdLst>
                    <a:ahLst/>
                    <a:cxnLst>
                      <a:cxn ang="0">
                        <a:pos x="connsiteX0" y="connsiteY0"/>
                      </a:cxn>
                      <a:cxn ang="0">
                        <a:pos x="connsiteX1" y="connsiteY1"/>
                      </a:cxn>
                    </a:cxnLst>
                    <a:rect l="l" t="t" r="r" b="b"/>
                    <a:pathLst>
                      <a:path w="78828">
                        <a:moveTo>
                          <a:pt x="0" y="0"/>
                        </a:moveTo>
                        <a:lnTo>
                          <a:pt x="78828"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0" name="Freeform 35"/>
                  <p:cNvSpPr/>
                  <p:nvPr/>
                </p:nvSpPr>
                <p:spPr>
                  <a:xfrm rot="480000">
                    <a:off x="3724224" y="2166352"/>
                    <a:ext cx="504000" cy="324000"/>
                  </a:xfrm>
                  <a:custGeom>
                    <a:avLst/>
                    <a:gdLst>
                      <a:gd name="connsiteX0" fmla="*/ 42041 w 459828"/>
                      <a:gd name="connsiteY0" fmla="*/ 257504 h 394138"/>
                      <a:gd name="connsiteX1" fmla="*/ 10510 w 459828"/>
                      <a:gd name="connsiteY1" fmla="*/ 147145 h 394138"/>
                      <a:gd name="connsiteX2" fmla="*/ 105103 w 459828"/>
                      <a:gd name="connsiteY2" fmla="*/ 52552 h 394138"/>
                      <a:gd name="connsiteX3" fmla="*/ 231227 w 459828"/>
                      <a:gd name="connsiteY3" fmla="*/ 5255 h 394138"/>
                      <a:gd name="connsiteX4" fmla="*/ 404648 w 459828"/>
                      <a:gd name="connsiteY4" fmla="*/ 84083 h 394138"/>
                      <a:gd name="connsiteX5" fmla="*/ 451945 w 459828"/>
                      <a:gd name="connsiteY5" fmla="*/ 194442 h 394138"/>
                      <a:gd name="connsiteX6" fmla="*/ 357351 w 459828"/>
                      <a:gd name="connsiteY6" fmla="*/ 304800 h 394138"/>
                      <a:gd name="connsiteX7" fmla="*/ 325820 w 459828"/>
                      <a:gd name="connsiteY7" fmla="*/ 383628 h 394138"/>
                      <a:gd name="connsiteX8" fmla="*/ 231227 w 459828"/>
                      <a:gd name="connsiteY8" fmla="*/ 241738 h 394138"/>
                      <a:gd name="connsiteX9" fmla="*/ 42041 w 459828"/>
                      <a:gd name="connsiteY9" fmla="*/ 257504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828" h="394138">
                        <a:moveTo>
                          <a:pt x="42041" y="257504"/>
                        </a:moveTo>
                        <a:cubicBezTo>
                          <a:pt x="5255" y="241739"/>
                          <a:pt x="0" y="181304"/>
                          <a:pt x="10510" y="147145"/>
                        </a:cubicBezTo>
                        <a:cubicBezTo>
                          <a:pt x="21020" y="112986"/>
                          <a:pt x="68317" y="76200"/>
                          <a:pt x="105103" y="52552"/>
                        </a:cubicBezTo>
                        <a:cubicBezTo>
                          <a:pt x="141889" y="28904"/>
                          <a:pt x="181303" y="0"/>
                          <a:pt x="231227" y="5255"/>
                        </a:cubicBezTo>
                        <a:cubicBezTo>
                          <a:pt x="281151" y="10510"/>
                          <a:pt x="367862" y="52552"/>
                          <a:pt x="404648" y="84083"/>
                        </a:cubicBezTo>
                        <a:cubicBezTo>
                          <a:pt x="441434" y="115614"/>
                          <a:pt x="459828" y="157656"/>
                          <a:pt x="451945" y="194442"/>
                        </a:cubicBezTo>
                        <a:cubicBezTo>
                          <a:pt x="444062" y="231228"/>
                          <a:pt x="378372" y="273269"/>
                          <a:pt x="357351" y="304800"/>
                        </a:cubicBezTo>
                        <a:cubicBezTo>
                          <a:pt x="336330" y="336331"/>
                          <a:pt x="346841" y="394138"/>
                          <a:pt x="325820" y="383628"/>
                        </a:cubicBezTo>
                        <a:cubicBezTo>
                          <a:pt x="304799" y="373118"/>
                          <a:pt x="281151" y="262759"/>
                          <a:pt x="231227" y="241738"/>
                        </a:cubicBezTo>
                        <a:cubicBezTo>
                          <a:pt x="181303" y="220717"/>
                          <a:pt x="78827" y="273269"/>
                          <a:pt x="42041" y="257504"/>
                        </a:cubicBezTo>
                        <a:close/>
                      </a:path>
                    </a:pathLst>
                  </a:custGeom>
                  <a:solidFill>
                    <a:srgbClr val="6BB1C9">
                      <a:lumMod val="75000"/>
                    </a:srgbClr>
                  </a:solidFill>
                  <a:ln w="28575"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1" name="Freeform 40"/>
                  <p:cNvSpPr/>
                  <p:nvPr/>
                </p:nvSpPr>
                <p:spPr>
                  <a:xfrm>
                    <a:off x="2138855" y="5058104"/>
                    <a:ext cx="183931" cy="260130"/>
                  </a:xfrm>
                  <a:custGeom>
                    <a:avLst/>
                    <a:gdLst>
                      <a:gd name="connsiteX0" fmla="*/ 5255 w 183931"/>
                      <a:gd name="connsiteY0" fmla="*/ 191813 h 260130"/>
                      <a:gd name="connsiteX1" fmla="*/ 68317 w 183931"/>
                      <a:gd name="connsiteY1" fmla="*/ 49924 h 260130"/>
                      <a:gd name="connsiteX2" fmla="*/ 162911 w 183931"/>
                      <a:gd name="connsiteY2" fmla="*/ 18393 h 260130"/>
                      <a:gd name="connsiteX3" fmla="*/ 178676 w 183931"/>
                      <a:gd name="connsiteY3" fmla="*/ 160282 h 260130"/>
                      <a:gd name="connsiteX4" fmla="*/ 178676 w 183931"/>
                      <a:gd name="connsiteY4" fmla="*/ 191813 h 260130"/>
                      <a:gd name="connsiteX5" fmla="*/ 147145 w 183931"/>
                      <a:gd name="connsiteY5" fmla="*/ 207579 h 260130"/>
                      <a:gd name="connsiteX6" fmla="*/ 147145 w 183931"/>
                      <a:gd name="connsiteY6" fmla="*/ 223344 h 260130"/>
                      <a:gd name="connsiteX7" fmla="*/ 131379 w 183931"/>
                      <a:gd name="connsiteY7" fmla="*/ 254875 h 260130"/>
                      <a:gd name="connsiteX8" fmla="*/ 99848 w 183931"/>
                      <a:gd name="connsiteY8" fmla="*/ 254875 h 260130"/>
                      <a:gd name="connsiteX9" fmla="*/ 5255 w 183931"/>
                      <a:gd name="connsiteY9" fmla="*/ 191813 h 26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931" h="260130">
                        <a:moveTo>
                          <a:pt x="5255" y="191813"/>
                        </a:moveTo>
                        <a:cubicBezTo>
                          <a:pt x="0" y="157655"/>
                          <a:pt x="42041" y="78827"/>
                          <a:pt x="68317" y="49924"/>
                        </a:cubicBezTo>
                        <a:cubicBezTo>
                          <a:pt x="94593" y="21021"/>
                          <a:pt x="144518" y="0"/>
                          <a:pt x="162911" y="18393"/>
                        </a:cubicBezTo>
                        <a:cubicBezTo>
                          <a:pt x="181304" y="36786"/>
                          <a:pt x="176049" y="131379"/>
                          <a:pt x="178676" y="160282"/>
                        </a:cubicBezTo>
                        <a:cubicBezTo>
                          <a:pt x="181303" y="189185"/>
                          <a:pt x="183931" y="183930"/>
                          <a:pt x="178676" y="191813"/>
                        </a:cubicBezTo>
                        <a:cubicBezTo>
                          <a:pt x="173421" y="199696"/>
                          <a:pt x="152400" y="202324"/>
                          <a:pt x="147145" y="207579"/>
                        </a:cubicBezTo>
                        <a:cubicBezTo>
                          <a:pt x="141890" y="212834"/>
                          <a:pt x="149773" y="215461"/>
                          <a:pt x="147145" y="223344"/>
                        </a:cubicBezTo>
                        <a:cubicBezTo>
                          <a:pt x="144517" y="231227"/>
                          <a:pt x="139262" y="249620"/>
                          <a:pt x="131379" y="254875"/>
                        </a:cubicBezTo>
                        <a:cubicBezTo>
                          <a:pt x="123496" y="260130"/>
                          <a:pt x="123496" y="257502"/>
                          <a:pt x="99848" y="254875"/>
                        </a:cubicBezTo>
                        <a:cubicBezTo>
                          <a:pt x="76200" y="252248"/>
                          <a:pt x="10510" y="225971"/>
                          <a:pt x="5255" y="191813"/>
                        </a:cubicBezTo>
                        <a:close/>
                      </a:path>
                    </a:pathLst>
                  </a:custGeom>
                  <a:noFill/>
                  <a:ln w="63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2" name="Freeform 41"/>
                  <p:cNvSpPr/>
                  <p:nvPr/>
                </p:nvSpPr>
                <p:spPr>
                  <a:xfrm>
                    <a:off x="2296511" y="5076497"/>
                    <a:ext cx="194440" cy="254876"/>
                  </a:xfrm>
                  <a:custGeom>
                    <a:avLst/>
                    <a:gdLst>
                      <a:gd name="connsiteX0" fmla="*/ 5255 w 194440"/>
                      <a:gd name="connsiteY0" fmla="*/ 157655 h 254876"/>
                      <a:gd name="connsiteX1" fmla="*/ 52551 w 194440"/>
                      <a:gd name="connsiteY1" fmla="*/ 31531 h 254876"/>
                      <a:gd name="connsiteX2" fmla="*/ 99848 w 194440"/>
                      <a:gd name="connsiteY2" fmla="*/ 15765 h 254876"/>
                      <a:gd name="connsiteX3" fmla="*/ 115613 w 194440"/>
                      <a:gd name="connsiteY3" fmla="*/ 15765 h 254876"/>
                      <a:gd name="connsiteX4" fmla="*/ 178675 w 194440"/>
                      <a:gd name="connsiteY4" fmla="*/ 110358 h 254876"/>
                      <a:gd name="connsiteX5" fmla="*/ 178675 w 194440"/>
                      <a:gd name="connsiteY5" fmla="*/ 173420 h 254876"/>
                      <a:gd name="connsiteX6" fmla="*/ 178675 w 194440"/>
                      <a:gd name="connsiteY6" fmla="*/ 220717 h 254876"/>
                      <a:gd name="connsiteX7" fmla="*/ 84082 w 194440"/>
                      <a:gd name="connsiteY7" fmla="*/ 252248 h 254876"/>
                      <a:gd name="connsiteX8" fmla="*/ 5255 w 194440"/>
                      <a:gd name="connsiteY8" fmla="*/ 157655 h 2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40" h="254876">
                        <a:moveTo>
                          <a:pt x="5255" y="157655"/>
                        </a:moveTo>
                        <a:cubicBezTo>
                          <a:pt x="0" y="120869"/>
                          <a:pt x="36786" y="55179"/>
                          <a:pt x="52551" y="31531"/>
                        </a:cubicBezTo>
                        <a:cubicBezTo>
                          <a:pt x="68316" y="7883"/>
                          <a:pt x="89338" y="18393"/>
                          <a:pt x="99848" y="15765"/>
                        </a:cubicBezTo>
                        <a:cubicBezTo>
                          <a:pt x="110358" y="13137"/>
                          <a:pt x="102475" y="0"/>
                          <a:pt x="115613" y="15765"/>
                        </a:cubicBezTo>
                        <a:cubicBezTo>
                          <a:pt x="128751" y="31530"/>
                          <a:pt x="168165" y="84082"/>
                          <a:pt x="178675" y="110358"/>
                        </a:cubicBezTo>
                        <a:cubicBezTo>
                          <a:pt x="189185" y="136634"/>
                          <a:pt x="178675" y="173420"/>
                          <a:pt x="178675" y="173420"/>
                        </a:cubicBezTo>
                        <a:cubicBezTo>
                          <a:pt x="178675" y="191813"/>
                          <a:pt x="194440" y="207579"/>
                          <a:pt x="178675" y="220717"/>
                        </a:cubicBezTo>
                        <a:cubicBezTo>
                          <a:pt x="162910" y="233855"/>
                          <a:pt x="112985" y="254876"/>
                          <a:pt x="84082" y="252248"/>
                        </a:cubicBezTo>
                        <a:cubicBezTo>
                          <a:pt x="55179" y="249620"/>
                          <a:pt x="10510" y="194441"/>
                          <a:pt x="5255" y="157655"/>
                        </a:cubicBezTo>
                        <a:close/>
                      </a:path>
                    </a:pathLst>
                  </a:custGeom>
                  <a:noFill/>
                  <a:ln w="63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3" name="Freeform 43"/>
                  <p:cNvSpPr/>
                  <p:nvPr/>
                </p:nvSpPr>
                <p:spPr>
                  <a:xfrm>
                    <a:off x="1797269" y="4524703"/>
                    <a:ext cx="930165" cy="496614"/>
                  </a:xfrm>
                  <a:custGeom>
                    <a:avLst/>
                    <a:gdLst>
                      <a:gd name="connsiteX0" fmla="*/ 0 w 930165"/>
                      <a:gd name="connsiteY0" fmla="*/ 0 h 496614"/>
                      <a:gd name="connsiteX1" fmla="*/ 110359 w 930165"/>
                      <a:gd name="connsiteY1" fmla="*/ 126125 h 496614"/>
                      <a:gd name="connsiteX2" fmla="*/ 110359 w 930165"/>
                      <a:gd name="connsiteY2" fmla="*/ 204952 h 496614"/>
                      <a:gd name="connsiteX3" fmla="*/ 252248 w 930165"/>
                      <a:gd name="connsiteY3" fmla="*/ 378373 h 496614"/>
                      <a:gd name="connsiteX4" fmla="*/ 346841 w 930165"/>
                      <a:gd name="connsiteY4" fmla="*/ 441435 h 496614"/>
                      <a:gd name="connsiteX5" fmla="*/ 441434 w 930165"/>
                      <a:gd name="connsiteY5" fmla="*/ 457200 h 496614"/>
                      <a:gd name="connsiteX6" fmla="*/ 614855 w 930165"/>
                      <a:gd name="connsiteY6" fmla="*/ 488731 h 496614"/>
                      <a:gd name="connsiteX7" fmla="*/ 725214 w 930165"/>
                      <a:gd name="connsiteY7" fmla="*/ 488731 h 496614"/>
                      <a:gd name="connsiteX8" fmla="*/ 788276 w 930165"/>
                      <a:gd name="connsiteY8" fmla="*/ 441435 h 496614"/>
                      <a:gd name="connsiteX9" fmla="*/ 898634 w 930165"/>
                      <a:gd name="connsiteY9" fmla="*/ 378373 h 496614"/>
                      <a:gd name="connsiteX10" fmla="*/ 930165 w 930165"/>
                      <a:gd name="connsiteY10" fmla="*/ 299545 h 4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65" h="496614">
                        <a:moveTo>
                          <a:pt x="0" y="0"/>
                        </a:moveTo>
                        <a:cubicBezTo>
                          <a:pt x="45983" y="45983"/>
                          <a:pt x="91966" y="91966"/>
                          <a:pt x="110359" y="126125"/>
                        </a:cubicBezTo>
                        <a:cubicBezTo>
                          <a:pt x="128752" y="160284"/>
                          <a:pt x="86711" y="162911"/>
                          <a:pt x="110359" y="204952"/>
                        </a:cubicBezTo>
                        <a:cubicBezTo>
                          <a:pt x="134007" y="246993"/>
                          <a:pt x="212834" y="338959"/>
                          <a:pt x="252248" y="378373"/>
                        </a:cubicBezTo>
                        <a:cubicBezTo>
                          <a:pt x="291662" y="417787"/>
                          <a:pt x="315310" y="428297"/>
                          <a:pt x="346841" y="441435"/>
                        </a:cubicBezTo>
                        <a:cubicBezTo>
                          <a:pt x="378372" y="454573"/>
                          <a:pt x="441434" y="457200"/>
                          <a:pt x="441434" y="457200"/>
                        </a:cubicBezTo>
                        <a:cubicBezTo>
                          <a:pt x="486103" y="465083"/>
                          <a:pt x="567558" y="483476"/>
                          <a:pt x="614855" y="488731"/>
                        </a:cubicBezTo>
                        <a:cubicBezTo>
                          <a:pt x="662152" y="493986"/>
                          <a:pt x="696311" y="496614"/>
                          <a:pt x="725214" y="488731"/>
                        </a:cubicBezTo>
                        <a:cubicBezTo>
                          <a:pt x="754117" y="480848"/>
                          <a:pt x="759373" y="459828"/>
                          <a:pt x="788276" y="441435"/>
                        </a:cubicBezTo>
                        <a:cubicBezTo>
                          <a:pt x="817179" y="423042"/>
                          <a:pt x="874986" y="402021"/>
                          <a:pt x="898634" y="378373"/>
                        </a:cubicBezTo>
                        <a:cubicBezTo>
                          <a:pt x="922282" y="354725"/>
                          <a:pt x="926223" y="327135"/>
                          <a:pt x="930165" y="299545"/>
                        </a:cubicBezTo>
                      </a:path>
                    </a:pathLst>
                  </a:custGeom>
                  <a:noFill/>
                  <a:ln w="12700" cap="flat" cmpd="sng" algn="ctr">
                    <a:solidFill>
                      <a:srgbClr val="9CB084">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4" name="Freeform 44"/>
                  <p:cNvSpPr/>
                  <p:nvPr/>
                </p:nvSpPr>
                <p:spPr>
                  <a:xfrm>
                    <a:off x="2191407" y="5249917"/>
                    <a:ext cx="110359" cy="31531"/>
                  </a:xfrm>
                  <a:custGeom>
                    <a:avLst/>
                    <a:gdLst>
                      <a:gd name="connsiteX0" fmla="*/ 0 w 110359"/>
                      <a:gd name="connsiteY0" fmla="*/ 0 h 31531"/>
                      <a:gd name="connsiteX1" fmla="*/ 110359 w 110359"/>
                      <a:gd name="connsiteY1" fmla="*/ 31531 h 31531"/>
                    </a:gdLst>
                    <a:ahLst/>
                    <a:cxnLst>
                      <a:cxn ang="0">
                        <a:pos x="connsiteX0" y="connsiteY0"/>
                      </a:cxn>
                      <a:cxn ang="0">
                        <a:pos x="connsiteX1" y="connsiteY1"/>
                      </a:cxn>
                    </a:cxnLst>
                    <a:rect l="l" t="t" r="r" b="b"/>
                    <a:pathLst>
                      <a:path w="110359" h="31531">
                        <a:moveTo>
                          <a:pt x="0" y="0"/>
                        </a:moveTo>
                        <a:lnTo>
                          <a:pt x="110359" y="3153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5" name="Freeform 46"/>
                  <p:cNvSpPr/>
                  <p:nvPr/>
                </p:nvSpPr>
                <p:spPr>
                  <a:xfrm>
                    <a:off x="2175641" y="5186855"/>
                    <a:ext cx="31531" cy="72000"/>
                  </a:xfrm>
                  <a:custGeom>
                    <a:avLst/>
                    <a:gdLst>
                      <a:gd name="connsiteX0" fmla="*/ 31531 w 31531"/>
                      <a:gd name="connsiteY0" fmla="*/ 0 h 94593"/>
                      <a:gd name="connsiteX1" fmla="*/ 0 w 31531"/>
                      <a:gd name="connsiteY1" fmla="*/ 94593 h 94593"/>
                    </a:gdLst>
                    <a:ahLst/>
                    <a:cxnLst>
                      <a:cxn ang="0">
                        <a:pos x="connsiteX0" y="connsiteY0"/>
                      </a:cxn>
                      <a:cxn ang="0">
                        <a:pos x="connsiteX1" y="connsiteY1"/>
                      </a:cxn>
                    </a:cxnLst>
                    <a:rect l="l" t="t" r="r" b="b"/>
                    <a:pathLst>
                      <a:path w="31531" h="94593">
                        <a:moveTo>
                          <a:pt x="31531" y="0"/>
                        </a:moveTo>
                        <a:lnTo>
                          <a:pt x="0" y="9459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6" name="Freeform 48"/>
                  <p:cNvSpPr/>
                  <p:nvPr/>
                </p:nvSpPr>
                <p:spPr>
                  <a:xfrm>
                    <a:off x="1513490" y="4004441"/>
                    <a:ext cx="78827" cy="220718"/>
                  </a:xfrm>
                  <a:custGeom>
                    <a:avLst/>
                    <a:gdLst>
                      <a:gd name="connsiteX0" fmla="*/ 0 w 78827"/>
                      <a:gd name="connsiteY0" fmla="*/ 0 h 220718"/>
                      <a:gd name="connsiteX1" fmla="*/ 31531 w 78827"/>
                      <a:gd name="connsiteY1" fmla="*/ 94593 h 220718"/>
                      <a:gd name="connsiteX2" fmla="*/ 31531 w 78827"/>
                      <a:gd name="connsiteY2" fmla="*/ 94593 h 220718"/>
                      <a:gd name="connsiteX3" fmla="*/ 47296 w 78827"/>
                      <a:gd name="connsiteY3" fmla="*/ 189187 h 220718"/>
                      <a:gd name="connsiteX4" fmla="*/ 78827 w 78827"/>
                      <a:gd name="connsiteY4" fmla="*/ 220718 h 220718"/>
                      <a:gd name="connsiteX5" fmla="*/ 78827 w 78827"/>
                      <a:gd name="connsiteY5" fmla="*/ 220718 h 2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 h="220718">
                        <a:moveTo>
                          <a:pt x="0" y="0"/>
                        </a:moveTo>
                        <a:lnTo>
                          <a:pt x="31531" y="94593"/>
                        </a:lnTo>
                        <a:lnTo>
                          <a:pt x="31531" y="94593"/>
                        </a:lnTo>
                        <a:cubicBezTo>
                          <a:pt x="34158" y="110359"/>
                          <a:pt x="39413" y="168166"/>
                          <a:pt x="47296" y="189187"/>
                        </a:cubicBezTo>
                        <a:cubicBezTo>
                          <a:pt x="55179" y="210208"/>
                          <a:pt x="78827" y="220718"/>
                          <a:pt x="78827" y="220718"/>
                        </a:cubicBezTo>
                        <a:lnTo>
                          <a:pt x="78827" y="22071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7" name="Freeform 51"/>
                  <p:cNvSpPr/>
                  <p:nvPr/>
                </p:nvSpPr>
                <p:spPr>
                  <a:xfrm>
                    <a:off x="1560786" y="4114800"/>
                    <a:ext cx="78828" cy="47297"/>
                  </a:xfrm>
                  <a:custGeom>
                    <a:avLst/>
                    <a:gdLst>
                      <a:gd name="connsiteX0" fmla="*/ 0 w 78828"/>
                      <a:gd name="connsiteY0" fmla="*/ 47297 h 47297"/>
                      <a:gd name="connsiteX1" fmla="*/ 78828 w 78828"/>
                      <a:gd name="connsiteY1" fmla="*/ 0 h 47297"/>
                      <a:gd name="connsiteX2" fmla="*/ 78828 w 78828"/>
                      <a:gd name="connsiteY2" fmla="*/ 0 h 47297"/>
                      <a:gd name="connsiteX3" fmla="*/ 78828 w 78828"/>
                      <a:gd name="connsiteY3" fmla="*/ 0 h 47297"/>
                    </a:gdLst>
                    <a:ahLst/>
                    <a:cxnLst>
                      <a:cxn ang="0">
                        <a:pos x="connsiteX0" y="connsiteY0"/>
                      </a:cxn>
                      <a:cxn ang="0">
                        <a:pos x="connsiteX1" y="connsiteY1"/>
                      </a:cxn>
                      <a:cxn ang="0">
                        <a:pos x="connsiteX2" y="connsiteY2"/>
                      </a:cxn>
                      <a:cxn ang="0">
                        <a:pos x="connsiteX3" y="connsiteY3"/>
                      </a:cxn>
                    </a:cxnLst>
                    <a:rect l="l" t="t" r="r" b="b"/>
                    <a:pathLst>
                      <a:path w="78828" h="47297">
                        <a:moveTo>
                          <a:pt x="0" y="47297"/>
                        </a:moveTo>
                        <a:lnTo>
                          <a:pt x="78828" y="0"/>
                        </a:lnTo>
                        <a:lnTo>
                          <a:pt x="78828" y="0"/>
                        </a:lnTo>
                        <a:lnTo>
                          <a:pt x="78828"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8" name="Freeform 52"/>
                  <p:cNvSpPr/>
                  <p:nvPr/>
                </p:nvSpPr>
                <p:spPr>
                  <a:xfrm>
                    <a:off x="1450428" y="4162097"/>
                    <a:ext cx="78827" cy="0"/>
                  </a:xfrm>
                  <a:custGeom>
                    <a:avLst/>
                    <a:gdLst>
                      <a:gd name="connsiteX0" fmla="*/ 78827 w 78827"/>
                      <a:gd name="connsiteY0" fmla="*/ 0 h 0"/>
                      <a:gd name="connsiteX1" fmla="*/ 0 w 78827"/>
                      <a:gd name="connsiteY1" fmla="*/ 0 h 0"/>
                    </a:gdLst>
                    <a:ahLst/>
                    <a:cxnLst>
                      <a:cxn ang="0">
                        <a:pos x="connsiteX0" y="connsiteY0"/>
                      </a:cxn>
                      <a:cxn ang="0">
                        <a:pos x="connsiteX1" y="connsiteY1"/>
                      </a:cxn>
                    </a:cxnLst>
                    <a:rect l="l" t="t" r="r" b="b"/>
                    <a:pathLst>
                      <a:path w="78827">
                        <a:moveTo>
                          <a:pt x="78827" y="0"/>
                        </a:move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9" name="Freeform 53"/>
                  <p:cNvSpPr/>
                  <p:nvPr/>
                </p:nvSpPr>
                <p:spPr>
                  <a:xfrm>
                    <a:off x="1476974" y="4051738"/>
                    <a:ext cx="52281" cy="32383"/>
                  </a:xfrm>
                  <a:custGeom>
                    <a:avLst/>
                    <a:gdLst>
                      <a:gd name="connsiteX0" fmla="*/ 52281 w 52281"/>
                      <a:gd name="connsiteY0" fmla="*/ 0 h 32383"/>
                      <a:gd name="connsiteX1" fmla="*/ 4985 w 52281"/>
                      <a:gd name="connsiteY1" fmla="*/ 0 h 32383"/>
                    </a:gdLst>
                    <a:ahLst/>
                    <a:cxnLst>
                      <a:cxn ang="0">
                        <a:pos x="connsiteX0" y="connsiteY0"/>
                      </a:cxn>
                      <a:cxn ang="0">
                        <a:pos x="connsiteX1" y="connsiteY1"/>
                      </a:cxn>
                    </a:cxnLst>
                    <a:rect l="l" t="t" r="r" b="b"/>
                    <a:pathLst>
                      <a:path w="52281" h="32383">
                        <a:moveTo>
                          <a:pt x="52281" y="0"/>
                        </a:moveTo>
                        <a:cubicBezTo>
                          <a:pt x="0" y="17427"/>
                          <a:pt x="4985" y="32383"/>
                          <a:pt x="4985"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0" name="Freeform 54"/>
                  <p:cNvSpPr/>
                  <p:nvPr/>
                </p:nvSpPr>
                <p:spPr>
                  <a:xfrm>
                    <a:off x="1545021" y="4051738"/>
                    <a:ext cx="78827" cy="31531"/>
                  </a:xfrm>
                  <a:custGeom>
                    <a:avLst/>
                    <a:gdLst>
                      <a:gd name="connsiteX0" fmla="*/ 0 w 78827"/>
                      <a:gd name="connsiteY0" fmla="*/ 31531 h 31531"/>
                      <a:gd name="connsiteX1" fmla="*/ 78827 w 78827"/>
                      <a:gd name="connsiteY1" fmla="*/ 0 h 31531"/>
                    </a:gdLst>
                    <a:ahLst/>
                    <a:cxnLst>
                      <a:cxn ang="0">
                        <a:pos x="connsiteX0" y="connsiteY0"/>
                      </a:cxn>
                      <a:cxn ang="0">
                        <a:pos x="connsiteX1" y="connsiteY1"/>
                      </a:cxn>
                    </a:cxnLst>
                    <a:rect l="l" t="t" r="r" b="b"/>
                    <a:pathLst>
                      <a:path w="78827" h="31531">
                        <a:moveTo>
                          <a:pt x="0" y="31531"/>
                        </a:moveTo>
                        <a:cubicBezTo>
                          <a:pt x="70272" y="13962"/>
                          <a:pt x="47741" y="31086"/>
                          <a:pt x="78827"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1" name="Freeform 55"/>
                  <p:cNvSpPr/>
                  <p:nvPr/>
                </p:nvSpPr>
                <p:spPr>
                  <a:xfrm>
                    <a:off x="1500166" y="4193628"/>
                    <a:ext cx="126124" cy="47296"/>
                  </a:xfrm>
                  <a:custGeom>
                    <a:avLst/>
                    <a:gdLst>
                      <a:gd name="connsiteX0" fmla="*/ 0 w 126124"/>
                      <a:gd name="connsiteY0" fmla="*/ 47296 h 47296"/>
                      <a:gd name="connsiteX1" fmla="*/ 47296 w 126124"/>
                      <a:gd name="connsiteY1" fmla="*/ 31531 h 47296"/>
                      <a:gd name="connsiteX2" fmla="*/ 94593 w 126124"/>
                      <a:gd name="connsiteY2" fmla="*/ 0 h 47296"/>
                      <a:gd name="connsiteX3" fmla="*/ 126124 w 126124"/>
                      <a:gd name="connsiteY3" fmla="*/ 31531 h 47296"/>
                    </a:gdLst>
                    <a:ahLst/>
                    <a:cxnLst>
                      <a:cxn ang="0">
                        <a:pos x="connsiteX0" y="connsiteY0"/>
                      </a:cxn>
                      <a:cxn ang="0">
                        <a:pos x="connsiteX1" y="connsiteY1"/>
                      </a:cxn>
                      <a:cxn ang="0">
                        <a:pos x="connsiteX2" y="connsiteY2"/>
                      </a:cxn>
                      <a:cxn ang="0">
                        <a:pos x="connsiteX3" y="connsiteY3"/>
                      </a:cxn>
                    </a:cxnLst>
                    <a:rect l="l" t="t" r="r" b="b"/>
                    <a:pathLst>
                      <a:path w="126124" h="47296">
                        <a:moveTo>
                          <a:pt x="0" y="47296"/>
                        </a:moveTo>
                        <a:cubicBezTo>
                          <a:pt x="15765" y="42041"/>
                          <a:pt x="32432" y="38963"/>
                          <a:pt x="47296" y="31531"/>
                        </a:cubicBezTo>
                        <a:cubicBezTo>
                          <a:pt x="64244" y="23057"/>
                          <a:pt x="75645" y="0"/>
                          <a:pt x="94593" y="0"/>
                        </a:cubicBezTo>
                        <a:cubicBezTo>
                          <a:pt x="109457" y="0"/>
                          <a:pt x="115614" y="21021"/>
                          <a:pt x="126124" y="31531"/>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2" name="Freeform 56"/>
                  <p:cNvSpPr/>
                  <p:nvPr/>
                </p:nvSpPr>
                <p:spPr>
                  <a:xfrm>
                    <a:off x="1608083" y="4286256"/>
                    <a:ext cx="189186" cy="541014"/>
                  </a:xfrm>
                  <a:custGeom>
                    <a:avLst/>
                    <a:gdLst>
                      <a:gd name="connsiteX0" fmla="*/ 0 w 189186"/>
                      <a:gd name="connsiteY0" fmla="*/ 0 h 541014"/>
                      <a:gd name="connsiteX1" fmla="*/ 31531 w 189186"/>
                      <a:gd name="connsiteY1" fmla="*/ 94593 h 541014"/>
                      <a:gd name="connsiteX2" fmla="*/ 47296 w 189186"/>
                      <a:gd name="connsiteY2" fmla="*/ 204952 h 541014"/>
                      <a:gd name="connsiteX3" fmla="*/ 141889 w 189186"/>
                      <a:gd name="connsiteY3" fmla="*/ 236483 h 541014"/>
                      <a:gd name="connsiteX4" fmla="*/ 126124 w 189186"/>
                      <a:gd name="connsiteY4" fmla="*/ 299545 h 541014"/>
                      <a:gd name="connsiteX5" fmla="*/ 94593 w 189186"/>
                      <a:gd name="connsiteY5" fmla="*/ 189186 h 541014"/>
                      <a:gd name="connsiteX6" fmla="*/ 110358 w 189186"/>
                      <a:gd name="connsiteY6" fmla="*/ 268014 h 541014"/>
                      <a:gd name="connsiteX7" fmla="*/ 157655 w 189186"/>
                      <a:gd name="connsiteY7" fmla="*/ 488731 h 541014"/>
                      <a:gd name="connsiteX8" fmla="*/ 189186 w 189186"/>
                      <a:gd name="connsiteY8" fmla="*/ 536028 h 54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86" h="541014">
                        <a:moveTo>
                          <a:pt x="0" y="0"/>
                        </a:moveTo>
                        <a:cubicBezTo>
                          <a:pt x="10510" y="31531"/>
                          <a:pt x="26831" y="61690"/>
                          <a:pt x="31531" y="94593"/>
                        </a:cubicBezTo>
                        <a:cubicBezTo>
                          <a:pt x="36786" y="131379"/>
                          <a:pt x="24482" y="175620"/>
                          <a:pt x="47296" y="204952"/>
                        </a:cubicBezTo>
                        <a:cubicBezTo>
                          <a:pt x="67701" y="231187"/>
                          <a:pt x="141889" y="236483"/>
                          <a:pt x="141889" y="236483"/>
                        </a:cubicBezTo>
                        <a:cubicBezTo>
                          <a:pt x="136634" y="257504"/>
                          <a:pt x="145504" y="289855"/>
                          <a:pt x="126124" y="299545"/>
                        </a:cubicBezTo>
                        <a:cubicBezTo>
                          <a:pt x="118688" y="303263"/>
                          <a:pt x="94593" y="175053"/>
                          <a:pt x="94593" y="189186"/>
                        </a:cubicBezTo>
                        <a:cubicBezTo>
                          <a:pt x="94593" y="215982"/>
                          <a:pt x="106283" y="241529"/>
                          <a:pt x="110358" y="268014"/>
                        </a:cubicBezTo>
                        <a:cubicBezTo>
                          <a:pt x="138770" y="452689"/>
                          <a:pt x="106040" y="333884"/>
                          <a:pt x="157655" y="488731"/>
                        </a:cubicBezTo>
                        <a:cubicBezTo>
                          <a:pt x="175082" y="541014"/>
                          <a:pt x="156801" y="536028"/>
                          <a:pt x="189186" y="53602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3" name="Freeform 57"/>
                  <p:cNvSpPr/>
                  <p:nvPr/>
                </p:nvSpPr>
                <p:spPr>
                  <a:xfrm>
                    <a:off x="1495096" y="4335517"/>
                    <a:ext cx="239111" cy="114299"/>
                  </a:xfrm>
                  <a:custGeom>
                    <a:avLst/>
                    <a:gdLst>
                      <a:gd name="connsiteX0" fmla="*/ 128752 w 239111"/>
                      <a:gd name="connsiteY0" fmla="*/ 47297 h 114299"/>
                      <a:gd name="connsiteX1" fmla="*/ 81456 w 239111"/>
                      <a:gd name="connsiteY1" fmla="*/ 31531 h 114299"/>
                      <a:gd name="connsiteX2" fmla="*/ 65690 w 239111"/>
                      <a:gd name="connsiteY2" fmla="*/ 15766 h 114299"/>
                      <a:gd name="connsiteX3" fmla="*/ 112987 w 239111"/>
                      <a:gd name="connsiteY3" fmla="*/ 47297 h 114299"/>
                      <a:gd name="connsiteX4" fmla="*/ 207580 w 239111"/>
                      <a:gd name="connsiteY4" fmla="*/ 0 h 114299"/>
                      <a:gd name="connsiteX5" fmla="*/ 239111 w 239111"/>
                      <a:gd name="connsiteY5" fmla="*/ 31531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11" h="114299">
                        <a:moveTo>
                          <a:pt x="128752" y="47297"/>
                        </a:moveTo>
                        <a:cubicBezTo>
                          <a:pt x="112987" y="42042"/>
                          <a:pt x="97848" y="28799"/>
                          <a:pt x="81456" y="31531"/>
                        </a:cubicBezTo>
                        <a:cubicBezTo>
                          <a:pt x="42042" y="38100"/>
                          <a:pt x="0" y="114299"/>
                          <a:pt x="65690" y="15766"/>
                        </a:cubicBezTo>
                        <a:cubicBezTo>
                          <a:pt x="81456" y="26276"/>
                          <a:pt x="94297" y="44182"/>
                          <a:pt x="112987" y="47297"/>
                        </a:cubicBezTo>
                        <a:cubicBezTo>
                          <a:pt x="196874" y="61278"/>
                          <a:pt x="125231" y="0"/>
                          <a:pt x="207580" y="0"/>
                        </a:cubicBezTo>
                        <a:cubicBezTo>
                          <a:pt x="222444" y="0"/>
                          <a:pt x="228601" y="21021"/>
                          <a:pt x="239111" y="31531"/>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4" name="Freeform 58"/>
                  <p:cNvSpPr/>
                  <p:nvPr/>
                </p:nvSpPr>
                <p:spPr>
                  <a:xfrm>
                    <a:off x="1576552" y="4442617"/>
                    <a:ext cx="157655" cy="34790"/>
                  </a:xfrm>
                  <a:custGeom>
                    <a:avLst/>
                    <a:gdLst>
                      <a:gd name="connsiteX0" fmla="*/ 0 w 157655"/>
                      <a:gd name="connsiteY0" fmla="*/ 34790 h 34790"/>
                      <a:gd name="connsiteX1" fmla="*/ 78827 w 157655"/>
                      <a:gd name="connsiteY1" fmla="*/ 19024 h 34790"/>
                      <a:gd name="connsiteX2" fmla="*/ 126124 w 157655"/>
                      <a:gd name="connsiteY2" fmla="*/ 3259 h 34790"/>
                      <a:gd name="connsiteX3" fmla="*/ 157655 w 157655"/>
                      <a:gd name="connsiteY3" fmla="*/ 34790 h 34790"/>
                    </a:gdLst>
                    <a:ahLst/>
                    <a:cxnLst>
                      <a:cxn ang="0">
                        <a:pos x="connsiteX0" y="connsiteY0"/>
                      </a:cxn>
                      <a:cxn ang="0">
                        <a:pos x="connsiteX1" y="connsiteY1"/>
                      </a:cxn>
                      <a:cxn ang="0">
                        <a:pos x="connsiteX2" y="connsiteY2"/>
                      </a:cxn>
                      <a:cxn ang="0">
                        <a:pos x="connsiteX3" y="connsiteY3"/>
                      </a:cxn>
                    </a:cxnLst>
                    <a:rect l="l" t="t" r="r" b="b"/>
                    <a:pathLst>
                      <a:path w="157655" h="34790">
                        <a:moveTo>
                          <a:pt x="0" y="34790"/>
                        </a:moveTo>
                        <a:cubicBezTo>
                          <a:pt x="26276" y="29535"/>
                          <a:pt x="52831" y="25523"/>
                          <a:pt x="78827" y="19024"/>
                        </a:cubicBezTo>
                        <a:cubicBezTo>
                          <a:pt x="94949" y="14993"/>
                          <a:pt x="109828" y="0"/>
                          <a:pt x="126124" y="3259"/>
                        </a:cubicBezTo>
                        <a:cubicBezTo>
                          <a:pt x="140699" y="6174"/>
                          <a:pt x="147145" y="24280"/>
                          <a:pt x="157655" y="3479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5" name="Freeform 59"/>
                  <p:cNvSpPr/>
                  <p:nvPr/>
                </p:nvSpPr>
                <p:spPr>
                  <a:xfrm>
                    <a:off x="1623848" y="4508938"/>
                    <a:ext cx="94593" cy="47296"/>
                  </a:xfrm>
                  <a:custGeom>
                    <a:avLst/>
                    <a:gdLst>
                      <a:gd name="connsiteX0" fmla="*/ 94593 w 94593"/>
                      <a:gd name="connsiteY0" fmla="*/ 47296 h 47296"/>
                      <a:gd name="connsiteX1" fmla="*/ 0 w 94593"/>
                      <a:gd name="connsiteY1" fmla="*/ 0 h 47296"/>
                    </a:gdLst>
                    <a:ahLst/>
                    <a:cxnLst>
                      <a:cxn ang="0">
                        <a:pos x="connsiteX0" y="connsiteY0"/>
                      </a:cxn>
                      <a:cxn ang="0">
                        <a:pos x="connsiteX1" y="connsiteY1"/>
                      </a:cxn>
                    </a:cxnLst>
                    <a:rect l="l" t="t" r="r" b="b"/>
                    <a:pathLst>
                      <a:path w="94593" h="47296">
                        <a:moveTo>
                          <a:pt x="94593" y="47296"/>
                        </a:moveTo>
                        <a:cubicBezTo>
                          <a:pt x="17111" y="27926"/>
                          <a:pt x="46852" y="46852"/>
                          <a:pt x="0"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6" name="Freeform 60"/>
                  <p:cNvSpPr/>
                  <p:nvPr/>
                </p:nvSpPr>
                <p:spPr>
                  <a:xfrm>
                    <a:off x="1643172" y="4578135"/>
                    <a:ext cx="155759" cy="133525"/>
                  </a:xfrm>
                  <a:custGeom>
                    <a:avLst/>
                    <a:gdLst>
                      <a:gd name="connsiteX0" fmla="*/ 12207 w 155759"/>
                      <a:gd name="connsiteY0" fmla="*/ 72693 h 133525"/>
                      <a:gd name="connsiteX1" fmla="*/ 75269 w 155759"/>
                      <a:gd name="connsiteY1" fmla="*/ 119989 h 133525"/>
                      <a:gd name="connsiteX2" fmla="*/ 138331 w 155759"/>
                      <a:gd name="connsiteY2" fmla="*/ 104224 h 133525"/>
                      <a:gd name="connsiteX3" fmla="*/ 154097 w 155759"/>
                      <a:gd name="connsiteY3" fmla="*/ 41162 h 133525"/>
                    </a:gdLst>
                    <a:ahLst/>
                    <a:cxnLst>
                      <a:cxn ang="0">
                        <a:pos x="connsiteX0" y="connsiteY0"/>
                      </a:cxn>
                      <a:cxn ang="0">
                        <a:pos x="connsiteX1" y="connsiteY1"/>
                      </a:cxn>
                      <a:cxn ang="0">
                        <a:pos x="connsiteX2" y="connsiteY2"/>
                      </a:cxn>
                      <a:cxn ang="0">
                        <a:pos x="connsiteX3" y="connsiteY3"/>
                      </a:cxn>
                    </a:cxnLst>
                    <a:rect l="l" t="t" r="r" b="b"/>
                    <a:pathLst>
                      <a:path w="155759" h="133525">
                        <a:moveTo>
                          <a:pt x="12207" y="72693"/>
                        </a:moveTo>
                        <a:cubicBezTo>
                          <a:pt x="121248" y="0"/>
                          <a:pt x="0" y="59774"/>
                          <a:pt x="75269" y="119989"/>
                        </a:cubicBezTo>
                        <a:cubicBezTo>
                          <a:pt x="92188" y="133525"/>
                          <a:pt x="117310" y="109479"/>
                          <a:pt x="138331" y="104224"/>
                        </a:cubicBezTo>
                        <a:cubicBezTo>
                          <a:pt x="155759" y="51942"/>
                          <a:pt x="154097" y="73546"/>
                          <a:pt x="154097" y="41162"/>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7" name="Freeform 61"/>
                  <p:cNvSpPr/>
                  <p:nvPr/>
                </p:nvSpPr>
                <p:spPr>
                  <a:xfrm>
                    <a:off x="1797269" y="4855779"/>
                    <a:ext cx="78828" cy="126124"/>
                  </a:xfrm>
                  <a:custGeom>
                    <a:avLst/>
                    <a:gdLst>
                      <a:gd name="connsiteX0" fmla="*/ 0 w 78828"/>
                      <a:gd name="connsiteY0" fmla="*/ 0 h 126124"/>
                      <a:gd name="connsiteX1" fmla="*/ 31531 w 78828"/>
                      <a:gd name="connsiteY1" fmla="*/ 110359 h 126124"/>
                      <a:gd name="connsiteX2" fmla="*/ 78828 w 78828"/>
                      <a:gd name="connsiteY2" fmla="*/ 126124 h 126124"/>
                    </a:gdLst>
                    <a:ahLst/>
                    <a:cxnLst>
                      <a:cxn ang="0">
                        <a:pos x="connsiteX0" y="connsiteY0"/>
                      </a:cxn>
                      <a:cxn ang="0">
                        <a:pos x="connsiteX1" y="connsiteY1"/>
                      </a:cxn>
                      <a:cxn ang="0">
                        <a:pos x="connsiteX2" y="connsiteY2"/>
                      </a:cxn>
                    </a:cxnLst>
                    <a:rect l="l" t="t" r="r" b="b"/>
                    <a:pathLst>
                      <a:path w="78828" h="126124">
                        <a:moveTo>
                          <a:pt x="0" y="0"/>
                        </a:moveTo>
                        <a:cubicBezTo>
                          <a:pt x="137" y="548"/>
                          <a:pt x="23991" y="102819"/>
                          <a:pt x="31531" y="110359"/>
                        </a:cubicBezTo>
                        <a:cubicBezTo>
                          <a:pt x="43282" y="122110"/>
                          <a:pt x="78828" y="126124"/>
                          <a:pt x="78828" y="12612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8" name="Freeform 62"/>
                  <p:cNvSpPr/>
                  <p:nvPr/>
                </p:nvSpPr>
                <p:spPr>
                  <a:xfrm>
                    <a:off x="1734207" y="4866950"/>
                    <a:ext cx="94593" cy="183918"/>
                  </a:xfrm>
                  <a:custGeom>
                    <a:avLst/>
                    <a:gdLst>
                      <a:gd name="connsiteX0" fmla="*/ 0 w 94593"/>
                      <a:gd name="connsiteY0" fmla="*/ 36126 h 183918"/>
                      <a:gd name="connsiteX1" fmla="*/ 47296 w 94593"/>
                      <a:gd name="connsiteY1" fmla="*/ 4595 h 183918"/>
                      <a:gd name="connsiteX2" fmla="*/ 63062 w 94593"/>
                      <a:gd name="connsiteY2" fmla="*/ 51891 h 183918"/>
                      <a:gd name="connsiteX3" fmla="*/ 94593 w 94593"/>
                      <a:gd name="connsiteY3" fmla="*/ 99188 h 183918"/>
                      <a:gd name="connsiteX4" fmla="*/ 78827 w 94593"/>
                      <a:gd name="connsiteY4" fmla="*/ 146484 h 18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183918">
                        <a:moveTo>
                          <a:pt x="0" y="36126"/>
                        </a:moveTo>
                        <a:cubicBezTo>
                          <a:pt x="15765" y="25616"/>
                          <a:pt x="28914" y="0"/>
                          <a:pt x="47296" y="4595"/>
                        </a:cubicBezTo>
                        <a:cubicBezTo>
                          <a:pt x="63418" y="8625"/>
                          <a:pt x="55630" y="37027"/>
                          <a:pt x="63062" y="51891"/>
                        </a:cubicBezTo>
                        <a:cubicBezTo>
                          <a:pt x="71536" y="68838"/>
                          <a:pt x="84083" y="83422"/>
                          <a:pt x="94593" y="99188"/>
                        </a:cubicBezTo>
                        <a:cubicBezTo>
                          <a:pt x="77552" y="167348"/>
                          <a:pt x="78827" y="183918"/>
                          <a:pt x="78827" y="14648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9" name="Freeform 64"/>
                  <p:cNvSpPr/>
                  <p:nvPr/>
                </p:nvSpPr>
                <p:spPr>
                  <a:xfrm>
                    <a:off x="2786050" y="4887310"/>
                    <a:ext cx="78828" cy="157656"/>
                  </a:xfrm>
                  <a:custGeom>
                    <a:avLst/>
                    <a:gdLst>
                      <a:gd name="connsiteX0" fmla="*/ 0 w 78828"/>
                      <a:gd name="connsiteY0" fmla="*/ 157656 h 157656"/>
                      <a:gd name="connsiteX1" fmla="*/ 47297 w 78828"/>
                      <a:gd name="connsiteY1" fmla="*/ 141890 h 157656"/>
                      <a:gd name="connsiteX2" fmla="*/ 63062 w 78828"/>
                      <a:gd name="connsiteY2" fmla="*/ 31531 h 157656"/>
                      <a:gd name="connsiteX3" fmla="*/ 78828 w 78828"/>
                      <a:gd name="connsiteY3" fmla="*/ 0 h 157656"/>
                    </a:gdLst>
                    <a:ahLst/>
                    <a:cxnLst>
                      <a:cxn ang="0">
                        <a:pos x="connsiteX0" y="connsiteY0"/>
                      </a:cxn>
                      <a:cxn ang="0">
                        <a:pos x="connsiteX1" y="connsiteY1"/>
                      </a:cxn>
                      <a:cxn ang="0">
                        <a:pos x="connsiteX2" y="connsiteY2"/>
                      </a:cxn>
                      <a:cxn ang="0">
                        <a:pos x="connsiteX3" y="connsiteY3"/>
                      </a:cxn>
                    </a:cxnLst>
                    <a:rect l="l" t="t" r="r" b="b"/>
                    <a:pathLst>
                      <a:path w="78828" h="157656">
                        <a:moveTo>
                          <a:pt x="0" y="157656"/>
                        </a:moveTo>
                        <a:cubicBezTo>
                          <a:pt x="15766" y="152401"/>
                          <a:pt x="39865" y="156754"/>
                          <a:pt x="47297" y="141890"/>
                        </a:cubicBezTo>
                        <a:cubicBezTo>
                          <a:pt x="63915" y="108653"/>
                          <a:pt x="55001" y="67806"/>
                          <a:pt x="63062" y="31531"/>
                        </a:cubicBezTo>
                        <a:cubicBezTo>
                          <a:pt x="65611" y="20060"/>
                          <a:pt x="73573" y="10510"/>
                          <a:pt x="78828"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0" name="Freeform 65"/>
                  <p:cNvSpPr/>
                  <p:nvPr/>
                </p:nvSpPr>
                <p:spPr>
                  <a:xfrm>
                    <a:off x="2900855" y="4078171"/>
                    <a:ext cx="321213" cy="777608"/>
                  </a:xfrm>
                  <a:custGeom>
                    <a:avLst/>
                    <a:gdLst>
                      <a:gd name="connsiteX0" fmla="*/ 0 w 321213"/>
                      <a:gd name="connsiteY0" fmla="*/ 777608 h 777608"/>
                      <a:gd name="connsiteX1" fmla="*/ 78828 w 321213"/>
                      <a:gd name="connsiteY1" fmla="*/ 635719 h 777608"/>
                      <a:gd name="connsiteX2" fmla="*/ 110359 w 321213"/>
                      <a:gd name="connsiteY2" fmla="*/ 541126 h 777608"/>
                      <a:gd name="connsiteX3" fmla="*/ 126124 w 321213"/>
                      <a:gd name="connsiteY3" fmla="*/ 493829 h 777608"/>
                      <a:gd name="connsiteX4" fmla="*/ 157655 w 321213"/>
                      <a:gd name="connsiteY4" fmla="*/ 446532 h 777608"/>
                      <a:gd name="connsiteX5" fmla="*/ 189186 w 321213"/>
                      <a:gd name="connsiteY5" fmla="*/ 351939 h 777608"/>
                      <a:gd name="connsiteX6" fmla="*/ 204952 w 321213"/>
                      <a:gd name="connsiteY6" fmla="*/ 304643 h 777608"/>
                      <a:gd name="connsiteX7" fmla="*/ 220717 w 321213"/>
                      <a:gd name="connsiteY7" fmla="*/ 178519 h 777608"/>
                      <a:gd name="connsiteX8" fmla="*/ 268014 w 321213"/>
                      <a:gd name="connsiteY8" fmla="*/ 162753 h 777608"/>
                      <a:gd name="connsiteX9" fmla="*/ 315311 w 321213"/>
                      <a:gd name="connsiteY9" fmla="*/ 68160 h 777608"/>
                      <a:gd name="connsiteX10" fmla="*/ 283779 w 321213"/>
                      <a:gd name="connsiteY10" fmla="*/ 5098 h 7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213" h="777608">
                        <a:moveTo>
                          <a:pt x="0" y="777608"/>
                        </a:moveTo>
                        <a:cubicBezTo>
                          <a:pt x="38582" y="661863"/>
                          <a:pt x="8029" y="706517"/>
                          <a:pt x="78828" y="635719"/>
                        </a:cubicBezTo>
                        <a:lnTo>
                          <a:pt x="110359" y="541126"/>
                        </a:lnTo>
                        <a:cubicBezTo>
                          <a:pt x="115614" y="525360"/>
                          <a:pt x="116906" y="507656"/>
                          <a:pt x="126124" y="493829"/>
                        </a:cubicBezTo>
                        <a:cubicBezTo>
                          <a:pt x="136634" y="478063"/>
                          <a:pt x="149960" y="463847"/>
                          <a:pt x="157655" y="446532"/>
                        </a:cubicBezTo>
                        <a:cubicBezTo>
                          <a:pt x="171154" y="416160"/>
                          <a:pt x="178676" y="383470"/>
                          <a:pt x="189186" y="351939"/>
                        </a:cubicBezTo>
                        <a:lnTo>
                          <a:pt x="204952" y="304643"/>
                        </a:lnTo>
                        <a:cubicBezTo>
                          <a:pt x="210207" y="262602"/>
                          <a:pt x="203510" y="217236"/>
                          <a:pt x="220717" y="178519"/>
                        </a:cubicBezTo>
                        <a:cubicBezTo>
                          <a:pt x="227466" y="163333"/>
                          <a:pt x="255037" y="173134"/>
                          <a:pt x="268014" y="162753"/>
                        </a:cubicBezTo>
                        <a:cubicBezTo>
                          <a:pt x="295798" y="140526"/>
                          <a:pt x="304925" y="99317"/>
                          <a:pt x="315311" y="68160"/>
                        </a:cubicBezTo>
                        <a:cubicBezTo>
                          <a:pt x="298270" y="0"/>
                          <a:pt x="321213" y="5098"/>
                          <a:pt x="283779" y="509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1" name="Freeform 66"/>
                  <p:cNvSpPr/>
                  <p:nvPr/>
                </p:nvSpPr>
                <p:spPr>
                  <a:xfrm>
                    <a:off x="3121572" y="4114800"/>
                    <a:ext cx="146263" cy="50800"/>
                  </a:xfrm>
                  <a:custGeom>
                    <a:avLst/>
                    <a:gdLst>
                      <a:gd name="connsiteX0" fmla="*/ 0 w 146263"/>
                      <a:gd name="connsiteY0" fmla="*/ 0 h 50800"/>
                      <a:gd name="connsiteX1" fmla="*/ 141890 w 146263"/>
                      <a:gd name="connsiteY1" fmla="*/ 15766 h 50800"/>
                      <a:gd name="connsiteX2" fmla="*/ 141890 w 146263"/>
                      <a:gd name="connsiteY2" fmla="*/ 0 h 50800"/>
                    </a:gdLst>
                    <a:ahLst/>
                    <a:cxnLst>
                      <a:cxn ang="0">
                        <a:pos x="connsiteX0" y="connsiteY0"/>
                      </a:cxn>
                      <a:cxn ang="0">
                        <a:pos x="connsiteX1" y="connsiteY1"/>
                      </a:cxn>
                      <a:cxn ang="0">
                        <a:pos x="connsiteX2" y="connsiteY2"/>
                      </a:cxn>
                    </a:cxnLst>
                    <a:rect l="l" t="t" r="r" b="b"/>
                    <a:pathLst>
                      <a:path w="146263" h="50800">
                        <a:moveTo>
                          <a:pt x="0" y="0"/>
                        </a:moveTo>
                        <a:cubicBezTo>
                          <a:pt x="57805" y="19268"/>
                          <a:pt x="89339" y="50800"/>
                          <a:pt x="141890" y="15766"/>
                        </a:cubicBezTo>
                        <a:cubicBezTo>
                          <a:pt x="146263" y="12851"/>
                          <a:pt x="141890" y="5255"/>
                          <a:pt x="141890"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2" name="Freeform 67"/>
                  <p:cNvSpPr/>
                  <p:nvPr/>
                </p:nvSpPr>
                <p:spPr>
                  <a:xfrm>
                    <a:off x="3105807" y="4190813"/>
                    <a:ext cx="189186" cy="129791"/>
                  </a:xfrm>
                  <a:custGeom>
                    <a:avLst/>
                    <a:gdLst>
                      <a:gd name="connsiteX0" fmla="*/ 0 w 189186"/>
                      <a:gd name="connsiteY0" fmla="*/ 2815 h 129791"/>
                      <a:gd name="connsiteX1" fmla="*/ 94593 w 189186"/>
                      <a:gd name="connsiteY1" fmla="*/ 18580 h 129791"/>
                      <a:gd name="connsiteX2" fmla="*/ 110359 w 189186"/>
                      <a:gd name="connsiteY2" fmla="*/ 81642 h 129791"/>
                      <a:gd name="connsiteX3" fmla="*/ 189186 w 189186"/>
                      <a:gd name="connsiteY3" fmla="*/ 97408 h 129791"/>
                      <a:gd name="connsiteX4" fmla="*/ 141890 w 189186"/>
                      <a:gd name="connsiteY4" fmla="*/ 97408 h 12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6" h="129791">
                        <a:moveTo>
                          <a:pt x="0" y="2815"/>
                        </a:moveTo>
                        <a:cubicBezTo>
                          <a:pt x="31531" y="8070"/>
                          <a:pt x="68581" y="0"/>
                          <a:pt x="94593" y="18580"/>
                        </a:cubicBezTo>
                        <a:cubicBezTo>
                          <a:pt x="112225" y="31174"/>
                          <a:pt x="93713" y="67771"/>
                          <a:pt x="110359" y="81642"/>
                        </a:cubicBezTo>
                        <a:cubicBezTo>
                          <a:pt x="130944" y="98796"/>
                          <a:pt x="162910" y="92153"/>
                          <a:pt x="189186" y="97408"/>
                        </a:cubicBezTo>
                        <a:cubicBezTo>
                          <a:pt x="136905" y="114835"/>
                          <a:pt x="141890" y="129791"/>
                          <a:pt x="141890" y="9740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3" name="Freeform 68"/>
                  <p:cNvSpPr/>
                  <p:nvPr/>
                </p:nvSpPr>
                <p:spPr>
                  <a:xfrm>
                    <a:off x="3127367" y="4288221"/>
                    <a:ext cx="57267" cy="48149"/>
                  </a:xfrm>
                  <a:custGeom>
                    <a:avLst/>
                    <a:gdLst>
                      <a:gd name="connsiteX0" fmla="*/ 57267 w 57267"/>
                      <a:gd name="connsiteY0" fmla="*/ 47296 h 48149"/>
                      <a:gd name="connsiteX1" fmla="*/ 9971 w 57267"/>
                      <a:gd name="connsiteY1" fmla="*/ 0 h 48149"/>
                    </a:gdLst>
                    <a:ahLst/>
                    <a:cxnLst>
                      <a:cxn ang="0">
                        <a:pos x="connsiteX0" y="connsiteY0"/>
                      </a:cxn>
                      <a:cxn ang="0">
                        <a:pos x="connsiteX1" y="connsiteY1"/>
                      </a:cxn>
                    </a:cxnLst>
                    <a:rect l="l" t="t" r="r" b="b"/>
                    <a:pathLst>
                      <a:path w="57267" h="48149">
                        <a:moveTo>
                          <a:pt x="57267" y="47296"/>
                        </a:moveTo>
                        <a:cubicBezTo>
                          <a:pt x="0" y="28207"/>
                          <a:pt x="9971" y="48149"/>
                          <a:pt x="9971"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4" name="Freeform 69"/>
                  <p:cNvSpPr/>
                  <p:nvPr/>
                </p:nvSpPr>
                <p:spPr>
                  <a:xfrm>
                    <a:off x="2963917" y="4493172"/>
                    <a:ext cx="204952" cy="94594"/>
                  </a:xfrm>
                  <a:custGeom>
                    <a:avLst/>
                    <a:gdLst>
                      <a:gd name="connsiteX0" fmla="*/ 0 w 204952"/>
                      <a:gd name="connsiteY0" fmla="*/ 0 h 94594"/>
                      <a:gd name="connsiteX1" fmla="*/ 47297 w 204952"/>
                      <a:gd name="connsiteY1" fmla="*/ 15766 h 94594"/>
                      <a:gd name="connsiteX2" fmla="*/ 63062 w 204952"/>
                      <a:gd name="connsiteY2" fmla="*/ 63062 h 94594"/>
                      <a:gd name="connsiteX3" fmla="*/ 141890 w 204952"/>
                      <a:gd name="connsiteY3" fmla="*/ 78828 h 94594"/>
                      <a:gd name="connsiteX4" fmla="*/ 204952 w 204952"/>
                      <a:gd name="connsiteY4" fmla="*/ 94594 h 9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2" h="94594">
                        <a:moveTo>
                          <a:pt x="0" y="0"/>
                        </a:moveTo>
                        <a:cubicBezTo>
                          <a:pt x="15766" y="5255"/>
                          <a:pt x="35546" y="4015"/>
                          <a:pt x="47297" y="15766"/>
                        </a:cubicBezTo>
                        <a:cubicBezTo>
                          <a:pt x="59048" y="27517"/>
                          <a:pt x="49235" y="53844"/>
                          <a:pt x="63062" y="63062"/>
                        </a:cubicBezTo>
                        <a:cubicBezTo>
                          <a:pt x="85358" y="77926"/>
                          <a:pt x="115732" y="73015"/>
                          <a:pt x="141890" y="78828"/>
                        </a:cubicBezTo>
                        <a:cubicBezTo>
                          <a:pt x="163042" y="83528"/>
                          <a:pt x="204952" y="94594"/>
                          <a:pt x="204952" y="9459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5" name="Freeform 71"/>
                  <p:cNvSpPr/>
                  <p:nvPr/>
                </p:nvSpPr>
                <p:spPr>
                  <a:xfrm>
                    <a:off x="3026979" y="4635062"/>
                    <a:ext cx="56042" cy="63062"/>
                  </a:xfrm>
                  <a:custGeom>
                    <a:avLst/>
                    <a:gdLst>
                      <a:gd name="connsiteX0" fmla="*/ 0 w 56042"/>
                      <a:gd name="connsiteY0" fmla="*/ 0 h 63062"/>
                      <a:gd name="connsiteX1" fmla="*/ 47297 w 56042"/>
                      <a:gd name="connsiteY1" fmla="*/ 63062 h 63062"/>
                    </a:gdLst>
                    <a:ahLst/>
                    <a:cxnLst>
                      <a:cxn ang="0">
                        <a:pos x="connsiteX0" y="connsiteY0"/>
                      </a:cxn>
                      <a:cxn ang="0">
                        <a:pos x="connsiteX1" y="connsiteY1"/>
                      </a:cxn>
                    </a:cxnLst>
                    <a:rect l="l" t="t" r="r" b="b"/>
                    <a:pathLst>
                      <a:path w="56042" h="63062">
                        <a:moveTo>
                          <a:pt x="0" y="0"/>
                        </a:moveTo>
                        <a:cubicBezTo>
                          <a:pt x="56042" y="37361"/>
                          <a:pt x="47297" y="12583"/>
                          <a:pt x="47297" y="63062"/>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6" name="Freeform 73"/>
                  <p:cNvSpPr/>
                  <p:nvPr/>
                </p:nvSpPr>
                <p:spPr>
                  <a:xfrm>
                    <a:off x="3058510" y="4398579"/>
                    <a:ext cx="15766" cy="47297"/>
                  </a:xfrm>
                  <a:custGeom>
                    <a:avLst/>
                    <a:gdLst>
                      <a:gd name="connsiteX0" fmla="*/ 15766 w 15766"/>
                      <a:gd name="connsiteY0" fmla="*/ 47297 h 47297"/>
                      <a:gd name="connsiteX1" fmla="*/ 0 w 15766"/>
                      <a:gd name="connsiteY1" fmla="*/ 0 h 47297"/>
                      <a:gd name="connsiteX2" fmla="*/ 15766 w 15766"/>
                      <a:gd name="connsiteY2" fmla="*/ 47297 h 47297"/>
                    </a:gdLst>
                    <a:ahLst/>
                    <a:cxnLst>
                      <a:cxn ang="0">
                        <a:pos x="connsiteX0" y="connsiteY0"/>
                      </a:cxn>
                      <a:cxn ang="0">
                        <a:pos x="connsiteX1" y="connsiteY1"/>
                      </a:cxn>
                      <a:cxn ang="0">
                        <a:pos x="connsiteX2" y="connsiteY2"/>
                      </a:cxn>
                    </a:cxnLst>
                    <a:rect l="l" t="t" r="r" b="b"/>
                    <a:pathLst>
                      <a:path w="15766" h="47297">
                        <a:moveTo>
                          <a:pt x="15766" y="47297"/>
                        </a:moveTo>
                        <a:cubicBezTo>
                          <a:pt x="15766" y="47297"/>
                          <a:pt x="11751" y="11751"/>
                          <a:pt x="0" y="0"/>
                        </a:cubicBezTo>
                        <a:lnTo>
                          <a:pt x="15766" y="47297"/>
                        </a:ln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7" name="Freeform 74"/>
                  <p:cNvSpPr/>
                  <p:nvPr/>
                </p:nvSpPr>
                <p:spPr>
                  <a:xfrm>
                    <a:off x="3105807" y="4430110"/>
                    <a:ext cx="63062" cy="15766"/>
                  </a:xfrm>
                  <a:custGeom>
                    <a:avLst/>
                    <a:gdLst>
                      <a:gd name="connsiteX0" fmla="*/ 0 w 63062"/>
                      <a:gd name="connsiteY0" fmla="*/ 15766 h 15766"/>
                      <a:gd name="connsiteX1" fmla="*/ 63062 w 63062"/>
                      <a:gd name="connsiteY1" fmla="*/ 0 h 15766"/>
                    </a:gdLst>
                    <a:ahLst/>
                    <a:cxnLst>
                      <a:cxn ang="0">
                        <a:pos x="connsiteX0" y="connsiteY0"/>
                      </a:cxn>
                      <a:cxn ang="0">
                        <a:pos x="connsiteX1" y="connsiteY1"/>
                      </a:cxn>
                    </a:cxnLst>
                    <a:rect l="l" t="t" r="r" b="b"/>
                    <a:pathLst>
                      <a:path w="63062" h="15766">
                        <a:moveTo>
                          <a:pt x="0" y="15766"/>
                        </a:moveTo>
                        <a:lnTo>
                          <a:pt x="63062"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8" name="Freeform 75"/>
                  <p:cNvSpPr/>
                  <p:nvPr/>
                </p:nvSpPr>
                <p:spPr>
                  <a:xfrm>
                    <a:off x="2931533" y="4698124"/>
                    <a:ext cx="95446" cy="72224"/>
                  </a:xfrm>
                  <a:custGeom>
                    <a:avLst/>
                    <a:gdLst>
                      <a:gd name="connsiteX0" fmla="*/ 853 w 95446"/>
                      <a:gd name="connsiteY0" fmla="*/ 0 h 72224"/>
                      <a:gd name="connsiteX1" fmla="*/ 95446 w 95446"/>
                      <a:gd name="connsiteY1" fmla="*/ 47297 h 72224"/>
                    </a:gdLst>
                    <a:ahLst/>
                    <a:cxnLst>
                      <a:cxn ang="0">
                        <a:pos x="connsiteX0" y="connsiteY0"/>
                      </a:cxn>
                      <a:cxn ang="0">
                        <a:pos x="connsiteX1" y="connsiteY1"/>
                      </a:cxn>
                    </a:cxnLst>
                    <a:rect l="l" t="t" r="r" b="b"/>
                    <a:pathLst>
                      <a:path w="95446" h="72224">
                        <a:moveTo>
                          <a:pt x="853" y="0"/>
                        </a:moveTo>
                        <a:cubicBezTo>
                          <a:pt x="24928" y="72224"/>
                          <a:pt x="0" y="47297"/>
                          <a:pt x="95446" y="47297"/>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9" name="Freeform 76"/>
                  <p:cNvSpPr/>
                  <p:nvPr/>
                </p:nvSpPr>
                <p:spPr>
                  <a:xfrm>
                    <a:off x="2885090" y="4770878"/>
                    <a:ext cx="116664" cy="86882"/>
                  </a:xfrm>
                  <a:custGeom>
                    <a:avLst/>
                    <a:gdLst>
                      <a:gd name="connsiteX0" fmla="*/ 0 w 116664"/>
                      <a:gd name="connsiteY0" fmla="*/ 55351 h 86882"/>
                      <a:gd name="connsiteX1" fmla="*/ 15765 w 116664"/>
                      <a:gd name="connsiteY1" fmla="*/ 8054 h 86882"/>
                      <a:gd name="connsiteX2" fmla="*/ 110358 w 116664"/>
                      <a:gd name="connsiteY2" fmla="*/ 55351 h 86882"/>
                      <a:gd name="connsiteX3" fmla="*/ 110358 w 116664"/>
                      <a:gd name="connsiteY3" fmla="*/ 86882 h 86882"/>
                    </a:gdLst>
                    <a:ahLst/>
                    <a:cxnLst>
                      <a:cxn ang="0">
                        <a:pos x="connsiteX0" y="connsiteY0"/>
                      </a:cxn>
                      <a:cxn ang="0">
                        <a:pos x="connsiteX1" y="connsiteY1"/>
                      </a:cxn>
                      <a:cxn ang="0">
                        <a:pos x="connsiteX2" y="connsiteY2"/>
                      </a:cxn>
                      <a:cxn ang="0">
                        <a:pos x="connsiteX3" y="connsiteY3"/>
                      </a:cxn>
                    </a:cxnLst>
                    <a:rect l="l" t="t" r="r" b="b"/>
                    <a:pathLst>
                      <a:path w="116664" h="86882">
                        <a:moveTo>
                          <a:pt x="0" y="55351"/>
                        </a:moveTo>
                        <a:cubicBezTo>
                          <a:pt x="5255" y="39585"/>
                          <a:pt x="901" y="15486"/>
                          <a:pt x="15765" y="8054"/>
                        </a:cubicBezTo>
                        <a:cubicBezTo>
                          <a:pt x="31873" y="0"/>
                          <a:pt x="105289" y="48592"/>
                          <a:pt x="110358" y="55351"/>
                        </a:cubicBezTo>
                        <a:cubicBezTo>
                          <a:pt x="116664" y="63759"/>
                          <a:pt x="110358" y="76372"/>
                          <a:pt x="110358" y="86882"/>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0" name="Freeform 77"/>
                  <p:cNvSpPr/>
                  <p:nvPr/>
                </p:nvSpPr>
                <p:spPr>
                  <a:xfrm>
                    <a:off x="2806262" y="4950372"/>
                    <a:ext cx="110359" cy="17827"/>
                  </a:xfrm>
                  <a:custGeom>
                    <a:avLst/>
                    <a:gdLst>
                      <a:gd name="connsiteX0" fmla="*/ 0 w 110359"/>
                      <a:gd name="connsiteY0" fmla="*/ 0 h 17827"/>
                      <a:gd name="connsiteX1" fmla="*/ 110359 w 110359"/>
                      <a:gd name="connsiteY1" fmla="*/ 15766 h 17827"/>
                    </a:gdLst>
                    <a:ahLst/>
                    <a:cxnLst>
                      <a:cxn ang="0">
                        <a:pos x="connsiteX0" y="connsiteY0"/>
                      </a:cxn>
                      <a:cxn ang="0">
                        <a:pos x="connsiteX1" y="connsiteY1"/>
                      </a:cxn>
                    </a:cxnLst>
                    <a:rect l="l" t="t" r="r" b="b"/>
                    <a:pathLst>
                      <a:path w="110359" h="17827">
                        <a:moveTo>
                          <a:pt x="0" y="0"/>
                        </a:moveTo>
                        <a:cubicBezTo>
                          <a:pt x="89134" y="17827"/>
                          <a:pt x="52032" y="15766"/>
                          <a:pt x="110359" y="15766"/>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1" name="Freeform 78"/>
                  <p:cNvSpPr/>
                  <p:nvPr/>
                </p:nvSpPr>
                <p:spPr>
                  <a:xfrm>
                    <a:off x="2806262" y="4997669"/>
                    <a:ext cx="181160" cy="108697"/>
                  </a:xfrm>
                  <a:custGeom>
                    <a:avLst/>
                    <a:gdLst>
                      <a:gd name="connsiteX0" fmla="*/ 0 w 181160"/>
                      <a:gd name="connsiteY0" fmla="*/ 0 h 108697"/>
                      <a:gd name="connsiteX1" fmla="*/ 47297 w 181160"/>
                      <a:gd name="connsiteY1" fmla="*/ 15765 h 108697"/>
                      <a:gd name="connsiteX2" fmla="*/ 78828 w 181160"/>
                      <a:gd name="connsiteY2" fmla="*/ 47297 h 108697"/>
                      <a:gd name="connsiteX3" fmla="*/ 94593 w 181160"/>
                      <a:gd name="connsiteY3" fmla="*/ 31531 h 108697"/>
                    </a:gdLst>
                    <a:ahLst/>
                    <a:cxnLst>
                      <a:cxn ang="0">
                        <a:pos x="connsiteX0" y="connsiteY0"/>
                      </a:cxn>
                      <a:cxn ang="0">
                        <a:pos x="connsiteX1" y="connsiteY1"/>
                      </a:cxn>
                      <a:cxn ang="0">
                        <a:pos x="connsiteX2" y="connsiteY2"/>
                      </a:cxn>
                      <a:cxn ang="0">
                        <a:pos x="connsiteX3" y="connsiteY3"/>
                      </a:cxn>
                    </a:cxnLst>
                    <a:rect l="l" t="t" r="r" b="b"/>
                    <a:pathLst>
                      <a:path w="181160" h="108697">
                        <a:moveTo>
                          <a:pt x="0" y="0"/>
                        </a:moveTo>
                        <a:cubicBezTo>
                          <a:pt x="15766" y="5255"/>
                          <a:pt x="33047" y="7215"/>
                          <a:pt x="47297" y="15765"/>
                        </a:cubicBezTo>
                        <a:cubicBezTo>
                          <a:pt x="60043" y="23413"/>
                          <a:pt x="66082" y="39649"/>
                          <a:pt x="78828" y="47297"/>
                        </a:cubicBezTo>
                        <a:cubicBezTo>
                          <a:pt x="181160" y="108697"/>
                          <a:pt x="101261" y="38199"/>
                          <a:pt x="94593" y="31531"/>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2" name="Freeform 80"/>
                  <p:cNvSpPr/>
                  <p:nvPr/>
                </p:nvSpPr>
                <p:spPr>
                  <a:xfrm>
                    <a:off x="1907628" y="4952894"/>
                    <a:ext cx="101123" cy="155134"/>
                  </a:xfrm>
                  <a:custGeom>
                    <a:avLst/>
                    <a:gdLst>
                      <a:gd name="connsiteX0" fmla="*/ 0 w 101123"/>
                      <a:gd name="connsiteY0" fmla="*/ 107837 h 155134"/>
                      <a:gd name="connsiteX1" fmla="*/ 47296 w 101123"/>
                      <a:gd name="connsiteY1" fmla="*/ 92072 h 155134"/>
                      <a:gd name="connsiteX2" fmla="*/ 78827 w 101123"/>
                      <a:gd name="connsiteY2" fmla="*/ 155134 h 155134"/>
                    </a:gdLst>
                    <a:ahLst/>
                    <a:cxnLst>
                      <a:cxn ang="0">
                        <a:pos x="connsiteX0" y="connsiteY0"/>
                      </a:cxn>
                      <a:cxn ang="0">
                        <a:pos x="connsiteX1" y="connsiteY1"/>
                      </a:cxn>
                      <a:cxn ang="0">
                        <a:pos x="connsiteX2" y="connsiteY2"/>
                      </a:cxn>
                    </a:cxnLst>
                    <a:rect l="l" t="t" r="r" b="b"/>
                    <a:pathLst>
                      <a:path w="101123" h="155134">
                        <a:moveTo>
                          <a:pt x="0" y="107837"/>
                        </a:moveTo>
                        <a:cubicBezTo>
                          <a:pt x="15765" y="102582"/>
                          <a:pt x="33046" y="100622"/>
                          <a:pt x="47296" y="92072"/>
                        </a:cubicBezTo>
                        <a:cubicBezTo>
                          <a:pt x="101123" y="59775"/>
                          <a:pt x="78827" y="0"/>
                          <a:pt x="78827" y="15513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3" name="Freeform 81"/>
                  <p:cNvSpPr/>
                  <p:nvPr/>
                </p:nvSpPr>
                <p:spPr>
                  <a:xfrm>
                    <a:off x="2662533" y="5060753"/>
                    <a:ext cx="112198" cy="94571"/>
                  </a:xfrm>
                  <a:custGeom>
                    <a:avLst/>
                    <a:gdLst>
                      <a:gd name="connsiteX0" fmla="*/ 33370 w 112198"/>
                      <a:gd name="connsiteY0" fmla="*/ 94571 h 94571"/>
                      <a:gd name="connsiteX1" fmla="*/ 64901 w 112198"/>
                      <a:gd name="connsiteY1" fmla="*/ 47275 h 94571"/>
                      <a:gd name="connsiteX2" fmla="*/ 112198 w 112198"/>
                      <a:gd name="connsiteY2" fmla="*/ 47275 h 94571"/>
                    </a:gdLst>
                    <a:ahLst/>
                    <a:cxnLst>
                      <a:cxn ang="0">
                        <a:pos x="connsiteX0" y="connsiteY0"/>
                      </a:cxn>
                      <a:cxn ang="0">
                        <a:pos x="connsiteX1" y="connsiteY1"/>
                      </a:cxn>
                      <a:cxn ang="0">
                        <a:pos x="connsiteX2" y="connsiteY2"/>
                      </a:cxn>
                    </a:cxnLst>
                    <a:rect l="l" t="t" r="r" b="b"/>
                    <a:pathLst>
                      <a:path w="112198" h="94571">
                        <a:moveTo>
                          <a:pt x="33370" y="94571"/>
                        </a:moveTo>
                        <a:cubicBezTo>
                          <a:pt x="9728" y="0"/>
                          <a:pt x="0" y="36458"/>
                          <a:pt x="64901" y="47275"/>
                        </a:cubicBezTo>
                        <a:cubicBezTo>
                          <a:pt x="80452" y="49867"/>
                          <a:pt x="96432" y="47275"/>
                          <a:pt x="112198" y="47275"/>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4" name="Freeform 82"/>
                  <p:cNvSpPr/>
                  <p:nvPr/>
                </p:nvSpPr>
                <p:spPr>
                  <a:xfrm>
                    <a:off x="2033752" y="5139559"/>
                    <a:ext cx="94593" cy="94593"/>
                  </a:xfrm>
                  <a:custGeom>
                    <a:avLst/>
                    <a:gdLst>
                      <a:gd name="connsiteX0" fmla="*/ 94593 w 94593"/>
                      <a:gd name="connsiteY0" fmla="*/ 94593 h 94593"/>
                      <a:gd name="connsiteX1" fmla="*/ 47296 w 94593"/>
                      <a:gd name="connsiteY1" fmla="*/ 63062 h 94593"/>
                      <a:gd name="connsiteX2" fmla="*/ 0 w 94593"/>
                      <a:gd name="connsiteY2" fmla="*/ 47296 h 94593"/>
                      <a:gd name="connsiteX3" fmla="*/ 47296 w 94593"/>
                      <a:gd name="connsiteY3" fmla="*/ 15765 h 94593"/>
                      <a:gd name="connsiteX4" fmla="*/ 63062 w 94593"/>
                      <a:gd name="connsiteY4" fmla="*/ 0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94593">
                        <a:moveTo>
                          <a:pt x="94593" y="94593"/>
                        </a:moveTo>
                        <a:cubicBezTo>
                          <a:pt x="78827" y="84083"/>
                          <a:pt x="64243" y="71536"/>
                          <a:pt x="47296" y="63062"/>
                        </a:cubicBezTo>
                        <a:cubicBezTo>
                          <a:pt x="32432" y="55630"/>
                          <a:pt x="0" y="63914"/>
                          <a:pt x="0" y="47296"/>
                        </a:cubicBezTo>
                        <a:cubicBezTo>
                          <a:pt x="0" y="28348"/>
                          <a:pt x="32138" y="27134"/>
                          <a:pt x="47296" y="15765"/>
                        </a:cubicBezTo>
                        <a:cubicBezTo>
                          <a:pt x="53242" y="11306"/>
                          <a:pt x="57807" y="5255"/>
                          <a:pt x="63062"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5" name="Freeform 83"/>
                  <p:cNvSpPr/>
                  <p:nvPr/>
                </p:nvSpPr>
                <p:spPr>
                  <a:xfrm>
                    <a:off x="2589706" y="5171090"/>
                    <a:ext cx="53468" cy="110358"/>
                  </a:xfrm>
                  <a:custGeom>
                    <a:avLst/>
                    <a:gdLst>
                      <a:gd name="connsiteX0" fmla="*/ 0 w 53468"/>
                      <a:gd name="connsiteY0" fmla="*/ 110358 h 110358"/>
                      <a:gd name="connsiteX1" fmla="*/ 47296 w 53468"/>
                      <a:gd name="connsiteY1" fmla="*/ 78827 h 110358"/>
                      <a:gd name="connsiteX2" fmla="*/ 31531 w 53468"/>
                      <a:gd name="connsiteY2" fmla="*/ 31531 h 110358"/>
                      <a:gd name="connsiteX3" fmla="*/ 31531 w 53468"/>
                      <a:gd name="connsiteY3" fmla="*/ 0 h 110358"/>
                    </a:gdLst>
                    <a:ahLst/>
                    <a:cxnLst>
                      <a:cxn ang="0">
                        <a:pos x="connsiteX0" y="connsiteY0"/>
                      </a:cxn>
                      <a:cxn ang="0">
                        <a:pos x="connsiteX1" y="connsiteY1"/>
                      </a:cxn>
                      <a:cxn ang="0">
                        <a:pos x="connsiteX2" y="connsiteY2"/>
                      </a:cxn>
                      <a:cxn ang="0">
                        <a:pos x="connsiteX3" y="connsiteY3"/>
                      </a:cxn>
                    </a:cxnLst>
                    <a:rect l="l" t="t" r="r" b="b"/>
                    <a:pathLst>
                      <a:path w="53468" h="110358">
                        <a:moveTo>
                          <a:pt x="0" y="110358"/>
                        </a:moveTo>
                        <a:cubicBezTo>
                          <a:pt x="15765" y="99848"/>
                          <a:pt x="40259" y="96419"/>
                          <a:pt x="47296" y="78827"/>
                        </a:cubicBezTo>
                        <a:cubicBezTo>
                          <a:pt x="53468" y="63398"/>
                          <a:pt x="34790" y="47826"/>
                          <a:pt x="31531" y="31531"/>
                        </a:cubicBezTo>
                        <a:cubicBezTo>
                          <a:pt x="29470" y="21225"/>
                          <a:pt x="31531" y="10510"/>
                          <a:pt x="31531"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6" name="Freeform 86"/>
                  <p:cNvSpPr/>
                  <p:nvPr/>
                </p:nvSpPr>
                <p:spPr>
                  <a:xfrm>
                    <a:off x="2538248" y="5171090"/>
                    <a:ext cx="90197" cy="116030"/>
                  </a:xfrm>
                  <a:custGeom>
                    <a:avLst/>
                    <a:gdLst>
                      <a:gd name="connsiteX0" fmla="*/ 0 w 90197"/>
                      <a:gd name="connsiteY0" fmla="*/ 110358 h 116030"/>
                      <a:gd name="connsiteX1" fmla="*/ 78828 w 90197"/>
                      <a:gd name="connsiteY1" fmla="*/ 94593 h 116030"/>
                      <a:gd name="connsiteX2" fmla="*/ 47297 w 90197"/>
                      <a:gd name="connsiteY2" fmla="*/ 47296 h 116030"/>
                      <a:gd name="connsiteX3" fmla="*/ 31531 w 90197"/>
                      <a:gd name="connsiteY3" fmla="*/ 0 h 116030"/>
                    </a:gdLst>
                    <a:ahLst/>
                    <a:cxnLst>
                      <a:cxn ang="0">
                        <a:pos x="connsiteX0" y="connsiteY0"/>
                      </a:cxn>
                      <a:cxn ang="0">
                        <a:pos x="connsiteX1" y="connsiteY1"/>
                      </a:cxn>
                      <a:cxn ang="0">
                        <a:pos x="connsiteX2" y="connsiteY2"/>
                      </a:cxn>
                      <a:cxn ang="0">
                        <a:pos x="connsiteX3" y="connsiteY3"/>
                      </a:cxn>
                    </a:cxnLst>
                    <a:rect l="l" t="t" r="r" b="b"/>
                    <a:pathLst>
                      <a:path w="90197" h="116030">
                        <a:moveTo>
                          <a:pt x="0" y="110358"/>
                        </a:moveTo>
                        <a:cubicBezTo>
                          <a:pt x="26276" y="105103"/>
                          <a:pt x="62750" y="116030"/>
                          <a:pt x="78828" y="94593"/>
                        </a:cubicBezTo>
                        <a:cubicBezTo>
                          <a:pt x="90197" y="79435"/>
                          <a:pt x="55771" y="64243"/>
                          <a:pt x="47297" y="47296"/>
                        </a:cubicBezTo>
                        <a:cubicBezTo>
                          <a:pt x="39865" y="32432"/>
                          <a:pt x="31531" y="0"/>
                          <a:pt x="31531"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7" name="Freeform 91"/>
                  <p:cNvSpPr/>
                  <p:nvPr/>
                </p:nvSpPr>
                <p:spPr>
                  <a:xfrm>
                    <a:off x="2339789" y="5178110"/>
                    <a:ext cx="108000" cy="156817"/>
                  </a:xfrm>
                  <a:custGeom>
                    <a:avLst/>
                    <a:gdLst>
                      <a:gd name="connsiteX0" fmla="*/ 9273 w 166928"/>
                      <a:gd name="connsiteY0" fmla="*/ 87573 h 156817"/>
                      <a:gd name="connsiteX1" fmla="*/ 103866 w 166928"/>
                      <a:gd name="connsiteY1" fmla="*/ 87573 h 156817"/>
                      <a:gd name="connsiteX2" fmla="*/ 166928 w 166928"/>
                      <a:gd name="connsiteY2" fmla="*/ 103338 h 156817"/>
                      <a:gd name="connsiteX3" fmla="*/ 72335 w 166928"/>
                      <a:gd name="connsiteY3" fmla="*/ 8745 h 156817"/>
                    </a:gdLst>
                    <a:ahLst/>
                    <a:cxnLst>
                      <a:cxn ang="0">
                        <a:pos x="connsiteX0" y="connsiteY0"/>
                      </a:cxn>
                      <a:cxn ang="0">
                        <a:pos x="connsiteX1" y="connsiteY1"/>
                      </a:cxn>
                      <a:cxn ang="0">
                        <a:pos x="connsiteX2" y="connsiteY2"/>
                      </a:cxn>
                      <a:cxn ang="0">
                        <a:pos x="connsiteX3" y="connsiteY3"/>
                      </a:cxn>
                    </a:cxnLst>
                    <a:rect l="l" t="t" r="r" b="b"/>
                    <a:pathLst>
                      <a:path w="166928" h="156817">
                        <a:moveTo>
                          <a:pt x="9273" y="87573"/>
                        </a:moveTo>
                        <a:cubicBezTo>
                          <a:pt x="113141" y="156817"/>
                          <a:pt x="0" y="102412"/>
                          <a:pt x="103866" y="87573"/>
                        </a:cubicBezTo>
                        <a:cubicBezTo>
                          <a:pt x="125316" y="84509"/>
                          <a:pt x="145907" y="98083"/>
                          <a:pt x="166928" y="103338"/>
                        </a:cubicBezTo>
                        <a:cubicBezTo>
                          <a:pt x="98036" y="0"/>
                          <a:pt x="141762" y="8745"/>
                          <a:pt x="72335" y="8745"/>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8" name="Freeform 92"/>
                  <p:cNvSpPr/>
                  <p:nvPr/>
                </p:nvSpPr>
                <p:spPr>
                  <a:xfrm>
                    <a:off x="1713257" y="4729220"/>
                    <a:ext cx="99777" cy="47732"/>
                  </a:xfrm>
                  <a:custGeom>
                    <a:avLst/>
                    <a:gdLst>
                      <a:gd name="connsiteX0" fmla="*/ 99777 w 99777"/>
                      <a:gd name="connsiteY0" fmla="*/ 16201 h 47732"/>
                      <a:gd name="connsiteX1" fmla="*/ 5184 w 99777"/>
                      <a:gd name="connsiteY1" fmla="*/ 47732 h 47732"/>
                    </a:gdLst>
                    <a:ahLst/>
                    <a:cxnLst>
                      <a:cxn ang="0">
                        <a:pos x="connsiteX0" y="connsiteY0"/>
                      </a:cxn>
                      <a:cxn ang="0">
                        <a:pos x="connsiteX1" y="connsiteY1"/>
                      </a:cxn>
                    </a:cxnLst>
                    <a:rect l="l" t="t" r="r" b="b"/>
                    <a:pathLst>
                      <a:path w="99777" h="47732">
                        <a:moveTo>
                          <a:pt x="99777" y="16201"/>
                        </a:moveTo>
                        <a:cubicBezTo>
                          <a:pt x="0" y="32830"/>
                          <a:pt x="5184" y="0"/>
                          <a:pt x="5184" y="47732"/>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49" name="Straight Arrow Connector 72"/>
                  <p:cNvCxnSpPr/>
                  <p:nvPr/>
                </p:nvCxnSpPr>
                <p:spPr>
                  <a:xfrm flipH="1">
                    <a:off x="3788381" y="2276912"/>
                    <a:ext cx="207555" cy="360000"/>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250" name="Straight Arrow Connector 93"/>
                  <p:cNvCxnSpPr/>
                  <p:nvPr/>
                </p:nvCxnSpPr>
                <p:spPr>
                  <a:xfrm flipH="1">
                    <a:off x="857225" y="2254469"/>
                    <a:ext cx="340954" cy="174399"/>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251" name="Curved Connector 100"/>
                  <p:cNvCxnSpPr/>
                  <p:nvPr/>
                </p:nvCxnSpPr>
                <p:spPr>
                  <a:xfrm rot="10800000">
                    <a:off x="1285851" y="5643578"/>
                    <a:ext cx="571504" cy="1588"/>
                  </a:xfrm>
                  <a:prstGeom prst="curvedConnector3">
                    <a:avLst>
                      <a:gd name="adj1" fmla="val 50000"/>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grpSp>
            <p:sp>
              <p:nvSpPr>
                <p:cNvPr id="187" name="TextBox 186"/>
                <p:cNvSpPr txBox="1"/>
                <p:nvPr/>
              </p:nvSpPr>
              <p:spPr>
                <a:xfrm>
                  <a:off x="1214414" y="5929330"/>
                  <a:ext cx="176106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Δεξιά πλάγια κίνηση </a:t>
                  </a:r>
                </a:p>
              </p:txBody>
            </p:sp>
          </p:grpSp>
          <p:sp>
            <p:nvSpPr>
              <p:cNvPr id="184" name="TextBox 183"/>
              <p:cNvSpPr txBox="1"/>
              <p:nvPr/>
            </p:nvSpPr>
            <p:spPr>
              <a:xfrm>
                <a:off x="159677" y="1556792"/>
                <a:ext cx="1901674"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Εργαζόμενος κόνδυλος</a:t>
                </a:r>
              </a:p>
            </p:txBody>
          </p:sp>
          <p:sp>
            <p:nvSpPr>
              <p:cNvPr id="185" name="TextBox 184"/>
              <p:cNvSpPr txBox="1"/>
              <p:nvPr/>
            </p:nvSpPr>
            <p:spPr>
              <a:xfrm>
                <a:off x="2745540" y="1340768"/>
                <a:ext cx="1895262"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Μη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εργαζόμενος κόνδυλος</a:t>
                </a:r>
              </a:p>
            </p:txBody>
          </p:sp>
        </p:grpSp>
        <p:sp>
          <p:nvSpPr>
            <p:cNvPr id="179" name="Freeform 99"/>
            <p:cNvSpPr/>
            <p:nvPr/>
          </p:nvSpPr>
          <p:spPr>
            <a:xfrm>
              <a:off x="851338" y="2154621"/>
              <a:ext cx="1876096" cy="2730062"/>
            </a:xfrm>
            <a:custGeom>
              <a:avLst/>
              <a:gdLst>
                <a:gd name="connsiteX0" fmla="*/ 0 w 1876096"/>
                <a:gd name="connsiteY0" fmla="*/ 99848 h 2730062"/>
                <a:gd name="connsiteX1" fmla="*/ 63062 w 1876096"/>
                <a:gd name="connsiteY1" fmla="*/ 21020 h 2730062"/>
                <a:gd name="connsiteX2" fmla="*/ 252248 w 1876096"/>
                <a:gd name="connsiteY2" fmla="*/ 5255 h 2730062"/>
                <a:gd name="connsiteX3" fmla="*/ 378372 w 1876096"/>
                <a:gd name="connsiteY3" fmla="*/ 52551 h 2730062"/>
                <a:gd name="connsiteX4" fmla="*/ 409903 w 1876096"/>
                <a:gd name="connsiteY4" fmla="*/ 194441 h 2730062"/>
                <a:gd name="connsiteX5" fmla="*/ 299545 w 1876096"/>
                <a:gd name="connsiteY5" fmla="*/ 430924 h 2730062"/>
                <a:gd name="connsiteX6" fmla="*/ 362607 w 1876096"/>
                <a:gd name="connsiteY6" fmla="*/ 620110 h 2730062"/>
                <a:gd name="connsiteX7" fmla="*/ 425669 w 1876096"/>
                <a:gd name="connsiteY7" fmla="*/ 856593 h 2730062"/>
                <a:gd name="connsiteX8" fmla="*/ 536028 w 1876096"/>
                <a:gd name="connsiteY8" fmla="*/ 982717 h 2730062"/>
                <a:gd name="connsiteX9" fmla="*/ 567559 w 1876096"/>
                <a:gd name="connsiteY9" fmla="*/ 1014248 h 2730062"/>
                <a:gd name="connsiteX10" fmla="*/ 646386 w 1876096"/>
                <a:gd name="connsiteY10" fmla="*/ 1219200 h 2730062"/>
                <a:gd name="connsiteX11" fmla="*/ 772510 w 1876096"/>
                <a:gd name="connsiteY11" fmla="*/ 1392620 h 2730062"/>
                <a:gd name="connsiteX12" fmla="*/ 851338 w 1876096"/>
                <a:gd name="connsiteY12" fmla="*/ 1502979 h 2730062"/>
                <a:gd name="connsiteX13" fmla="*/ 930165 w 1876096"/>
                <a:gd name="connsiteY13" fmla="*/ 1802524 h 2730062"/>
                <a:gd name="connsiteX14" fmla="*/ 1024759 w 1876096"/>
                <a:gd name="connsiteY14" fmla="*/ 2133600 h 2730062"/>
                <a:gd name="connsiteX15" fmla="*/ 1166648 w 1876096"/>
                <a:gd name="connsiteY15" fmla="*/ 2480441 h 2730062"/>
                <a:gd name="connsiteX16" fmla="*/ 1324303 w 1876096"/>
                <a:gd name="connsiteY16" fmla="*/ 2669627 h 2730062"/>
                <a:gd name="connsiteX17" fmla="*/ 1592317 w 1876096"/>
                <a:gd name="connsiteY17" fmla="*/ 2716924 h 2730062"/>
                <a:gd name="connsiteX18" fmla="*/ 1781503 w 1876096"/>
                <a:gd name="connsiteY18" fmla="*/ 2716924 h 2730062"/>
                <a:gd name="connsiteX19" fmla="*/ 1876096 w 1876096"/>
                <a:gd name="connsiteY19" fmla="*/ 2638096 h 273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6096" h="2730062">
                  <a:moveTo>
                    <a:pt x="0" y="99848"/>
                  </a:moveTo>
                  <a:cubicBezTo>
                    <a:pt x="10510" y="68316"/>
                    <a:pt x="21021" y="36785"/>
                    <a:pt x="63062" y="21020"/>
                  </a:cubicBezTo>
                  <a:cubicBezTo>
                    <a:pt x="105103" y="5255"/>
                    <a:pt x="199696" y="0"/>
                    <a:pt x="252248" y="5255"/>
                  </a:cubicBezTo>
                  <a:cubicBezTo>
                    <a:pt x="304800" y="10510"/>
                    <a:pt x="352096" y="21020"/>
                    <a:pt x="378372" y="52551"/>
                  </a:cubicBezTo>
                  <a:cubicBezTo>
                    <a:pt x="404648" y="84082"/>
                    <a:pt x="423041" y="131379"/>
                    <a:pt x="409903" y="194441"/>
                  </a:cubicBezTo>
                  <a:cubicBezTo>
                    <a:pt x="396765" y="257503"/>
                    <a:pt x="307428" y="359979"/>
                    <a:pt x="299545" y="430924"/>
                  </a:cubicBezTo>
                  <a:cubicBezTo>
                    <a:pt x="291662" y="501869"/>
                    <a:pt x="341586" y="549165"/>
                    <a:pt x="362607" y="620110"/>
                  </a:cubicBezTo>
                  <a:cubicBezTo>
                    <a:pt x="383628" y="691055"/>
                    <a:pt x="396766" y="796159"/>
                    <a:pt x="425669" y="856593"/>
                  </a:cubicBezTo>
                  <a:cubicBezTo>
                    <a:pt x="454573" y="917028"/>
                    <a:pt x="512380" y="956441"/>
                    <a:pt x="536028" y="982717"/>
                  </a:cubicBezTo>
                  <a:cubicBezTo>
                    <a:pt x="559676" y="1008993"/>
                    <a:pt x="549166" y="974834"/>
                    <a:pt x="567559" y="1014248"/>
                  </a:cubicBezTo>
                  <a:cubicBezTo>
                    <a:pt x="585952" y="1053662"/>
                    <a:pt x="612228" y="1156138"/>
                    <a:pt x="646386" y="1219200"/>
                  </a:cubicBezTo>
                  <a:cubicBezTo>
                    <a:pt x="680545" y="1282262"/>
                    <a:pt x="738351" y="1345324"/>
                    <a:pt x="772510" y="1392620"/>
                  </a:cubicBezTo>
                  <a:cubicBezTo>
                    <a:pt x="806669" y="1439916"/>
                    <a:pt x="825062" y="1434662"/>
                    <a:pt x="851338" y="1502979"/>
                  </a:cubicBezTo>
                  <a:cubicBezTo>
                    <a:pt x="877614" y="1571296"/>
                    <a:pt x="901262" y="1697421"/>
                    <a:pt x="930165" y="1802524"/>
                  </a:cubicBezTo>
                  <a:cubicBezTo>
                    <a:pt x="959068" y="1907627"/>
                    <a:pt x="985345" y="2020614"/>
                    <a:pt x="1024759" y="2133600"/>
                  </a:cubicBezTo>
                  <a:cubicBezTo>
                    <a:pt x="1064173" y="2246586"/>
                    <a:pt x="1116724" y="2391103"/>
                    <a:pt x="1166648" y="2480441"/>
                  </a:cubicBezTo>
                  <a:cubicBezTo>
                    <a:pt x="1216572" y="2569779"/>
                    <a:pt x="1253358" y="2630213"/>
                    <a:pt x="1324303" y="2669627"/>
                  </a:cubicBezTo>
                  <a:cubicBezTo>
                    <a:pt x="1395248" y="2709041"/>
                    <a:pt x="1516117" y="2709041"/>
                    <a:pt x="1592317" y="2716924"/>
                  </a:cubicBezTo>
                  <a:cubicBezTo>
                    <a:pt x="1668517" y="2724807"/>
                    <a:pt x="1734207" y="2730062"/>
                    <a:pt x="1781503" y="2716924"/>
                  </a:cubicBezTo>
                  <a:cubicBezTo>
                    <a:pt x="1828799" y="2703786"/>
                    <a:pt x="1852447" y="2670941"/>
                    <a:pt x="1876096" y="2638096"/>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0" name="Freeform 101"/>
            <p:cNvSpPr/>
            <p:nvPr/>
          </p:nvSpPr>
          <p:spPr>
            <a:xfrm>
              <a:off x="848709" y="2162503"/>
              <a:ext cx="1872000" cy="2858814"/>
            </a:xfrm>
            <a:custGeom>
              <a:avLst/>
              <a:gdLst>
                <a:gd name="connsiteX0" fmla="*/ 2628 w 1862959"/>
                <a:gd name="connsiteY0" fmla="*/ 91966 h 2858814"/>
                <a:gd name="connsiteX1" fmla="*/ 65690 w 1862959"/>
                <a:gd name="connsiteY1" fmla="*/ 91966 h 2858814"/>
                <a:gd name="connsiteX2" fmla="*/ 176049 w 1862959"/>
                <a:gd name="connsiteY2" fmla="*/ 60435 h 2858814"/>
                <a:gd name="connsiteX3" fmla="*/ 286407 w 1862959"/>
                <a:gd name="connsiteY3" fmla="*/ 76200 h 2858814"/>
                <a:gd name="connsiteX4" fmla="*/ 333704 w 1862959"/>
                <a:gd name="connsiteY4" fmla="*/ 186559 h 2858814"/>
                <a:gd name="connsiteX5" fmla="*/ 302173 w 1862959"/>
                <a:gd name="connsiteY5" fmla="*/ 281152 h 2858814"/>
                <a:gd name="connsiteX6" fmla="*/ 191814 w 1862959"/>
                <a:gd name="connsiteY6" fmla="*/ 423042 h 2858814"/>
                <a:gd name="connsiteX7" fmla="*/ 223345 w 1862959"/>
                <a:gd name="connsiteY7" fmla="*/ 517635 h 2858814"/>
                <a:gd name="connsiteX8" fmla="*/ 317938 w 1862959"/>
                <a:gd name="connsiteY8" fmla="*/ 738352 h 2858814"/>
                <a:gd name="connsiteX9" fmla="*/ 317938 w 1862959"/>
                <a:gd name="connsiteY9" fmla="*/ 738352 h 2858814"/>
                <a:gd name="connsiteX10" fmla="*/ 333704 w 1862959"/>
                <a:gd name="connsiteY10" fmla="*/ 911773 h 2858814"/>
                <a:gd name="connsiteX11" fmla="*/ 507124 w 1862959"/>
                <a:gd name="connsiteY11" fmla="*/ 1053663 h 2858814"/>
                <a:gd name="connsiteX12" fmla="*/ 538656 w 1862959"/>
                <a:gd name="connsiteY12" fmla="*/ 1195552 h 2858814"/>
                <a:gd name="connsiteX13" fmla="*/ 617483 w 1862959"/>
                <a:gd name="connsiteY13" fmla="*/ 1321676 h 2858814"/>
                <a:gd name="connsiteX14" fmla="*/ 712076 w 1862959"/>
                <a:gd name="connsiteY14" fmla="*/ 1495097 h 2858814"/>
                <a:gd name="connsiteX15" fmla="*/ 727842 w 1862959"/>
                <a:gd name="connsiteY15" fmla="*/ 1526628 h 2858814"/>
                <a:gd name="connsiteX16" fmla="*/ 775138 w 1862959"/>
                <a:gd name="connsiteY16" fmla="*/ 1558159 h 2858814"/>
                <a:gd name="connsiteX17" fmla="*/ 806669 w 1862959"/>
                <a:gd name="connsiteY17" fmla="*/ 1731580 h 2858814"/>
                <a:gd name="connsiteX18" fmla="*/ 775138 w 1862959"/>
                <a:gd name="connsiteY18" fmla="*/ 1810407 h 2858814"/>
                <a:gd name="connsiteX19" fmla="*/ 743607 w 1862959"/>
                <a:gd name="connsiteY19" fmla="*/ 1826173 h 2858814"/>
                <a:gd name="connsiteX20" fmla="*/ 806669 w 1862959"/>
                <a:gd name="connsiteY20" fmla="*/ 1810407 h 2858814"/>
                <a:gd name="connsiteX21" fmla="*/ 869731 w 1862959"/>
                <a:gd name="connsiteY21" fmla="*/ 1968063 h 2858814"/>
                <a:gd name="connsiteX22" fmla="*/ 885497 w 1862959"/>
                <a:gd name="connsiteY22" fmla="*/ 2031125 h 2858814"/>
                <a:gd name="connsiteX23" fmla="*/ 838200 w 1862959"/>
                <a:gd name="connsiteY23" fmla="*/ 2125718 h 2858814"/>
                <a:gd name="connsiteX24" fmla="*/ 822435 w 1862959"/>
                <a:gd name="connsiteY24" fmla="*/ 2141483 h 2858814"/>
                <a:gd name="connsiteX25" fmla="*/ 869731 w 1862959"/>
                <a:gd name="connsiteY25" fmla="*/ 2188780 h 2858814"/>
                <a:gd name="connsiteX26" fmla="*/ 869731 w 1862959"/>
                <a:gd name="connsiteY26" fmla="*/ 2141483 h 2858814"/>
                <a:gd name="connsiteX27" fmla="*/ 932793 w 1862959"/>
                <a:gd name="connsiteY27" fmla="*/ 2188780 h 2858814"/>
                <a:gd name="connsiteX28" fmla="*/ 980090 w 1862959"/>
                <a:gd name="connsiteY28" fmla="*/ 2314904 h 2858814"/>
                <a:gd name="connsiteX29" fmla="*/ 995856 w 1862959"/>
                <a:gd name="connsiteY29" fmla="*/ 2425263 h 2858814"/>
                <a:gd name="connsiteX30" fmla="*/ 995856 w 1862959"/>
                <a:gd name="connsiteY30" fmla="*/ 2456794 h 2858814"/>
                <a:gd name="connsiteX31" fmla="*/ 1058918 w 1862959"/>
                <a:gd name="connsiteY31" fmla="*/ 2504090 h 2858814"/>
                <a:gd name="connsiteX32" fmla="*/ 1090449 w 1862959"/>
                <a:gd name="connsiteY32" fmla="*/ 2598683 h 2858814"/>
                <a:gd name="connsiteX33" fmla="*/ 1232338 w 1862959"/>
                <a:gd name="connsiteY33" fmla="*/ 2772104 h 2858814"/>
                <a:gd name="connsiteX34" fmla="*/ 1437290 w 1862959"/>
                <a:gd name="connsiteY34" fmla="*/ 2835166 h 2858814"/>
                <a:gd name="connsiteX35" fmla="*/ 1642242 w 1862959"/>
                <a:gd name="connsiteY35" fmla="*/ 2850931 h 2858814"/>
                <a:gd name="connsiteX36" fmla="*/ 1784131 w 1862959"/>
                <a:gd name="connsiteY36" fmla="*/ 2787869 h 2858814"/>
                <a:gd name="connsiteX37" fmla="*/ 1862959 w 1862959"/>
                <a:gd name="connsiteY37" fmla="*/ 2661745 h 2858814"/>
                <a:gd name="connsiteX38" fmla="*/ 1784131 w 1862959"/>
                <a:gd name="connsiteY38" fmla="*/ 2724807 h 2858814"/>
                <a:gd name="connsiteX39" fmla="*/ 1610711 w 1862959"/>
                <a:gd name="connsiteY39" fmla="*/ 2709042 h 2858814"/>
                <a:gd name="connsiteX40" fmla="*/ 1594945 w 1862959"/>
                <a:gd name="connsiteY40" fmla="*/ 2724807 h 2858814"/>
                <a:gd name="connsiteX41" fmla="*/ 1374228 w 1862959"/>
                <a:gd name="connsiteY41" fmla="*/ 2677511 h 2858814"/>
                <a:gd name="connsiteX42" fmla="*/ 1248104 w 1862959"/>
                <a:gd name="connsiteY42" fmla="*/ 2614449 h 2858814"/>
                <a:gd name="connsiteX43" fmla="*/ 1090449 w 1862959"/>
                <a:gd name="connsiteY43" fmla="*/ 2251842 h 2858814"/>
                <a:gd name="connsiteX44" fmla="*/ 1011621 w 1862959"/>
                <a:gd name="connsiteY44" fmla="*/ 2078421 h 2858814"/>
                <a:gd name="connsiteX45" fmla="*/ 885497 w 1862959"/>
                <a:gd name="connsiteY45" fmla="*/ 1558159 h 2858814"/>
                <a:gd name="connsiteX46" fmla="*/ 727842 w 1862959"/>
                <a:gd name="connsiteY46" fmla="*/ 1337442 h 2858814"/>
                <a:gd name="connsiteX47" fmla="*/ 664780 w 1862959"/>
                <a:gd name="connsiteY47" fmla="*/ 1211318 h 2858814"/>
                <a:gd name="connsiteX48" fmla="*/ 585952 w 1862959"/>
                <a:gd name="connsiteY48" fmla="*/ 1037897 h 2858814"/>
                <a:gd name="connsiteX49" fmla="*/ 491359 w 1862959"/>
                <a:gd name="connsiteY49" fmla="*/ 943304 h 2858814"/>
                <a:gd name="connsiteX50" fmla="*/ 428297 w 1862959"/>
                <a:gd name="connsiteY50" fmla="*/ 832945 h 2858814"/>
                <a:gd name="connsiteX51" fmla="*/ 381000 w 1862959"/>
                <a:gd name="connsiteY51" fmla="*/ 627994 h 2858814"/>
                <a:gd name="connsiteX52" fmla="*/ 317938 w 1862959"/>
                <a:gd name="connsiteY52" fmla="*/ 501869 h 2858814"/>
                <a:gd name="connsiteX53" fmla="*/ 317938 w 1862959"/>
                <a:gd name="connsiteY53" fmla="*/ 375745 h 2858814"/>
                <a:gd name="connsiteX54" fmla="*/ 428297 w 1862959"/>
                <a:gd name="connsiteY54" fmla="*/ 202325 h 2858814"/>
                <a:gd name="connsiteX55" fmla="*/ 412531 w 1862959"/>
                <a:gd name="connsiteY55" fmla="*/ 107731 h 2858814"/>
                <a:gd name="connsiteX56" fmla="*/ 381000 w 1862959"/>
                <a:gd name="connsiteY56" fmla="*/ 28904 h 2858814"/>
                <a:gd name="connsiteX57" fmla="*/ 176049 w 1862959"/>
                <a:gd name="connsiteY57" fmla="*/ 13138 h 2858814"/>
                <a:gd name="connsiteX58" fmla="*/ 81456 w 1862959"/>
                <a:gd name="connsiteY58" fmla="*/ 13138 h 2858814"/>
                <a:gd name="connsiteX59" fmla="*/ 2628 w 1862959"/>
                <a:gd name="connsiteY59" fmla="*/ 91966 h 285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62959" h="2858814">
                  <a:moveTo>
                    <a:pt x="2628" y="91966"/>
                  </a:moveTo>
                  <a:cubicBezTo>
                    <a:pt x="0" y="105104"/>
                    <a:pt x="36786" y="97221"/>
                    <a:pt x="65690" y="91966"/>
                  </a:cubicBezTo>
                  <a:cubicBezTo>
                    <a:pt x="94594" y="86711"/>
                    <a:pt x="139263" y="63063"/>
                    <a:pt x="176049" y="60435"/>
                  </a:cubicBezTo>
                  <a:cubicBezTo>
                    <a:pt x="212835" y="57807"/>
                    <a:pt x="260131" y="55179"/>
                    <a:pt x="286407" y="76200"/>
                  </a:cubicBezTo>
                  <a:cubicBezTo>
                    <a:pt x="312683" y="97221"/>
                    <a:pt x="331076" y="152400"/>
                    <a:pt x="333704" y="186559"/>
                  </a:cubicBezTo>
                  <a:cubicBezTo>
                    <a:pt x="336332" y="220718"/>
                    <a:pt x="325821" y="241738"/>
                    <a:pt x="302173" y="281152"/>
                  </a:cubicBezTo>
                  <a:cubicBezTo>
                    <a:pt x="278525" y="320566"/>
                    <a:pt x="204952" y="383628"/>
                    <a:pt x="191814" y="423042"/>
                  </a:cubicBezTo>
                  <a:cubicBezTo>
                    <a:pt x="178676" y="462456"/>
                    <a:pt x="202324" y="465083"/>
                    <a:pt x="223345" y="517635"/>
                  </a:cubicBezTo>
                  <a:cubicBezTo>
                    <a:pt x="244366" y="570187"/>
                    <a:pt x="317938" y="738352"/>
                    <a:pt x="317938" y="738352"/>
                  </a:cubicBezTo>
                  <a:lnTo>
                    <a:pt x="317938" y="738352"/>
                  </a:lnTo>
                  <a:cubicBezTo>
                    <a:pt x="320566" y="767255"/>
                    <a:pt x="302173" y="859221"/>
                    <a:pt x="333704" y="911773"/>
                  </a:cubicBezTo>
                  <a:cubicBezTo>
                    <a:pt x="365235" y="964325"/>
                    <a:pt x="472965" y="1006367"/>
                    <a:pt x="507124" y="1053663"/>
                  </a:cubicBezTo>
                  <a:cubicBezTo>
                    <a:pt x="541283" y="1100959"/>
                    <a:pt x="520263" y="1150883"/>
                    <a:pt x="538656" y="1195552"/>
                  </a:cubicBezTo>
                  <a:cubicBezTo>
                    <a:pt x="557049" y="1240221"/>
                    <a:pt x="588580" y="1271752"/>
                    <a:pt x="617483" y="1321676"/>
                  </a:cubicBezTo>
                  <a:cubicBezTo>
                    <a:pt x="646386" y="1371600"/>
                    <a:pt x="693683" y="1460938"/>
                    <a:pt x="712076" y="1495097"/>
                  </a:cubicBezTo>
                  <a:cubicBezTo>
                    <a:pt x="730469" y="1529256"/>
                    <a:pt x="717332" y="1516118"/>
                    <a:pt x="727842" y="1526628"/>
                  </a:cubicBezTo>
                  <a:cubicBezTo>
                    <a:pt x="738352" y="1537138"/>
                    <a:pt x="762000" y="1524000"/>
                    <a:pt x="775138" y="1558159"/>
                  </a:cubicBezTo>
                  <a:cubicBezTo>
                    <a:pt x="788276" y="1592318"/>
                    <a:pt x="806669" y="1689539"/>
                    <a:pt x="806669" y="1731580"/>
                  </a:cubicBezTo>
                  <a:cubicBezTo>
                    <a:pt x="806669" y="1773621"/>
                    <a:pt x="785648" y="1794642"/>
                    <a:pt x="775138" y="1810407"/>
                  </a:cubicBezTo>
                  <a:cubicBezTo>
                    <a:pt x="764628" y="1826173"/>
                    <a:pt x="738352" y="1826173"/>
                    <a:pt x="743607" y="1826173"/>
                  </a:cubicBezTo>
                  <a:cubicBezTo>
                    <a:pt x="748862" y="1826173"/>
                    <a:pt x="785648" y="1786759"/>
                    <a:pt x="806669" y="1810407"/>
                  </a:cubicBezTo>
                  <a:cubicBezTo>
                    <a:pt x="827690" y="1834055"/>
                    <a:pt x="856593" y="1931277"/>
                    <a:pt x="869731" y="1968063"/>
                  </a:cubicBezTo>
                  <a:cubicBezTo>
                    <a:pt x="882869" y="2004849"/>
                    <a:pt x="890752" y="2004849"/>
                    <a:pt x="885497" y="2031125"/>
                  </a:cubicBezTo>
                  <a:cubicBezTo>
                    <a:pt x="880242" y="2057401"/>
                    <a:pt x="848710" y="2107325"/>
                    <a:pt x="838200" y="2125718"/>
                  </a:cubicBezTo>
                  <a:cubicBezTo>
                    <a:pt x="827690" y="2144111"/>
                    <a:pt x="817180" y="2130973"/>
                    <a:pt x="822435" y="2141483"/>
                  </a:cubicBezTo>
                  <a:cubicBezTo>
                    <a:pt x="827690" y="2151993"/>
                    <a:pt x="861848" y="2188780"/>
                    <a:pt x="869731" y="2188780"/>
                  </a:cubicBezTo>
                  <a:cubicBezTo>
                    <a:pt x="877614" y="2188780"/>
                    <a:pt x="859221" y="2141483"/>
                    <a:pt x="869731" y="2141483"/>
                  </a:cubicBezTo>
                  <a:cubicBezTo>
                    <a:pt x="880241" y="2141483"/>
                    <a:pt x="914400" y="2159877"/>
                    <a:pt x="932793" y="2188780"/>
                  </a:cubicBezTo>
                  <a:cubicBezTo>
                    <a:pt x="951186" y="2217683"/>
                    <a:pt x="969579" y="2275490"/>
                    <a:pt x="980090" y="2314904"/>
                  </a:cubicBezTo>
                  <a:cubicBezTo>
                    <a:pt x="990601" y="2354318"/>
                    <a:pt x="993228" y="2401615"/>
                    <a:pt x="995856" y="2425263"/>
                  </a:cubicBezTo>
                  <a:cubicBezTo>
                    <a:pt x="998484" y="2448911"/>
                    <a:pt x="985346" y="2443656"/>
                    <a:pt x="995856" y="2456794"/>
                  </a:cubicBezTo>
                  <a:cubicBezTo>
                    <a:pt x="1006366" y="2469932"/>
                    <a:pt x="1043153" y="2480442"/>
                    <a:pt x="1058918" y="2504090"/>
                  </a:cubicBezTo>
                  <a:cubicBezTo>
                    <a:pt x="1074683" y="2527738"/>
                    <a:pt x="1061546" y="2554014"/>
                    <a:pt x="1090449" y="2598683"/>
                  </a:cubicBezTo>
                  <a:cubicBezTo>
                    <a:pt x="1119352" y="2643352"/>
                    <a:pt x="1174531" y="2732690"/>
                    <a:pt x="1232338" y="2772104"/>
                  </a:cubicBezTo>
                  <a:cubicBezTo>
                    <a:pt x="1290145" y="2811518"/>
                    <a:pt x="1368973" y="2822028"/>
                    <a:pt x="1437290" y="2835166"/>
                  </a:cubicBezTo>
                  <a:cubicBezTo>
                    <a:pt x="1505607" y="2848304"/>
                    <a:pt x="1584435" y="2858814"/>
                    <a:pt x="1642242" y="2850931"/>
                  </a:cubicBezTo>
                  <a:cubicBezTo>
                    <a:pt x="1700049" y="2843048"/>
                    <a:pt x="1747345" y="2819400"/>
                    <a:pt x="1784131" y="2787869"/>
                  </a:cubicBezTo>
                  <a:cubicBezTo>
                    <a:pt x="1820917" y="2756338"/>
                    <a:pt x="1862959" y="2672255"/>
                    <a:pt x="1862959" y="2661745"/>
                  </a:cubicBezTo>
                  <a:cubicBezTo>
                    <a:pt x="1862959" y="2651235"/>
                    <a:pt x="1826172" y="2716924"/>
                    <a:pt x="1784131" y="2724807"/>
                  </a:cubicBezTo>
                  <a:cubicBezTo>
                    <a:pt x="1742090" y="2732690"/>
                    <a:pt x="1642242" y="2709042"/>
                    <a:pt x="1610711" y="2709042"/>
                  </a:cubicBezTo>
                  <a:cubicBezTo>
                    <a:pt x="1579180" y="2709042"/>
                    <a:pt x="1634359" y="2730062"/>
                    <a:pt x="1594945" y="2724807"/>
                  </a:cubicBezTo>
                  <a:cubicBezTo>
                    <a:pt x="1555531" y="2719552"/>
                    <a:pt x="1432035" y="2695904"/>
                    <a:pt x="1374228" y="2677511"/>
                  </a:cubicBezTo>
                  <a:cubicBezTo>
                    <a:pt x="1316421" y="2659118"/>
                    <a:pt x="1295400" y="2685394"/>
                    <a:pt x="1248104" y="2614449"/>
                  </a:cubicBezTo>
                  <a:cubicBezTo>
                    <a:pt x="1200808" y="2543504"/>
                    <a:pt x="1129863" y="2341180"/>
                    <a:pt x="1090449" y="2251842"/>
                  </a:cubicBezTo>
                  <a:cubicBezTo>
                    <a:pt x="1051035" y="2162504"/>
                    <a:pt x="1045780" y="2194035"/>
                    <a:pt x="1011621" y="2078421"/>
                  </a:cubicBezTo>
                  <a:cubicBezTo>
                    <a:pt x="977462" y="1962807"/>
                    <a:pt x="932794" y="1681656"/>
                    <a:pt x="885497" y="1558159"/>
                  </a:cubicBezTo>
                  <a:cubicBezTo>
                    <a:pt x="838200" y="1434662"/>
                    <a:pt x="764628" y="1395249"/>
                    <a:pt x="727842" y="1337442"/>
                  </a:cubicBezTo>
                  <a:cubicBezTo>
                    <a:pt x="691056" y="1279635"/>
                    <a:pt x="688428" y="1261242"/>
                    <a:pt x="664780" y="1211318"/>
                  </a:cubicBezTo>
                  <a:cubicBezTo>
                    <a:pt x="641132" y="1161394"/>
                    <a:pt x="614855" y="1082566"/>
                    <a:pt x="585952" y="1037897"/>
                  </a:cubicBezTo>
                  <a:cubicBezTo>
                    <a:pt x="557049" y="993228"/>
                    <a:pt x="517635" y="977463"/>
                    <a:pt x="491359" y="943304"/>
                  </a:cubicBezTo>
                  <a:cubicBezTo>
                    <a:pt x="465083" y="909145"/>
                    <a:pt x="446690" y="885497"/>
                    <a:pt x="428297" y="832945"/>
                  </a:cubicBezTo>
                  <a:cubicBezTo>
                    <a:pt x="409904" y="780393"/>
                    <a:pt x="399393" y="683173"/>
                    <a:pt x="381000" y="627994"/>
                  </a:cubicBezTo>
                  <a:cubicBezTo>
                    <a:pt x="362607" y="572815"/>
                    <a:pt x="328448" y="543911"/>
                    <a:pt x="317938" y="501869"/>
                  </a:cubicBezTo>
                  <a:cubicBezTo>
                    <a:pt x="307428" y="459827"/>
                    <a:pt x="299545" y="425669"/>
                    <a:pt x="317938" y="375745"/>
                  </a:cubicBezTo>
                  <a:cubicBezTo>
                    <a:pt x="336331" y="325821"/>
                    <a:pt x="412532" y="246994"/>
                    <a:pt x="428297" y="202325"/>
                  </a:cubicBezTo>
                  <a:cubicBezTo>
                    <a:pt x="444063" y="157656"/>
                    <a:pt x="420414" y="136634"/>
                    <a:pt x="412531" y="107731"/>
                  </a:cubicBezTo>
                  <a:cubicBezTo>
                    <a:pt x="404648" y="78828"/>
                    <a:pt x="420414" y="44669"/>
                    <a:pt x="381000" y="28904"/>
                  </a:cubicBezTo>
                  <a:cubicBezTo>
                    <a:pt x="341586" y="13139"/>
                    <a:pt x="225973" y="15766"/>
                    <a:pt x="176049" y="13138"/>
                  </a:cubicBezTo>
                  <a:cubicBezTo>
                    <a:pt x="126125" y="10510"/>
                    <a:pt x="110359" y="0"/>
                    <a:pt x="81456" y="13138"/>
                  </a:cubicBezTo>
                  <a:cubicBezTo>
                    <a:pt x="52553" y="26276"/>
                    <a:pt x="5256" y="78828"/>
                    <a:pt x="2628" y="91966"/>
                  </a:cubicBezTo>
                  <a:close/>
                </a:path>
              </a:pathLst>
            </a:custGeom>
            <a:solidFill>
              <a:srgbClr val="6BB1C9">
                <a:lumMod val="75000"/>
              </a:srgbClr>
            </a:solidFill>
            <a:ln w="28575"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1" name="Freeform 102"/>
            <p:cNvSpPr/>
            <p:nvPr/>
          </p:nvSpPr>
          <p:spPr>
            <a:xfrm>
              <a:off x="3859924" y="2711669"/>
              <a:ext cx="215462" cy="620110"/>
            </a:xfrm>
            <a:custGeom>
              <a:avLst/>
              <a:gdLst>
                <a:gd name="connsiteX0" fmla="*/ 160283 w 215462"/>
                <a:gd name="connsiteY0" fmla="*/ 15765 h 620110"/>
                <a:gd name="connsiteX1" fmla="*/ 112986 w 215462"/>
                <a:gd name="connsiteY1" fmla="*/ 157655 h 620110"/>
                <a:gd name="connsiteX2" fmla="*/ 112986 w 215462"/>
                <a:gd name="connsiteY2" fmla="*/ 299545 h 620110"/>
                <a:gd name="connsiteX3" fmla="*/ 128752 w 215462"/>
                <a:gd name="connsiteY3" fmla="*/ 394138 h 620110"/>
                <a:gd name="connsiteX4" fmla="*/ 144517 w 215462"/>
                <a:gd name="connsiteY4" fmla="*/ 457200 h 620110"/>
                <a:gd name="connsiteX5" fmla="*/ 207579 w 215462"/>
                <a:gd name="connsiteY5" fmla="*/ 536028 h 620110"/>
                <a:gd name="connsiteX6" fmla="*/ 97221 w 215462"/>
                <a:gd name="connsiteY6" fmla="*/ 614855 h 620110"/>
                <a:gd name="connsiteX7" fmla="*/ 81455 w 215462"/>
                <a:gd name="connsiteY7" fmla="*/ 567559 h 620110"/>
                <a:gd name="connsiteX8" fmla="*/ 18393 w 215462"/>
                <a:gd name="connsiteY8" fmla="*/ 472965 h 620110"/>
                <a:gd name="connsiteX9" fmla="*/ 2628 w 215462"/>
                <a:gd name="connsiteY9" fmla="*/ 457200 h 620110"/>
                <a:gd name="connsiteX10" fmla="*/ 34159 w 215462"/>
                <a:gd name="connsiteY10" fmla="*/ 252248 h 620110"/>
                <a:gd name="connsiteX11" fmla="*/ 65690 w 215462"/>
                <a:gd name="connsiteY11" fmla="*/ 141890 h 620110"/>
                <a:gd name="connsiteX12" fmla="*/ 112986 w 215462"/>
                <a:gd name="connsiteY12" fmla="*/ 63062 h 620110"/>
                <a:gd name="connsiteX13" fmla="*/ 160283 w 215462"/>
                <a:gd name="connsiteY13" fmla="*/ 15765 h 62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62" h="620110">
                  <a:moveTo>
                    <a:pt x="160283" y="15765"/>
                  </a:moveTo>
                  <a:cubicBezTo>
                    <a:pt x="160283" y="31530"/>
                    <a:pt x="120869" y="110358"/>
                    <a:pt x="112986" y="157655"/>
                  </a:cubicBezTo>
                  <a:cubicBezTo>
                    <a:pt x="105103" y="204952"/>
                    <a:pt x="110358" y="260131"/>
                    <a:pt x="112986" y="299545"/>
                  </a:cubicBezTo>
                  <a:cubicBezTo>
                    <a:pt x="115614" y="338959"/>
                    <a:pt x="123497" y="367862"/>
                    <a:pt x="128752" y="394138"/>
                  </a:cubicBezTo>
                  <a:cubicBezTo>
                    <a:pt x="134007" y="420414"/>
                    <a:pt x="131379" y="433552"/>
                    <a:pt x="144517" y="457200"/>
                  </a:cubicBezTo>
                  <a:cubicBezTo>
                    <a:pt x="157655" y="480848"/>
                    <a:pt x="215462" y="509752"/>
                    <a:pt x="207579" y="536028"/>
                  </a:cubicBezTo>
                  <a:cubicBezTo>
                    <a:pt x="199696" y="562304"/>
                    <a:pt x="118242" y="609600"/>
                    <a:pt x="97221" y="614855"/>
                  </a:cubicBezTo>
                  <a:cubicBezTo>
                    <a:pt x="76200" y="620110"/>
                    <a:pt x="94593" y="591207"/>
                    <a:pt x="81455" y="567559"/>
                  </a:cubicBezTo>
                  <a:cubicBezTo>
                    <a:pt x="68317" y="543911"/>
                    <a:pt x="31531" y="491358"/>
                    <a:pt x="18393" y="472965"/>
                  </a:cubicBezTo>
                  <a:cubicBezTo>
                    <a:pt x="5255" y="454572"/>
                    <a:pt x="0" y="493986"/>
                    <a:pt x="2628" y="457200"/>
                  </a:cubicBezTo>
                  <a:cubicBezTo>
                    <a:pt x="5256" y="420414"/>
                    <a:pt x="23649" y="304800"/>
                    <a:pt x="34159" y="252248"/>
                  </a:cubicBezTo>
                  <a:cubicBezTo>
                    <a:pt x="44669" y="199696"/>
                    <a:pt x="52552" y="173421"/>
                    <a:pt x="65690" y="141890"/>
                  </a:cubicBezTo>
                  <a:cubicBezTo>
                    <a:pt x="78828" y="110359"/>
                    <a:pt x="102476" y="86710"/>
                    <a:pt x="112986" y="63062"/>
                  </a:cubicBezTo>
                  <a:cubicBezTo>
                    <a:pt x="123496" y="39414"/>
                    <a:pt x="160283" y="0"/>
                    <a:pt x="160283" y="15765"/>
                  </a:cubicBezTo>
                  <a:close/>
                </a:path>
              </a:pathLst>
            </a:custGeom>
            <a:solidFill>
              <a:srgbClr val="6BB1C9">
                <a:lumMod val="75000"/>
              </a:srgbClr>
            </a:solidFill>
            <a:ln w="25400"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2" name="Freeform 103"/>
            <p:cNvSpPr/>
            <p:nvPr/>
          </p:nvSpPr>
          <p:spPr>
            <a:xfrm>
              <a:off x="2927131" y="3481552"/>
              <a:ext cx="951186" cy="1763110"/>
            </a:xfrm>
            <a:custGeom>
              <a:avLst/>
              <a:gdLst>
                <a:gd name="connsiteX0" fmla="*/ 951186 w 951186"/>
                <a:gd name="connsiteY0" fmla="*/ 18393 h 1763110"/>
                <a:gd name="connsiteX1" fmla="*/ 825062 w 951186"/>
                <a:gd name="connsiteY1" fmla="*/ 144517 h 1763110"/>
                <a:gd name="connsiteX2" fmla="*/ 714703 w 951186"/>
                <a:gd name="connsiteY2" fmla="*/ 286407 h 1763110"/>
                <a:gd name="connsiteX3" fmla="*/ 620110 w 951186"/>
                <a:gd name="connsiteY3" fmla="*/ 743607 h 1763110"/>
                <a:gd name="connsiteX4" fmla="*/ 462455 w 951186"/>
                <a:gd name="connsiteY4" fmla="*/ 948558 h 1763110"/>
                <a:gd name="connsiteX5" fmla="*/ 289035 w 951186"/>
                <a:gd name="connsiteY5" fmla="*/ 1326931 h 1763110"/>
                <a:gd name="connsiteX6" fmla="*/ 68317 w 951186"/>
                <a:gd name="connsiteY6" fmla="*/ 1610710 h 1763110"/>
                <a:gd name="connsiteX7" fmla="*/ 21021 w 951186"/>
                <a:gd name="connsiteY7" fmla="*/ 1705303 h 1763110"/>
                <a:gd name="connsiteX8" fmla="*/ 21021 w 951186"/>
                <a:gd name="connsiteY8" fmla="*/ 1752600 h 1763110"/>
                <a:gd name="connsiteX9" fmla="*/ 147145 w 951186"/>
                <a:gd name="connsiteY9" fmla="*/ 1642241 h 1763110"/>
                <a:gd name="connsiteX10" fmla="*/ 257503 w 951186"/>
                <a:gd name="connsiteY10" fmla="*/ 1531882 h 1763110"/>
                <a:gd name="connsiteX11" fmla="*/ 462455 w 951186"/>
                <a:gd name="connsiteY11" fmla="*/ 1248103 h 1763110"/>
                <a:gd name="connsiteX12" fmla="*/ 541283 w 951186"/>
                <a:gd name="connsiteY12" fmla="*/ 980089 h 1763110"/>
                <a:gd name="connsiteX13" fmla="*/ 730469 w 951186"/>
                <a:gd name="connsiteY13" fmla="*/ 743607 h 1763110"/>
                <a:gd name="connsiteX14" fmla="*/ 825062 w 951186"/>
                <a:gd name="connsiteY14" fmla="*/ 254876 h 1763110"/>
                <a:gd name="connsiteX15" fmla="*/ 951186 w 951186"/>
                <a:gd name="connsiteY15" fmla="*/ 18393 h 176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186" h="1763110">
                  <a:moveTo>
                    <a:pt x="951186" y="18393"/>
                  </a:moveTo>
                  <a:cubicBezTo>
                    <a:pt x="951186" y="0"/>
                    <a:pt x="864476" y="99848"/>
                    <a:pt x="825062" y="144517"/>
                  </a:cubicBezTo>
                  <a:cubicBezTo>
                    <a:pt x="785648" y="189186"/>
                    <a:pt x="748862" y="186559"/>
                    <a:pt x="714703" y="286407"/>
                  </a:cubicBezTo>
                  <a:cubicBezTo>
                    <a:pt x="680544" y="386255"/>
                    <a:pt x="662151" y="633249"/>
                    <a:pt x="620110" y="743607"/>
                  </a:cubicBezTo>
                  <a:cubicBezTo>
                    <a:pt x="578069" y="853965"/>
                    <a:pt x="517634" y="851337"/>
                    <a:pt x="462455" y="948558"/>
                  </a:cubicBezTo>
                  <a:cubicBezTo>
                    <a:pt x="407276" y="1045779"/>
                    <a:pt x="354725" y="1216572"/>
                    <a:pt x="289035" y="1326931"/>
                  </a:cubicBezTo>
                  <a:cubicBezTo>
                    <a:pt x="223345" y="1437290"/>
                    <a:pt x="112986" y="1547648"/>
                    <a:pt x="68317" y="1610710"/>
                  </a:cubicBezTo>
                  <a:cubicBezTo>
                    <a:pt x="23648" y="1673772"/>
                    <a:pt x="28904" y="1681655"/>
                    <a:pt x="21021" y="1705303"/>
                  </a:cubicBezTo>
                  <a:cubicBezTo>
                    <a:pt x="13138" y="1728951"/>
                    <a:pt x="0" y="1763110"/>
                    <a:pt x="21021" y="1752600"/>
                  </a:cubicBezTo>
                  <a:cubicBezTo>
                    <a:pt x="42042" y="1742090"/>
                    <a:pt x="107731" y="1679027"/>
                    <a:pt x="147145" y="1642241"/>
                  </a:cubicBezTo>
                  <a:cubicBezTo>
                    <a:pt x="186559" y="1605455"/>
                    <a:pt x="204951" y="1597572"/>
                    <a:pt x="257503" y="1531882"/>
                  </a:cubicBezTo>
                  <a:cubicBezTo>
                    <a:pt x="310055" y="1466192"/>
                    <a:pt x="415158" y="1340068"/>
                    <a:pt x="462455" y="1248103"/>
                  </a:cubicBezTo>
                  <a:cubicBezTo>
                    <a:pt x="509752" y="1156138"/>
                    <a:pt x="496614" y="1064172"/>
                    <a:pt x="541283" y="980089"/>
                  </a:cubicBezTo>
                  <a:cubicBezTo>
                    <a:pt x="585952" y="896006"/>
                    <a:pt x="683173" y="864476"/>
                    <a:pt x="730469" y="743607"/>
                  </a:cubicBezTo>
                  <a:cubicBezTo>
                    <a:pt x="777765" y="622738"/>
                    <a:pt x="793531" y="370490"/>
                    <a:pt x="825062" y="254876"/>
                  </a:cubicBezTo>
                  <a:cubicBezTo>
                    <a:pt x="856593" y="139262"/>
                    <a:pt x="951186" y="36786"/>
                    <a:pt x="951186" y="18393"/>
                  </a:cubicBezTo>
                  <a:close/>
                </a:path>
              </a:pathLst>
            </a:custGeom>
            <a:solidFill>
              <a:srgbClr val="6BB1C9">
                <a:lumMod val="75000"/>
              </a:srgbClr>
            </a:solidFill>
            <a:ln w="25400"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7247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88024" y="1268760"/>
            <a:ext cx="3898776" cy="4968552"/>
          </a:xfrm>
        </p:spPr>
        <p:txBody>
          <a:bodyPr anchor="ctr"/>
          <a:lstStyle/>
          <a:p>
            <a:pPr>
              <a:buClrTx/>
              <a:buSzPct val="100000"/>
            </a:pPr>
            <a:r>
              <a:rPr lang="el-GR" dirty="0" smtClean="0"/>
              <a:t>Η κάτω γνάθος στο οριζόντιο επίπεδο πραγματοποιεί μια αμιγώς πρόσθια κίνηση, προσθιολίσθηση</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70"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(οριζόντιο επίπεδο</a:t>
            </a:r>
            <a:r>
              <a:rPr lang="el-GR" sz="3100" b="0" dirty="0" smtClean="0"/>
              <a:t>) 3/3</a:t>
            </a:r>
            <a:endParaRPr lang="el-GR" sz="3100" b="0" dirty="0"/>
          </a:p>
        </p:txBody>
      </p:sp>
      <p:grpSp>
        <p:nvGrpSpPr>
          <p:cNvPr id="71" name="Group 183"/>
          <p:cNvGrpSpPr/>
          <p:nvPr/>
        </p:nvGrpSpPr>
        <p:grpSpPr>
          <a:xfrm rot="60000">
            <a:off x="642910" y="1803602"/>
            <a:ext cx="3560379" cy="3714775"/>
            <a:chOff x="642910" y="2285992"/>
            <a:chExt cx="3560379" cy="3714775"/>
          </a:xfrm>
        </p:grpSpPr>
        <p:sp>
          <p:nvSpPr>
            <p:cNvPr id="72" name="Freeform 73"/>
            <p:cNvSpPr/>
            <p:nvPr/>
          </p:nvSpPr>
          <p:spPr>
            <a:xfrm>
              <a:off x="642910" y="2285992"/>
              <a:ext cx="3560379" cy="3405351"/>
            </a:xfrm>
            <a:custGeom>
              <a:avLst/>
              <a:gdLst>
                <a:gd name="connsiteX0" fmla="*/ 956441 w 3560379"/>
                <a:gd name="connsiteY0" fmla="*/ 1484586 h 3405351"/>
                <a:gd name="connsiteX1" fmla="*/ 798786 w 3560379"/>
                <a:gd name="connsiteY1" fmla="*/ 1216572 h 3405351"/>
                <a:gd name="connsiteX2" fmla="*/ 641131 w 3560379"/>
                <a:gd name="connsiteY2" fmla="*/ 1011620 h 3405351"/>
                <a:gd name="connsiteX3" fmla="*/ 499241 w 3560379"/>
                <a:gd name="connsiteY3" fmla="*/ 885496 h 3405351"/>
                <a:gd name="connsiteX4" fmla="*/ 436179 w 3560379"/>
                <a:gd name="connsiteY4" fmla="*/ 727841 h 3405351"/>
                <a:gd name="connsiteX5" fmla="*/ 357351 w 3560379"/>
                <a:gd name="connsiteY5" fmla="*/ 522889 h 3405351"/>
                <a:gd name="connsiteX6" fmla="*/ 451944 w 3560379"/>
                <a:gd name="connsiteY6" fmla="*/ 302172 h 3405351"/>
                <a:gd name="connsiteX7" fmla="*/ 499241 w 3560379"/>
                <a:gd name="connsiteY7" fmla="*/ 207579 h 3405351"/>
                <a:gd name="connsiteX8" fmla="*/ 373117 w 3560379"/>
                <a:gd name="connsiteY8" fmla="*/ 97220 h 3405351"/>
                <a:gd name="connsiteX9" fmla="*/ 215462 w 3560379"/>
                <a:gd name="connsiteY9" fmla="*/ 81455 h 3405351"/>
                <a:gd name="connsiteX10" fmla="*/ 42041 w 3560379"/>
                <a:gd name="connsiteY10" fmla="*/ 191813 h 3405351"/>
                <a:gd name="connsiteX11" fmla="*/ 10510 w 3560379"/>
                <a:gd name="connsiteY11" fmla="*/ 270641 h 3405351"/>
                <a:gd name="connsiteX12" fmla="*/ 105103 w 3560379"/>
                <a:gd name="connsiteY12" fmla="*/ 444061 h 3405351"/>
                <a:gd name="connsiteX13" fmla="*/ 262758 w 3560379"/>
                <a:gd name="connsiteY13" fmla="*/ 712075 h 3405351"/>
                <a:gd name="connsiteX14" fmla="*/ 262758 w 3560379"/>
                <a:gd name="connsiteY14" fmla="*/ 869730 h 3405351"/>
                <a:gd name="connsiteX15" fmla="*/ 199696 w 3560379"/>
                <a:gd name="connsiteY15" fmla="*/ 980089 h 3405351"/>
                <a:gd name="connsiteX16" fmla="*/ 199696 w 3560379"/>
                <a:gd name="connsiteY16" fmla="*/ 1106213 h 3405351"/>
                <a:gd name="connsiteX17" fmla="*/ 262758 w 3560379"/>
                <a:gd name="connsiteY17" fmla="*/ 1200806 h 3405351"/>
                <a:gd name="connsiteX18" fmla="*/ 515006 w 3560379"/>
                <a:gd name="connsiteY18" fmla="*/ 1516117 h 3405351"/>
                <a:gd name="connsiteX19" fmla="*/ 593834 w 3560379"/>
                <a:gd name="connsiteY19" fmla="*/ 1673772 h 3405351"/>
                <a:gd name="connsiteX20" fmla="*/ 593834 w 3560379"/>
                <a:gd name="connsiteY20" fmla="*/ 2052144 h 3405351"/>
                <a:gd name="connsiteX21" fmla="*/ 704193 w 3560379"/>
                <a:gd name="connsiteY21" fmla="*/ 2225565 h 3405351"/>
                <a:gd name="connsiteX22" fmla="*/ 830317 w 3560379"/>
                <a:gd name="connsiteY22" fmla="*/ 2493579 h 3405351"/>
                <a:gd name="connsiteX23" fmla="*/ 1082565 w 3560379"/>
                <a:gd name="connsiteY23" fmla="*/ 2887717 h 3405351"/>
                <a:gd name="connsiteX24" fmla="*/ 1350579 w 3560379"/>
                <a:gd name="connsiteY24" fmla="*/ 3203027 h 3405351"/>
                <a:gd name="connsiteX25" fmla="*/ 1665889 w 3560379"/>
                <a:gd name="connsiteY25" fmla="*/ 3360682 h 3405351"/>
                <a:gd name="connsiteX26" fmla="*/ 1902372 w 3560379"/>
                <a:gd name="connsiteY26" fmla="*/ 3392213 h 3405351"/>
                <a:gd name="connsiteX27" fmla="*/ 2138855 w 3560379"/>
                <a:gd name="connsiteY27" fmla="*/ 3281855 h 3405351"/>
                <a:gd name="connsiteX28" fmla="*/ 2296510 w 3560379"/>
                <a:gd name="connsiteY28" fmla="*/ 3218793 h 3405351"/>
                <a:gd name="connsiteX29" fmla="*/ 2422634 w 3560379"/>
                <a:gd name="connsiteY29" fmla="*/ 3092668 h 3405351"/>
                <a:gd name="connsiteX30" fmla="*/ 2659117 w 3560379"/>
                <a:gd name="connsiteY30" fmla="*/ 2730061 h 3405351"/>
                <a:gd name="connsiteX31" fmla="*/ 2927131 w 3560379"/>
                <a:gd name="connsiteY31" fmla="*/ 2257096 h 3405351"/>
                <a:gd name="connsiteX32" fmla="*/ 3053255 w 3560379"/>
                <a:gd name="connsiteY32" fmla="*/ 1831427 h 3405351"/>
                <a:gd name="connsiteX33" fmla="*/ 3084786 w 3560379"/>
                <a:gd name="connsiteY33" fmla="*/ 1563413 h 3405351"/>
                <a:gd name="connsiteX34" fmla="*/ 3132082 w 3560379"/>
                <a:gd name="connsiteY34" fmla="*/ 1374227 h 3405351"/>
                <a:gd name="connsiteX35" fmla="*/ 3368565 w 3560379"/>
                <a:gd name="connsiteY35" fmla="*/ 1121979 h 3405351"/>
                <a:gd name="connsiteX36" fmla="*/ 3368565 w 3560379"/>
                <a:gd name="connsiteY36" fmla="*/ 1011620 h 3405351"/>
                <a:gd name="connsiteX37" fmla="*/ 3289737 w 3560379"/>
                <a:gd name="connsiteY37" fmla="*/ 885496 h 3405351"/>
                <a:gd name="connsiteX38" fmla="*/ 3258206 w 3560379"/>
                <a:gd name="connsiteY38" fmla="*/ 712075 h 3405351"/>
                <a:gd name="connsiteX39" fmla="*/ 3431627 w 3560379"/>
                <a:gd name="connsiteY39" fmla="*/ 349468 h 3405351"/>
                <a:gd name="connsiteX40" fmla="*/ 3557751 w 3560379"/>
                <a:gd name="connsiteY40" fmla="*/ 176048 h 3405351"/>
                <a:gd name="connsiteX41" fmla="*/ 3415862 w 3560379"/>
                <a:gd name="connsiteY41" fmla="*/ 49924 h 3405351"/>
                <a:gd name="connsiteX42" fmla="*/ 3179379 w 3560379"/>
                <a:gd name="connsiteY42" fmla="*/ 34158 h 3405351"/>
                <a:gd name="connsiteX43" fmla="*/ 3226675 w 3560379"/>
                <a:gd name="connsiteY43" fmla="*/ 2627 h 3405351"/>
                <a:gd name="connsiteX44" fmla="*/ 3226675 w 3560379"/>
                <a:gd name="connsiteY44" fmla="*/ 18393 h 3405351"/>
                <a:gd name="connsiteX45" fmla="*/ 3084786 w 3560379"/>
                <a:gd name="connsiteY45" fmla="*/ 65689 h 3405351"/>
                <a:gd name="connsiteX46" fmla="*/ 3053255 w 3560379"/>
                <a:gd name="connsiteY46" fmla="*/ 191813 h 3405351"/>
                <a:gd name="connsiteX47" fmla="*/ 3179379 w 3560379"/>
                <a:gd name="connsiteY47" fmla="*/ 317937 h 3405351"/>
                <a:gd name="connsiteX48" fmla="*/ 3132082 w 3560379"/>
                <a:gd name="connsiteY48" fmla="*/ 759372 h 3405351"/>
                <a:gd name="connsiteX49" fmla="*/ 2974427 w 3560379"/>
                <a:gd name="connsiteY49" fmla="*/ 1043151 h 3405351"/>
                <a:gd name="connsiteX50" fmla="*/ 2848303 w 3560379"/>
                <a:gd name="connsiteY50" fmla="*/ 1248103 h 3405351"/>
                <a:gd name="connsiteX51" fmla="*/ 2706413 w 3560379"/>
                <a:gd name="connsiteY51" fmla="*/ 1468820 h 3405351"/>
                <a:gd name="connsiteX52" fmla="*/ 2596055 w 3560379"/>
                <a:gd name="connsiteY52" fmla="*/ 1531882 h 3405351"/>
                <a:gd name="connsiteX53" fmla="*/ 2596055 w 3560379"/>
                <a:gd name="connsiteY53" fmla="*/ 1626475 h 3405351"/>
                <a:gd name="connsiteX54" fmla="*/ 2532993 w 3560379"/>
                <a:gd name="connsiteY54" fmla="*/ 1784130 h 3405351"/>
                <a:gd name="connsiteX55" fmla="*/ 2469931 w 3560379"/>
                <a:gd name="connsiteY55" fmla="*/ 1973317 h 3405351"/>
                <a:gd name="connsiteX56" fmla="*/ 2406868 w 3560379"/>
                <a:gd name="connsiteY56" fmla="*/ 2130972 h 3405351"/>
                <a:gd name="connsiteX57" fmla="*/ 2296510 w 3560379"/>
                <a:gd name="connsiteY57" fmla="*/ 2367455 h 3405351"/>
                <a:gd name="connsiteX58" fmla="*/ 2264979 w 3560379"/>
                <a:gd name="connsiteY58" fmla="*/ 2619703 h 3405351"/>
                <a:gd name="connsiteX59" fmla="*/ 2091558 w 3560379"/>
                <a:gd name="connsiteY59" fmla="*/ 2824655 h 3405351"/>
                <a:gd name="connsiteX60" fmla="*/ 2012731 w 3560379"/>
                <a:gd name="connsiteY60" fmla="*/ 2824655 h 3405351"/>
                <a:gd name="connsiteX61" fmla="*/ 1918137 w 3560379"/>
                <a:gd name="connsiteY61" fmla="*/ 2824655 h 3405351"/>
                <a:gd name="connsiteX62" fmla="*/ 1697420 w 3560379"/>
                <a:gd name="connsiteY62" fmla="*/ 2856186 h 3405351"/>
                <a:gd name="connsiteX63" fmla="*/ 1618593 w 3560379"/>
                <a:gd name="connsiteY63" fmla="*/ 2824655 h 3405351"/>
                <a:gd name="connsiteX64" fmla="*/ 1476703 w 3560379"/>
                <a:gd name="connsiteY64" fmla="*/ 2682765 h 3405351"/>
                <a:gd name="connsiteX65" fmla="*/ 1319048 w 3560379"/>
                <a:gd name="connsiteY65" fmla="*/ 2414751 h 3405351"/>
                <a:gd name="connsiteX66" fmla="*/ 1224455 w 3560379"/>
                <a:gd name="connsiteY66" fmla="*/ 2178268 h 3405351"/>
                <a:gd name="connsiteX67" fmla="*/ 1161393 w 3560379"/>
                <a:gd name="connsiteY67" fmla="*/ 1973317 h 3405351"/>
                <a:gd name="connsiteX68" fmla="*/ 1098331 w 3560379"/>
                <a:gd name="connsiteY68" fmla="*/ 1799896 h 3405351"/>
                <a:gd name="connsiteX69" fmla="*/ 1051034 w 3560379"/>
                <a:gd name="connsiteY69" fmla="*/ 1736834 h 3405351"/>
                <a:gd name="connsiteX70" fmla="*/ 1051034 w 3560379"/>
                <a:gd name="connsiteY70" fmla="*/ 1626475 h 3405351"/>
                <a:gd name="connsiteX71" fmla="*/ 956441 w 3560379"/>
                <a:gd name="connsiteY71" fmla="*/ 1484586 h 340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60379" h="3405351">
                  <a:moveTo>
                    <a:pt x="956441" y="1484586"/>
                  </a:moveTo>
                  <a:cubicBezTo>
                    <a:pt x="914400" y="1416269"/>
                    <a:pt x="851338" y="1295400"/>
                    <a:pt x="798786" y="1216572"/>
                  </a:cubicBezTo>
                  <a:cubicBezTo>
                    <a:pt x="746234" y="1137744"/>
                    <a:pt x="691055" y="1066799"/>
                    <a:pt x="641131" y="1011620"/>
                  </a:cubicBezTo>
                  <a:cubicBezTo>
                    <a:pt x="591207" y="956441"/>
                    <a:pt x="533400" y="932792"/>
                    <a:pt x="499241" y="885496"/>
                  </a:cubicBezTo>
                  <a:cubicBezTo>
                    <a:pt x="465082" y="838200"/>
                    <a:pt x="459827" y="788275"/>
                    <a:pt x="436179" y="727841"/>
                  </a:cubicBezTo>
                  <a:cubicBezTo>
                    <a:pt x="412531" y="667407"/>
                    <a:pt x="354724" y="593834"/>
                    <a:pt x="357351" y="522889"/>
                  </a:cubicBezTo>
                  <a:cubicBezTo>
                    <a:pt x="359978" y="451944"/>
                    <a:pt x="428296" y="354724"/>
                    <a:pt x="451944" y="302172"/>
                  </a:cubicBezTo>
                  <a:cubicBezTo>
                    <a:pt x="475592" y="249620"/>
                    <a:pt x="512379" y="241738"/>
                    <a:pt x="499241" y="207579"/>
                  </a:cubicBezTo>
                  <a:cubicBezTo>
                    <a:pt x="486103" y="173420"/>
                    <a:pt x="420413" y="118241"/>
                    <a:pt x="373117" y="97220"/>
                  </a:cubicBezTo>
                  <a:cubicBezTo>
                    <a:pt x="325821" y="76199"/>
                    <a:pt x="270641" y="65690"/>
                    <a:pt x="215462" y="81455"/>
                  </a:cubicBezTo>
                  <a:cubicBezTo>
                    <a:pt x="160283" y="97220"/>
                    <a:pt x="76200" y="160282"/>
                    <a:pt x="42041" y="191813"/>
                  </a:cubicBezTo>
                  <a:cubicBezTo>
                    <a:pt x="7882" y="223344"/>
                    <a:pt x="0" y="228600"/>
                    <a:pt x="10510" y="270641"/>
                  </a:cubicBezTo>
                  <a:cubicBezTo>
                    <a:pt x="21020" y="312682"/>
                    <a:pt x="63062" y="370489"/>
                    <a:pt x="105103" y="444061"/>
                  </a:cubicBezTo>
                  <a:cubicBezTo>
                    <a:pt x="147144" y="517633"/>
                    <a:pt x="236482" y="641130"/>
                    <a:pt x="262758" y="712075"/>
                  </a:cubicBezTo>
                  <a:cubicBezTo>
                    <a:pt x="289034" y="783020"/>
                    <a:pt x="273268" y="825061"/>
                    <a:pt x="262758" y="869730"/>
                  </a:cubicBezTo>
                  <a:cubicBezTo>
                    <a:pt x="252248" y="914399"/>
                    <a:pt x="210206" y="940675"/>
                    <a:pt x="199696" y="980089"/>
                  </a:cubicBezTo>
                  <a:cubicBezTo>
                    <a:pt x="189186" y="1019503"/>
                    <a:pt x="189186" y="1069427"/>
                    <a:pt x="199696" y="1106213"/>
                  </a:cubicBezTo>
                  <a:cubicBezTo>
                    <a:pt x="210206" y="1142999"/>
                    <a:pt x="210206" y="1132489"/>
                    <a:pt x="262758" y="1200806"/>
                  </a:cubicBezTo>
                  <a:cubicBezTo>
                    <a:pt x="315310" y="1269123"/>
                    <a:pt x="459827" y="1437289"/>
                    <a:pt x="515006" y="1516117"/>
                  </a:cubicBezTo>
                  <a:cubicBezTo>
                    <a:pt x="570185" y="1594945"/>
                    <a:pt x="580696" y="1584434"/>
                    <a:pt x="593834" y="1673772"/>
                  </a:cubicBezTo>
                  <a:cubicBezTo>
                    <a:pt x="606972" y="1763110"/>
                    <a:pt x="575441" y="1960179"/>
                    <a:pt x="593834" y="2052144"/>
                  </a:cubicBezTo>
                  <a:cubicBezTo>
                    <a:pt x="612227" y="2144109"/>
                    <a:pt x="664779" y="2151993"/>
                    <a:pt x="704193" y="2225565"/>
                  </a:cubicBezTo>
                  <a:cubicBezTo>
                    <a:pt x="743607" y="2299137"/>
                    <a:pt x="767255" y="2383220"/>
                    <a:pt x="830317" y="2493579"/>
                  </a:cubicBezTo>
                  <a:cubicBezTo>
                    <a:pt x="893379" y="2603938"/>
                    <a:pt x="995855" y="2769476"/>
                    <a:pt x="1082565" y="2887717"/>
                  </a:cubicBezTo>
                  <a:cubicBezTo>
                    <a:pt x="1169275" y="3005958"/>
                    <a:pt x="1253358" y="3124200"/>
                    <a:pt x="1350579" y="3203027"/>
                  </a:cubicBezTo>
                  <a:cubicBezTo>
                    <a:pt x="1447800" y="3281854"/>
                    <a:pt x="1573924" y="3329151"/>
                    <a:pt x="1665889" y="3360682"/>
                  </a:cubicBezTo>
                  <a:cubicBezTo>
                    <a:pt x="1757854" y="3392213"/>
                    <a:pt x="1823544" y="3405351"/>
                    <a:pt x="1902372" y="3392213"/>
                  </a:cubicBezTo>
                  <a:cubicBezTo>
                    <a:pt x="1981200" y="3379075"/>
                    <a:pt x="2073165" y="3310758"/>
                    <a:pt x="2138855" y="3281855"/>
                  </a:cubicBezTo>
                  <a:cubicBezTo>
                    <a:pt x="2204545" y="3252952"/>
                    <a:pt x="2249214" y="3250324"/>
                    <a:pt x="2296510" y="3218793"/>
                  </a:cubicBezTo>
                  <a:cubicBezTo>
                    <a:pt x="2343807" y="3187262"/>
                    <a:pt x="2362200" y="3174123"/>
                    <a:pt x="2422634" y="3092668"/>
                  </a:cubicBezTo>
                  <a:cubicBezTo>
                    <a:pt x="2483068" y="3011213"/>
                    <a:pt x="2575034" y="2869323"/>
                    <a:pt x="2659117" y="2730061"/>
                  </a:cubicBezTo>
                  <a:cubicBezTo>
                    <a:pt x="2743200" y="2590799"/>
                    <a:pt x="2861441" y="2406868"/>
                    <a:pt x="2927131" y="2257096"/>
                  </a:cubicBezTo>
                  <a:cubicBezTo>
                    <a:pt x="2992821" y="2107324"/>
                    <a:pt x="3026979" y="1947041"/>
                    <a:pt x="3053255" y="1831427"/>
                  </a:cubicBezTo>
                  <a:cubicBezTo>
                    <a:pt x="3079531" y="1715813"/>
                    <a:pt x="3071648" y="1639613"/>
                    <a:pt x="3084786" y="1563413"/>
                  </a:cubicBezTo>
                  <a:cubicBezTo>
                    <a:pt x="3097924" y="1487213"/>
                    <a:pt x="3084786" y="1447799"/>
                    <a:pt x="3132082" y="1374227"/>
                  </a:cubicBezTo>
                  <a:cubicBezTo>
                    <a:pt x="3179379" y="1300655"/>
                    <a:pt x="3329151" y="1182413"/>
                    <a:pt x="3368565" y="1121979"/>
                  </a:cubicBezTo>
                  <a:cubicBezTo>
                    <a:pt x="3407979" y="1061545"/>
                    <a:pt x="3381703" y="1051034"/>
                    <a:pt x="3368565" y="1011620"/>
                  </a:cubicBezTo>
                  <a:cubicBezTo>
                    <a:pt x="3355427" y="972206"/>
                    <a:pt x="3308130" y="935420"/>
                    <a:pt x="3289737" y="885496"/>
                  </a:cubicBezTo>
                  <a:cubicBezTo>
                    <a:pt x="3271344" y="835572"/>
                    <a:pt x="3234558" y="801413"/>
                    <a:pt x="3258206" y="712075"/>
                  </a:cubicBezTo>
                  <a:cubicBezTo>
                    <a:pt x="3281854" y="622737"/>
                    <a:pt x="3381703" y="438806"/>
                    <a:pt x="3431627" y="349468"/>
                  </a:cubicBezTo>
                  <a:cubicBezTo>
                    <a:pt x="3481551" y="260130"/>
                    <a:pt x="3560379" y="225972"/>
                    <a:pt x="3557751" y="176048"/>
                  </a:cubicBezTo>
                  <a:cubicBezTo>
                    <a:pt x="3555124" y="126124"/>
                    <a:pt x="3478924" y="73572"/>
                    <a:pt x="3415862" y="49924"/>
                  </a:cubicBezTo>
                  <a:cubicBezTo>
                    <a:pt x="3352800" y="26276"/>
                    <a:pt x="3210910" y="42041"/>
                    <a:pt x="3179379" y="34158"/>
                  </a:cubicBezTo>
                  <a:cubicBezTo>
                    <a:pt x="3147848" y="26275"/>
                    <a:pt x="3218792" y="5254"/>
                    <a:pt x="3226675" y="2627"/>
                  </a:cubicBezTo>
                  <a:cubicBezTo>
                    <a:pt x="3234558" y="0"/>
                    <a:pt x="3250323" y="7883"/>
                    <a:pt x="3226675" y="18393"/>
                  </a:cubicBezTo>
                  <a:cubicBezTo>
                    <a:pt x="3203027" y="28903"/>
                    <a:pt x="3113689" y="36786"/>
                    <a:pt x="3084786" y="65689"/>
                  </a:cubicBezTo>
                  <a:cubicBezTo>
                    <a:pt x="3055883" y="94592"/>
                    <a:pt x="3037490" y="149772"/>
                    <a:pt x="3053255" y="191813"/>
                  </a:cubicBezTo>
                  <a:cubicBezTo>
                    <a:pt x="3069020" y="233854"/>
                    <a:pt x="3166241" y="223344"/>
                    <a:pt x="3179379" y="317937"/>
                  </a:cubicBezTo>
                  <a:cubicBezTo>
                    <a:pt x="3192517" y="412530"/>
                    <a:pt x="3166241" y="638503"/>
                    <a:pt x="3132082" y="759372"/>
                  </a:cubicBezTo>
                  <a:cubicBezTo>
                    <a:pt x="3097923" y="880241"/>
                    <a:pt x="3021723" y="961696"/>
                    <a:pt x="2974427" y="1043151"/>
                  </a:cubicBezTo>
                  <a:cubicBezTo>
                    <a:pt x="2927131" y="1124606"/>
                    <a:pt x="2892972" y="1177158"/>
                    <a:pt x="2848303" y="1248103"/>
                  </a:cubicBezTo>
                  <a:cubicBezTo>
                    <a:pt x="2803634" y="1319048"/>
                    <a:pt x="2748454" y="1421524"/>
                    <a:pt x="2706413" y="1468820"/>
                  </a:cubicBezTo>
                  <a:cubicBezTo>
                    <a:pt x="2664372" y="1516116"/>
                    <a:pt x="2614448" y="1505606"/>
                    <a:pt x="2596055" y="1531882"/>
                  </a:cubicBezTo>
                  <a:cubicBezTo>
                    <a:pt x="2577662" y="1558158"/>
                    <a:pt x="2606565" y="1584434"/>
                    <a:pt x="2596055" y="1626475"/>
                  </a:cubicBezTo>
                  <a:cubicBezTo>
                    <a:pt x="2585545" y="1668516"/>
                    <a:pt x="2554014" y="1726323"/>
                    <a:pt x="2532993" y="1784130"/>
                  </a:cubicBezTo>
                  <a:cubicBezTo>
                    <a:pt x="2511972" y="1841937"/>
                    <a:pt x="2490952" y="1915510"/>
                    <a:pt x="2469931" y="1973317"/>
                  </a:cubicBezTo>
                  <a:cubicBezTo>
                    <a:pt x="2448910" y="2031124"/>
                    <a:pt x="2435771" y="2065282"/>
                    <a:pt x="2406868" y="2130972"/>
                  </a:cubicBezTo>
                  <a:cubicBezTo>
                    <a:pt x="2377965" y="2196662"/>
                    <a:pt x="2320158" y="2286000"/>
                    <a:pt x="2296510" y="2367455"/>
                  </a:cubicBezTo>
                  <a:cubicBezTo>
                    <a:pt x="2272862" y="2448910"/>
                    <a:pt x="2299138" y="2543503"/>
                    <a:pt x="2264979" y="2619703"/>
                  </a:cubicBezTo>
                  <a:cubicBezTo>
                    <a:pt x="2230820" y="2695903"/>
                    <a:pt x="2133599" y="2790496"/>
                    <a:pt x="2091558" y="2824655"/>
                  </a:cubicBezTo>
                  <a:cubicBezTo>
                    <a:pt x="2049517" y="2858814"/>
                    <a:pt x="2012731" y="2824655"/>
                    <a:pt x="2012731" y="2824655"/>
                  </a:cubicBezTo>
                  <a:cubicBezTo>
                    <a:pt x="1983828" y="2824655"/>
                    <a:pt x="1970689" y="2819400"/>
                    <a:pt x="1918137" y="2824655"/>
                  </a:cubicBezTo>
                  <a:cubicBezTo>
                    <a:pt x="1865585" y="2829910"/>
                    <a:pt x="1747344" y="2856186"/>
                    <a:pt x="1697420" y="2856186"/>
                  </a:cubicBezTo>
                  <a:cubicBezTo>
                    <a:pt x="1647496" y="2856186"/>
                    <a:pt x="1655379" y="2853558"/>
                    <a:pt x="1618593" y="2824655"/>
                  </a:cubicBezTo>
                  <a:cubicBezTo>
                    <a:pt x="1581807" y="2795752"/>
                    <a:pt x="1526627" y="2751082"/>
                    <a:pt x="1476703" y="2682765"/>
                  </a:cubicBezTo>
                  <a:cubicBezTo>
                    <a:pt x="1426779" y="2614448"/>
                    <a:pt x="1361089" y="2498834"/>
                    <a:pt x="1319048" y="2414751"/>
                  </a:cubicBezTo>
                  <a:cubicBezTo>
                    <a:pt x="1277007" y="2330668"/>
                    <a:pt x="1250731" y="2251840"/>
                    <a:pt x="1224455" y="2178268"/>
                  </a:cubicBezTo>
                  <a:cubicBezTo>
                    <a:pt x="1198179" y="2104696"/>
                    <a:pt x="1182414" y="2036379"/>
                    <a:pt x="1161393" y="1973317"/>
                  </a:cubicBezTo>
                  <a:cubicBezTo>
                    <a:pt x="1140372" y="1910255"/>
                    <a:pt x="1116724" y="1839310"/>
                    <a:pt x="1098331" y="1799896"/>
                  </a:cubicBezTo>
                  <a:cubicBezTo>
                    <a:pt x="1079938" y="1760482"/>
                    <a:pt x="1058917" y="1765737"/>
                    <a:pt x="1051034" y="1736834"/>
                  </a:cubicBezTo>
                  <a:cubicBezTo>
                    <a:pt x="1043151" y="1707931"/>
                    <a:pt x="1064172" y="1668516"/>
                    <a:pt x="1051034" y="1626475"/>
                  </a:cubicBezTo>
                  <a:cubicBezTo>
                    <a:pt x="1037896" y="1584434"/>
                    <a:pt x="998482" y="1552903"/>
                    <a:pt x="956441" y="1484586"/>
                  </a:cubicBezTo>
                  <a:close/>
                </a:path>
              </a:pathLst>
            </a:custGeom>
            <a:solidFill>
              <a:srgbClr val="6BB1C9">
                <a:lumMod val="75000"/>
              </a:srgbClr>
            </a:solidFill>
            <a:ln w="57150"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Freeform 116"/>
            <p:cNvSpPr/>
            <p:nvPr/>
          </p:nvSpPr>
          <p:spPr>
            <a:xfrm>
              <a:off x="642910" y="2595417"/>
              <a:ext cx="3560379" cy="3405351"/>
            </a:xfrm>
            <a:custGeom>
              <a:avLst/>
              <a:gdLst>
                <a:gd name="connsiteX0" fmla="*/ 956441 w 3560379"/>
                <a:gd name="connsiteY0" fmla="*/ 1484586 h 3405351"/>
                <a:gd name="connsiteX1" fmla="*/ 798786 w 3560379"/>
                <a:gd name="connsiteY1" fmla="*/ 1216572 h 3405351"/>
                <a:gd name="connsiteX2" fmla="*/ 641131 w 3560379"/>
                <a:gd name="connsiteY2" fmla="*/ 1011620 h 3405351"/>
                <a:gd name="connsiteX3" fmla="*/ 499241 w 3560379"/>
                <a:gd name="connsiteY3" fmla="*/ 885496 h 3405351"/>
                <a:gd name="connsiteX4" fmla="*/ 436179 w 3560379"/>
                <a:gd name="connsiteY4" fmla="*/ 727841 h 3405351"/>
                <a:gd name="connsiteX5" fmla="*/ 357351 w 3560379"/>
                <a:gd name="connsiteY5" fmla="*/ 522889 h 3405351"/>
                <a:gd name="connsiteX6" fmla="*/ 451944 w 3560379"/>
                <a:gd name="connsiteY6" fmla="*/ 302172 h 3405351"/>
                <a:gd name="connsiteX7" fmla="*/ 499241 w 3560379"/>
                <a:gd name="connsiteY7" fmla="*/ 207579 h 3405351"/>
                <a:gd name="connsiteX8" fmla="*/ 373117 w 3560379"/>
                <a:gd name="connsiteY8" fmla="*/ 97220 h 3405351"/>
                <a:gd name="connsiteX9" fmla="*/ 215462 w 3560379"/>
                <a:gd name="connsiteY9" fmla="*/ 81455 h 3405351"/>
                <a:gd name="connsiteX10" fmla="*/ 42041 w 3560379"/>
                <a:gd name="connsiteY10" fmla="*/ 191813 h 3405351"/>
                <a:gd name="connsiteX11" fmla="*/ 10510 w 3560379"/>
                <a:gd name="connsiteY11" fmla="*/ 270641 h 3405351"/>
                <a:gd name="connsiteX12" fmla="*/ 105103 w 3560379"/>
                <a:gd name="connsiteY12" fmla="*/ 444061 h 3405351"/>
                <a:gd name="connsiteX13" fmla="*/ 262758 w 3560379"/>
                <a:gd name="connsiteY13" fmla="*/ 712075 h 3405351"/>
                <a:gd name="connsiteX14" fmla="*/ 262758 w 3560379"/>
                <a:gd name="connsiteY14" fmla="*/ 869730 h 3405351"/>
                <a:gd name="connsiteX15" fmla="*/ 199696 w 3560379"/>
                <a:gd name="connsiteY15" fmla="*/ 980089 h 3405351"/>
                <a:gd name="connsiteX16" fmla="*/ 199696 w 3560379"/>
                <a:gd name="connsiteY16" fmla="*/ 1106213 h 3405351"/>
                <a:gd name="connsiteX17" fmla="*/ 262758 w 3560379"/>
                <a:gd name="connsiteY17" fmla="*/ 1200806 h 3405351"/>
                <a:gd name="connsiteX18" fmla="*/ 515006 w 3560379"/>
                <a:gd name="connsiteY18" fmla="*/ 1516117 h 3405351"/>
                <a:gd name="connsiteX19" fmla="*/ 593834 w 3560379"/>
                <a:gd name="connsiteY19" fmla="*/ 1673772 h 3405351"/>
                <a:gd name="connsiteX20" fmla="*/ 593834 w 3560379"/>
                <a:gd name="connsiteY20" fmla="*/ 2052144 h 3405351"/>
                <a:gd name="connsiteX21" fmla="*/ 704193 w 3560379"/>
                <a:gd name="connsiteY21" fmla="*/ 2225565 h 3405351"/>
                <a:gd name="connsiteX22" fmla="*/ 830317 w 3560379"/>
                <a:gd name="connsiteY22" fmla="*/ 2493579 h 3405351"/>
                <a:gd name="connsiteX23" fmla="*/ 1082565 w 3560379"/>
                <a:gd name="connsiteY23" fmla="*/ 2887717 h 3405351"/>
                <a:gd name="connsiteX24" fmla="*/ 1350579 w 3560379"/>
                <a:gd name="connsiteY24" fmla="*/ 3203027 h 3405351"/>
                <a:gd name="connsiteX25" fmla="*/ 1665889 w 3560379"/>
                <a:gd name="connsiteY25" fmla="*/ 3360682 h 3405351"/>
                <a:gd name="connsiteX26" fmla="*/ 1902372 w 3560379"/>
                <a:gd name="connsiteY26" fmla="*/ 3392213 h 3405351"/>
                <a:gd name="connsiteX27" fmla="*/ 2138855 w 3560379"/>
                <a:gd name="connsiteY27" fmla="*/ 3281855 h 3405351"/>
                <a:gd name="connsiteX28" fmla="*/ 2296510 w 3560379"/>
                <a:gd name="connsiteY28" fmla="*/ 3218793 h 3405351"/>
                <a:gd name="connsiteX29" fmla="*/ 2422634 w 3560379"/>
                <a:gd name="connsiteY29" fmla="*/ 3092668 h 3405351"/>
                <a:gd name="connsiteX30" fmla="*/ 2659117 w 3560379"/>
                <a:gd name="connsiteY30" fmla="*/ 2730061 h 3405351"/>
                <a:gd name="connsiteX31" fmla="*/ 2927131 w 3560379"/>
                <a:gd name="connsiteY31" fmla="*/ 2257096 h 3405351"/>
                <a:gd name="connsiteX32" fmla="*/ 3053255 w 3560379"/>
                <a:gd name="connsiteY32" fmla="*/ 1831427 h 3405351"/>
                <a:gd name="connsiteX33" fmla="*/ 3084786 w 3560379"/>
                <a:gd name="connsiteY33" fmla="*/ 1563413 h 3405351"/>
                <a:gd name="connsiteX34" fmla="*/ 3132082 w 3560379"/>
                <a:gd name="connsiteY34" fmla="*/ 1374227 h 3405351"/>
                <a:gd name="connsiteX35" fmla="*/ 3368565 w 3560379"/>
                <a:gd name="connsiteY35" fmla="*/ 1121979 h 3405351"/>
                <a:gd name="connsiteX36" fmla="*/ 3368565 w 3560379"/>
                <a:gd name="connsiteY36" fmla="*/ 1011620 h 3405351"/>
                <a:gd name="connsiteX37" fmla="*/ 3289737 w 3560379"/>
                <a:gd name="connsiteY37" fmla="*/ 885496 h 3405351"/>
                <a:gd name="connsiteX38" fmla="*/ 3258206 w 3560379"/>
                <a:gd name="connsiteY38" fmla="*/ 712075 h 3405351"/>
                <a:gd name="connsiteX39" fmla="*/ 3431627 w 3560379"/>
                <a:gd name="connsiteY39" fmla="*/ 349468 h 3405351"/>
                <a:gd name="connsiteX40" fmla="*/ 3557751 w 3560379"/>
                <a:gd name="connsiteY40" fmla="*/ 176048 h 3405351"/>
                <a:gd name="connsiteX41" fmla="*/ 3415862 w 3560379"/>
                <a:gd name="connsiteY41" fmla="*/ 49924 h 3405351"/>
                <a:gd name="connsiteX42" fmla="*/ 3179379 w 3560379"/>
                <a:gd name="connsiteY42" fmla="*/ 34158 h 3405351"/>
                <a:gd name="connsiteX43" fmla="*/ 3226675 w 3560379"/>
                <a:gd name="connsiteY43" fmla="*/ 2627 h 3405351"/>
                <a:gd name="connsiteX44" fmla="*/ 3226675 w 3560379"/>
                <a:gd name="connsiteY44" fmla="*/ 18393 h 3405351"/>
                <a:gd name="connsiteX45" fmla="*/ 3084786 w 3560379"/>
                <a:gd name="connsiteY45" fmla="*/ 65689 h 3405351"/>
                <a:gd name="connsiteX46" fmla="*/ 3053255 w 3560379"/>
                <a:gd name="connsiteY46" fmla="*/ 191813 h 3405351"/>
                <a:gd name="connsiteX47" fmla="*/ 3179379 w 3560379"/>
                <a:gd name="connsiteY47" fmla="*/ 317937 h 3405351"/>
                <a:gd name="connsiteX48" fmla="*/ 3132082 w 3560379"/>
                <a:gd name="connsiteY48" fmla="*/ 759372 h 3405351"/>
                <a:gd name="connsiteX49" fmla="*/ 2974427 w 3560379"/>
                <a:gd name="connsiteY49" fmla="*/ 1043151 h 3405351"/>
                <a:gd name="connsiteX50" fmla="*/ 2848303 w 3560379"/>
                <a:gd name="connsiteY50" fmla="*/ 1248103 h 3405351"/>
                <a:gd name="connsiteX51" fmla="*/ 2706413 w 3560379"/>
                <a:gd name="connsiteY51" fmla="*/ 1468820 h 3405351"/>
                <a:gd name="connsiteX52" fmla="*/ 2596055 w 3560379"/>
                <a:gd name="connsiteY52" fmla="*/ 1531882 h 3405351"/>
                <a:gd name="connsiteX53" fmla="*/ 2596055 w 3560379"/>
                <a:gd name="connsiteY53" fmla="*/ 1626475 h 3405351"/>
                <a:gd name="connsiteX54" fmla="*/ 2532993 w 3560379"/>
                <a:gd name="connsiteY54" fmla="*/ 1784130 h 3405351"/>
                <a:gd name="connsiteX55" fmla="*/ 2469931 w 3560379"/>
                <a:gd name="connsiteY55" fmla="*/ 1973317 h 3405351"/>
                <a:gd name="connsiteX56" fmla="*/ 2406868 w 3560379"/>
                <a:gd name="connsiteY56" fmla="*/ 2130972 h 3405351"/>
                <a:gd name="connsiteX57" fmla="*/ 2296510 w 3560379"/>
                <a:gd name="connsiteY57" fmla="*/ 2367455 h 3405351"/>
                <a:gd name="connsiteX58" fmla="*/ 2264979 w 3560379"/>
                <a:gd name="connsiteY58" fmla="*/ 2619703 h 3405351"/>
                <a:gd name="connsiteX59" fmla="*/ 2091558 w 3560379"/>
                <a:gd name="connsiteY59" fmla="*/ 2824655 h 3405351"/>
                <a:gd name="connsiteX60" fmla="*/ 2012731 w 3560379"/>
                <a:gd name="connsiteY60" fmla="*/ 2824655 h 3405351"/>
                <a:gd name="connsiteX61" fmla="*/ 1918137 w 3560379"/>
                <a:gd name="connsiteY61" fmla="*/ 2824655 h 3405351"/>
                <a:gd name="connsiteX62" fmla="*/ 1697420 w 3560379"/>
                <a:gd name="connsiteY62" fmla="*/ 2856186 h 3405351"/>
                <a:gd name="connsiteX63" fmla="*/ 1618593 w 3560379"/>
                <a:gd name="connsiteY63" fmla="*/ 2824655 h 3405351"/>
                <a:gd name="connsiteX64" fmla="*/ 1476703 w 3560379"/>
                <a:gd name="connsiteY64" fmla="*/ 2682765 h 3405351"/>
                <a:gd name="connsiteX65" fmla="*/ 1319048 w 3560379"/>
                <a:gd name="connsiteY65" fmla="*/ 2414751 h 3405351"/>
                <a:gd name="connsiteX66" fmla="*/ 1224455 w 3560379"/>
                <a:gd name="connsiteY66" fmla="*/ 2178268 h 3405351"/>
                <a:gd name="connsiteX67" fmla="*/ 1161393 w 3560379"/>
                <a:gd name="connsiteY67" fmla="*/ 1973317 h 3405351"/>
                <a:gd name="connsiteX68" fmla="*/ 1098331 w 3560379"/>
                <a:gd name="connsiteY68" fmla="*/ 1799896 h 3405351"/>
                <a:gd name="connsiteX69" fmla="*/ 1051034 w 3560379"/>
                <a:gd name="connsiteY69" fmla="*/ 1736834 h 3405351"/>
                <a:gd name="connsiteX70" fmla="*/ 1051034 w 3560379"/>
                <a:gd name="connsiteY70" fmla="*/ 1626475 h 3405351"/>
                <a:gd name="connsiteX71" fmla="*/ 956441 w 3560379"/>
                <a:gd name="connsiteY71" fmla="*/ 1484586 h 340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60379" h="3405351">
                  <a:moveTo>
                    <a:pt x="956441" y="1484586"/>
                  </a:moveTo>
                  <a:cubicBezTo>
                    <a:pt x="914400" y="1416269"/>
                    <a:pt x="851338" y="1295400"/>
                    <a:pt x="798786" y="1216572"/>
                  </a:cubicBezTo>
                  <a:cubicBezTo>
                    <a:pt x="746234" y="1137744"/>
                    <a:pt x="691055" y="1066799"/>
                    <a:pt x="641131" y="1011620"/>
                  </a:cubicBezTo>
                  <a:cubicBezTo>
                    <a:pt x="591207" y="956441"/>
                    <a:pt x="533400" y="932792"/>
                    <a:pt x="499241" y="885496"/>
                  </a:cubicBezTo>
                  <a:cubicBezTo>
                    <a:pt x="465082" y="838200"/>
                    <a:pt x="459827" y="788275"/>
                    <a:pt x="436179" y="727841"/>
                  </a:cubicBezTo>
                  <a:cubicBezTo>
                    <a:pt x="412531" y="667407"/>
                    <a:pt x="354724" y="593834"/>
                    <a:pt x="357351" y="522889"/>
                  </a:cubicBezTo>
                  <a:cubicBezTo>
                    <a:pt x="359978" y="451944"/>
                    <a:pt x="428296" y="354724"/>
                    <a:pt x="451944" y="302172"/>
                  </a:cubicBezTo>
                  <a:cubicBezTo>
                    <a:pt x="475592" y="249620"/>
                    <a:pt x="512379" y="241738"/>
                    <a:pt x="499241" y="207579"/>
                  </a:cubicBezTo>
                  <a:cubicBezTo>
                    <a:pt x="486103" y="173420"/>
                    <a:pt x="420413" y="118241"/>
                    <a:pt x="373117" y="97220"/>
                  </a:cubicBezTo>
                  <a:cubicBezTo>
                    <a:pt x="325821" y="76199"/>
                    <a:pt x="270641" y="65690"/>
                    <a:pt x="215462" y="81455"/>
                  </a:cubicBezTo>
                  <a:cubicBezTo>
                    <a:pt x="160283" y="97220"/>
                    <a:pt x="76200" y="160282"/>
                    <a:pt x="42041" y="191813"/>
                  </a:cubicBezTo>
                  <a:cubicBezTo>
                    <a:pt x="7882" y="223344"/>
                    <a:pt x="0" y="228600"/>
                    <a:pt x="10510" y="270641"/>
                  </a:cubicBezTo>
                  <a:cubicBezTo>
                    <a:pt x="21020" y="312682"/>
                    <a:pt x="63062" y="370489"/>
                    <a:pt x="105103" y="444061"/>
                  </a:cubicBezTo>
                  <a:cubicBezTo>
                    <a:pt x="147144" y="517633"/>
                    <a:pt x="236482" y="641130"/>
                    <a:pt x="262758" y="712075"/>
                  </a:cubicBezTo>
                  <a:cubicBezTo>
                    <a:pt x="289034" y="783020"/>
                    <a:pt x="273268" y="825061"/>
                    <a:pt x="262758" y="869730"/>
                  </a:cubicBezTo>
                  <a:cubicBezTo>
                    <a:pt x="252248" y="914399"/>
                    <a:pt x="210206" y="940675"/>
                    <a:pt x="199696" y="980089"/>
                  </a:cubicBezTo>
                  <a:cubicBezTo>
                    <a:pt x="189186" y="1019503"/>
                    <a:pt x="189186" y="1069427"/>
                    <a:pt x="199696" y="1106213"/>
                  </a:cubicBezTo>
                  <a:cubicBezTo>
                    <a:pt x="210206" y="1142999"/>
                    <a:pt x="210206" y="1132489"/>
                    <a:pt x="262758" y="1200806"/>
                  </a:cubicBezTo>
                  <a:cubicBezTo>
                    <a:pt x="315310" y="1269123"/>
                    <a:pt x="459827" y="1437289"/>
                    <a:pt x="515006" y="1516117"/>
                  </a:cubicBezTo>
                  <a:cubicBezTo>
                    <a:pt x="570185" y="1594945"/>
                    <a:pt x="580696" y="1584434"/>
                    <a:pt x="593834" y="1673772"/>
                  </a:cubicBezTo>
                  <a:cubicBezTo>
                    <a:pt x="606972" y="1763110"/>
                    <a:pt x="575441" y="1960179"/>
                    <a:pt x="593834" y="2052144"/>
                  </a:cubicBezTo>
                  <a:cubicBezTo>
                    <a:pt x="612227" y="2144109"/>
                    <a:pt x="664779" y="2151993"/>
                    <a:pt x="704193" y="2225565"/>
                  </a:cubicBezTo>
                  <a:cubicBezTo>
                    <a:pt x="743607" y="2299137"/>
                    <a:pt x="767255" y="2383220"/>
                    <a:pt x="830317" y="2493579"/>
                  </a:cubicBezTo>
                  <a:cubicBezTo>
                    <a:pt x="893379" y="2603938"/>
                    <a:pt x="995855" y="2769476"/>
                    <a:pt x="1082565" y="2887717"/>
                  </a:cubicBezTo>
                  <a:cubicBezTo>
                    <a:pt x="1169275" y="3005958"/>
                    <a:pt x="1253358" y="3124200"/>
                    <a:pt x="1350579" y="3203027"/>
                  </a:cubicBezTo>
                  <a:cubicBezTo>
                    <a:pt x="1447800" y="3281854"/>
                    <a:pt x="1573924" y="3329151"/>
                    <a:pt x="1665889" y="3360682"/>
                  </a:cubicBezTo>
                  <a:cubicBezTo>
                    <a:pt x="1757854" y="3392213"/>
                    <a:pt x="1823544" y="3405351"/>
                    <a:pt x="1902372" y="3392213"/>
                  </a:cubicBezTo>
                  <a:cubicBezTo>
                    <a:pt x="1981200" y="3379075"/>
                    <a:pt x="2073165" y="3310758"/>
                    <a:pt x="2138855" y="3281855"/>
                  </a:cubicBezTo>
                  <a:cubicBezTo>
                    <a:pt x="2204545" y="3252952"/>
                    <a:pt x="2249214" y="3250324"/>
                    <a:pt x="2296510" y="3218793"/>
                  </a:cubicBezTo>
                  <a:cubicBezTo>
                    <a:pt x="2343807" y="3187262"/>
                    <a:pt x="2362200" y="3174123"/>
                    <a:pt x="2422634" y="3092668"/>
                  </a:cubicBezTo>
                  <a:cubicBezTo>
                    <a:pt x="2483068" y="3011213"/>
                    <a:pt x="2575034" y="2869323"/>
                    <a:pt x="2659117" y="2730061"/>
                  </a:cubicBezTo>
                  <a:cubicBezTo>
                    <a:pt x="2743200" y="2590799"/>
                    <a:pt x="2861441" y="2406868"/>
                    <a:pt x="2927131" y="2257096"/>
                  </a:cubicBezTo>
                  <a:cubicBezTo>
                    <a:pt x="2992821" y="2107324"/>
                    <a:pt x="3026979" y="1947041"/>
                    <a:pt x="3053255" y="1831427"/>
                  </a:cubicBezTo>
                  <a:cubicBezTo>
                    <a:pt x="3079531" y="1715813"/>
                    <a:pt x="3071648" y="1639613"/>
                    <a:pt x="3084786" y="1563413"/>
                  </a:cubicBezTo>
                  <a:cubicBezTo>
                    <a:pt x="3097924" y="1487213"/>
                    <a:pt x="3084786" y="1447799"/>
                    <a:pt x="3132082" y="1374227"/>
                  </a:cubicBezTo>
                  <a:cubicBezTo>
                    <a:pt x="3179379" y="1300655"/>
                    <a:pt x="3329151" y="1182413"/>
                    <a:pt x="3368565" y="1121979"/>
                  </a:cubicBezTo>
                  <a:cubicBezTo>
                    <a:pt x="3407979" y="1061545"/>
                    <a:pt x="3381703" y="1051034"/>
                    <a:pt x="3368565" y="1011620"/>
                  </a:cubicBezTo>
                  <a:cubicBezTo>
                    <a:pt x="3355427" y="972206"/>
                    <a:pt x="3308130" y="935420"/>
                    <a:pt x="3289737" y="885496"/>
                  </a:cubicBezTo>
                  <a:cubicBezTo>
                    <a:pt x="3271344" y="835572"/>
                    <a:pt x="3234558" y="801413"/>
                    <a:pt x="3258206" y="712075"/>
                  </a:cubicBezTo>
                  <a:cubicBezTo>
                    <a:pt x="3281854" y="622737"/>
                    <a:pt x="3381703" y="438806"/>
                    <a:pt x="3431627" y="349468"/>
                  </a:cubicBezTo>
                  <a:cubicBezTo>
                    <a:pt x="3481551" y="260130"/>
                    <a:pt x="3560379" y="225972"/>
                    <a:pt x="3557751" y="176048"/>
                  </a:cubicBezTo>
                  <a:cubicBezTo>
                    <a:pt x="3555124" y="126124"/>
                    <a:pt x="3478924" y="73572"/>
                    <a:pt x="3415862" y="49924"/>
                  </a:cubicBezTo>
                  <a:cubicBezTo>
                    <a:pt x="3352800" y="26276"/>
                    <a:pt x="3210910" y="42041"/>
                    <a:pt x="3179379" y="34158"/>
                  </a:cubicBezTo>
                  <a:cubicBezTo>
                    <a:pt x="3147848" y="26275"/>
                    <a:pt x="3218792" y="5254"/>
                    <a:pt x="3226675" y="2627"/>
                  </a:cubicBezTo>
                  <a:cubicBezTo>
                    <a:pt x="3234558" y="0"/>
                    <a:pt x="3250323" y="7883"/>
                    <a:pt x="3226675" y="18393"/>
                  </a:cubicBezTo>
                  <a:cubicBezTo>
                    <a:pt x="3203027" y="28903"/>
                    <a:pt x="3113689" y="36786"/>
                    <a:pt x="3084786" y="65689"/>
                  </a:cubicBezTo>
                  <a:cubicBezTo>
                    <a:pt x="3055883" y="94592"/>
                    <a:pt x="3037490" y="149772"/>
                    <a:pt x="3053255" y="191813"/>
                  </a:cubicBezTo>
                  <a:cubicBezTo>
                    <a:pt x="3069020" y="233854"/>
                    <a:pt x="3166241" y="223344"/>
                    <a:pt x="3179379" y="317937"/>
                  </a:cubicBezTo>
                  <a:cubicBezTo>
                    <a:pt x="3192517" y="412530"/>
                    <a:pt x="3166241" y="638503"/>
                    <a:pt x="3132082" y="759372"/>
                  </a:cubicBezTo>
                  <a:cubicBezTo>
                    <a:pt x="3097923" y="880241"/>
                    <a:pt x="3021723" y="961696"/>
                    <a:pt x="2974427" y="1043151"/>
                  </a:cubicBezTo>
                  <a:cubicBezTo>
                    <a:pt x="2927131" y="1124606"/>
                    <a:pt x="2892972" y="1177158"/>
                    <a:pt x="2848303" y="1248103"/>
                  </a:cubicBezTo>
                  <a:cubicBezTo>
                    <a:pt x="2803634" y="1319048"/>
                    <a:pt x="2748454" y="1421524"/>
                    <a:pt x="2706413" y="1468820"/>
                  </a:cubicBezTo>
                  <a:cubicBezTo>
                    <a:pt x="2664372" y="1516116"/>
                    <a:pt x="2614448" y="1505606"/>
                    <a:pt x="2596055" y="1531882"/>
                  </a:cubicBezTo>
                  <a:cubicBezTo>
                    <a:pt x="2577662" y="1558158"/>
                    <a:pt x="2606565" y="1584434"/>
                    <a:pt x="2596055" y="1626475"/>
                  </a:cubicBezTo>
                  <a:cubicBezTo>
                    <a:pt x="2585545" y="1668516"/>
                    <a:pt x="2554014" y="1726323"/>
                    <a:pt x="2532993" y="1784130"/>
                  </a:cubicBezTo>
                  <a:cubicBezTo>
                    <a:pt x="2511972" y="1841937"/>
                    <a:pt x="2490952" y="1915510"/>
                    <a:pt x="2469931" y="1973317"/>
                  </a:cubicBezTo>
                  <a:cubicBezTo>
                    <a:pt x="2448910" y="2031124"/>
                    <a:pt x="2435771" y="2065282"/>
                    <a:pt x="2406868" y="2130972"/>
                  </a:cubicBezTo>
                  <a:cubicBezTo>
                    <a:pt x="2377965" y="2196662"/>
                    <a:pt x="2320158" y="2286000"/>
                    <a:pt x="2296510" y="2367455"/>
                  </a:cubicBezTo>
                  <a:cubicBezTo>
                    <a:pt x="2272862" y="2448910"/>
                    <a:pt x="2299138" y="2543503"/>
                    <a:pt x="2264979" y="2619703"/>
                  </a:cubicBezTo>
                  <a:cubicBezTo>
                    <a:pt x="2230820" y="2695903"/>
                    <a:pt x="2133599" y="2790496"/>
                    <a:pt x="2091558" y="2824655"/>
                  </a:cubicBezTo>
                  <a:cubicBezTo>
                    <a:pt x="2049517" y="2858814"/>
                    <a:pt x="2012731" y="2824655"/>
                    <a:pt x="2012731" y="2824655"/>
                  </a:cubicBezTo>
                  <a:cubicBezTo>
                    <a:pt x="1983828" y="2824655"/>
                    <a:pt x="1970689" y="2819400"/>
                    <a:pt x="1918137" y="2824655"/>
                  </a:cubicBezTo>
                  <a:cubicBezTo>
                    <a:pt x="1865585" y="2829910"/>
                    <a:pt x="1747344" y="2856186"/>
                    <a:pt x="1697420" y="2856186"/>
                  </a:cubicBezTo>
                  <a:cubicBezTo>
                    <a:pt x="1647496" y="2856186"/>
                    <a:pt x="1655379" y="2853558"/>
                    <a:pt x="1618593" y="2824655"/>
                  </a:cubicBezTo>
                  <a:cubicBezTo>
                    <a:pt x="1581807" y="2795752"/>
                    <a:pt x="1526627" y="2751082"/>
                    <a:pt x="1476703" y="2682765"/>
                  </a:cubicBezTo>
                  <a:cubicBezTo>
                    <a:pt x="1426779" y="2614448"/>
                    <a:pt x="1361089" y="2498834"/>
                    <a:pt x="1319048" y="2414751"/>
                  </a:cubicBezTo>
                  <a:cubicBezTo>
                    <a:pt x="1277007" y="2330668"/>
                    <a:pt x="1250731" y="2251840"/>
                    <a:pt x="1224455" y="2178268"/>
                  </a:cubicBezTo>
                  <a:cubicBezTo>
                    <a:pt x="1198179" y="2104696"/>
                    <a:pt x="1182414" y="2036379"/>
                    <a:pt x="1161393" y="1973317"/>
                  </a:cubicBezTo>
                  <a:cubicBezTo>
                    <a:pt x="1140372" y="1910255"/>
                    <a:pt x="1116724" y="1839310"/>
                    <a:pt x="1098331" y="1799896"/>
                  </a:cubicBezTo>
                  <a:cubicBezTo>
                    <a:pt x="1079938" y="1760482"/>
                    <a:pt x="1058917" y="1765737"/>
                    <a:pt x="1051034" y="1736834"/>
                  </a:cubicBezTo>
                  <a:cubicBezTo>
                    <a:pt x="1043151" y="1707931"/>
                    <a:pt x="1064172" y="1668516"/>
                    <a:pt x="1051034" y="1626475"/>
                  </a:cubicBezTo>
                  <a:cubicBezTo>
                    <a:pt x="1037896" y="1584434"/>
                    <a:pt x="998482" y="1552903"/>
                    <a:pt x="956441" y="1484586"/>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75" name="Group 119"/>
            <p:cNvGrpSpPr/>
            <p:nvPr/>
          </p:nvGrpSpPr>
          <p:grpSpPr>
            <a:xfrm rot="21409336">
              <a:off x="1392959" y="4132911"/>
              <a:ext cx="2246643" cy="1691982"/>
              <a:chOff x="1396663" y="3795345"/>
              <a:chExt cx="2246643" cy="1691982"/>
            </a:xfrm>
          </p:grpSpPr>
          <p:sp>
            <p:nvSpPr>
              <p:cNvPr id="78" name="Freeform 120"/>
              <p:cNvSpPr/>
              <p:nvPr/>
            </p:nvSpPr>
            <p:spPr>
              <a:xfrm>
                <a:off x="1396663" y="3795345"/>
                <a:ext cx="317938" cy="415158"/>
              </a:xfrm>
              <a:custGeom>
                <a:avLst/>
                <a:gdLst>
                  <a:gd name="connsiteX0" fmla="*/ 265387 w 317938"/>
                  <a:gd name="connsiteY0" fmla="*/ 294289 h 415158"/>
                  <a:gd name="connsiteX1" fmla="*/ 312683 w 317938"/>
                  <a:gd name="connsiteY1" fmla="*/ 231227 h 415158"/>
                  <a:gd name="connsiteX2" fmla="*/ 296918 w 317938"/>
                  <a:gd name="connsiteY2" fmla="*/ 73572 h 415158"/>
                  <a:gd name="connsiteX3" fmla="*/ 296918 w 317938"/>
                  <a:gd name="connsiteY3" fmla="*/ 73572 h 415158"/>
                  <a:gd name="connsiteX4" fmla="*/ 155028 w 317938"/>
                  <a:gd name="connsiteY4" fmla="*/ 26276 h 415158"/>
                  <a:gd name="connsiteX5" fmla="*/ 139263 w 317938"/>
                  <a:gd name="connsiteY5" fmla="*/ 10510 h 415158"/>
                  <a:gd name="connsiteX6" fmla="*/ 13138 w 317938"/>
                  <a:gd name="connsiteY6" fmla="*/ 89338 h 415158"/>
                  <a:gd name="connsiteX7" fmla="*/ 60435 w 317938"/>
                  <a:gd name="connsiteY7" fmla="*/ 373117 h 415158"/>
                  <a:gd name="connsiteX8" fmla="*/ 123497 w 317938"/>
                  <a:gd name="connsiteY8" fmla="*/ 341586 h 415158"/>
                  <a:gd name="connsiteX9" fmla="*/ 265387 w 317938"/>
                  <a:gd name="connsiteY9" fmla="*/ 294289 h 41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938" h="415158">
                    <a:moveTo>
                      <a:pt x="265387" y="294289"/>
                    </a:moveTo>
                    <a:cubicBezTo>
                      <a:pt x="296918" y="275896"/>
                      <a:pt x="307428" y="268013"/>
                      <a:pt x="312683" y="231227"/>
                    </a:cubicBezTo>
                    <a:cubicBezTo>
                      <a:pt x="317938" y="194441"/>
                      <a:pt x="296918" y="73572"/>
                      <a:pt x="296918" y="73572"/>
                    </a:cubicBezTo>
                    <a:lnTo>
                      <a:pt x="296918" y="73572"/>
                    </a:lnTo>
                    <a:cubicBezTo>
                      <a:pt x="273270" y="65689"/>
                      <a:pt x="181304" y="36786"/>
                      <a:pt x="155028" y="26276"/>
                    </a:cubicBezTo>
                    <a:cubicBezTo>
                      <a:pt x="128752" y="15766"/>
                      <a:pt x="162911" y="0"/>
                      <a:pt x="139263" y="10510"/>
                    </a:cubicBezTo>
                    <a:cubicBezTo>
                      <a:pt x="115615" y="21020"/>
                      <a:pt x="26276" y="28904"/>
                      <a:pt x="13138" y="89338"/>
                    </a:cubicBezTo>
                    <a:cubicBezTo>
                      <a:pt x="0" y="149772"/>
                      <a:pt x="42042" y="331076"/>
                      <a:pt x="60435" y="373117"/>
                    </a:cubicBezTo>
                    <a:cubicBezTo>
                      <a:pt x="78828" y="415158"/>
                      <a:pt x="94594" y="357352"/>
                      <a:pt x="123497" y="341586"/>
                    </a:cubicBezTo>
                    <a:cubicBezTo>
                      <a:pt x="152401" y="325821"/>
                      <a:pt x="233856" y="312682"/>
                      <a:pt x="265387" y="294289"/>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Freeform 121"/>
              <p:cNvSpPr/>
              <p:nvPr/>
            </p:nvSpPr>
            <p:spPr>
              <a:xfrm>
                <a:off x="1537467" y="3835137"/>
                <a:ext cx="34158" cy="252248"/>
              </a:xfrm>
              <a:custGeom>
                <a:avLst/>
                <a:gdLst>
                  <a:gd name="connsiteX0" fmla="*/ 18393 w 34158"/>
                  <a:gd name="connsiteY0" fmla="*/ 0 h 252248"/>
                  <a:gd name="connsiteX1" fmla="*/ 18393 w 34158"/>
                  <a:gd name="connsiteY1" fmla="*/ 126124 h 252248"/>
                  <a:gd name="connsiteX2" fmla="*/ 18393 w 34158"/>
                  <a:gd name="connsiteY2" fmla="*/ 157655 h 252248"/>
                  <a:gd name="connsiteX3" fmla="*/ 2627 w 34158"/>
                  <a:gd name="connsiteY3" fmla="*/ 189186 h 252248"/>
                  <a:gd name="connsiteX4" fmla="*/ 34158 w 34158"/>
                  <a:gd name="connsiteY4" fmla="*/ 252248 h 252248"/>
                  <a:gd name="connsiteX5" fmla="*/ 34158 w 34158"/>
                  <a:gd name="connsiteY5" fmla="*/ 252248 h 252248"/>
                  <a:gd name="connsiteX6" fmla="*/ 34158 w 34158"/>
                  <a:gd name="connsiteY6" fmla="*/ 252248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 h="252248">
                    <a:moveTo>
                      <a:pt x="18393" y="0"/>
                    </a:moveTo>
                    <a:lnTo>
                      <a:pt x="18393" y="126124"/>
                    </a:lnTo>
                    <a:cubicBezTo>
                      <a:pt x="18393" y="152400"/>
                      <a:pt x="21021" y="147145"/>
                      <a:pt x="18393" y="157655"/>
                    </a:cubicBezTo>
                    <a:cubicBezTo>
                      <a:pt x="15765" y="168165"/>
                      <a:pt x="0" y="173421"/>
                      <a:pt x="2627" y="189186"/>
                    </a:cubicBezTo>
                    <a:cubicBezTo>
                      <a:pt x="5254" y="204951"/>
                      <a:pt x="34158" y="252248"/>
                      <a:pt x="34158" y="252248"/>
                    </a:cubicBezTo>
                    <a:lnTo>
                      <a:pt x="34158" y="252248"/>
                    </a:lnTo>
                    <a:lnTo>
                      <a:pt x="34158" y="252248"/>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0" name="Freeform 122"/>
              <p:cNvSpPr/>
              <p:nvPr/>
            </p:nvSpPr>
            <p:spPr>
              <a:xfrm>
                <a:off x="1460361" y="3930593"/>
                <a:ext cx="189186" cy="47297"/>
              </a:xfrm>
              <a:custGeom>
                <a:avLst/>
                <a:gdLst>
                  <a:gd name="connsiteX0" fmla="*/ 0 w 189186"/>
                  <a:gd name="connsiteY0" fmla="*/ 47297 h 47297"/>
                  <a:gd name="connsiteX1" fmla="*/ 94593 w 189186"/>
                  <a:gd name="connsiteY1" fmla="*/ 31531 h 47297"/>
                  <a:gd name="connsiteX2" fmla="*/ 141890 w 189186"/>
                  <a:gd name="connsiteY2" fmla="*/ 31531 h 47297"/>
                  <a:gd name="connsiteX3" fmla="*/ 189186 w 189186"/>
                  <a:gd name="connsiteY3" fmla="*/ 0 h 47297"/>
                  <a:gd name="connsiteX4" fmla="*/ 189186 w 189186"/>
                  <a:gd name="connsiteY4" fmla="*/ 0 h 47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6" h="47297">
                    <a:moveTo>
                      <a:pt x="0" y="47297"/>
                    </a:moveTo>
                    <a:cubicBezTo>
                      <a:pt x="35472" y="40728"/>
                      <a:pt x="70945" y="34159"/>
                      <a:pt x="94593" y="31531"/>
                    </a:cubicBezTo>
                    <a:cubicBezTo>
                      <a:pt x="118241" y="28903"/>
                      <a:pt x="126125" y="36786"/>
                      <a:pt x="141890" y="31531"/>
                    </a:cubicBezTo>
                    <a:cubicBezTo>
                      <a:pt x="157655" y="26276"/>
                      <a:pt x="189186" y="0"/>
                      <a:pt x="189186" y="0"/>
                    </a:cubicBezTo>
                    <a:lnTo>
                      <a:pt x="189186"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1" name="Freeform 123"/>
              <p:cNvSpPr/>
              <p:nvPr/>
            </p:nvSpPr>
            <p:spPr>
              <a:xfrm>
                <a:off x="1548406" y="4008429"/>
                <a:ext cx="47296" cy="31531"/>
              </a:xfrm>
              <a:custGeom>
                <a:avLst/>
                <a:gdLst>
                  <a:gd name="connsiteX0" fmla="*/ 0 w 47296"/>
                  <a:gd name="connsiteY0" fmla="*/ 0 h 31531"/>
                  <a:gd name="connsiteX1" fmla="*/ 47296 w 47296"/>
                  <a:gd name="connsiteY1" fmla="*/ 31531 h 31531"/>
                </a:gdLst>
                <a:ahLst/>
                <a:cxnLst>
                  <a:cxn ang="0">
                    <a:pos x="connsiteX0" y="connsiteY0"/>
                  </a:cxn>
                  <a:cxn ang="0">
                    <a:pos x="connsiteX1" y="connsiteY1"/>
                  </a:cxn>
                </a:cxnLst>
                <a:rect l="l" t="t" r="r" b="b"/>
                <a:pathLst>
                  <a:path w="47296" h="31531">
                    <a:moveTo>
                      <a:pt x="0" y="0"/>
                    </a:moveTo>
                    <a:lnTo>
                      <a:pt x="47296" y="31531"/>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2" name="Freeform 124"/>
              <p:cNvSpPr/>
              <p:nvPr/>
            </p:nvSpPr>
            <p:spPr>
              <a:xfrm>
                <a:off x="1533611" y="3901487"/>
                <a:ext cx="63062" cy="15766"/>
              </a:xfrm>
              <a:custGeom>
                <a:avLst/>
                <a:gdLst>
                  <a:gd name="connsiteX0" fmla="*/ 63062 w 63062"/>
                  <a:gd name="connsiteY0" fmla="*/ 15766 h 15766"/>
                  <a:gd name="connsiteX1" fmla="*/ 0 w 63062"/>
                  <a:gd name="connsiteY1" fmla="*/ 0 h 15766"/>
                </a:gdLst>
                <a:ahLst/>
                <a:cxnLst>
                  <a:cxn ang="0">
                    <a:pos x="connsiteX0" y="connsiteY0"/>
                  </a:cxn>
                  <a:cxn ang="0">
                    <a:pos x="connsiteX1" y="connsiteY1"/>
                  </a:cxn>
                </a:cxnLst>
                <a:rect l="l" t="t" r="r" b="b"/>
                <a:pathLst>
                  <a:path w="63062" h="15766">
                    <a:moveTo>
                      <a:pt x="63062" y="15766"/>
                    </a:moveTo>
                    <a:lnTo>
                      <a:pt x="0"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Freeform 125"/>
              <p:cNvSpPr/>
              <p:nvPr/>
            </p:nvSpPr>
            <p:spPr>
              <a:xfrm>
                <a:off x="1450131" y="4106637"/>
                <a:ext cx="325821" cy="352097"/>
              </a:xfrm>
              <a:custGeom>
                <a:avLst/>
                <a:gdLst>
                  <a:gd name="connsiteX0" fmla="*/ 275897 w 325821"/>
                  <a:gd name="connsiteY0" fmla="*/ 331076 h 352097"/>
                  <a:gd name="connsiteX1" fmla="*/ 323193 w 325821"/>
                  <a:gd name="connsiteY1" fmla="*/ 220717 h 352097"/>
                  <a:gd name="connsiteX2" fmla="*/ 291662 w 325821"/>
                  <a:gd name="connsiteY2" fmla="*/ 94593 h 352097"/>
                  <a:gd name="connsiteX3" fmla="*/ 244366 w 325821"/>
                  <a:gd name="connsiteY3" fmla="*/ 15765 h 352097"/>
                  <a:gd name="connsiteX4" fmla="*/ 118242 w 325821"/>
                  <a:gd name="connsiteY4" fmla="*/ 15765 h 352097"/>
                  <a:gd name="connsiteX5" fmla="*/ 23649 w 325821"/>
                  <a:gd name="connsiteY5" fmla="*/ 110358 h 352097"/>
                  <a:gd name="connsiteX6" fmla="*/ 7883 w 325821"/>
                  <a:gd name="connsiteY6" fmla="*/ 189186 h 352097"/>
                  <a:gd name="connsiteX7" fmla="*/ 70945 w 325821"/>
                  <a:gd name="connsiteY7" fmla="*/ 331076 h 352097"/>
                  <a:gd name="connsiteX8" fmla="*/ 197069 w 325821"/>
                  <a:gd name="connsiteY8" fmla="*/ 315310 h 352097"/>
                  <a:gd name="connsiteX9" fmla="*/ 275897 w 325821"/>
                  <a:gd name="connsiteY9" fmla="*/ 331076 h 35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821" h="352097">
                    <a:moveTo>
                      <a:pt x="275897" y="331076"/>
                    </a:moveTo>
                    <a:cubicBezTo>
                      <a:pt x="296918" y="315310"/>
                      <a:pt x="320566" y="260131"/>
                      <a:pt x="323193" y="220717"/>
                    </a:cubicBezTo>
                    <a:cubicBezTo>
                      <a:pt x="325821" y="181303"/>
                      <a:pt x="304800" y="128752"/>
                      <a:pt x="291662" y="94593"/>
                    </a:cubicBezTo>
                    <a:cubicBezTo>
                      <a:pt x="278524" y="60434"/>
                      <a:pt x="273269" y="28903"/>
                      <a:pt x="244366" y="15765"/>
                    </a:cubicBezTo>
                    <a:cubicBezTo>
                      <a:pt x="215463" y="2627"/>
                      <a:pt x="155028" y="0"/>
                      <a:pt x="118242" y="15765"/>
                    </a:cubicBezTo>
                    <a:cubicBezTo>
                      <a:pt x="81456" y="31530"/>
                      <a:pt x="42042" y="81455"/>
                      <a:pt x="23649" y="110358"/>
                    </a:cubicBezTo>
                    <a:cubicBezTo>
                      <a:pt x="5256" y="139261"/>
                      <a:pt x="0" y="152400"/>
                      <a:pt x="7883" y="189186"/>
                    </a:cubicBezTo>
                    <a:cubicBezTo>
                      <a:pt x="15766" y="225972"/>
                      <a:pt x="39414" y="310055"/>
                      <a:pt x="70945" y="331076"/>
                    </a:cubicBezTo>
                    <a:cubicBezTo>
                      <a:pt x="102476" y="352097"/>
                      <a:pt x="162910" y="317938"/>
                      <a:pt x="197069" y="315310"/>
                    </a:cubicBezTo>
                    <a:cubicBezTo>
                      <a:pt x="231228" y="312682"/>
                      <a:pt x="254876" y="346842"/>
                      <a:pt x="275897" y="331076"/>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Freeform 126"/>
              <p:cNvSpPr/>
              <p:nvPr/>
            </p:nvSpPr>
            <p:spPr>
              <a:xfrm>
                <a:off x="1571604" y="4390697"/>
                <a:ext cx="333703" cy="381000"/>
              </a:xfrm>
              <a:custGeom>
                <a:avLst/>
                <a:gdLst>
                  <a:gd name="connsiteX0" fmla="*/ 265386 w 333703"/>
                  <a:gd name="connsiteY0" fmla="*/ 333703 h 381000"/>
                  <a:gd name="connsiteX1" fmla="*/ 328448 w 333703"/>
                  <a:gd name="connsiteY1" fmla="*/ 302172 h 381000"/>
                  <a:gd name="connsiteX2" fmla="*/ 296917 w 333703"/>
                  <a:gd name="connsiteY2" fmla="*/ 128751 h 381000"/>
                  <a:gd name="connsiteX3" fmla="*/ 170793 w 333703"/>
                  <a:gd name="connsiteY3" fmla="*/ 34158 h 381000"/>
                  <a:gd name="connsiteX4" fmla="*/ 91966 w 333703"/>
                  <a:gd name="connsiteY4" fmla="*/ 18393 h 381000"/>
                  <a:gd name="connsiteX5" fmla="*/ 13138 w 333703"/>
                  <a:gd name="connsiteY5" fmla="*/ 144517 h 381000"/>
                  <a:gd name="connsiteX6" fmla="*/ 13138 w 333703"/>
                  <a:gd name="connsiteY6" fmla="*/ 223344 h 381000"/>
                  <a:gd name="connsiteX7" fmla="*/ 44669 w 333703"/>
                  <a:gd name="connsiteY7" fmla="*/ 349469 h 381000"/>
                  <a:gd name="connsiteX8" fmla="*/ 123497 w 333703"/>
                  <a:gd name="connsiteY8" fmla="*/ 381000 h 381000"/>
                  <a:gd name="connsiteX9" fmla="*/ 170793 w 333703"/>
                  <a:gd name="connsiteY9" fmla="*/ 349469 h 381000"/>
                  <a:gd name="connsiteX10" fmla="*/ 265386 w 333703"/>
                  <a:gd name="connsiteY10" fmla="*/ 3337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703" h="381000">
                    <a:moveTo>
                      <a:pt x="265386" y="333703"/>
                    </a:moveTo>
                    <a:cubicBezTo>
                      <a:pt x="291662" y="325820"/>
                      <a:pt x="323193" y="336331"/>
                      <a:pt x="328448" y="302172"/>
                    </a:cubicBezTo>
                    <a:cubicBezTo>
                      <a:pt x="333703" y="268013"/>
                      <a:pt x="323193" y="173420"/>
                      <a:pt x="296917" y="128751"/>
                    </a:cubicBezTo>
                    <a:cubicBezTo>
                      <a:pt x="270641" y="84082"/>
                      <a:pt x="204952" y="52551"/>
                      <a:pt x="170793" y="34158"/>
                    </a:cubicBezTo>
                    <a:cubicBezTo>
                      <a:pt x="136635" y="15765"/>
                      <a:pt x="118242" y="0"/>
                      <a:pt x="91966" y="18393"/>
                    </a:cubicBezTo>
                    <a:cubicBezTo>
                      <a:pt x="65690" y="36786"/>
                      <a:pt x="26276" y="110359"/>
                      <a:pt x="13138" y="144517"/>
                    </a:cubicBezTo>
                    <a:cubicBezTo>
                      <a:pt x="0" y="178675"/>
                      <a:pt x="7883" y="189185"/>
                      <a:pt x="13138" y="223344"/>
                    </a:cubicBezTo>
                    <a:cubicBezTo>
                      <a:pt x="18393" y="257503"/>
                      <a:pt x="26276" y="323193"/>
                      <a:pt x="44669" y="349469"/>
                    </a:cubicBezTo>
                    <a:cubicBezTo>
                      <a:pt x="63062" y="375745"/>
                      <a:pt x="102476" y="381000"/>
                      <a:pt x="123497" y="381000"/>
                    </a:cubicBezTo>
                    <a:cubicBezTo>
                      <a:pt x="144518" y="381000"/>
                      <a:pt x="149772" y="359980"/>
                      <a:pt x="170793" y="349469"/>
                    </a:cubicBezTo>
                    <a:cubicBezTo>
                      <a:pt x="191814" y="338959"/>
                      <a:pt x="239110" y="341586"/>
                      <a:pt x="265386" y="333703"/>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Freeform 127"/>
              <p:cNvSpPr/>
              <p:nvPr/>
            </p:nvSpPr>
            <p:spPr>
              <a:xfrm>
                <a:off x="1643042" y="4737539"/>
                <a:ext cx="286407" cy="262758"/>
              </a:xfrm>
              <a:custGeom>
                <a:avLst/>
                <a:gdLst>
                  <a:gd name="connsiteX0" fmla="*/ 155027 w 286407"/>
                  <a:gd name="connsiteY0" fmla="*/ 2627 h 262758"/>
                  <a:gd name="connsiteX1" fmla="*/ 265386 w 286407"/>
                  <a:gd name="connsiteY1" fmla="*/ 49923 h 262758"/>
                  <a:gd name="connsiteX2" fmla="*/ 281152 w 286407"/>
                  <a:gd name="connsiteY2" fmla="*/ 160282 h 262758"/>
                  <a:gd name="connsiteX3" fmla="*/ 233855 w 286407"/>
                  <a:gd name="connsiteY3" fmla="*/ 223344 h 262758"/>
                  <a:gd name="connsiteX4" fmla="*/ 123496 w 286407"/>
                  <a:gd name="connsiteY4" fmla="*/ 254875 h 262758"/>
                  <a:gd name="connsiteX5" fmla="*/ 13138 w 286407"/>
                  <a:gd name="connsiteY5" fmla="*/ 176047 h 262758"/>
                  <a:gd name="connsiteX6" fmla="*/ 44669 w 286407"/>
                  <a:gd name="connsiteY6" fmla="*/ 34158 h 262758"/>
                  <a:gd name="connsiteX7" fmla="*/ 155027 w 286407"/>
                  <a:gd name="connsiteY7" fmla="*/ 2627 h 26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7" h="262758">
                    <a:moveTo>
                      <a:pt x="155027" y="2627"/>
                    </a:moveTo>
                    <a:cubicBezTo>
                      <a:pt x="191813" y="5254"/>
                      <a:pt x="244365" y="23647"/>
                      <a:pt x="265386" y="49923"/>
                    </a:cubicBezTo>
                    <a:cubicBezTo>
                      <a:pt x="286407" y="76199"/>
                      <a:pt x="286407" y="131378"/>
                      <a:pt x="281152" y="160282"/>
                    </a:cubicBezTo>
                    <a:cubicBezTo>
                      <a:pt x="275897" y="189186"/>
                      <a:pt x="260131" y="207579"/>
                      <a:pt x="233855" y="223344"/>
                    </a:cubicBezTo>
                    <a:cubicBezTo>
                      <a:pt x="207579" y="239110"/>
                      <a:pt x="160282" y="262758"/>
                      <a:pt x="123496" y="254875"/>
                    </a:cubicBezTo>
                    <a:cubicBezTo>
                      <a:pt x="86710" y="246992"/>
                      <a:pt x="26276" y="212833"/>
                      <a:pt x="13138" y="176047"/>
                    </a:cubicBezTo>
                    <a:cubicBezTo>
                      <a:pt x="0" y="139261"/>
                      <a:pt x="26276" y="65689"/>
                      <a:pt x="44669" y="34158"/>
                    </a:cubicBezTo>
                    <a:cubicBezTo>
                      <a:pt x="63062" y="2627"/>
                      <a:pt x="118241" y="0"/>
                      <a:pt x="155027" y="2627"/>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Freeform 128"/>
              <p:cNvSpPr/>
              <p:nvPr/>
            </p:nvSpPr>
            <p:spPr>
              <a:xfrm>
                <a:off x="1805152" y="4950373"/>
                <a:ext cx="275896" cy="252248"/>
              </a:xfrm>
              <a:custGeom>
                <a:avLst/>
                <a:gdLst>
                  <a:gd name="connsiteX0" fmla="*/ 144517 w 275896"/>
                  <a:gd name="connsiteY0" fmla="*/ 10510 h 252248"/>
                  <a:gd name="connsiteX1" fmla="*/ 239110 w 275896"/>
                  <a:gd name="connsiteY1" fmla="*/ 10510 h 252248"/>
                  <a:gd name="connsiteX2" fmla="*/ 270641 w 275896"/>
                  <a:gd name="connsiteY2" fmla="*/ 73572 h 252248"/>
                  <a:gd name="connsiteX3" fmla="*/ 207579 w 275896"/>
                  <a:gd name="connsiteY3" fmla="*/ 215461 h 252248"/>
                  <a:gd name="connsiteX4" fmla="*/ 144517 w 275896"/>
                  <a:gd name="connsiteY4" fmla="*/ 246993 h 252248"/>
                  <a:gd name="connsiteX5" fmla="*/ 18393 w 275896"/>
                  <a:gd name="connsiteY5" fmla="*/ 183930 h 252248"/>
                  <a:gd name="connsiteX6" fmla="*/ 34158 w 275896"/>
                  <a:gd name="connsiteY6" fmla="*/ 42041 h 252248"/>
                  <a:gd name="connsiteX7" fmla="*/ 144517 w 275896"/>
                  <a:gd name="connsiteY7" fmla="*/ 1051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96" h="252248">
                    <a:moveTo>
                      <a:pt x="144517" y="10510"/>
                    </a:moveTo>
                    <a:cubicBezTo>
                      <a:pt x="178676" y="5255"/>
                      <a:pt x="218089" y="0"/>
                      <a:pt x="239110" y="10510"/>
                    </a:cubicBezTo>
                    <a:cubicBezTo>
                      <a:pt x="260131" y="21020"/>
                      <a:pt x="275896" y="39414"/>
                      <a:pt x="270641" y="73572"/>
                    </a:cubicBezTo>
                    <a:cubicBezTo>
                      <a:pt x="265386" y="107730"/>
                      <a:pt x="228600" y="186558"/>
                      <a:pt x="207579" y="215461"/>
                    </a:cubicBezTo>
                    <a:cubicBezTo>
                      <a:pt x="186558" y="244364"/>
                      <a:pt x="176048" y="252248"/>
                      <a:pt x="144517" y="246993"/>
                    </a:cubicBezTo>
                    <a:cubicBezTo>
                      <a:pt x="112986" y="241738"/>
                      <a:pt x="36786" y="218089"/>
                      <a:pt x="18393" y="183930"/>
                    </a:cubicBezTo>
                    <a:cubicBezTo>
                      <a:pt x="0" y="149771"/>
                      <a:pt x="7882" y="70944"/>
                      <a:pt x="34158" y="42041"/>
                    </a:cubicBezTo>
                    <a:cubicBezTo>
                      <a:pt x="60434" y="13138"/>
                      <a:pt x="110358" y="15765"/>
                      <a:pt x="144517" y="10510"/>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129"/>
              <p:cNvSpPr/>
              <p:nvPr/>
            </p:nvSpPr>
            <p:spPr>
              <a:xfrm>
                <a:off x="1962807" y="5089634"/>
                <a:ext cx="252248" cy="257504"/>
              </a:xfrm>
              <a:custGeom>
                <a:avLst/>
                <a:gdLst>
                  <a:gd name="connsiteX0" fmla="*/ 81455 w 252248"/>
                  <a:gd name="connsiteY0" fmla="*/ 13138 h 257504"/>
                  <a:gd name="connsiteX1" fmla="*/ 176048 w 252248"/>
                  <a:gd name="connsiteY1" fmla="*/ 13138 h 257504"/>
                  <a:gd name="connsiteX2" fmla="*/ 223345 w 252248"/>
                  <a:gd name="connsiteY2" fmla="*/ 44669 h 257504"/>
                  <a:gd name="connsiteX3" fmla="*/ 239110 w 252248"/>
                  <a:gd name="connsiteY3" fmla="*/ 155028 h 257504"/>
                  <a:gd name="connsiteX4" fmla="*/ 144517 w 252248"/>
                  <a:gd name="connsiteY4" fmla="*/ 249621 h 257504"/>
                  <a:gd name="connsiteX5" fmla="*/ 18393 w 252248"/>
                  <a:gd name="connsiteY5" fmla="*/ 202325 h 257504"/>
                  <a:gd name="connsiteX6" fmla="*/ 34159 w 252248"/>
                  <a:gd name="connsiteY6" fmla="*/ 91966 h 257504"/>
                  <a:gd name="connsiteX7" fmla="*/ 81455 w 252248"/>
                  <a:gd name="connsiteY7" fmla="*/ 13138 h 25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248" h="257504">
                    <a:moveTo>
                      <a:pt x="81455" y="13138"/>
                    </a:moveTo>
                    <a:cubicBezTo>
                      <a:pt x="105103" y="0"/>
                      <a:pt x="152400" y="7883"/>
                      <a:pt x="176048" y="13138"/>
                    </a:cubicBezTo>
                    <a:cubicBezTo>
                      <a:pt x="199696" y="18393"/>
                      <a:pt x="212835" y="21021"/>
                      <a:pt x="223345" y="44669"/>
                    </a:cubicBezTo>
                    <a:cubicBezTo>
                      <a:pt x="233855" y="68317"/>
                      <a:pt x="252248" y="120869"/>
                      <a:pt x="239110" y="155028"/>
                    </a:cubicBezTo>
                    <a:cubicBezTo>
                      <a:pt x="225972" y="189187"/>
                      <a:pt x="181303" y="241738"/>
                      <a:pt x="144517" y="249621"/>
                    </a:cubicBezTo>
                    <a:cubicBezTo>
                      <a:pt x="107731" y="257504"/>
                      <a:pt x="36786" y="228601"/>
                      <a:pt x="18393" y="202325"/>
                    </a:cubicBezTo>
                    <a:cubicBezTo>
                      <a:pt x="0" y="176049"/>
                      <a:pt x="18394" y="118242"/>
                      <a:pt x="34159" y="91966"/>
                    </a:cubicBezTo>
                    <a:cubicBezTo>
                      <a:pt x="49925" y="65690"/>
                      <a:pt x="57807" y="26276"/>
                      <a:pt x="81455" y="13138"/>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Freeform 130"/>
              <p:cNvSpPr/>
              <p:nvPr/>
            </p:nvSpPr>
            <p:spPr>
              <a:xfrm>
                <a:off x="2115207" y="5194739"/>
                <a:ext cx="225972" cy="239109"/>
              </a:xfrm>
              <a:custGeom>
                <a:avLst/>
                <a:gdLst>
                  <a:gd name="connsiteX0" fmla="*/ 118241 w 225972"/>
                  <a:gd name="connsiteY0" fmla="*/ 34158 h 239109"/>
                  <a:gd name="connsiteX1" fmla="*/ 165538 w 225972"/>
                  <a:gd name="connsiteY1" fmla="*/ 2627 h 239109"/>
                  <a:gd name="connsiteX2" fmla="*/ 212834 w 225972"/>
                  <a:gd name="connsiteY2" fmla="*/ 49923 h 239109"/>
                  <a:gd name="connsiteX3" fmla="*/ 212834 w 225972"/>
                  <a:gd name="connsiteY3" fmla="*/ 128751 h 239109"/>
                  <a:gd name="connsiteX4" fmla="*/ 212834 w 225972"/>
                  <a:gd name="connsiteY4" fmla="*/ 223344 h 239109"/>
                  <a:gd name="connsiteX5" fmla="*/ 134007 w 225972"/>
                  <a:gd name="connsiteY5" fmla="*/ 223344 h 239109"/>
                  <a:gd name="connsiteX6" fmla="*/ 7883 w 225972"/>
                  <a:gd name="connsiteY6" fmla="*/ 160282 h 239109"/>
                  <a:gd name="connsiteX7" fmla="*/ 118241 w 225972"/>
                  <a:gd name="connsiteY7" fmla="*/ 34158 h 23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972" h="239109">
                    <a:moveTo>
                      <a:pt x="118241" y="34158"/>
                    </a:moveTo>
                    <a:cubicBezTo>
                      <a:pt x="144517" y="7882"/>
                      <a:pt x="149773" y="0"/>
                      <a:pt x="165538" y="2627"/>
                    </a:cubicBezTo>
                    <a:cubicBezTo>
                      <a:pt x="181303" y="5254"/>
                      <a:pt x="204951" y="28902"/>
                      <a:pt x="212834" y="49923"/>
                    </a:cubicBezTo>
                    <a:cubicBezTo>
                      <a:pt x="220717" y="70944"/>
                      <a:pt x="212834" y="128751"/>
                      <a:pt x="212834" y="128751"/>
                    </a:cubicBezTo>
                    <a:cubicBezTo>
                      <a:pt x="212834" y="157654"/>
                      <a:pt x="225972" y="207579"/>
                      <a:pt x="212834" y="223344"/>
                    </a:cubicBezTo>
                    <a:cubicBezTo>
                      <a:pt x="199696" y="239109"/>
                      <a:pt x="168165" y="233854"/>
                      <a:pt x="134007" y="223344"/>
                    </a:cubicBezTo>
                    <a:cubicBezTo>
                      <a:pt x="99849" y="212834"/>
                      <a:pt x="15766" y="189185"/>
                      <a:pt x="7883" y="160282"/>
                    </a:cubicBezTo>
                    <a:cubicBezTo>
                      <a:pt x="0" y="131379"/>
                      <a:pt x="91965" y="60434"/>
                      <a:pt x="118241" y="34158"/>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9" name="Freeform 131"/>
              <p:cNvSpPr/>
              <p:nvPr/>
            </p:nvSpPr>
            <p:spPr>
              <a:xfrm>
                <a:off x="2580290" y="5202621"/>
                <a:ext cx="225972" cy="273268"/>
              </a:xfrm>
              <a:custGeom>
                <a:avLst/>
                <a:gdLst>
                  <a:gd name="connsiteX0" fmla="*/ 31531 w 225972"/>
                  <a:gd name="connsiteY0" fmla="*/ 183931 h 273268"/>
                  <a:gd name="connsiteX1" fmla="*/ 63062 w 225972"/>
                  <a:gd name="connsiteY1" fmla="*/ 42041 h 273268"/>
                  <a:gd name="connsiteX2" fmla="*/ 94593 w 225972"/>
                  <a:gd name="connsiteY2" fmla="*/ 10510 h 273268"/>
                  <a:gd name="connsiteX3" fmla="*/ 173420 w 225972"/>
                  <a:gd name="connsiteY3" fmla="*/ 105103 h 273268"/>
                  <a:gd name="connsiteX4" fmla="*/ 220717 w 225972"/>
                  <a:gd name="connsiteY4" fmla="*/ 183931 h 273268"/>
                  <a:gd name="connsiteX5" fmla="*/ 141889 w 225972"/>
                  <a:gd name="connsiteY5" fmla="*/ 262758 h 273268"/>
                  <a:gd name="connsiteX6" fmla="*/ 0 w 225972"/>
                  <a:gd name="connsiteY6" fmla="*/ 246993 h 273268"/>
                  <a:gd name="connsiteX7" fmla="*/ 0 w 225972"/>
                  <a:gd name="connsiteY7" fmla="*/ 246993 h 273268"/>
                  <a:gd name="connsiteX8" fmla="*/ 31531 w 225972"/>
                  <a:gd name="connsiteY8" fmla="*/ 183931 h 27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72" h="273268">
                    <a:moveTo>
                      <a:pt x="31531" y="183931"/>
                    </a:moveTo>
                    <a:cubicBezTo>
                      <a:pt x="42041" y="127438"/>
                      <a:pt x="52552" y="70945"/>
                      <a:pt x="63062" y="42041"/>
                    </a:cubicBezTo>
                    <a:cubicBezTo>
                      <a:pt x="73572" y="13137"/>
                      <a:pt x="76200" y="0"/>
                      <a:pt x="94593" y="10510"/>
                    </a:cubicBezTo>
                    <a:cubicBezTo>
                      <a:pt x="112986" y="21020"/>
                      <a:pt x="152399" y="76200"/>
                      <a:pt x="173420" y="105103"/>
                    </a:cubicBezTo>
                    <a:cubicBezTo>
                      <a:pt x="194441" y="134006"/>
                      <a:pt x="225972" y="157655"/>
                      <a:pt x="220717" y="183931"/>
                    </a:cubicBezTo>
                    <a:cubicBezTo>
                      <a:pt x="215462" y="210207"/>
                      <a:pt x="178675" y="252248"/>
                      <a:pt x="141889" y="262758"/>
                    </a:cubicBezTo>
                    <a:cubicBezTo>
                      <a:pt x="105103" y="273268"/>
                      <a:pt x="0" y="246993"/>
                      <a:pt x="0" y="246993"/>
                    </a:cubicBezTo>
                    <a:lnTo>
                      <a:pt x="0" y="246993"/>
                    </a:lnTo>
                    <a:lnTo>
                      <a:pt x="31531" y="183931"/>
                    </a:ln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0" name="Freeform 132"/>
              <p:cNvSpPr/>
              <p:nvPr/>
            </p:nvSpPr>
            <p:spPr>
              <a:xfrm>
                <a:off x="2740572" y="5131676"/>
                <a:ext cx="260132" cy="260131"/>
              </a:xfrm>
              <a:custGeom>
                <a:avLst/>
                <a:gdLst>
                  <a:gd name="connsiteX0" fmla="*/ 44669 w 260132"/>
                  <a:gd name="connsiteY0" fmla="*/ 18393 h 260131"/>
                  <a:gd name="connsiteX1" fmla="*/ 13138 w 260132"/>
                  <a:gd name="connsiteY1" fmla="*/ 176048 h 260131"/>
                  <a:gd name="connsiteX2" fmla="*/ 123497 w 260132"/>
                  <a:gd name="connsiteY2" fmla="*/ 254876 h 260131"/>
                  <a:gd name="connsiteX3" fmla="*/ 218090 w 260132"/>
                  <a:gd name="connsiteY3" fmla="*/ 207579 h 260131"/>
                  <a:gd name="connsiteX4" fmla="*/ 233856 w 260132"/>
                  <a:gd name="connsiteY4" fmla="*/ 65690 h 260131"/>
                  <a:gd name="connsiteX5" fmla="*/ 44669 w 260132"/>
                  <a:gd name="connsiteY5" fmla="*/ 18393 h 2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132" h="260131">
                    <a:moveTo>
                      <a:pt x="44669" y="18393"/>
                    </a:moveTo>
                    <a:cubicBezTo>
                      <a:pt x="7883" y="36786"/>
                      <a:pt x="0" y="136634"/>
                      <a:pt x="13138" y="176048"/>
                    </a:cubicBezTo>
                    <a:cubicBezTo>
                      <a:pt x="26276" y="215462"/>
                      <a:pt x="89338" y="249621"/>
                      <a:pt x="123497" y="254876"/>
                    </a:cubicBezTo>
                    <a:cubicBezTo>
                      <a:pt x="157656" y="260131"/>
                      <a:pt x="199697" y="239110"/>
                      <a:pt x="218090" y="207579"/>
                    </a:cubicBezTo>
                    <a:cubicBezTo>
                      <a:pt x="236483" y="176048"/>
                      <a:pt x="260132" y="99849"/>
                      <a:pt x="233856" y="65690"/>
                    </a:cubicBezTo>
                    <a:cubicBezTo>
                      <a:pt x="207580" y="31531"/>
                      <a:pt x="81455" y="0"/>
                      <a:pt x="44669" y="18393"/>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1" name="Freeform 133"/>
              <p:cNvSpPr/>
              <p:nvPr/>
            </p:nvSpPr>
            <p:spPr>
              <a:xfrm>
                <a:off x="2874579" y="4987158"/>
                <a:ext cx="244366" cy="236483"/>
              </a:xfrm>
              <a:custGeom>
                <a:avLst/>
                <a:gdLst>
                  <a:gd name="connsiteX0" fmla="*/ 147145 w 244366"/>
                  <a:gd name="connsiteY0" fmla="*/ 21021 h 236483"/>
                  <a:gd name="connsiteX1" fmla="*/ 52552 w 244366"/>
                  <a:gd name="connsiteY1" fmla="*/ 21021 h 236483"/>
                  <a:gd name="connsiteX2" fmla="*/ 5255 w 244366"/>
                  <a:gd name="connsiteY2" fmla="*/ 99849 h 236483"/>
                  <a:gd name="connsiteX3" fmla="*/ 21021 w 244366"/>
                  <a:gd name="connsiteY3" fmla="*/ 178676 h 236483"/>
                  <a:gd name="connsiteX4" fmla="*/ 115614 w 244366"/>
                  <a:gd name="connsiteY4" fmla="*/ 225973 h 236483"/>
                  <a:gd name="connsiteX5" fmla="*/ 210207 w 244366"/>
                  <a:gd name="connsiteY5" fmla="*/ 225973 h 236483"/>
                  <a:gd name="connsiteX6" fmla="*/ 241738 w 244366"/>
                  <a:gd name="connsiteY6" fmla="*/ 162911 h 236483"/>
                  <a:gd name="connsiteX7" fmla="*/ 225973 w 244366"/>
                  <a:gd name="connsiteY7" fmla="*/ 99849 h 236483"/>
                  <a:gd name="connsiteX8" fmla="*/ 241738 w 244366"/>
                  <a:gd name="connsiteY8" fmla="*/ 115614 h 236483"/>
                  <a:gd name="connsiteX9" fmla="*/ 241738 w 244366"/>
                  <a:gd name="connsiteY9" fmla="*/ 115614 h 236483"/>
                  <a:gd name="connsiteX10" fmla="*/ 210207 w 244366"/>
                  <a:gd name="connsiteY10" fmla="*/ 21021 h 236483"/>
                  <a:gd name="connsiteX11" fmla="*/ 147145 w 244366"/>
                  <a:gd name="connsiteY11" fmla="*/ 21021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366" h="236483">
                    <a:moveTo>
                      <a:pt x="147145" y="21021"/>
                    </a:moveTo>
                    <a:cubicBezTo>
                      <a:pt x="120869" y="21021"/>
                      <a:pt x="76200" y="7883"/>
                      <a:pt x="52552" y="21021"/>
                    </a:cubicBezTo>
                    <a:cubicBezTo>
                      <a:pt x="28904" y="34159"/>
                      <a:pt x="10510" y="73573"/>
                      <a:pt x="5255" y="99849"/>
                    </a:cubicBezTo>
                    <a:cubicBezTo>
                      <a:pt x="0" y="126125"/>
                      <a:pt x="2628" y="157655"/>
                      <a:pt x="21021" y="178676"/>
                    </a:cubicBezTo>
                    <a:cubicBezTo>
                      <a:pt x="39414" y="199697"/>
                      <a:pt x="84083" y="218090"/>
                      <a:pt x="115614" y="225973"/>
                    </a:cubicBezTo>
                    <a:cubicBezTo>
                      <a:pt x="147145" y="233856"/>
                      <a:pt x="189186" y="236483"/>
                      <a:pt x="210207" y="225973"/>
                    </a:cubicBezTo>
                    <a:cubicBezTo>
                      <a:pt x="231228" y="215463"/>
                      <a:pt x="239110" y="183932"/>
                      <a:pt x="241738" y="162911"/>
                    </a:cubicBezTo>
                    <a:cubicBezTo>
                      <a:pt x="244366" y="141890"/>
                      <a:pt x="225973" y="107732"/>
                      <a:pt x="225973" y="99849"/>
                    </a:cubicBezTo>
                    <a:lnTo>
                      <a:pt x="241738" y="115614"/>
                    </a:lnTo>
                    <a:lnTo>
                      <a:pt x="241738" y="115614"/>
                    </a:lnTo>
                    <a:cubicBezTo>
                      <a:pt x="236483" y="99849"/>
                      <a:pt x="225973" y="42042"/>
                      <a:pt x="210207" y="21021"/>
                    </a:cubicBezTo>
                    <a:cubicBezTo>
                      <a:pt x="194441" y="0"/>
                      <a:pt x="173421" y="21021"/>
                      <a:pt x="147145" y="21021"/>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2" name="Freeform 134"/>
              <p:cNvSpPr/>
              <p:nvPr/>
            </p:nvSpPr>
            <p:spPr>
              <a:xfrm>
                <a:off x="2986572" y="4803228"/>
                <a:ext cx="299544" cy="244365"/>
              </a:xfrm>
              <a:custGeom>
                <a:avLst/>
                <a:gdLst>
                  <a:gd name="connsiteX0" fmla="*/ 0 w 299544"/>
                  <a:gd name="connsiteY0" fmla="*/ 78827 h 244365"/>
                  <a:gd name="connsiteX1" fmla="*/ 110358 w 299544"/>
                  <a:gd name="connsiteY1" fmla="*/ 220717 h 244365"/>
                  <a:gd name="connsiteX2" fmla="*/ 236482 w 299544"/>
                  <a:gd name="connsiteY2" fmla="*/ 220717 h 244365"/>
                  <a:gd name="connsiteX3" fmla="*/ 283779 w 299544"/>
                  <a:gd name="connsiteY3" fmla="*/ 141889 h 244365"/>
                  <a:gd name="connsiteX4" fmla="*/ 268013 w 299544"/>
                  <a:gd name="connsiteY4" fmla="*/ 63062 h 244365"/>
                  <a:gd name="connsiteX5" fmla="*/ 94593 w 299544"/>
                  <a:gd name="connsiteY5" fmla="*/ 0 h 244365"/>
                  <a:gd name="connsiteX6" fmla="*/ 94593 w 299544"/>
                  <a:gd name="connsiteY6" fmla="*/ 0 h 244365"/>
                  <a:gd name="connsiteX7" fmla="*/ 0 w 299544"/>
                  <a:gd name="connsiteY7" fmla="*/ 78827 h 24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544" h="244365">
                    <a:moveTo>
                      <a:pt x="0" y="78827"/>
                    </a:moveTo>
                    <a:cubicBezTo>
                      <a:pt x="35472" y="137948"/>
                      <a:pt x="70944" y="197069"/>
                      <a:pt x="110358" y="220717"/>
                    </a:cubicBezTo>
                    <a:cubicBezTo>
                      <a:pt x="149772" y="244365"/>
                      <a:pt x="207579" y="233855"/>
                      <a:pt x="236482" y="220717"/>
                    </a:cubicBezTo>
                    <a:cubicBezTo>
                      <a:pt x="265385" y="207579"/>
                      <a:pt x="278524" y="168165"/>
                      <a:pt x="283779" y="141889"/>
                    </a:cubicBezTo>
                    <a:cubicBezTo>
                      <a:pt x="289034" y="115613"/>
                      <a:pt x="299544" y="86710"/>
                      <a:pt x="268013" y="63062"/>
                    </a:cubicBezTo>
                    <a:cubicBezTo>
                      <a:pt x="236482" y="39414"/>
                      <a:pt x="94593" y="0"/>
                      <a:pt x="94593" y="0"/>
                    </a:cubicBezTo>
                    <a:lnTo>
                      <a:pt x="94593" y="0"/>
                    </a:lnTo>
                    <a:lnTo>
                      <a:pt x="0" y="78827"/>
                    </a:ln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3" name="Freeform 135"/>
              <p:cNvSpPr/>
              <p:nvPr/>
            </p:nvSpPr>
            <p:spPr>
              <a:xfrm>
                <a:off x="3071802" y="4503683"/>
                <a:ext cx="378373" cy="365234"/>
              </a:xfrm>
              <a:custGeom>
                <a:avLst/>
                <a:gdLst>
                  <a:gd name="connsiteX0" fmla="*/ 21021 w 378373"/>
                  <a:gd name="connsiteY0" fmla="*/ 268014 h 365234"/>
                  <a:gd name="connsiteX1" fmla="*/ 36787 w 378373"/>
                  <a:gd name="connsiteY1" fmla="*/ 126124 h 365234"/>
                  <a:gd name="connsiteX2" fmla="*/ 147145 w 378373"/>
                  <a:gd name="connsiteY2" fmla="*/ 0 h 365234"/>
                  <a:gd name="connsiteX3" fmla="*/ 147145 w 378373"/>
                  <a:gd name="connsiteY3" fmla="*/ 0 h 365234"/>
                  <a:gd name="connsiteX4" fmla="*/ 352097 w 378373"/>
                  <a:gd name="connsiteY4" fmla="*/ 47296 h 365234"/>
                  <a:gd name="connsiteX5" fmla="*/ 304800 w 378373"/>
                  <a:gd name="connsiteY5" fmla="*/ 220717 h 365234"/>
                  <a:gd name="connsiteX6" fmla="*/ 273269 w 378373"/>
                  <a:gd name="connsiteY6" fmla="*/ 331076 h 365234"/>
                  <a:gd name="connsiteX7" fmla="*/ 210207 w 378373"/>
                  <a:gd name="connsiteY7" fmla="*/ 362607 h 365234"/>
                  <a:gd name="connsiteX8" fmla="*/ 162911 w 378373"/>
                  <a:gd name="connsiteY8" fmla="*/ 346841 h 365234"/>
                  <a:gd name="connsiteX9" fmla="*/ 21021 w 378373"/>
                  <a:gd name="connsiteY9" fmla="*/ 268014 h 36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373" h="365234">
                    <a:moveTo>
                      <a:pt x="21021" y="268014"/>
                    </a:moveTo>
                    <a:cubicBezTo>
                      <a:pt x="0" y="231228"/>
                      <a:pt x="15766" y="170793"/>
                      <a:pt x="36787" y="126124"/>
                    </a:cubicBezTo>
                    <a:cubicBezTo>
                      <a:pt x="57808" y="81455"/>
                      <a:pt x="147145" y="0"/>
                      <a:pt x="147145" y="0"/>
                    </a:cubicBezTo>
                    <a:lnTo>
                      <a:pt x="147145" y="0"/>
                    </a:lnTo>
                    <a:cubicBezTo>
                      <a:pt x="181304" y="7883"/>
                      <a:pt x="325821" y="10510"/>
                      <a:pt x="352097" y="47296"/>
                    </a:cubicBezTo>
                    <a:cubicBezTo>
                      <a:pt x="378373" y="84082"/>
                      <a:pt x="317938" y="173420"/>
                      <a:pt x="304800" y="220717"/>
                    </a:cubicBezTo>
                    <a:cubicBezTo>
                      <a:pt x="291662" y="268014"/>
                      <a:pt x="289034" y="307428"/>
                      <a:pt x="273269" y="331076"/>
                    </a:cubicBezTo>
                    <a:cubicBezTo>
                      <a:pt x="257504" y="354724"/>
                      <a:pt x="228600" y="359980"/>
                      <a:pt x="210207" y="362607"/>
                    </a:cubicBezTo>
                    <a:cubicBezTo>
                      <a:pt x="191814" y="365234"/>
                      <a:pt x="189187" y="357351"/>
                      <a:pt x="162911" y="346841"/>
                    </a:cubicBezTo>
                    <a:cubicBezTo>
                      <a:pt x="136635" y="336331"/>
                      <a:pt x="42042" y="304800"/>
                      <a:pt x="21021" y="268014"/>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4" name="Freeform 136"/>
              <p:cNvSpPr/>
              <p:nvPr/>
            </p:nvSpPr>
            <p:spPr>
              <a:xfrm>
                <a:off x="3204006" y="4167352"/>
                <a:ext cx="367862" cy="386254"/>
              </a:xfrm>
              <a:custGeom>
                <a:avLst/>
                <a:gdLst>
                  <a:gd name="connsiteX0" fmla="*/ 215461 w 367862"/>
                  <a:gd name="connsiteY0" fmla="*/ 383627 h 386254"/>
                  <a:gd name="connsiteX1" fmla="*/ 294289 w 367862"/>
                  <a:gd name="connsiteY1" fmla="*/ 304800 h 386254"/>
                  <a:gd name="connsiteX2" fmla="*/ 341586 w 367862"/>
                  <a:gd name="connsiteY2" fmla="*/ 147145 h 386254"/>
                  <a:gd name="connsiteX3" fmla="*/ 341586 w 367862"/>
                  <a:gd name="connsiteY3" fmla="*/ 68317 h 386254"/>
                  <a:gd name="connsiteX4" fmla="*/ 183930 w 367862"/>
                  <a:gd name="connsiteY4" fmla="*/ 5255 h 386254"/>
                  <a:gd name="connsiteX5" fmla="*/ 89337 w 367862"/>
                  <a:gd name="connsiteY5" fmla="*/ 36786 h 386254"/>
                  <a:gd name="connsiteX6" fmla="*/ 26275 w 367862"/>
                  <a:gd name="connsiteY6" fmla="*/ 162910 h 386254"/>
                  <a:gd name="connsiteX7" fmla="*/ 10510 w 367862"/>
                  <a:gd name="connsiteY7" fmla="*/ 304800 h 386254"/>
                  <a:gd name="connsiteX8" fmla="*/ 89337 w 367862"/>
                  <a:gd name="connsiteY8" fmla="*/ 320565 h 386254"/>
                  <a:gd name="connsiteX9" fmla="*/ 215461 w 367862"/>
                  <a:gd name="connsiteY9" fmla="*/ 383627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862" h="386254">
                    <a:moveTo>
                      <a:pt x="215461" y="383627"/>
                    </a:moveTo>
                    <a:cubicBezTo>
                      <a:pt x="249620" y="381000"/>
                      <a:pt x="273268" y="344214"/>
                      <a:pt x="294289" y="304800"/>
                    </a:cubicBezTo>
                    <a:cubicBezTo>
                      <a:pt x="315310" y="265386"/>
                      <a:pt x="333703" y="186559"/>
                      <a:pt x="341586" y="147145"/>
                    </a:cubicBezTo>
                    <a:cubicBezTo>
                      <a:pt x="349469" y="107731"/>
                      <a:pt x="367862" y="91965"/>
                      <a:pt x="341586" y="68317"/>
                    </a:cubicBezTo>
                    <a:cubicBezTo>
                      <a:pt x="315310" y="44669"/>
                      <a:pt x="225971" y="10510"/>
                      <a:pt x="183930" y="5255"/>
                    </a:cubicBezTo>
                    <a:cubicBezTo>
                      <a:pt x="141889" y="0"/>
                      <a:pt x="115613" y="10510"/>
                      <a:pt x="89337" y="36786"/>
                    </a:cubicBezTo>
                    <a:cubicBezTo>
                      <a:pt x="63061" y="63062"/>
                      <a:pt x="39413" y="118241"/>
                      <a:pt x="26275" y="162910"/>
                    </a:cubicBezTo>
                    <a:cubicBezTo>
                      <a:pt x="13137" y="207579"/>
                      <a:pt x="0" y="278524"/>
                      <a:pt x="10510" y="304800"/>
                    </a:cubicBezTo>
                    <a:cubicBezTo>
                      <a:pt x="21020" y="331076"/>
                      <a:pt x="55179" y="310055"/>
                      <a:pt x="89337" y="320565"/>
                    </a:cubicBezTo>
                    <a:cubicBezTo>
                      <a:pt x="123495" y="331075"/>
                      <a:pt x="181302" y="386254"/>
                      <a:pt x="215461" y="383627"/>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5" name="Freeform 137"/>
              <p:cNvSpPr/>
              <p:nvPr/>
            </p:nvSpPr>
            <p:spPr>
              <a:xfrm>
                <a:off x="3288581" y="3857628"/>
                <a:ext cx="354725" cy="338958"/>
              </a:xfrm>
              <a:custGeom>
                <a:avLst/>
                <a:gdLst>
                  <a:gd name="connsiteX0" fmla="*/ 23648 w 354725"/>
                  <a:gd name="connsiteY0" fmla="*/ 270641 h 338958"/>
                  <a:gd name="connsiteX1" fmla="*/ 39414 w 354725"/>
                  <a:gd name="connsiteY1" fmla="*/ 128751 h 338958"/>
                  <a:gd name="connsiteX2" fmla="*/ 102476 w 354725"/>
                  <a:gd name="connsiteY2" fmla="*/ 18393 h 338958"/>
                  <a:gd name="connsiteX3" fmla="*/ 197069 w 354725"/>
                  <a:gd name="connsiteY3" fmla="*/ 18393 h 338958"/>
                  <a:gd name="connsiteX4" fmla="*/ 338959 w 354725"/>
                  <a:gd name="connsiteY4" fmla="*/ 97220 h 338958"/>
                  <a:gd name="connsiteX5" fmla="*/ 291662 w 354725"/>
                  <a:gd name="connsiteY5" fmla="*/ 302172 h 338958"/>
                  <a:gd name="connsiteX6" fmla="*/ 181304 w 354725"/>
                  <a:gd name="connsiteY6" fmla="*/ 317937 h 338958"/>
                  <a:gd name="connsiteX7" fmla="*/ 23648 w 354725"/>
                  <a:gd name="connsiteY7" fmla="*/ 270641 h 33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725" h="338958">
                    <a:moveTo>
                      <a:pt x="23648" y="270641"/>
                    </a:moveTo>
                    <a:cubicBezTo>
                      <a:pt x="0" y="239110"/>
                      <a:pt x="26276" y="170792"/>
                      <a:pt x="39414" y="128751"/>
                    </a:cubicBezTo>
                    <a:cubicBezTo>
                      <a:pt x="52552" y="86710"/>
                      <a:pt x="76200" y="36786"/>
                      <a:pt x="102476" y="18393"/>
                    </a:cubicBezTo>
                    <a:cubicBezTo>
                      <a:pt x="128752" y="0"/>
                      <a:pt x="157655" y="5255"/>
                      <a:pt x="197069" y="18393"/>
                    </a:cubicBezTo>
                    <a:cubicBezTo>
                      <a:pt x="236483" y="31531"/>
                      <a:pt x="323194" y="49924"/>
                      <a:pt x="338959" y="97220"/>
                    </a:cubicBezTo>
                    <a:cubicBezTo>
                      <a:pt x="354725" y="144517"/>
                      <a:pt x="317938" y="265386"/>
                      <a:pt x="291662" y="302172"/>
                    </a:cubicBezTo>
                    <a:cubicBezTo>
                      <a:pt x="265386" y="338958"/>
                      <a:pt x="225973" y="325820"/>
                      <a:pt x="181304" y="317937"/>
                    </a:cubicBezTo>
                    <a:cubicBezTo>
                      <a:pt x="136635" y="310054"/>
                      <a:pt x="47296" y="302172"/>
                      <a:pt x="23648" y="270641"/>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6" name="Freeform 138"/>
              <p:cNvSpPr/>
              <p:nvPr/>
            </p:nvSpPr>
            <p:spPr>
              <a:xfrm>
                <a:off x="3334406" y="3967655"/>
                <a:ext cx="112987" cy="173421"/>
              </a:xfrm>
              <a:custGeom>
                <a:avLst/>
                <a:gdLst>
                  <a:gd name="connsiteX0" fmla="*/ 112987 w 112987"/>
                  <a:gd name="connsiteY0" fmla="*/ 0 h 173421"/>
                  <a:gd name="connsiteX1" fmla="*/ 65691 w 112987"/>
                  <a:gd name="connsiteY1" fmla="*/ 63062 h 173421"/>
                  <a:gd name="connsiteX2" fmla="*/ 65691 w 112987"/>
                  <a:gd name="connsiteY2" fmla="*/ 110359 h 173421"/>
                  <a:gd name="connsiteX3" fmla="*/ 2628 w 112987"/>
                  <a:gd name="connsiteY3" fmla="*/ 157655 h 173421"/>
                  <a:gd name="connsiteX4" fmla="*/ 49925 w 112987"/>
                  <a:gd name="connsiteY4" fmla="*/ 173421 h 17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7" h="173421">
                    <a:moveTo>
                      <a:pt x="112987" y="0"/>
                    </a:moveTo>
                    <a:cubicBezTo>
                      <a:pt x="93280" y="22334"/>
                      <a:pt x="73574" y="44669"/>
                      <a:pt x="65691" y="63062"/>
                    </a:cubicBezTo>
                    <a:cubicBezTo>
                      <a:pt x="57808" y="81455"/>
                      <a:pt x="76201" y="94594"/>
                      <a:pt x="65691" y="110359"/>
                    </a:cubicBezTo>
                    <a:cubicBezTo>
                      <a:pt x="55181" y="126124"/>
                      <a:pt x="5256" y="147145"/>
                      <a:pt x="2628" y="157655"/>
                    </a:cubicBezTo>
                    <a:cubicBezTo>
                      <a:pt x="0" y="168165"/>
                      <a:pt x="24962" y="170793"/>
                      <a:pt x="49925" y="173421"/>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7" name="Freeform 139"/>
              <p:cNvSpPr/>
              <p:nvPr/>
            </p:nvSpPr>
            <p:spPr>
              <a:xfrm>
                <a:off x="3337034" y="4030717"/>
                <a:ext cx="78828" cy="47297"/>
              </a:xfrm>
              <a:custGeom>
                <a:avLst/>
                <a:gdLst>
                  <a:gd name="connsiteX0" fmla="*/ 78828 w 78828"/>
                  <a:gd name="connsiteY0" fmla="*/ 47297 h 47297"/>
                  <a:gd name="connsiteX1" fmla="*/ 0 w 78828"/>
                  <a:gd name="connsiteY1" fmla="*/ 0 h 47297"/>
                </a:gdLst>
                <a:ahLst/>
                <a:cxnLst>
                  <a:cxn ang="0">
                    <a:pos x="connsiteX0" y="connsiteY0"/>
                  </a:cxn>
                  <a:cxn ang="0">
                    <a:pos x="connsiteX1" y="connsiteY1"/>
                  </a:cxn>
                </a:cxnLst>
                <a:rect l="l" t="t" r="r" b="b"/>
                <a:pathLst>
                  <a:path w="78828" h="47297">
                    <a:moveTo>
                      <a:pt x="78828" y="47297"/>
                    </a:moveTo>
                    <a:lnTo>
                      <a:pt x="0"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140"/>
              <p:cNvSpPr/>
              <p:nvPr/>
            </p:nvSpPr>
            <p:spPr>
              <a:xfrm>
                <a:off x="3415862" y="4078014"/>
                <a:ext cx="78828" cy="0"/>
              </a:xfrm>
              <a:custGeom>
                <a:avLst/>
                <a:gdLst>
                  <a:gd name="connsiteX0" fmla="*/ 0 w 78828"/>
                  <a:gd name="connsiteY0" fmla="*/ 0 h 0"/>
                  <a:gd name="connsiteX1" fmla="*/ 78828 w 78828"/>
                  <a:gd name="connsiteY1" fmla="*/ 0 h 0"/>
                </a:gdLst>
                <a:ahLst/>
                <a:cxnLst>
                  <a:cxn ang="0">
                    <a:pos x="connsiteX0" y="connsiteY0"/>
                  </a:cxn>
                  <a:cxn ang="0">
                    <a:pos x="connsiteX1" y="connsiteY1"/>
                  </a:cxn>
                </a:cxnLst>
                <a:rect l="l" t="t" r="r" b="b"/>
                <a:pathLst>
                  <a:path w="78828">
                    <a:moveTo>
                      <a:pt x="0" y="0"/>
                    </a:moveTo>
                    <a:lnTo>
                      <a:pt x="78828"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141"/>
              <p:cNvSpPr/>
              <p:nvPr/>
            </p:nvSpPr>
            <p:spPr>
              <a:xfrm>
                <a:off x="2291255" y="5210504"/>
                <a:ext cx="183931" cy="260130"/>
              </a:xfrm>
              <a:custGeom>
                <a:avLst/>
                <a:gdLst>
                  <a:gd name="connsiteX0" fmla="*/ 5255 w 183931"/>
                  <a:gd name="connsiteY0" fmla="*/ 191813 h 260130"/>
                  <a:gd name="connsiteX1" fmla="*/ 68317 w 183931"/>
                  <a:gd name="connsiteY1" fmla="*/ 49924 h 260130"/>
                  <a:gd name="connsiteX2" fmla="*/ 162911 w 183931"/>
                  <a:gd name="connsiteY2" fmla="*/ 18393 h 260130"/>
                  <a:gd name="connsiteX3" fmla="*/ 178676 w 183931"/>
                  <a:gd name="connsiteY3" fmla="*/ 160282 h 260130"/>
                  <a:gd name="connsiteX4" fmla="*/ 178676 w 183931"/>
                  <a:gd name="connsiteY4" fmla="*/ 191813 h 260130"/>
                  <a:gd name="connsiteX5" fmla="*/ 147145 w 183931"/>
                  <a:gd name="connsiteY5" fmla="*/ 207579 h 260130"/>
                  <a:gd name="connsiteX6" fmla="*/ 147145 w 183931"/>
                  <a:gd name="connsiteY6" fmla="*/ 223344 h 260130"/>
                  <a:gd name="connsiteX7" fmla="*/ 131379 w 183931"/>
                  <a:gd name="connsiteY7" fmla="*/ 254875 h 260130"/>
                  <a:gd name="connsiteX8" fmla="*/ 99848 w 183931"/>
                  <a:gd name="connsiteY8" fmla="*/ 254875 h 260130"/>
                  <a:gd name="connsiteX9" fmla="*/ 5255 w 183931"/>
                  <a:gd name="connsiteY9" fmla="*/ 191813 h 26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931" h="260130">
                    <a:moveTo>
                      <a:pt x="5255" y="191813"/>
                    </a:moveTo>
                    <a:cubicBezTo>
                      <a:pt x="0" y="157655"/>
                      <a:pt x="42041" y="78827"/>
                      <a:pt x="68317" y="49924"/>
                    </a:cubicBezTo>
                    <a:cubicBezTo>
                      <a:pt x="94593" y="21021"/>
                      <a:pt x="144518" y="0"/>
                      <a:pt x="162911" y="18393"/>
                    </a:cubicBezTo>
                    <a:cubicBezTo>
                      <a:pt x="181304" y="36786"/>
                      <a:pt x="176049" y="131379"/>
                      <a:pt x="178676" y="160282"/>
                    </a:cubicBezTo>
                    <a:cubicBezTo>
                      <a:pt x="181303" y="189185"/>
                      <a:pt x="183931" y="183930"/>
                      <a:pt x="178676" y="191813"/>
                    </a:cubicBezTo>
                    <a:cubicBezTo>
                      <a:pt x="173421" y="199696"/>
                      <a:pt x="152400" y="202324"/>
                      <a:pt x="147145" y="207579"/>
                    </a:cubicBezTo>
                    <a:cubicBezTo>
                      <a:pt x="141890" y="212834"/>
                      <a:pt x="149773" y="215461"/>
                      <a:pt x="147145" y="223344"/>
                    </a:cubicBezTo>
                    <a:cubicBezTo>
                      <a:pt x="144517" y="231227"/>
                      <a:pt x="139262" y="249620"/>
                      <a:pt x="131379" y="254875"/>
                    </a:cubicBezTo>
                    <a:cubicBezTo>
                      <a:pt x="123496" y="260130"/>
                      <a:pt x="123496" y="257502"/>
                      <a:pt x="99848" y="254875"/>
                    </a:cubicBezTo>
                    <a:cubicBezTo>
                      <a:pt x="76200" y="252248"/>
                      <a:pt x="10510" y="225971"/>
                      <a:pt x="5255" y="191813"/>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0" name="Freeform 142"/>
              <p:cNvSpPr/>
              <p:nvPr/>
            </p:nvSpPr>
            <p:spPr>
              <a:xfrm>
                <a:off x="2448911" y="5228897"/>
                <a:ext cx="194440" cy="254876"/>
              </a:xfrm>
              <a:custGeom>
                <a:avLst/>
                <a:gdLst>
                  <a:gd name="connsiteX0" fmla="*/ 5255 w 194440"/>
                  <a:gd name="connsiteY0" fmla="*/ 157655 h 254876"/>
                  <a:gd name="connsiteX1" fmla="*/ 52551 w 194440"/>
                  <a:gd name="connsiteY1" fmla="*/ 31531 h 254876"/>
                  <a:gd name="connsiteX2" fmla="*/ 99848 w 194440"/>
                  <a:gd name="connsiteY2" fmla="*/ 15765 h 254876"/>
                  <a:gd name="connsiteX3" fmla="*/ 115613 w 194440"/>
                  <a:gd name="connsiteY3" fmla="*/ 15765 h 254876"/>
                  <a:gd name="connsiteX4" fmla="*/ 178675 w 194440"/>
                  <a:gd name="connsiteY4" fmla="*/ 110358 h 254876"/>
                  <a:gd name="connsiteX5" fmla="*/ 178675 w 194440"/>
                  <a:gd name="connsiteY5" fmla="*/ 173420 h 254876"/>
                  <a:gd name="connsiteX6" fmla="*/ 178675 w 194440"/>
                  <a:gd name="connsiteY6" fmla="*/ 220717 h 254876"/>
                  <a:gd name="connsiteX7" fmla="*/ 84082 w 194440"/>
                  <a:gd name="connsiteY7" fmla="*/ 252248 h 254876"/>
                  <a:gd name="connsiteX8" fmla="*/ 5255 w 194440"/>
                  <a:gd name="connsiteY8" fmla="*/ 157655 h 2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40" h="254876">
                    <a:moveTo>
                      <a:pt x="5255" y="157655"/>
                    </a:moveTo>
                    <a:cubicBezTo>
                      <a:pt x="0" y="120869"/>
                      <a:pt x="36786" y="55179"/>
                      <a:pt x="52551" y="31531"/>
                    </a:cubicBezTo>
                    <a:cubicBezTo>
                      <a:pt x="68316" y="7883"/>
                      <a:pt x="89338" y="18393"/>
                      <a:pt x="99848" y="15765"/>
                    </a:cubicBezTo>
                    <a:cubicBezTo>
                      <a:pt x="110358" y="13137"/>
                      <a:pt x="102475" y="0"/>
                      <a:pt x="115613" y="15765"/>
                    </a:cubicBezTo>
                    <a:cubicBezTo>
                      <a:pt x="128751" y="31530"/>
                      <a:pt x="168165" y="84082"/>
                      <a:pt x="178675" y="110358"/>
                    </a:cubicBezTo>
                    <a:cubicBezTo>
                      <a:pt x="189185" y="136634"/>
                      <a:pt x="178675" y="173420"/>
                      <a:pt x="178675" y="173420"/>
                    </a:cubicBezTo>
                    <a:cubicBezTo>
                      <a:pt x="178675" y="191813"/>
                      <a:pt x="194440" y="207579"/>
                      <a:pt x="178675" y="220717"/>
                    </a:cubicBezTo>
                    <a:cubicBezTo>
                      <a:pt x="162910" y="233855"/>
                      <a:pt x="112985" y="254876"/>
                      <a:pt x="84082" y="252248"/>
                    </a:cubicBezTo>
                    <a:cubicBezTo>
                      <a:pt x="55179" y="249620"/>
                      <a:pt x="10510" y="194441"/>
                      <a:pt x="5255" y="157655"/>
                    </a:cubicBezTo>
                    <a:close/>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1" name="Freeform 143"/>
              <p:cNvSpPr/>
              <p:nvPr/>
            </p:nvSpPr>
            <p:spPr>
              <a:xfrm>
                <a:off x="2343807" y="5402317"/>
                <a:ext cx="110359" cy="31531"/>
              </a:xfrm>
              <a:custGeom>
                <a:avLst/>
                <a:gdLst>
                  <a:gd name="connsiteX0" fmla="*/ 0 w 110359"/>
                  <a:gd name="connsiteY0" fmla="*/ 0 h 31531"/>
                  <a:gd name="connsiteX1" fmla="*/ 110359 w 110359"/>
                  <a:gd name="connsiteY1" fmla="*/ 31531 h 31531"/>
                </a:gdLst>
                <a:ahLst/>
                <a:cxnLst>
                  <a:cxn ang="0">
                    <a:pos x="connsiteX0" y="connsiteY0"/>
                  </a:cxn>
                  <a:cxn ang="0">
                    <a:pos x="connsiteX1" y="connsiteY1"/>
                  </a:cxn>
                </a:cxnLst>
                <a:rect l="l" t="t" r="r" b="b"/>
                <a:pathLst>
                  <a:path w="110359" h="31531">
                    <a:moveTo>
                      <a:pt x="0" y="0"/>
                    </a:moveTo>
                    <a:lnTo>
                      <a:pt x="110359" y="31531"/>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2" name="Freeform 144"/>
              <p:cNvSpPr/>
              <p:nvPr/>
            </p:nvSpPr>
            <p:spPr>
              <a:xfrm>
                <a:off x="2328041" y="5339255"/>
                <a:ext cx="31531" cy="72000"/>
              </a:xfrm>
              <a:custGeom>
                <a:avLst/>
                <a:gdLst>
                  <a:gd name="connsiteX0" fmla="*/ 31531 w 31531"/>
                  <a:gd name="connsiteY0" fmla="*/ 0 h 94593"/>
                  <a:gd name="connsiteX1" fmla="*/ 0 w 31531"/>
                  <a:gd name="connsiteY1" fmla="*/ 94593 h 94593"/>
                </a:gdLst>
                <a:ahLst/>
                <a:cxnLst>
                  <a:cxn ang="0">
                    <a:pos x="connsiteX0" y="connsiteY0"/>
                  </a:cxn>
                  <a:cxn ang="0">
                    <a:pos x="connsiteX1" y="connsiteY1"/>
                  </a:cxn>
                </a:cxnLst>
                <a:rect l="l" t="t" r="r" b="b"/>
                <a:pathLst>
                  <a:path w="31531" h="94593">
                    <a:moveTo>
                      <a:pt x="31531" y="0"/>
                    </a:moveTo>
                    <a:lnTo>
                      <a:pt x="0" y="94593"/>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145"/>
              <p:cNvSpPr/>
              <p:nvPr/>
            </p:nvSpPr>
            <p:spPr>
              <a:xfrm>
                <a:off x="1590585" y="4152465"/>
                <a:ext cx="78827" cy="220718"/>
              </a:xfrm>
              <a:custGeom>
                <a:avLst/>
                <a:gdLst>
                  <a:gd name="connsiteX0" fmla="*/ 0 w 78827"/>
                  <a:gd name="connsiteY0" fmla="*/ 0 h 220718"/>
                  <a:gd name="connsiteX1" fmla="*/ 31531 w 78827"/>
                  <a:gd name="connsiteY1" fmla="*/ 94593 h 220718"/>
                  <a:gd name="connsiteX2" fmla="*/ 31531 w 78827"/>
                  <a:gd name="connsiteY2" fmla="*/ 94593 h 220718"/>
                  <a:gd name="connsiteX3" fmla="*/ 47296 w 78827"/>
                  <a:gd name="connsiteY3" fmla="*/ 189187 h 220718"/>
                  <a:gd name="connsiteX4" fmla="*/ 78827 w 78827"/>
                  <a:gd name="connsiteY4" fmla="*/ 220718 h 220718"/>
                  <a:gd name="connsiteX5" fmla="*/ 78827 w 78827"/>
                  <a:gd name="connsiteY5" fmla="*/ 220718 h 2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 h="220718">
                    <a:moveTo>
                      <a:pt x="0" y="0"/>
                    </a:moveTo>
                    <a:lnTo>
                      <a:pt x="31531" y="94593"/>
                    </a:lnTo>
                    <a:lnTo>
                      <a:pt x="31531" y="94593"/>
                    </a:lnTo>
                    <a:cubicBezTo>
                      <a:pt x="34158" y="110359"/>
                      <a:pt x="39413" y="168166"/>
                      <a:pt x="47296" y="189187"/>
                    </a:cubicBezTo>
                    <a:cubicBezTo>
                      <a:pt x="55179" y="210208"/>
                      <a:pt x="78827" y="220718"/>
                      <a:pt x="78827" y="220718"/>
                    </a:cubicBezTo>
                    <a:lnTo>
                      <a:pt x="78827" y="220718"/>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4" name="Freeform 146"/>
              <p:cNvSpPr/>
              <p:nvPr/>
            </p:nvSpPr>
            <p:spPr>
              <a:xfrm>
                <a:off x="1587571" y="4186426"/>
                <a:ext cx="78828" cy="47297"/>
              </a:xfrm>
              <a:custGeom>
                <a:avLst/>
                <a:gdLst>
                  <a:gd name="connsiteX0" fmla="*/ 0 w 78828"/>
                  <a:gd name="connsiteY0" fmla="*/ 47297 h 47297"/>
                  <a:gd name="connsiteX1" fmla="*/ 78828 w 78828"/>
                  <a:gd name="connsiteY1" fmla="*/ 0 h 47297"/>
                  <a:gd name="connsiteX2" fmla="*/ 78828 w 78828"/>
                  <a:gd name="connsiteY2" fmla="*/ 0 h 47297"/>
                  <a:gd name="connsiteX3" fmla="*/ 78828 w 78828"/>
                  <a:gd name="connsiteY3" fmla="*/ 0 h 47297"/>
                </a:gdLst>
                <a:ahLst/>
                <a:cxnLst>
                  <a:cxn ang="0">
                    <a:pos x="connsiteX0" y="connsiteY0"/>
                  </a:cxn>
                  <a:cxn ang="0">
                    <a:pos x="connsiteX1" y="connsiteY1"/>
                  </a:cxn>
                  <a:cxn ang="0">
                    <a:pos x="connsiteX2" y="connsiteY2"/>
                  </a:cxn>
                  <a:cxn ang="0">
                    <a:pos x="connsiteX3" y="connsiteY3"/>
                  </a:cxn>
                </a:cxnLst>
                <a:rect l="l" t="t" r="r" b="b"/>
                <a:pathLst>
                  <a:path w="78828" h="47297">
                    <a:moveTo>
                      <a:pt x="0" y="47297"/>
                    </a:moveTo>
                    <a:lnTo>
                      <a:pt x="78828" y="0"/>
                    </a:lnTo>
                    <a:lnTo>
                      <a:pt x="78828" y="0"/>
                    </a:lnTo>
                    <a:lnTo>
                      <a:pt x="78828"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5" name="Freeform 147"/>
              <p:cNvSpPr/>
              <p:nvPr/>
            </p:nvSpPr>
            <p:spPr>
              <a:xfrm>
                <a:off x="1602828" y="4314497"/>
                <a:ext cx="78827" cy="0"/>
              </a:xfrm>
              <a:custGeom>
                <a:avLst/>
                <a:gdLst>
                  <a:gd name="connsiteX0" fmla="*/ 78827 w 78827"/>
                  <a:gd name="connsiteY0" fmla="*/ 0 h 0"/>
                  <a:gd name="connsiteX1" fmla="*/ 0 w 78827"/>
                  <a:gd name="connsiteY1" fmla="*/ 0 h 0"/>
                </a:gdLst>
                <a:ahLst/>
                <a:cxnLst>
                  <a:cxn ang="0">
                    <a:pos x="connsiteX0" y="connsiteY0"/>
                  </a:cxn>
                  <a:cxn ang="0">
                    <a:pos x="connsiteX1" y="connsiteY1"/>
                  </a:cxn>
                </a:cxnLst>
                <a:rect l="l" t="t" r="r" b="b"/>
                <a:pathLst>
                  <a:path w="78827">
                    <a:moveTo>
                      <a:pt x="78827" y="0"/>
                    </a:moveTo>
                    <a:lnTo>
                      <a:pt x="0"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Freeform 148"/>
              <p:cNvSpPr/>
              <p:nvPr/>
            </p:nvSpPr>
            <p:spPr>
              <a:xfrm>
                <a:off x="1587722" y="4201718"/>
                <a:ext cx="52281" cy="32383"/>
              </a:xfrm>
              <a:custGeom>
                <a:avLst/>
                <a:gdLst>
                  <a:gd name="connsiteX0" fmla="*/ 52281 w 52281"/>
                  <a:gd name="connsiteY0" fmla="*/ 0 h 32383"/>
                  <a:gd name="connsiteX1" fmla="*/ 4985 w 52281"/>
                  <a:gd name="connsiteY1" fmla="*/ 0 h 32383"/>
                </a:gdLst>
                <a:ahLst/>
                <a:cxnLst>
                  <a:cxn ang="0">
                    <a:pos x="connsiteX0" y="connsiteY0"/>
                  </a:cxn>
                  <a:cxn ang="0">
                    <a:pos x="connsiteX1" y="connsiteY1"/>
                  </a:cxn>
                </a:cxnLst>
                <a:rect l="l" t="t" r="r" b="b"/>
                <a:pathLst>
                  <a:path w="52281" h="32383">
                    <a:moveTo>
                      <a:pt x="52281" y="0"/>
                    </a:moveTo>
                    <a:cubicBezTo>
                      <a:pt x="0" y="17427"/>
                      <a:pt x="4985" y="32383"/>
                      <a:pt x="4985"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7" name="Freeform 149"/>
              <p:cNvSpPr/>
              <p:nvPr/>
            </p:nvSpPr>
            <p:spPr>
              <a:xfrm>
                <a:off x="1586928" y="4198004"/>
                <a:ext cx="78827" cy="31531"/>
              </a:xfrm>
              <a:custGeom>
                <a:avLst/>
                <a:gdLst>
                  <a:gd name="connsiteX0" fmla="*/ 0 w 78827"/>
                  <a:gd name="connsiteY0" fmla="*/ 31531 h 31531"/>
                  <a:gd name="connsiteX1" fmla="*/ 78827 w 78827"/>
                  <a:gd name="connsiteY1" fmla="*/ 0 h 31531"/>
                </a:gdLst>
                <a:ahLst/>
                <a:cxnLst>
                  <a:cxn ang="0">
                    <a:pos x="connsiteX0" y="connsiteY0"/>
                  </a:cxn>
                  <a:cxn ang="0">
                    <a:pos x="connsiteX1" y="connsiteY1"/>
                  </a:cxn>
                </a:cxnLst>
                <a:rect l="l" t="t" r="r" b="b"/>
                <a:pathLst>
                  <a:path w="78827" h="31531">
                    <a:moveTo>
                      <a:pt x="0" y="31531"/>
                    </a:moveTo>
                    <a:cubicBezTo>
                      <a:pt x="70272" y="13962"/>
                      <a:pt x="47741" y="31086"/>
                      <a:pt x="78827"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8" name="Freeform 150"/>
              <p:cNvSpPr/>
              <p:nvPr/>
            </p:nvSpPr>
            <p:spPr>
              <a:xfrm>
                <a:off x="1652566" y="4346028"/>
                <a:ext cx="126124" cy="47296"/>
              </a:xfrm>
              <a:custGeom>
                <a:avLst/>
                <a:gdLst>
                  <a:gd name="connsiteX0" fmla="*/ 0 w 126124"/>
                  <a:gd name="connsiteY0" fmla="*/ 47296 h 47296"/>
                  <a:gd name="connsiteX1" fmla="*/ 47296 w 126124"/>
                  <a:gd name="connsiteY1" fmla="*/ 31531 h 47296"/>
                  <a:gd name="connsiteX2" fmla="*/ 94593 w 126124"/>
                  <a:gd name="connsiteY2" fmla="*/ 0 h 47296"/>
                  <a:gd name="connsiteX3" fmla="*/ 126124 w 126124"/>
                  <a:gd name="connsiteY3" fmla="*/ 31531 h 47296"/>
                </a:gdLst>
                <a:ahLst/>
                <a:cxnLst>
                  <a:cxn ang="0">
                    <a:pos x="connsiteX0" y="connsiteY0"/>
                  </a:cxn>
                  <a:cxn ang="0">
                    <a:pos x="connsiteX1" y="connsiteY1"/>
                  </a:cxn>
                  <a:cxn ang="0">
                    <a:pos x="connsiteX2" y="connsiteY2"/>
                  </a:cxn>
                  <a:cxn ang="0">
                    <a:pos x="connsiteX3" y="connsiteY3"/>
                  </a:cxn>
                </a:cxnLst>
                <a:rect l="l" t="t" r="r" b="b"/>
                <a:pathLst>
                  <a:path w="126124" h="47296">
                    <a:moveTo>
                      <a:pt x="0" y="47296"/>
                    </a:moveTo>
                    <a:cubicBezTo>
                      <a:pt x="15765" y="42041"/>
                      <a:pt x="32432" y="38963"/>
                      <a:pt x="47296" y="31531"/>
                    </a:cubicBezTo>
                    <a:cubicBezTo>
                      <a:pt x="64244" y="23057"/>
                      <a:pt x="75645" y="0"/>
                      <a:pt x="94593" y="0"/>
                    </a:cubicBezTo>
                    <a:cubicBezTo>
                      <a:pt x="109457" y="0"/>
                      <a:pt x="115614" y="21021"/>
                      <a:pt x="126124" y="31531"/>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9" name="Freeform 151"/>
              <p:cNvSpPr/>
              <p:nvPr/>
            </p:nvSpPr>
            <p:spPr>
              <a:xfrm>
                <a:off x="1645328" y="4434817"/>
                <a:ext cx="189186" cy="541014"/>
              </a:xfrm>
              <a:custGeom>
                <a:avLst/>
                <a:gdLst>
                  <a:gd name="connsiteX0" fmla="*/ 0 w 189186"/>
                  <a:gd name="connsiteY0" fmla="*/ 0 h 541014"/>
                  <a:gd name="connsiteX1" fmla="*/ 31531 w 189186"/>
                  <a:gd name="connsiteY1" fmla="*/ 94593 h 541014"/>
                  <a:gd name="connsiteX2" fmla="*/ 47296 w 189186"/>
                  <a:gd name="connsiteY2" fmla="*/ 204952 h 541014"/>
                  <a:gd name="connsiteX3" fmla="*/ 141889 w 189186"/>
                  <a:gd name="connsiteY3" fmla="*/ 236483 h 541014"/>
                  <a:gd name="connsiteX4" fmla="*/ 126124 w 189186"/>
                  <a:gd name="connsiteY4" fmla="*/ 299545 h 541014"/>
                  <a:gd name="connsiteX5" fmla="*/ 94593 w 189186"/>
                  <a:gd name="connsiteY5" fmla="*/ 189186 h 541014"/>
                  <a:gd name="connsiteX6" fmla="*/ 110358 w 189186"/>
                  <a:gd name="connsiteY6" fmla="*/ 268014 h 541014"/>
                  <a:gd name="connsiteX7" fmla="*/ 157655 w 189186"/>
                  <a:gd name="connsiteY7" fmla="*/ 488731 h 541014"/>
                  <a:gd name="connsiteX8" fmla="*/ 189186 w 189186"/>
                  <a:gd name="connsiteY8" fmla="*/ 536028 h 54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86" h="541014">
                    <a:moveTo>
                      <a:pt x="0" y="0"/>
                    </a:moveTo>
                    <a:cubicBezTo>
                      <a:pt x="10510" y="31531"/>
                      <a:pt x="26831" y="61690"/>
                      <a:pt x="31531" y="94593"/>
                    </a:cubicBezTo>
                    <a:cubicBezTo>
                      <a:pt x="36786" y="131379"/>
                      <a:pt x="24482" y="175620"/>
                      <a:pt x="47296" y="204952"/>
                    </a:cubicBezTo>
                    <a:cubicBezTo>
                      <a:pt x="67701" y="231187"/>
                      <a:pt x="141889" y="236483"/>
                      <a:pt x="141889" y="236483"/>
                    </a:cubicBezTo>
                    <a:cubicBezTo>
                      <a:pt x="136634" y="257504"/>
                      <a:pt x="145504" y="289855"/>
                      <a:pt x="126124" y="299545"/>
                    </a:cubicBezTo>
                    <a:cubicBezTo>
                      <a:pt x="118688" y="303263"/>
                      <a:pt x="94593" y="175053"/>
                      <a:pt x="94593" y="189186"/>
                    </a:cubicBezTo>
                    <a:cubicBezTo>
                      <a:pt x="94593" y="215982"/>
                      <a:pt x="106283" y="241529"/>
                      <a:pt x="110358" y="268014"/>
                    </a:cubicBezTo>
                    <a:cubicBezTo>
                      <a:pt x="138770" y="452689"/>
                      <a:pt x="106040" y="333884"/>
                      <a:pt x="157655" y="488731"/>
                    </a:cubicBezTo>
                    <a:cubicBezTo>
                      <a:pt x="175082" y="541014"/>
                      <a:pt x="156801" y="536028"/>
                      <a:pt x="189186" y="536028"/>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0" name="Freeform 152"/>
              <p:cNvSpPr/>
              <p:nvPr/>
            </p:nvSpPr>
            <p:spPr>
              <a:xfrm>
                <a:off x="1571069" y="4483674"/>
                <a:ext cx="239111" cy="114299"/>
              </a:xfrm>
              <a:custGeom>
                <a:avLst/>
                <a:gdLst>
                  <a:gd name="connsiteX0" fmla="*/ 128752 w 239111"/>
                  <a:gd name="connsiteY0" fmla="*/ 47297 h 114299"/>
                  <a:gd name="connsiteX1" fmla="*/ 81456 w 239111"/>
                  <a:gd name="connsiteY1" fmla="*/ 31531 h 114299"/>
                  <a:gd name="connsiteX2" fmla="*/ 65690 w 239111"/>
                  <a:gd name="connsiteY2" fmla="*/ 15766 h 114299"/>
                  <a:gd name="connsiteX3" fmla="*/ 112987 w 239111"/>
                  <a:gd name="connsiteY3" fmla="*/ 47297 h 114299"/>
                  <a:gd name="connsiteX4" fmla="*/ 207580 w 239111"/>
                  <a:gd name="connsiteY4" fmla="*/ 0 h 114299"/>
                  <a:gd name="connsiteX5" fmla="*/ 239111 w 239111"/>
                  <a:gd name="connsiteY5" fmla="*/ 31531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11" h="114299">
                    <a:moveTo>
                      <a:pt x="128752" y="47297"/>
                    </a:moveTo>
                    <a:cubicBezTo>
                      <a:pt x="112987" y="42042"/>
                      <a:pt x="97848" y="28799"/>
                      <a:pt x="81456" y="31531"/>
                    </a:cubicBezTo>
                    <a:cubicBezTo>
                      <a:pt x="42042" y="38100"/>
                      <a:pt x="0" y="114299"/>
                      <a:pt x="65690" y="15766"/>
                    </a:cubicBezTo>
                    <a:cubicBezTo>
                      <a:pt x="81456" y="26276"/>
                      <a:pt x="94297" y="44182"/>
                      <a:pt x="112987" y="47297"/>
                    </a:cubicBezTo>
                    <a:cubicBezTo>
                      <a:pt x="196874" y="61278"/>
                      <a:pt x="125231" y="0"/>
                      <a:pt x="207580" y="0"/>
                    </a:cubicBezTo>
                    <a:cubicBezTo>
                      <a:pt x="222444" y="0"/>
                      <a:pt x="228601" y="21021"/>
                      <a:pt x="239111" y="31531"/>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1" name="Freeform 153"/>
              <p:cNvSpPr/>
              <p:nvPr/>
            </p:nvSpPr>
            <p:spPr>
              <a:xfrm>
                <a:off x="1708047" y="4593856"/>
                <a:ext cx="157655" cy="34790"/>
              </a:xfrm>
              <a:custGeom>
                <a:avLst/>
                <a:gdLst>
                  <a:gd name="connsiteX0" fmla="*/ 0 w 157655"/>
                  <a:gd name="connsiteY0" fmla="*/ 34790 h 34790"/>
                  <a:gd name="connsiteX1" fmla="*/ 78827 w 157655"/>
                  <a:gd name="connsiteY1" fmla="*/ 19024 h 34790"/>
                  <a:gd name="connsiteX2" fmla="*/ 126124 w 157655"/>
                  <a:gd name="connsiteY2" fmla="*/ 3259 h 34790"/>
                  <a:gd name="connsiteX3" fmla="*/ 157655 w 157655"/>
                  <a:gd name="connsiteY3" fmla="*/ 34790 h 34790"/>
                </a:gdLst>
                <a:ahLst/>
                <a:cxnLst>
                  <a:cxn ang="0">
                    <a:pos x="connsiteX0" y="connsiteY0"/>
                  </a:cxn>
                  <a:cxn ang="0">
                    <a:pos x="connsiteX1" y="connsiteY1"/>
                  </a:cxn>
                  <a:cxn ang="0">
                    <a:pos x="connsiteX2" y="connsiteY2"/>
                  </a:cxn>
                  <a:cxn ang="0">
                    <a:pos x="connsiteX3" y="connsiteY3"/>
                  </a:cxn>
                </a:cxnLst>
                <a:rect l="l" t="t" r="r" b="b"/>
                <a:pathLst>
                  <a:path w="157655" h="34790">
                    <a:moveTo>
                      <a:pt x="0" y="34790"/>
                    </a:moveTo>
                    <a:cubicBezTo>
                      <a:pt x="26276" y="29535"/>
                      <a:pt x="52831" y="25523"/>
                      <a:pt x="78827" y="19024"/>
                    </a:cubicBezTo>
                    <a:cubicBezTo>
                      <a:pt x="94949" y="14993"/>
                      <a:pt x="109828" y="0"/>
                      <a:pt x="126124" y="3259"/>
                    </a:cubicBezTo>
                    <a:cubicBezTo>
                      <a:pt x="140699" y="6174"/>
                      <a:pt x="147145" y="24280"/>
                      <a:pt x="157655" y="3479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2" name="Freeform 154"/>
              <p:cNvSpPr/>
              <p:nvPr/>
            </p:nvSpPr>
            <p:spPr>
              <a:xfrm>
                <a:off x="1776248" y="4810464"/>
                <a:ext cx="94593" cy="47296"/>
              </a:xfrm>
              <a:custGeom>
                <a:avLst/>
                <a:gdLst>
                  <a:gd name="connsiteX0" fmla="*/ 94593 w 94593"/>
                  <a:gd name="connsiteY0" fmla="*/ 47296 h 47296"/>
                  <a:gd name="connsiteX1" fmla="*/ 0 w 94593"/>
                  <a:gd name="connsiteY1" fmla="*/ 0 h 47296"/>
                </a:gdLst>
                <a:ahLst/>
                <a:cxnLst>
                  <a:cxn ang="0">
                    <a:pos x="connsiteX0" y="connsiteY0"/>
                  </a:cxn>
                  <a:cxn ang="0">
                    <a:pos x="connsiteX1" y="connsiteY1"/>
                  </a:cxn>
                </a:cxnLst>
                <a:rect l="l" t="t" r="r" b="b"/>
                <a:pathLst>
                  <a:path w="94593" h="47296">
                    <a:moveTo>
                      <a:pt x="94593" y="47296"/>
                    </a:moveTo>
                    <a:cubicBezTo>
                      <a:pt x="17111" y="27926"/>
                      <a:pt x="46852" y="46852"/>
                      <a:pt x="0"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3" name="Freeform 155"/>
              <p:cNvSpPr/>
              <p:nvPr/>
            </p:nvSpPr>
            <p:spPr>
              <a:xfrm>
                <a:off x="1714480" y="4795673"/>
                <a:ext cx="155759" cy="133525"/>
              </a:xfrm>
              <a:custGeom>
                <a:avLst/>
                <a:gdLst>
                  <a:gd name="connsiteX0" fmla="*/ 12207 w 155759"/>
                  <a:gd name="connsiteY0" fmla="*/ 72693 h 133525"/>
                  <a:gd name="connsiteX1" fmla="*/ 75269 w 155759"/>
                  <a:gd name="connsiteY1" fmla="*/ 119989 h 133525"/>
                  <a:gd name="connsiteX2" fmla="*/ 138331 w 155759"/>
                  <a:gd name="connsiteY2" fmla="*/ 104224 h 133525"/>
                  <a:gd name="connsiteX3" fmla="*/ 154097 w 155759"/>
                  <a:gd name="connsiteY3" fmla="*/ 41162 h 133525"/>
                </a:gdLst>
                <a:ahLst/>
                <a:cxnLst>
                  <a:cxn ang="0">
                    <a:pos x="connsiteX0" y="connsiteY0"/>
                  </a:cxn>
                  <a:cxn ang="0">
                    <a:pos x="connsiteX1" y="connsiteY1"/>
                  </a:cxn>
                  <a:cxn ang="0">
                    <a:pos x="connsiteX2" y="connsiteY2"/>
                  </a:cxn>
                  <a:cxn ang="0">
                    <a:pos x="connsiteX3" y="connsiteY3"/>
                  </a:cxn>
                </a:cxnLst>
                <a:rect l="l" t="t" r="r" b="b"/>
                <a:pathLst>
                  <a:path w="155759" h="133525">
                    <a:moveTo>
                      <a:pt x="12207" y="72693"/>
                    </a:moveTo>
                    <a:cubicBezTo>
                      <a:pt x="121248" y="0"/>
                      <a:pt x="0" y="59774"/>
                      <a:pt x="75269" y="119989"/>
                    </a:cubicBezTo>
                    <a:cubicBezTo>
                      <a:pt x="92188" y="133525"/>
                      <a:pt x="117310" y="109479"/>
                      <a:pt x="138331" y="104224"/>
                    </a:cubicBezTo>
                    <a:cubicBezTo>
                      <a:pt x="155759" y="51942"/>
                      <a:pt x="154097" y="73546"/>
                      <a:pt x="154097" y="41162"/>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4" name="Freeform 156"/>
              <p:cNvSpPr/>
              <p:nvPr/>
            </p:nvSpPr>
            <p:spPr>
              <a:xfrm>
                <a:off x="1949669" y="5008179"/>
                <a:ext cx="78828" cy="126124"/>
              </a:xfrm>
              <a:custGeom>
                <a:avLst/>
                <a:gdLst>
                  <a:gd name="connsiteX0" fmla="*/ 0 w 78828"/>
                  <a:gd name="connsiteY0" fmla="*/ 0 h 126124"/>
                  <a:gd name="connsiteX1" fmla="*/ 31531 w 78828"/>
                  <a:gd name="connsiteY1" fmla="*/ 110359 h 126124"/>
                  <a:gd name="connsiteX2" fmla="*/ 78828 w 78828"/>
                  <a:gd name="connsiteY2" fmla="*/ 126124 h 126124"/>
                </a:gdLst>
                <a:ahLst/>
                <a:cxnLst>
                  <a:cxn ang="0">
                    <a:pos x="connsiteX0" y="connsiteY0"/>
                  </a:cxn>
                  <a:cxn ang="0">
                    <a:pos x="connsiteX1" y="connsiteY1"/>
                  </a:cxn>
                  <a:cxn ang="0">
                    <a:pos x="connsiteX2" y="connsiteY2"/>
                  </a:cxn>
                </a:cxnLst>
                <a:rect l="l" t="t" r="r" b="b"/>
                <a:pathLst>
                  <a:path w="78828" h="126124">
                    <a:moveTo>
                      <a:pt x="0" y="0"/>
                    </a:moveTo>
                    <a:cubicBezTo>
                      <a:pt x="137" y="548"/>
                      <a:pt x="23991" y="102819"/>
                      <a:pt x="31531" y="110359"/>
                    </a:cubicBezTo>
                    <a:cubicBezTo>
                      <a:pt x="43282" y="122110"/>
                      <a:pt x="78828" y="126124"/>
                      <a:pt x="78828" y="126124"/>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5" name="Freeform 157"/>
              <p:cNvSpPr/>
              <p:nvPr/>
            </p:nvSpPr>
            <p:spPr>
              <a:xfrm>
                <a:off x="1886607" y="5019350"/>
                <a:ext cx="94593" cy="183918"/>
              </a:xfrm>
              <a:custGeom>
                <a:avLst/>
                <a:gdLst>
                  <a:gd name="connsiteX0" fmla="*/ 0 w 94593"/>
                  <a:gd name="connsiteY0" fmla="*/ 36126 h 183918"/>
                  <a:gd name="connsiteX1" fmla="*/ 47296 w 94593"/>
                  <a:gd name="connsiteY1" fmla="*/ 4595 h 183918"/>
                  <a:gd name="connsiteX2" fmla="*/ 63062 w 94593"/>
                  <a:gd name="connsiteY2" fmla="*/ 51891 h 183918"/>
                  <a:gd name="connsiteX3" fmla="*/ 94593 w 94593"/>
                  <a:gd name="connsiteY3" fmla="*/ 99188 h 183918"/>
                  <a:gd name="connsiteX4" fmla="*/ 78827 w 94593"/>
                  <a:gd name="connsiteY4" fmla="*/ 146484 h 18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183918">
                    <a:moveTo>
                      <a:pt x="0" y="36126"/>
                    </a:moveTo>
                    <a:cubicBezTo>
                      <a:pt x="15765" y="25616"/>
                      <a:pt x="28914" y="0"/>
                      <a:pt x="47296" y="4595"/>
                    </a:cubicBezTo>
                    <a:cubicBezTo>
                      <a:pt x="63418" y="8625"/>
                      <a:pt x="55630" y="37027"/>
                      <a:pt x="63062" y="51891"/>
                    </a:cubicBezTo>
                    <a:cubicBezTo>
                      <a:pt x="71536" y="68838"/>
                      <a:pt x="84083" y="83422"/>
                      <a:pt x="94593" y="99188"/>
                    </a:cubicBezTo>
                    <a:cubicBezTo>
                      <a:pt x="77552" y="167348"/>
                      <a:pt x="78827" y="183918"/>
                      <a:pt x="78827" y="146484"/>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Freeform 158"/>
              <p:cNvSpPr/>
              <p:nvPr/>
            </p:nvSpPr>
            <p:spPr>
              <a:xfrm>
                <a:off x="2938450" y="5039710"/>
                <a:ext cx="78828" cy="157656"/>
              </a:xfrm>
              <a:custGeom>
                <a:avLst/>
                <a:gdLst>
                  <a:gd name="connsiteX0" fmla="*/ 0 w 78828"/>
                  <a:gd name="connsiteY0" fmla="*/ 157656 h 157656"/>
                  <a:gd name="connsiteX1" fmla="*/ 47297 w 78828"/>
                  <a:gd name="connsiteY1" fmla="*/ 141890 h 157656"/>
                  <a:gd name="connsiteX2" fmla="*/ 63062 w 78828"/>
                  <a:gd name="connsiteY2" fmla="*/ 31531 h 157656"/>
                  <a:gd name="connsiteX3" fmla="*/ 78828 w 78828"/>
                  <a:gd name="connsiteY3" fmla="*/ 0 h 157656"/>
                </a:gdLst>
                <a:ahLst/>
                <a:cxnLst>
                  <a:cxn ang="0">
                    <a:pos x="connsiteX0" y="connsiteY0"/>
                  </a:cxn>
                  <a:cxn ang="0">
                    <a:pos x="connsiteX1" y="connsiteY1"/>
                  </a:cxn>
                  <a:cxn ang="0">
                    <a:pos x="connsiteX2" y="connsiteY2"/>
                  </a:cxn>
                  <a:cxn ang="0">
                    <a:pos x="connsiteX3" y="connsiteY3"/>
                  </a:cxn>
                </a:cxnLst>
                <a:rect l="l" t="t" r="r" b="b"/>
                <a:pathLst>
                  <a:path w="78828" h="157656">
                    <a:moveTo>
                      <a:pt x="0" y="157656"/>
                    </a:moveTo>
                    <a:cubicBezTo>
                      <a:pt x="15766" y="152401"/>
                      <a:pt x="39865" y="156754"/>
                      <a:pt x="47297" y="141890"/>
                    </a:cubicBezTo>
                    <a:cubicBezTo>
                      <a:pt x="63915" y="108653"/>
                      <a:pt x="55001" y="67806"/>
                      <a:pt x="63062" y="31531"/>
                    </a:cubicBezTo>
                    <a:cubicBezTo>
                      <a:pt x="65611" y="20060"/>
                      <a:pt x="73573" y="10510"/>
                      <a:pt x="78828"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8" name="Freeform 159"/>
              <p:cNvSpPr/>
              <p:nvPr/>
            </p:nvSpPr>
            <p:spPr>
              <a:xfrm>
                <a:off x="3053255" y="4230571"/>
                <a:ext cx="321213" cy="777608"/>
              </a:xfrm>
              <a:custGeom>
                <a:avLst/>
                <a:gdLst>
                  <a:gd name="connsiteX0" fmla="*/ 0 w 321213"/>
                  <a:gd name="connsiteY0" fmla="*/ 777608 h 777608"/>
                  <a:gd name="connsiteX1" fmla="*/ 78828 w 321213"/>
                  <a:gd name="connsiteY1" fmla="*/ 635719 h 777608"/>
                  <a:gd name="connsiteX2" fmla="*/ 110359 w 321213"/>
                  <a:gd name="connsiteY2" fmla="*/ 541126 h 777608"/>
                  <a:gd name="connsiteX3" fmla="*/ 126124 w 321213"/>
                  <a:gd name="connsiteY3" fmla="*/ 493829 h 777608"/>
                  <a:gd name="connsiteX4" fmla="*/ 157655 w 321213"/>
                  <a:gd name="connsiteY4" fmla="*/ 446532 h 777608"/>
                  <a:gd name="connsiteX5" fmla="*/ 189186 w 321213"/>
                  <a:gd name="connsiteY5" fmla="*/ 351939 h 777608"/>
                  <a:gd name="connsiteX6" fmla="*/ 204952 w 321213"/>
                  <a:gd name="connsiteY6" fmla="*/ 304643 h 777608"/>
                  <a:gd name="connsiteX7" fmla="*/ 220717 w 321213"/>
                  <a:gd name="connsiteY7" fmla="*/ 178519 h 777608"/>
                  <a:gd name="connsiteX8" fmla="*/ 268014 w 321213"/>
                  <a:gd name="connsiteY8" fmla="*/ 162753 h 777608"/>
                  <a:gd name="connsiteX9" fmla="*/ 315311 w 321213"/>
                  <a:gd name="connsiteY9" fmla="*/ 68160 h 777608"/>
                  <a:gd name="connsiteX10" fmla="*/ 283779 w 321213"/>
                  <a:gd name="connsiteY10" fmla="*/ 5098 h 7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213" h="777608">
                    <a:moveTo>
                      <a:pt x="0" y="777608"/>
                    </a:moveTo>
                    <a:cubicBezTo>
                      <a:pt x="38582" y="661863"/>
                      <a:pt x="8029" y="706517"/>
                      <a:pt x="78828" y="635719"/>
                    </a:cubicBezTo>
                    <a:lnTo>
                      <a:pt x="110359" y="541126"/>
                    </a:lnTo>
                    <a:cubicBezTo>
                      <a:pt x="115614" y="525360"/>
                      <a:pt x="116906" y="507656"/>
                      <a:pt x="126124" y="493829"/>
                    </a:cubicBezTo>
                    <a:cubicBezTo>
                      <a:pt x="136634" y="478063"/>
                      <a:pt x="149960" y="463847"/>
                      <a:pt x="157655" y="446532"/>
                    </a:cubicBezTo>
                    <a:cubicBezTo>
                      <a:pt x="171154" y="416160"/>
                      <a:pt x="178676" y="383470"/>
                      <a:pt x="189186" y="351939"/>
                    </a:cubicBezTo>
                    <a:lnTo>
                      <a:pt x="204952" y="304643"/>
                    </a:lnTo>
                    <a:cubicBezTo>
                      <a:pt x="210207" y="262602"/>
                      <a:pt x="203510" y="217236"/>
                      <a:pt x="220717" y="178519"/>
                    </a:cubicBezTo>
                    <a:cubicBezTo>
                      <a:pt x="227466" y="163333"/>
                      <a:pt x="255037" y="173134"/>
                      <a:pt x="268014" y="162753"/>
                    </a:cubicBezTo>
                    <a:cubicBezTo>
                      <a:pt x="295798" y="140526"/>
                      <a:pt x="304925" y="99317"/>
                      <a:pt x="315311" y="68160"/>
                    </a:cubicBezTo>
                    <a:cubicBezTo>
                      <a:pt x="298270" y="0"/>
                      <a:pt x="321213" y="5098"/>
                      <a:pt x="283779" y="5098"/>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9" name="Freeform 160"/>
              <p:cNvSpPr/>
              <p:nvPr/>
            </p:nvSpPr>
            <p:spPr>
              <a:xfrm>
                <a:off x="3273972" y="4267200"/>
                <a:ext cx="146263" cy="50800"/>
              </a:xfrm>
              <a:custGeom>
                <a:avLst/>
                <a:gdLst>
                  <a:gd name="connsiteX0" fmla="*/ 0 w 146263"/>
                  <a:gd name="connsiteY0" fmla="*/ 0 h 50800"/>
                  <a:gd name="connsiteX1" fmla="*/ 141890 w 146263"/>
                  <a:gd name="connsiteY1" fmla="*/ 15766 h 50800"/>
                  <a:gd name="connsiteX2" fmla="*/ 141890 w 146263"/>
                  <a:gd name="connsiteY2" fmla="*/ 0 h 50800"/>
                </a:gdLst>
                <a:ahLst/>
                <a:cxnLst>
                  <a:cxn ang="0">
                    <a:pos x="connsiteX0" y="connsiteY0"/>
                  </a:cxn>
                  <a:cxn ang="0">
                    <a:pos x="connsiteX1" y="connsiteY1"/>
                  </a:cxn>
                  <a:cxn ang="0">
                    <a:pos x="connsiteX2" y="connsiteY2"/>
                  </a:cxn>
                </a:cxnLst>
                <a:rect l="l" t="t" r="r" b="b"/>
                <a:pathLst>
                  <a:path w="146263" h="50800">
                    <a:moveTo>
                      <a:pt x="0" y="0"/>
                    </a:moveTo>
                    <a:cubicBezTo>
                      <a:pt x="57805" y="19268"/>
                      <a:pt x="89339" y="50800"/>
                      <a:pt x="141890" y="15766"/>
                    </a:cubicBezTo>
                    <a:cubicBezTo>
                      <a:pt x="146263" y="12851"/>
                      <a:pt x="141890" y="5255"/>
                      <a:pt x="141890"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9" name="Freeform 161"/>
              <p:cNvSpPr/>
              <p:nvPr/>
            </p:nvSpPr>
            <p:spPr>
              <a:xfrm>
                <a:off x="3258207" y="4343213"/>
                <a:ext cx="189186" cy="129791"/>
              </a:xfrm>
              <a:custGeom>
                <a:avLst/>
                <a:gdLst>
                  <a:gd name="connsiteX0" fmla="*/ 0 w 189186"/>
                  <a:gd name="connsiteY0" fmla="*/ 2815 h 129791"/>
                  <a:gd name="connsiteX1" fmla="*/ 94593 w 189186"/>
                  <a:gd name="connsiteY1" fmla="*/ 18580 h 129791"/>
                  <a:gd name="connsiteX2" fmla="*/ 110359 w 189186"/>
                  <a:gd name="connsiteY2" fmla="*/ 81642 h 129791"/>
                  <a:gd name="connsiteX3" fmla="*/ 189186 w 189186"/>
                  <a:gd name="connsiteY3" fmla="*/ 97408 h 129791"/>
                  <a:gd name="connsiteX4" fmla="*/ 141890 w 189186"/>
                  <a:gd name="connsiteY4" fmla="*/ 97408 h 12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6" h="129791">
                    <a:moveTo>
                      <a:pt x="0" y="2815"/>
                    </a:moveTo>
                    <a:cubicBezTo>
                      <a:pt x="31531" y="8070"/>
                      <a:pt x="68581" y="0"/>
                      <a:pt x="94593" y="18580"/>
                    </a:cubicBezTo>
                    <a:cubicBezTo>
                      <a:pt x="112225" y="31174"/>
                      <a:pt x="93713" y="67771"/>
                      <a:pt x="110359" y="81642"/>
                    </a:cubicBezTo>
                    <a:cubicBezTo>
                      <a:pt x="130944" y="98796"/>
                      <a:pt x="162910" y="92153"/>
                      <a:pt x="189186" y="97408"/>
                    </a:cubicBezTo>
                    <a:cubicBezTo>
                      <a:pt x="136905" y="114835"/>
                      <a:pt x="141890" y="129791"/>
                      <a:pt x="141890" y="97408"/>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0" name="Freeform 162"/>
              <p:cNvSpPr/>
              <p:nvPr/>
            </p:nvSpPr>
            <p:spPr>
              <a:xfrm>
                <a:off x="3279767" y="4440621"/>
                <a:ext cx="57267" cy="48149"/>
              </a:xfrm>
              <a:custGeom>
                <a:avLst/>
                <a:gdLst>
                  <a:gd name="connsiteX0" fmla="*/ 57267 w 57267"/>
                  <a:gd name="connsiteY0" fmla="*/ 47296 h 48149"/>
                  <a:gd name="connsiteX1" fmla="*/ 9971 w 57267"/>
                  <a:gd name="connsiteY1" fmla="*/ 0 h 48149"/>
                </a:gdLst>
                <a:ahLst/>
                <a:cxnLst>
                  <a:cxn ang="0">
                    <a:pos x="connsiteX0" y="connsiteY0"/>
                  </a:cxn>
                  <a:cxn ang="0">
                    <a:pos x="connsiteX1" y="connsiteY1"/>
                  </a:cxn>
                </a:cxnLst>
                <a:rect l="l" t="t" r="r" b="b"/>
                <a:pathLst>
                  <a:path w="57267" h="48149">
                    <a:moveTo>
                      <a:pt x="57267" y="47296"/>
                    </a:moveTo>
                    <a:cubicBezTo>
                      <a:pt x="0" y="28207"/>
                      <a:pt x="9971" y="48149"/>
                      <a:pt x="9971"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5" name="Freeform 163"/>
              <p:cNvSpPr/>
              <p:nvPr/>
            </p:nvSpPr>
            <p:spPr>
              <a:xfrm>
                <a:off x="3116317" y="4645572"/>
                <a:ext cx="204952" cy="94594"/>
              </a:xfrm>
              <a:custGeom>
                <a:avLst/>
                <a:gdLst>
                  <a:gd name="connsiteX0" fmla="*/ 0 w 204952"/>
                  <a:gd name="connsiteY0" fmla="*/ 0 h 94594"/>
                  <a:gd name="connsiteX1" fmla="*/ 47297 w 204952"/>
                  <a:gd name="connsiteY1" fmla="*/ 15766 h 94594"/>
                  <a:gd name="connsiteX2" fmla="*/ 63062 w 204952"/>
                  <a:gd name="connsiteY2" fmla="*/ 63062 h 94594"/>
                  <a:gd name="connsiteX3" fmla="*/ 141890 w 204952"/>
                  <a:gd name="connsiteY3" fmla="*/ 78828 h 94594"/>
                  <a:gd name="connsiteX4" fmla="*/ 204952 w 204952"/>
                  <a:gd name="connsiteY4" fmla="*/ 94594 h 9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2" h="94594">
                    <a:moveTo>
                      <a:pt x="0" y="0"/>
                    </a:moveTo>
                    <a:cubicBezTo>
                      <a:pt x="15766" y="5255"/>
                      <a:pt x="35546" y="4015"/>
                      <a:pt x="47297" y="15766"/>
                    </a:cubicBezTo>
                    <a:cubicBezTo>
                      <a:pt x="59048" y="27517"/>
                      <a:pt x="49235" y="53844"/>
                      <a:pt x="63062" y="63062"/>
                    </a:cubicBezTo>
                    <a:cubicBezTo>
                      <a:pt x="85358" y="77926"/>
                      <a:pt x="115732" y="73015"/>
                      <a:pt x="141890" y="78828"/>
                    </a:cubicBezTo>
                    <a:cubicBezTo>
                      <a:pt x="163042" y="83528"/>
                      <a:pt x="204952" y="94594"/>
                      <a:pt x="204952" y="94594"/>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6" name="Freeform 164"/>
              <p:cNvSpPr/>
              <p:nvPr/>
            </p:nvSpPr>
            <p:spPr>
              <a:xfrm>
                <a:off x="3179379" y="4787462"/>
                <a:ext cx="56042" cy="63062"/>
              </a:xfrm>
              <a:custGeom>
                <a:avLst/>
                <a:gdLst>
                  <a:gd name="connsiteX0" fmla="*/ 0 w 56042"/>
                  <a:gd name="connsiteY0" fmla="*/ 0 h 63062"/>
                  <a:gd name="connsiteX1" fmla="*/ 47297 w 56042"/>
                  <a:gd name="connsiteY1" fmla="*/ 63062 h 63062"/>
                </a:gdLst>
                <a:ahLst/>
                <a:cxnLst>
                  <a:cxn ang="0">
                    <a:pos x="connsiteX0" y="connsiteY0"/>
                  </a:cxn>
                  <a:cxn ang="0">
                    <a:pos x="connsiteX1" y="connsiteY1"/>
                  </a:cxn>
                </a:cxnLst>
                <a:rect l="l" t="t" r="r" b="b"/>
                <a:pathLst>
                  <a:path w="56042" h="63062">
                    <a:moveTo>
                      <a:pt x="0" y="0"/>
                    </a:moveTo>
                    <a:cubicBezTo>
                      <a:pt x="56042" y="37361"/>
                      <a:pt x="47297" y="12583"/>
                      <a:pt x="47297" y="63062"/>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7" name="Freeform 165"/>
              <p:cNvSpPr/>
              <p:nvPr/>
            </p:nvSpPr>
            <p:spPr>
              <a:xfrm>
                <a:off x="3210910" y="4550979"/>
                <a:ext cx="15766" cy="47297"/>
              </a:xfrm>
              <a:custGeom>
                <a:avLst/>
                <a:gdLst>
                  <a:gd name="connsiteX0" fmla="*/ 15766 w 15766"/>
                  <a:gd name="connsiteY0" fmla="*/ 47297 h 47297"/>
                  <a:gd name="connsiteX1" fmla="*/ 0 w 15766"/>
                  <a:gd name="connsiteY1" fmla="*/ 0 h 47297"/>
                  <a:gd name="connsiteX2" fmla="*/ 15766 w 15766"/>
                  <a:gd name="connsiteY2" fmla="*/ 47297 h 47297"/>
                </a:gdLst>
                <a:ahLst/>
                <a:cxnLst>
                  <a:cxn ang="0">
                    <a:pos x="connsiteX0" y="connsiteY0"/>
                  </a:cxn>
                  <a:cxn ang="0">
                    <a:pos x="connsiteX1" y="connsiteY1"/>
                  </a:cxn>
                  <a:cxn ang="0">
                    <a:pos x="connsiteX2" y="connsiteY2"/>
                  </a:cxn>
                </a:cxnLst>
                <a:rect l="l" t="t" r="r" b="b"/>
                <a:pathLst>
                  <a:path w="15766" h="47297">
                    <a:moveTo>
                      <a:pt x="15766" y="47297"/>
                    </a:moveTo>
                    <a:cubicBezTo>
                      <a:pt x="15766" y="47297"/>
                      <a:pt x="11751" y="11751"/>
                      <a:pt x="0" y="0"/>
                    </a:cubicBezTo>
                    <a:lnTo>
                      <a:pt x="15766" y="47297"/>
                    </a:lnTo>
                    <a:close/>
                  </a:path>
                </a:pathLst>
              </a:custGeom>
              <a:solidFill>
                <a:srgbClr val="CEB966"/>
              </a:solid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8" name="Freeform 166"/>
              <p:cNvSpPr/>
              <p:nvPr/>
            </p:nvSpPr>
            <p:spPr>
              <a:xfrm>
                <a:off x="3258207" y="4582510"/>
                <a:ext cx="63062" cy="15766"/>
              </a:xfrm>
              <a:custGeom>
                <a:avLst/>
                <a:gdLst>
                  <a:gd name="connsiteX0" fmla="*/ 0 w 63062"/>
                  <a:gd name="connsiteY0" fmla="*/ 15766 h 15766"/>
                  <a:gd name="connsiteX1" fmla="*/ 63062 w 63062"/>
                  <a:gd name="connsiteY1" fmla="*/ 0 h 15766"/>
                </a:gdLst>
                <a:ahLst/>
                <a:cxnLst>
                  <a:cxn ang="0">
                    <a:pos x="connsiteX0" y="connsiteY0"/>
                  </a:cxn>
                  <a:cxn ang="0">
                    <a:pos x="connsiteX1" y="connsiteY1"/>
                  </a:cxn>
                </a:cxnLst>
                <a:rect l="l" t="t" r="r" b="b"/>
                <a:pathLst>
                  <a:path w="63062" h="15766">
                    <a:moveTo>
                      <a:pt x="0" y="15766"/>
                    </a:moveTo>
                    <a:lnTo>
                      <a:pt x="63062" y="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9" name="Freeform 167"/>
              <p:cNvSpPr/>
              <p:nvPr/>
            </p:nvSpPr>
            <p:spPr>
              <a:xfrm>
                <a:off x="3083933" y="4850524"/>
                <a:ext cx="95446" cy="72224"/>
              </a:xfrm>
              <a:custGeom>
                <a:avLst/>
                <a:gdLst>
                  <a:gd name="connsiteX0" fmla="*/ 853 w 95446"/>
                  <a:gd name="connsiteY0" fmla="*/ 0 h 72224"/>
                  <a:gd name="connsiteX1" fmla="*/ 95446 w 95446"/>
                  <a:gd name="connsiteY1" fmla="*/ 47297 h 72224"/>
                </a:gdLst>
                <a:ahLst/>
                <a:cxnLst>
                  <a:cxn ang="0">
                    <a:pos x="connsiteX0" y="connsiteY0"/>
                  </a:cxn>
                  <a:cxn ang="0">
                    <a:pos x="connsiteX1" y="connsiteY1"/>
                  </a:cxn>
                </a:cxnLst>
                <a:rect l="l" t="t" r="r" b="b"/>
                <a:pathLst>
                  <a:path w="95446" h="72224">
                    <a:moveTo>
                      <a:pt x="853" y="0"/>
                    </a:moveTo>
                    <a:cubicBezTo>
                      <a:pt x="24928" y="72224"/>
                      <a:pt x="0" y="47297"/>
                      <a:pt x="95446" y="47297"/>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0" name="Freeform 168"/>
              <p:cNvSpPr/>
              <p:nvPr/>
            </p:nvSpPr>
            <p:spPr>
              <a:xfrm>
                <a:off x="3037490" y="4923278"/>
                <a:ext cx="116664" cy="86882"/>
              </a:xfrm>
              <a:custGeom>
                <a:avLst/>
                <a:gdLst>
                  <a:gd name="connsiteX0" fmla="*/ 0 w 116664"/>
                  <a:gd name="connsiteY0" fmla="*/ 55351 h 86882"/>
                  <a:gd name="connsiteX1" fmla="*/ 15765 w 116664"/>
                  <a:gd name="connsiteY1" fmla="*/ 8054 h 86882"/>
                  <a:gd name="connsiteX2" fmla="*/ 110358 w 116664"/>
                  <a:gd name="connsiteY2" fmla="*/ 55351 h 86882"/>
                  <a:gd name="connsiteX3" fmla="*/ 110358 w 116664"/>
                  <a:gd name="connsiteY3" fmla="*/ 86882 h 86882"/>
                </a:gdLst>
                <a:ahLst/>
                <a:cxnLst>
                  <a:cxn ang="0">
                    <a:pos x="connsiteX0" y="connsiteY0"/>
                  </a:cxn>
                  <a:cxn ang="0">
                    <a:pos x="connsiteX1" y="connsiteY1"/>
                  </a:cxn>
                  <a:cxn ang="0">
                    <a:pos x="connsiteX2" y="connsiteY2"/>
                  </a:cxn>
                  <a:cxn ang="0">
                    <a:pos x="connsiteX3" y="connsiteY3"/>
                  </a:cxn>
                </a:cxnLst>
                <a:rect l="l" t="t" r="r" b="b"/>
                <a:pathLst>
                  <a:path w="116664" h="86882">
                    <a:moveTo>
                      <a:pt x="0" y="55351"/>
                    </a:moveTo>
                    <a:cubicBezTo>
                      <a:pt x="5255" y="39585"/>
                      <a:pt x="901" y="15486"/>
                      <a:pt x="15765" y="8054"/>
                    </a:cubicBezTo>
                    <a:cubicBezTo>
                      <a:pt x="31873" y="0"/>
                      <a:pt x="105289" y="48592"/>
                      <a:pt x="110358" y="55351"/>
                    </a:cubicBezTo>
                    <a:cubicBezTo>
                      <a:pt x="116664" y="63759"/>
                      <a:pt x="110358" y="76372"/>
                      <a:pt x="110358" y="86882"/>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1" name="Freeform 169"/>
              <p:cNvSpPr/>
              <p:nvPr/>
            </p:nvSpPr>
            <p:spPr>
              <a:xfrm>
                <a:off x="2958662" y="5102772"/>
                <a:ext cx="110359" cy="17827"/>
              </a:xfrm>
              <a:custGeom>
                <a:avLst/>
                <a:gdLst>
                  <a:gd name="connsiteX0" fmla="*/ 0 w 110359"/>
                  <a:gd name="connsiteY0" fmla="*/ 0 h 17827"/>
                  <a:gd name="connsiteX1" fmla="*/ 110359 w 110359"/>
                  <a:gd name="connsiteY1" fmla="*/ 15766 h 17827"/>
                </a:gdLst>
                <a:ahLst/>
                <a:cxnLst>
                  <a:cxn ang="0">
                    <a:pos x="connsiteX0" y="connsiteY0"/>
                  </a:cxn>
                  <a:cxn ang="0">
                    <a:pos x="connsiteX1" y="connsiteY1"/>
                  </a:cxn>
                </a:cxnLst>
                <a:rect l="l" t="t" r="r" b="b"/>
                <a:pathLst>
                  <a:path w="110359" h="17827">
                    <a:moveTo>
                      <a:pt x="0" y="0"/>
                    </a:moveTo>
                    <a:cubicBezTo>
                      <a:pt x="89134" y="17827"/>
                      <a:pt x="52032" y="15766"/>
                      <a:pt x="110359" y="15766"/>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2" name="Freeform 170"/>
              <p:cNvSpPr/>
              <p:nvPr/>
            </p:nvSpPr>
            <p:spPr>
              <a:xfrm>
                <a:off x="2958662" y="5150069"/>
                <a:ext cx="181160" cy="108697"/>
              </a:xfrm>
              <a:custGeom>
                <a:avLst/>
                <a:gdLst>
                  <a:gd name="connsiteX0" fmla="*/ 0 w 181160"/>
                  <a:gd name="connsiteY0" fmla="*/ 0 h 108697"/>
                  <a:gd name="connsiteX1" fmla="*/ 47297 w 181160"/>
                  <a:gd name="connsiteY1" fmla="*/ 15765 h 108697"/>
                  <a:gd name="connsiteX2" fmla="*/ 78828 w 181160"/>
                  <a:gd name="connsiteY2" fmla="*/ 47297 h 108697"/>
                  <a:gd name="connsiteX3" fmla="*/ 94593 w 181160"/>
                  <a:gd name="connsiteY3" fmla="*/ 31531 h 108697"/>
                </a:gdLst>
                <a:ahLst/>
                <a:cxnLst>
                  <a:cxn ang="0">
                    <a:pos x="connsiteX0" y="connsiteY0"/>
                  </a:cxn>
                  <a:cxn ang="0">
                    <a:pos x="connsiteX1" y="connsiteY1"/>
                  </a:cxn>
                  <a:cxn ang="0">
                    <a:pos x="connsiteX2" y="connsiteY2"/>
                  </a:cxn>
                  <a:cxn ang="0">
                    <a:pos x="connsiteX3" y="connsiteY3"/>
                  </a:cxn>
                </a:cxnLst>
                <a:rect l="l" t="t" r="r" b="b"/>
                <a:pathLst>
                  <a:path w="181160" h="108697">
                    <a:moveTo>
                      <a:pt x="0" y="0"/>
                    </a:moveTo>
                    <a:cubicBezTo>
                      <a:pt x="15766" y="5255"/>
                      <a:pt x="33047" y="7215"/>
                      <a:pt x="47297" y="15765"/>
                    </a:cubicBezTo>
                    <a:cubicBezTo>
                      <a:pt x="60043" y="23413"/>
                      <a:pt x="66082" y="39649"/>
                      <a:pt x="78828" y="47297"/>
                    </a:cubicBezTo>
                    <a:cubicBezTo>
                      <a:pt x="181160" y="108697"/>
                      <a:pt x="101261" y="38199"/>
                      <a:pt x="94593" y="31531"/>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3" name="Freeform 171"/>
              <p:cNvSpPr/>
              <p:nvPr/>
            </p:nvSpPr>
            <p:spPr>
              <a:xfrm>
                <a:off x="2060028" y="5105294"/>
                <a:ext cx="101123" cy="155134"/>
              </a:xfrm>
              <a:custGeom>
                <a:avLst/>
                <a:gdLst>
                  <a:gd name="connsiteX0" fmla="*/ 0 w 101123"/>
                  <a:gd name="connsiteY0" fmla="*/ 107837 h 155134"/>
                  <a:gd name="connsiteX1" fmla="*/ 47296 w 101123"/>
                  <a:gd name="connsiteY1" fmla="*/ 92072 h 155134"/>
                  <a:gd name="connsiteX2" fmla="*/ 78827 w 101123"/>
                  <a:gd name="connsiteY2" fmla="*/ 155134 h 155134"/>
                </a:gdLst>
                <a:ahLst/>
                <a:cxnLst>
                  <a:cxn ang="0">
                    <a:pos x="connsiteX0" y="connsiteY0"/>
                  </a:cxn>
                  <a:cxn ang="0">
                    <a:pos x="connsiteX1" y="connsiteY1"/>
                  </a:cxn>
                  <a:cxn ang="0">
                    <a:pos x="connsiteX2" y="connsiteY2"/>
                  </a:cxn>
                </a:cxnLst>
                <a:rect l="l" t="t" r="r" b="b"/>
                <a:pathLst>
                  <a:path w="101123" h="155134">
                    <a:moveTo>
                      <a:pt x="0" y="107837"/>
                    </a:moveTo>
                    <a:cubicBezTo>
                      <a:pt x="15765" y="102582"/>
                      <a:pt x="33046" y="100622"/>
                      <a:pt x="47296" y="92072"/>
                    </a:cubicBezTo>
                    <a:cubicBezTo>
                      <a:pt x="101123" y="59775"/>
                      <a:pt x="78827" y="0"/>
                      <a:pt x="78827" y="155134"/>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4" name="Freeform 172"/>
              <p:cNvSpPr/>
              <p:nvPr/>
            </p:nvSpPr>
            <p:spPr>
              <a:xfrm>
                <a:off x="2814933" y="5213153"/>
                <a:ext cx="112198" cy="94571"/>
              </a:xfrm>
              <a:custGeom>
                <a:avLst/>
                <a:gdLst>
                  <a:gd name="connsiteX0" fmla="*/ 33370 w 112198"/>
                  <a:gd name="connsiteY0" fmla="*/ 94571 h 94571"/>
                  <a:gd name="connsiteX1" fmla="*/ 64901 w 112198"/>
                  <a:gd name="connsiteY1" fmla="*/ 47275 h 94571"/>
                  <a:gd name="connsiteX2" fmla="*/ 112198 w 112198"/>
                  <a:gd name="connsiteY2" fmla="*/ 47275 h 94571"/>
                </a:gdLst>
                <a:ahLst/>
                <a:cxnLst>
                  <a:cxn ang="0">
                    <a:pos x="connsiteX0" y="connsiteY0"/>
                  </a:cxn>
                  <a:cxn ang="0">
                    <a:pos x="connsiteX1" y="connsiteY1"/>
                  </a:cxn>
                  <a:cxn ang="0">
                    <a:pos x="connsiteX2" y="connsiteY2"/>
                  </a:cxn>
                </a:cxnLst>
                <a:rect l="l" t="t" r="r" b="b"/>
                <a:pathLst>
                  <a:path w="112198" h="94571">
                    <a:moveTo>
                      <a:pt x="33370" y="94571"/>
                    </a:moveTo>
                    <a:cubicBezTo>
                      <a:pt x="9728" y="0"/>
                      <a:pt x="0" y="36458"/>
                      <a:pt x="64901" y="47275"/>
                    </a:cubicBezTo>
                    <a:cubicBezTo>
                      <a:pt x="80452" y="49867"/>
                      <a:pt x="96432" y="47275"/>
                      <a:pt x="112198" y="47275"/>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5" name="Freeform 173"/>
              <p:cNvSpPr/>
              <p:nvPr/>
            </p:nvSpPr>
            <p:spPr>
              <a:xfrm>
                <a:off x="2186152" y="5291959"/>
                <a:ext cx="94593" cy="94593"/>
              </a:xfrm>
              <a:custGeom>
                <a:avLst/>
                <a:gdLst>
                  <a:gd name="connsiteX0" fmla="*/ 94593 w 94593"/>
                  <a:gd name="connsiteY0" fmla="*/ 94593 h 94593"/>
                  <a:gd name="connsiteX1" fmla="*/ 47296 w 94593"/>
                  <a:gd name="connsiteY1" fmla="*/ 63062 h 94593"/>
                  <a:gd name="connsiteX2" fmla="*/ 0 w 94593"/>
                  <a:gd name="connsiteY2" fmla="*/ 47296 h 94593"/>
                  <a:gd name="connsiteX3" fmla="*/ 47296 w 94593"/>
                  <a:gd name="connsiteY3" fmla="*/ 15765 h 94593"/>
                  <a:gd name="connsiteX4" fmla="*/ 63062 w 94593"/>
                  <a:gd name="connsiteY4" fmla="*/ 0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94593">
                    <a:moveTo>
                      <a:pt x="94593" y="94593"/>
                    </a:moveTo>
                    <a:cubicBezTo>
                      <a:pt x="78827" y="84083"/>
                      <a:pt x="64243" y="71536"/>
                      <a:pt x="47296" y="63062"/>
                    </a:cubicBezTo>
                    <a:cubicBezTo>
                      <a:pt x="32432" y="55630"/>
                      <a:pt x="0" y="63914"/>
                      <a:pt x="0" y="47296"/>
                    </a:cubicBezTo>
                    <a:cubicBezTo>
                      <a:pt x="0" y="28348"/>
                      <a:pt x="32138" y="27134"/>
                      <a:pt x="47296" y="15765"/>
                    </a:cubicBezTo>
                    <a:cubicBezTo>
                      <a:pt x="53242" y="11306"/>
                      <a:pt x="57807" y="5255"/>
                      <a:pt x="63062"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6" name="Freeform 174"/>
              <p:cNvSpPr/>
              <p:nvPr/>
            </p:nvSpPr>
            <p:spPr>
              <a:xfrm>
                <a:off x="2742106" y="5323490"/>
                <a:ext cx="53468" cy="110358"/>
              </a:xfrm>
              <a:custGeom>
                <a:avLst/>
                <a:gdLst>
                  <a:gd name="connsiteX0" fmla="*/ 0 w 53468"/>
                  <a:gd name="connsiteY0" fmla="*/ 110358 h 110358"/>
                  <a:gd name="connsiteX1" fmla="*/ 47296 w 53468"/>
                  <a:gd name="connsiteY1" fmla="*/ 78827 h 110358"/>
                  <a:gd name="connsiteX2" fmla="*/ 31531 w 53468"/>
                  <a:gd name="connsiteY2" fmla="*/ 31531 h 110358"/>
                  <a:gd name="connsiteX3" fmla="*/ 31531 w 53468"/>
                  <a:gd name="connsiteY3" fmla="*/ 0 h 110358"/>
                </a:gdLst>
                <a:ahLst/>
                <a:cxnLst>
                  <a:cxn ang="0">
                    <a:pos x="connsiteX0" y="connsiteY0"/>
                  </a:cxn>
                  <a:cxn ang="0">
                    <a:pos x="connsiteX1" y="connsiteY1"/>
                  </a:cxn>
                  <a:cxn ang="0">
                    <a:pos x="connsiteX2" y="connsiteY2"/>
                  </a:cxn>
                  <a:cxn ang="0">
                    <a:pos x="connsiteX3" y="connsiteY3"/>
                  </a:cxn>
                </a:cxnLst>
                <a:rect l="l" t="t" r="r" b="b"/>
                <a:pathLst>
                  <a:path w="53468" h="110358">
                    <a:moveTo>
                      <a:pt x="0" y="110358"/>
                    </a:moveTo>
                    <a:cubicBezTo>
                      <a:pt x="15765" y="99848"/>
                      <a:pt x="40259" y="96419"/>
                      <a:pt x="47296" y="78827"/>
                    </a:cubicBezTo>
                    <a:cubicBezTo>
                      <a:pt x="53468" y="63398"/>
                      <a:pt x="34790" y="47826"/>
                      <a:pt x="31531" y="31531"/>
                    </a:cubicBezTo>
                    <a:cubicBezTo>
                      <a:pt x="29470" y="21225"/>
                      <a:pt x="31531" y="10510"/>
                      <a:pt x="31531"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7" name="Freeform 175"/>
              <p:cNvSpPr/>
              <p:nvPr/>
            </p:nvSpPr>
            <p:spPr>
              <a:xfrm>
                <a:off x="2690648" y="5323490"/>
                <a:ext cx="90197" cy="116030"/>
              </a:xfrm>
              <a:custGeom>
                <a:avLst/>
                <a:gdLst>
                  <a:gd name="connsiteX0" fmla="*/ 0 w 90197"/>
                  <a:gd name="connsiteY0" fmla="*/ 110358 h 116030"/>
                  <a:gd name="connsiteX1" fmla="*/ 78828 w 90197"/>
                  <a:gd name="connsiteY1" fmla="*/ 94593 h 116030"/>
                  <a:gd name="connsiteX2" fmla="*/ 47297 w 90197"/>
                  <a:gd name="connsiteY2" fmla="*/ 47296 h 116030"/>
                  <a:gd name="connsiteX3" fmla="*/ 31531 w 90197"/>
                  <a:gd name="connsiteY3" fmla="*/ 0 h 116030"/>
                </a:gdLst>
                <a:ahLst/>
                <a:cxnLst>
                  <a:cxn ang="0">
                    <a:pos x="connsiteX0" y="connsiteY0"/>
                  </a:cxn>
                  <a:cxn ang="0">
                    <a:pos x="connsiteX1" y="connsiteY1"/>
                  </a:cxn>
                  <a:cxn ang="0">
                    <a:pos x="connsiteX2" y="connsiteY2"/>
                  </a:cxn>
                  <a:cxn ang="0">
                    <a:pos x="connsiteX3" y="connsiteY3"/>
                  </a:cxn>
                </a:cxnLst>
                <a:rect l="l" t="t" r="r" b="b"/>
                <a:pathLst>
                  <a:path w="90197" h="116030">
                    <a:moveTo>
                      <a:pt x="0" y="110358"/>
                    </a:moveTo>
                    <a:cubicBezTo>
                      <a:pt x="26276" y="105103"/>
                      <a:pt x="62750" y="116030"/>
                      <a:pt x="78828" y="94593"/>
                    </a:cubicBezTo>
                    <a:cubicBezTo>
                      <a:pt x="90197" y="79435"/>
                      <a:pt x="55771" y="64243"/>
                      <a:pt x="47297" y="47296"/>
                    </a:cubicBezTo>
                    <a:cubicBezTo>
                      <a:pt x="39865" y="32432"/>
                      <a:pt x="31531" y="0"/>
                      <a:pt x="31531" y="0"/>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8" name="Freeform 176"/>
              <p:cNvSpPr/>
              <p:nvPr/>
            </p:nvSpPr>
            <p:spPr>
              <a:xfrm>
                <a:off x="2492189" y="5330510"/>
                <a:ext cx="108000" cy="156817"/>
              </a:xfrm>
              <a:custGeom>
                <a:avLst/>
                <a:gdLst>
                  <a:gd name="connsiteX0" fmla="*/ 9273 w 166928"/>
                  <a:gd name="connsiteY0" fmla="*/ 87573 h 156817"/>
                  <a:gd name="connsiteX1" fmla="*/ 103866 w 166928"/>
                  <a:gd name="connsiteY1" fmla="*/ 87573 h 156817"/>
                  <a:gd name="connsiteX2" fmla="*/ 166928 w 166928"/>
                  <a:gd name="connsiteY2" fmla="*/ 103338 h 156817"/>
                  <a:gd name="connsiteX3" fmla="*/ 72335 w 166928"/>
                  <a:gd name="connsiteY3" fmla="*/ 8745 h 156817"/>
                </a:gdLst>
                <a:ahLst/>
                <a:cxnLst>
                  <a:cxn ang="0">
                    <a:pos x="connsiteX0" y="connsiteY0"/>
                  </a:cxn>
                  <a:cxn ang="0">
                    <a:pos x="connsiteX1" y="connsiteY1"/>
                  </a:cxn>
                  <a:cxn ang="0">
                    <a:pos x="connsiteX2" y="connsiteY2"/>
                  </a:cxn>
                  <a:cxn ang="0">
                    <a:pos x="connsiteX3" y="connsiteY3"/>
                  </a:cxn>
                </a:cxnLst>
                <a:rect l="l" t="t" r="r" b="b"/>
                <a:pathLst>
                  <a:path w="166928" h="156817">
                    <a:moveTo>
                      <a:pt x="9273" y="87573"/>
                    </a:moveTo>
                    <a:cubicBezTo>
                      <a:pt x="113141" y="156817"/>
                      <a:pt x="0" y="102412"/>
                      <a:pt x="103866" y="87573"/>
                    </a:cubicBezTo>
                    <a:cubicBezTo>
                      <a:pt x="125316" y="84509"/>
                      <a:pt x="145907" y="98083"/>
                      <a:pt x="166928" y="103338"/>
                    </a:cubicBezTo>
                    <a:cubicBezTo>
                      <a:pt x="98036" y="0"/>
                      <a:pt x="141762" y="8745"/>
                      <a:pt x="72335" y="8745"/>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9" name="Freeform 177"/>
              <p:cNvSpPr/>
              <p:nvPr/>
            </p:nvSpPr>
            <p:spPr>
              <a:xfrm>
                <a:off x="1785918" y="4881620"/>
                <a:ext cx="99777" cy="47732"/>
              </a:xfrm>
              <a:custGeom>
                <a:avLst/>
                <a:gdLst>
                  <a:gd name="connsiteX0" fmla="*/ 99777 w 99777"/>
                  <a:gd name="connsiteY0" fmla="*/ 16201 h 47732"/>
                  <a:gd name="connsiteX1" fmla="*/ 5184 w 99777"/>
                  <a:gd name="connsiteY1" fmla="*/ 47732 h 47732"/>
                </a:gdLst>
                <a:ahLst/>
                <a:cxnLst>
                  <a:cxn ang="0">
                    <a:pos x="connsiteX0" y="connsiteY0"/>
                  </a:cxn>
                  <a:cxn ang="0">
                    <a:pos x="connsiteX1" y="connsiteY1"/>
                  </a:cxn>
                </a:cxnLst>
                <a:rect l="l" t="t" r="r" b="b"/>
                <a:pathLst>
                  <a:path w="99777" h="47732">
                    <a:moveTo>
                      <a:pt x="99777" y="16201"/>
                    </a:moveTo>
                    <a:cubicBezTo>
                      <a:pt x="0" y="32830"/>
                      <a:pt x="5184" y="0"/>
                      <a:pt x="5184" y="47732"/>
                    </a:cubicBez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cxnSp>
          <p:nvCxnSpPr>
            <p:cNvPr id="76" name="Straight Arrow Connector 180"/>
            <p:cNvCxnSpPr/>
            <p:nvPr/>
          </p:nvCxnSpPr>
          <p:spPr>
            <a:xfrm>
              <a:off x="857224" y="2420944"/>
              <a:ext cx="1588" cy="504000"/>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77" name="Straight Arrow Connector 181"/>
            <p:cNvCxnSpPr/>
            <p:nvPr/>
          </p:nvCxnSpPr>
          <p:spPr>
            <a:xfrm>
              <a:off x="3929058" y="2348936"/>
              <a:ext cx="1588" cy="504000"/>
            </a:xfrm>
            <a:prstGeom prst="straightConnector1">
              <a:avLst/>
            </a:prstGeom>
            <a:noFill/>
            <a:ln w="28575" cap="flat" cmpd="sng" algn="ctr">
              <a:solidFill>
                <a:sysClr val="windowText" lastClr="000000">
                  <a:shade val="48000"/>
                  <a:satMod val="110000"/>
                </a:sysClr>
              </a:solidFill>
              <a:prstDash val="solid"/>
              <a:tailEnd type="arrow"/>
            </a:ln>
            <a:effectLst/>
          </p:spPr>
        </p:cxnSp>
      </p:grpSp>
    </p:spTree>
    <p:extLst>
      <p:ext uri="{BB962C8B-B14F-4D97-AF65-F5344CB8AC3E}">
        <p14:creationId xmlns:p14="http://schemas.microsoft.com/office/powerpoint/2010/main" val="2874591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1"/>
          <p:cNvSpPr>
            <a:spLocks noGrp="1"/>
          </p:cNvSpPr>
          <p:nvPr>
            <p:ph idx="1"/>
          </p:nvPr>
        </p:nvSpPr>
        <p:spPr>
          <a:xfrm>
            <a:off x="4860032" y="1412776"/>
            <a:ext cx="4032448" cy="5184576"/>
          </a:xfrm>
        </p:spPr>
        <p:txBody>
          <a:bodyPr>
            <a:normAutofit/>
          </a:bodyPr>
          <a:lstStyle/>
          <a:p>
            <a:r>
              <a:rPr lang="el-GR" dirty="0" smtClean="0"/>
              <a:t>Στο </a:t>
            </a:r>
            <a:r>
              <a:rPr lang="el-GR" b="1" dirty="0" smtClean="0"/>
              <a:t>μετωπιαίο επίπεδο</a:t>
            </a:r>
            <a:r>
              <a:rPr lang="el-GR" dirty="0" smtClean="0"/>
              <a:t>, η κάτω γνάθος δύναται  να πραγματοποιεί περιστροφή γύρω από τον οβελιαίο  άξονα κάθετα προς αυτό το επίπεδο.  </a:t>
            </a:r>
            <a:endParaRPr lang="en-GB" dirty="0" smtClean="0"/>
          </a:p>
          <a:p>
            <a:r>
              <a:rPr lang="el-GR" dirty="0" smtClean="0"/>
              <a:t>Η περιστροφή στο μετωπιαίο επίπεδο πραγματοποιείται κατά την διάρκεια των πλάγιων κινήσεων της κάτω γνάθου στον εργαζόμενο κόνδυλο.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grpSp>
        <p:nvGrpSpPr>
          <p:cNvPr id="95" name="Group 34"/>
          <p:cNvGrpSpPr/>
          <p:nvPr/>
        </p:nvGrpSpPr>
        <p:grpSpPr>
          <a:xfrm>
            <a:off x="111644" y="1688046"/>
            <a:ext cx="4460356" cy="4654871"/>
            <a:chOff x="111644" y="1688046"/>
            <a:chExt cx="4460356" cy="4654871"/>
          </a:xfrm>
        </p:grpSpPr>
        <p:sp>
          <p:nvSpPr>
            <p:cNvPr id="96" name="Freeform 48"/>
            <p:cNvSpPr/>
            <p:nvPr/>
          </p:nvSpPr>
          <p:spPr>
            <a:xfrm>
              <a:off x="1100958" y="2059534"/>
              <a:ext cx="3471042" cy="3492062"/>
            </a:xfrm>
            <a:custGeom>
              <a:avLst/>
              <a:gdLst>
                <a:gd name="connsiteX0" fmla="*/ 331076 w 3471042"/>
                <a:gd name="connsiteY0" fmla="*/ 139262 h 3492062"/>
                <a:gd name="connsiteX1" fmla="*/ 425669 w 3471042"/>
                <a:gd name="connsiteY1" fmla="*/ 501869 h 3492062"/>
                <a:gd name="connsiteX2" fmla="*/ 425669 w 3471042"/>
                <a:gd name="connsiteY2" fmla="*/ 501869 h 3492062"/>
                <a:gd name="connsiteX3" fmla="*/ 346842 w 3471042"/>
                <a:gd name="connsiteY3" fmla="*/ 549166 h 3492062"/>
                <a:gd name="connsiteX4" fmla="*/ 220717 w 3471042"/>
                <a:gd name="connsiteY4" fmla="*/ 470338 h 3492062"/>
                <a:gd name="connsiteX5" fmla="*/ 141890 w 3471042"/>
                <a:gd name="connsiteY5" fmla="*/ 423042 h 3492062"/>
                <a:gd name="connsiteX6" fmla="*/ 63062 w 3471042"/>
                <a:gd name="connsiteY6" fmla="*/ 517635 h 3492062"/>
                <a:gd name="connsiteX7" fmla="*/ 173421 w 3471042"/>
                <a:gd name="connsiteY7" fmla="*/ 959069 h 3492062"/>
                <a:gd name="connsiteX8" fmla="*/ 268014 w 3471042"/>
                <a:gd name="connsiteY8" fmla="*/ 1384738 h 3492062"/>
                <a:gd name="connsiteX9" fmla="*/ 236483 w 3471042"/>
                <a:gd name="connsiteY9" fmla="*/ 1463566 h 3492062"/>
                <a:gd name="connsiteX10" fmla="*/ 63062 w 3471042"/>
                <a:gd name="connsiteY10" fmla="*/ 1936531 h 3492062"/>
                <a:gd name="connsiteX11" fmla="*/ 63062 w 3471042"/>
                <a:gd name="connsiteY11" fmla="*/ 1999594 h 3492062"/>
                <a:gd name="connsiteX12" fmla="*/ 15766 w 3471042"/>
                <a:gd name="connsiteY12" fmla="*/ 2188780 h 3492062"/>
                <a:gd name="connsiteX13" fmla="*/ 31531 w 3471042"/>
                <a:gd name="connsiteY13" fmla="*/ 2283373 h 3492062"/>
                <a:gd name="connsiteX14" fmla="*/ 0 w 3471042"/>
                <a:gd name="connsiteY14" fmla="*/ 2441028 h 3492062"/>
                <a:gd name="connsiteX15" fmla="*/ 31531 w 3471042"/>
                <a:gd name="connsiteY15" fmla="*/ 2709042 h 3492062"/>
                <a:gd name="connsiteX16" fmla="*/ 31531 w 3471042"/>
                <a:gd name="connsiteY16" fmla="*/ 3008587 h 3492062"/>
                <a:gd name="connsiteX17" fmla="*/ 63062 w 3471042"/>
                <a:gd name="connsiteY17" fmla="*/ 3213538 h 3492062"/>
                <a:gd name="connsiteX18" fmla="*/ 331076 w 3471042"/>
                <a:gd name="connsiteY18" fmla="*/ 3323897 h 3492062"/>
                <a:gd name="connsiteX19" fmla="*/ 488731 w 3471042"/>
                <a:gd name="connsiteY19" fmla="*/ 3418490 h 3492062"/>
                <a:gd name="connsiteX20" fmla="*/ 709448 w 3471042"/>
                <a:gd name="connsiteY20" fmla="*/ 3481552 h 3492062"/>
                <a:gd name="connsiteX21" fmla="*/ 1135117 w 3471042"/>
                <a:gd name="connsiteY21" fmla="*/ 3355428 h 3492062"/>
                <a:gd name="connsiteX22" fmla="*/ 1308538 w 3471042"/>
                <a:gd name="connsiteY22" fmla="*/ 3371194 h 3492062"/>
                <a:gd name="connsiteX23" fmla="*/ 1608083 w 3471042"/>
                <a:gd name="connsiteY23" fmla="*/ 3260835 h 3492062"/>
                <a:gd name="connsiteX24" fmla="*/ 1828800 w 3471042"/>
                <a:gd name="connsiteY24" fmla="*/ 3071649 h 3492062"/>
                <a:gd name="connsiteX25" fmla="*/ 2254469 w 3471042"/>
                <a:gd name="connsiteY25" fmla="*/ 2898228 h 3492062"/>
                <a:gd name="connsiteX26" fmla="*/ 2632842 w 3471042"/>
                <a:gd name="connsiteY26" fmla="*/ 2740573 h 3492062"/>
                <a:gd name="connsiteX27" fmla="*/ 2806262 w 3471042"/>
                <a:gd name="connsiteY27" fmla="*/ 2630214 h 3492062"/>
                <a:gd name="connsiteX28" fmla="*/ 2837793 w 3471042"/>
                <a:gd name="connsiteY28" fmla="*/ 2551387 h 3492062"/>
                <a:gd name="connsiteX29" fmla="*/ 2979683 w 3471042"/>
                <a:gd name="connsiteY29" fmla="*/ 2346435 h 3492062"/>
                <a:gd name="connsiteX30" fmla="*/ 3011214 w 3471042"/>
                <a:gd name="connsiteY30" fmla="*/ 2141483 h 3492062"/>
                <a:gd name="connsiteX31" fmla="*/ 3011214 w 3471042"/>
                <a:gd name="connsiteY31" fmla="*/ 1905000 h 3492062"/>
                <a:gd name="connsiteX32" fmla="*/ 3042745 w 3471042"/>
                <a:gd name="connsiteY32" fmla="*/ 1636987 h 3492062"/>
                <a:gd name="connsiteX33" fmla="*/ 3058511 w 3471042"/>
                <a:gd name="connsiteY33" fmla="*/ 1510862 h 3492062"/>
                <a:gd name="connsiteX34" fmla="*/ 3153104 w 3471042"/>
                <a:gd name="connsiteY34" fmla="*/ 1179787 h 3492062"/>
                <a:gd name="connsiteX35" fmla="*/ 3358055 w 3471042"/>
                <a:gd name="connsiteY35" fmla="*/ 974835 h 3492062"/>
                <a:gd name="connsiteX36" fmla="*/ 3436883 w 3471042"/>
                <a:gd name="connsiteY36" fmla="*/ 864476 h 3492062"/>
                <a:gd name="connsiteX37" fmla="*/ 3468414 w 3471042"/>
                <a:gd name="connsiteY37" fmla="*/ 769883 h 3492062"/>
                <a:gd name="connsiteX38" fmla="*/ 3452648 w 3471042"/>
                <a:gd name="connsiteY38" fmla="*/ 706821 h 3492062"/>
                <a:gd name="connsiteX39" fmla="*/ 3373821 w 3471042"/>
                <a:gd name="connsiteY39" fmla="*/ 580697 h 3492062"/>
                <a:gd name="connsiteX40" fmla="*/ 3200400 w 3471042"/>
                <a:gd name="connsiteY40" fmla="*/ 454573 h 3492062"/>
                <a:gd name="connsiteX41" fmla="*/ 3074276 w 3471042"/>
                <a:gd name="connsiteY41" fmla="*/ 486104 h 3492062"/>
                <a:gd name="connsiteX42" fmla="*/ 2885090 w 3471042"/>
                <a:gd name="connsiteY42" fmla="*/ 549166 h 3492062"/>
                <a:gd name="connsiteX43" fmla="*/ 2853559 w 3471042"/>
                <a:gd name="connsiteY43" fmla="*/ 643759 h 3492062"/>
                <a:gd name="connsiteX44" fmla="*/ 2837793 w 3471042"/>
                <a:gd name="connsiteY44" fmla="*/ 675290 h 3492062"/>
                <a:gd name="connsiteX45" fmla="*/ 2900855 w 3471042"/>
                <a:gd name="connsiteY45" fmla="*/ 864476 h 3492062"/>
                <a:gd name="connsiteX46" fmla="*/ 2822028 w 3471042"/>
                <a:gd name="connsiteY46" fmla="*/ 1053662 h 3492062"/>
                <a:gd name="connsiteX47" fmla="*/ 2601311 w 3471042"/>
                <a:gd name="connsiteY47" fmla="*/ 1069428 h 3492062"/>
                <a:gd name="connsiteX48" fmla="*/ 2364828 w 3471042"/>
                <a:gd name="connsiteY48" fmla="*/ 927538 h 3492062"/>
                <a:gd name="connsiteX49" fmla="*/ 2128345 w 3471042"/>
                <a:gd name="connsiteY49" fmla="*/ 1022131 h 3492062"/>
                <a:gd name="connsiteX50" fmla="*/ 2033752 w 3471042"/>
                <a:gd name="connsiteY50" fmla="*/ 1368973 h 3492062"/>
                <a:gd name="connsiteX51" fmla="*/ 2081048 w 3471042"/>
                <a:gd name="connsiteY51" fmla="*/ 1794642 h 3492062"/>
                <a:gd name="connsiteX52" fmla="*/ 2065283 w 3471042"/>
                <a:gd name="connsiteY52" fmla="*/ 1920766 h 3492062"/>
                <a:gd name="connsiteX53" fmla="*/ 1797269 w 3471042"/>
                <a:gd name="connsiteY53" fmla="*/ 2062656 h 3492062"/>
                <a:gd name="connsiteX54" fmla="*/ 1749973 w 3471042"/>
                <a:gd name="connsiteY54" fmla="*/ 2015359 h 3492062"/>
                <a:gd name="connsiteX55" fmla="*/ 1592317 w 3471042"/>
                <a:gd name="connsiteY55" fmla="*/ 2062656 h 3492062"/>
                <a:gd name="connsiteX56" fmla="*/ 1560786 w 3471042"/>
                <a:gd name="connsiteY56" fmla="*/ 2062656 h 3492062"/>
                <a:gd name="connsiteX57" fmla="*/ 1450428 w 3471042"/>
                <a:gd name="connsiteY57" fmla="*/ 2188780 h 3492062"/>
                <a:gd name="connsiteX58" fmla="*/ 1371600 w 3471042"/>
                <a:gd name="connsiteY58" fmla="*/ 2125718 h 3492062"/>
                <a:gd name="connsiteX59" fmla="*/ 1308538 w 3471042"/>
                <a:gd name="connsiteY59" fmla="*/ 2204545 h 3492062"/>
                <a:gd name="connsiteX60" fmla="*/ 1182414 w 3471042"/>
                <a:gd name="connsiteY60" fmla="*/ 2188780 h 3492062"/>
                <a:gd name="connsiteX61" fmla="*/ 1150883 w 3471042"/>
                <a:gd name="connsiteY61" fmla="*/ 2314904 h 3492062"/>
                <a:gd name="connsiteX62" fmla="*/ 1056290 w 3471042"/>
                <a:gd name="connsiteY62" fmla="*/ 2346435 h 3492062"/>
                <a:gd name="connsiteX63" fmla="*/ 1040524 w 3471042"/>
                <a:gd name="connsiteY63" fmla="*/ 2299138 h 3492062"/>
                <a:gd name="connsiteX64" fmla="*/ 945931 w 3471042"/>
                <a:gd name="connsiteY64" fmla="*/ 2362200 h 3492062"/>
                <a:gd name="connsiteX65" fmla="*/ 804042 w 3471042"/>
                <a:gd name="connsiteY65" fmla="*/ 2409497 h 3492062"/>
                <a:gd name="connsiteX66" fmla="*/ 756745 w 3471042"/>
                <a:gd name="connsiteY66" fmla="*/ 2346435 h 3492062"/>
                <a:gd name="connsiteX67" fmla="*/ 662152 w 3471042"/>
                <a:gd name="connsiteY67" fmla="*/ 2393731 h 3492062"/>
                <a:gd name="connsiteX68" fmla="*/ 378373 w 3471042"/>
                <a:gd name="connsiteY68" fmla="*/ 2299138 h 3492062"/>
                <a:gd name="connsiteX69" fmla="*/ 283780 w 3471042"/>
                <a:gd name="connsiteY69" fmla="*/ 2267607 h 3492062"/>
                <a:gd name="connsiteX70" fmla="*/ 189186 w 3471042"/>
                <a:gd name="connsiteY70" fmla="*/ 2173014 h 3492062"/>
                <a:gd name="connsiteX71" fmla="*/ 236483 w 3471042"/>
                <a:gd name="connsiteY71" fmla="*/ 2157249 h 3492062"/>
                <a:gd name="connsiteX72" fmla="*/ 268014 w 3471042"/>
                <a:gd name="connsiteY72" fmla="*/ 2109952 h 3492062"/>
                <a:gd name="connsiteX73" fmla="*/ 362607 w 3471042"/>
                <a:gd name="connsiteY73" fmla="*/ 2046890 h 3492062"/>
                <a:gd name="connsiteX74" fmla="*/ 346842 w 3471042"/>
                <a:gd name="connsiteY74" fmla="*/ 1952297 h 3492062"/>
                <a:gd name="connsiteX75" fmla="*/ 457200 w 3471042"/>
                <a:gd name="connsiteY75" fmla="*/ 1873469 h 3492062"/>
                <a:gd name="connsiteX76" fmla="*/ 488731 w 3471042"/>
                <a:gd name="connsiteY76" fmla="*/ 1778876 h 3492062"/>
                <a:gd name="connsiteX77" fmla="*/ 599090 w 3471042"/>
                <a:gd name="connsiteY77" fmla="*/ 1605456 h 3492062"/>
                <a:gd name="connsiteX78" fmla="*/ 614855 w 3471042"/>
                <a:gd name="connsiteY78" fmla="*/ 1526628 h 3492062"/>
                <a:gd name="connsiteX79" fmla="*/ 504497 w 3471042"/>
                <a:gd name="connsiteY79" fmla="*/ 1479331 h 3492062"/>
                <a:gd name="connsiteX80" fmla="*/ 441435 w 3471042"/>
                <a:gd name="connsiteY80" fmla="*/ 1416269 h 3492062"/>
                <a:gd name="connsiteX81" fmla="*/ 315311 w 3471042"/>
                <a:gd name="connsiteY81" fmla="*/ 1605456 h 3492062"/>
                <a:gd name="connsiteX82" fmla="*/ 394138 w 3471042"/>
                <a:gd name="connsiteY82" fmla="*/ 1636987 h 3492062"/>
                <a:gd name="connsiteX83" fmla="*/ 394138 w 3471042"/>
                <a:gd name="connsiteY83" fmla="*/ 1652752 h 3492062"/>
                <a:gd name="connsiteX84" fmla="*/ 488731 w 3471042"/>
                <a:gd name="connsiteY84" fmla="*/ 1763111 h 3492062"/>
                <a:gd name="connsiteX85" fmla="*/ 362607 w 3471042"/>
                <a:gd name="connsiteY85" fmla="*/ 1952297 h 3492062"/>
                <a:gd name="connsiteX86" fmla="*/ 315311 w 3471042"/>
                <a:gd name="connsiteY86" fmla="*/ 1952297 h 3492062"/>
                <a:gd name="connsiteX87" fmla="*/ 331076 w 3471042"/>
                <a:gd name="connsiteY87" fmla="*/ 2046890 h 3492062"/>
                <a:gd name="connsiteX88" fmla="*/ 204952 w 3471042"/>
                <a:gd name="connsiteY88" fmla="*/ 2094187 h 3492062"/>
                <a:gd name="connsiteX89" fmla="*/ 299545 w 3471042"/>
                <a:gd name="connsiteY89" fmla="*/ 2267607 h 3492062"/>
                <a:gd name="connsiteX90" fmla="*/ 646386 w 3471042"/>
                <a:gd name="connsiteY90" fmla="*/ 2409497 h 3492062"/>
                <a:gd name="connsiteX91" fmla="*/ 441435 w 3471042"/>
                <a:gd name="connsiteY91" fmla="*/ 2362200 h 3492062"/>
                <a:gd name="connsiteX92" fmla="*/ 488731 w 3471042"/>
                <a:gd name="connsiteY92" fmla="*/ 2204545 h 3492062"/>
                <a:gd name="connsiteX93" fmla="*/ 504497 w 3471042"/>
                <a:gd name="connsiteY93" fmla="*/ 2062656 h 3492062"/>
                <a:gd name="connsiteX94" fmla="*/ 583324 w 3471042"/>
                <a:gd name="connsiteY94" fmla="*/ 1889235 h 3492062"/>
                <a:gd name="connsiteX95" fmla="*/ 804042 w 3471042"/>
                <a:gd name="connsiteY95" fmla="*/ 1605456 h 3492062"/>
                <a:gd name="connsiteX96" fmla="*/ 867104 w 3471042"/>
                <a:gd name="connsiteY96" fmla="*/ 1526628 h 3492062"/>
                <a:gd name="connsiteX97" fmla="*/ 835573 w 3471042"/>
                <a:gd name="connsiteY97" fmla="*/ 1337442 h 3492062"/>
                <a:gd name="connsiteX98" fmla="*/ 756745 w 3471042"/>
                <a:gd name="connsiteY98" fmla="*/ 927538 h 3492062"/>
                <a:gd name="connsiteX99" fmla="*/ 740980 w 3471042"/>
                <a:gd name="connsiteY99" fmla="*/ 722587 h 3492062"/>
                <a:gd name="connsiteX100" fmla="*/ 819807 w 3471042"/>
                <a:gd name="connsiteY100" fmla="*/ 454573 h 3492062"/>
                <a:gd name="connsiteX101" fmla="*/ 961697 w 3471042"/>
                <a:gd name="connsiteY101" fmla="*/ 312683 h 3492062"/>
                <a:gd name="connsiteX102" fmla="*/ 993228 w 3471042"/>
                <a:gd name="connsiteY102" fmla="*/ 139262 h 3492062"/>
                <a:gd name="connsiteX103" fmla="*/ 740980 w 3471042"/>
                <a:gd name="connsiteY103" fmla="*/ 13138 h 3492062"/>
                <a:gd name="connsiteX104" fmla="*/ 457200 w 3471042"/>
                <a:gd name="connsiteY104" fmla="*/ 60435 h 3492062"/>
                <a:gd name="connsiteX105" fmla="*/ 378373 w 3471042"/>
                <a:gd name="connsiteY105" fmla="*/ 91966 h 3492062"/>
                <a:gd name="connsiteX106" fmla="*/ 331076 w 3471042"/>
                <a:gd name="connsiteY106" fmla="*/ 139262 h 349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471042" h="3492062">
                  <a:moveTo>
                    <a:pt x="331076" y="139262"/>
                  </a:moveTo>
                  <a:lnTo>
                    <a:pt x="425669" y="501869"/>
                  </a:lnTo>
                  <a:lnTo>
                    <a:pt x="425669" y="501869"/>
                  </a:lnTo>
                  <a:cubicBezTo>
                    <a:pt x="412531" y="509752"/>
                    <a:pt x="381001" y="554421"/>
                    <a:pt x="346842" y="549166"/>
                  </a:cubicBezTo>
                  <a:cubicBezTo>
                    <a:pt x="312683" y="543911"/>
                    <a:pt x="254876" y="491359"/>
                    <a:pt x="220717" y="470338"/>
                  </a:cubicBezTo>
                  <a:cubicBezTo>
                    <a:pt x="186558" y="449317"/>
                    <a:pt x="168166" y="415159"/>
                    <a:pt x="141890" y="423042"/>
                  </a:cubicBezTo>
                  <a:cubicBezTo>
                    <a:pt x="115614" y="430925"/>
                    <a:pt x="57807" y="428297"/>
                    <a:pt x="63062" y="517635"/>
                  </a:cubicBezTo>
                  <a:cubicBezTo>
                    <a:pt x="68317" y="606973"/>
                    <a:pt x="139262" y="814552"/>
                    <a:pt x="173421" y="959069"/>
                  </a:cubicBezTo>
                  <a:cubicBezTo>
                    <a:pt x="207580" y="1103586"/>
                    <a:pt x="257504" y="1300655"/>
                    <a:pt x="268014" y="1384738"/>
                  </a:cubicBezTo>
                  <a:cubicBezTo>
                    <a:pt x="278524" y="1468821"/>
                    <a:pt x="270642" y="1371601"/>
                    <a:pt x="236483" y="1463566"/>
                  </a:cubicBezTo>
                  <a:cubicBezTo>
                    <a:pt x="202324" y="1555532"/>
                    <a:pt x="91966" y="1847193"/>
                    <a:pt x="63062" y="1936531"/>
                  </a:cubicBezTo>
                  <a:cubicBezTo>
                    <a:pt x="34159" y="2025869"/>
                    <a:pt x="70945" y="1957553"/>
                    <a:pt x="63062" y="1999594"/>
                  </a:cubicBezTo>
                  <a:cubicBezTo>
                    <a:pt x="55179" y="2041636"/>
                    <a:pt x="21021" y="2141484"/>
                    <a:pt x="15766" y="2188780"/>
                  </a:cubicBezTo>
                  <a:cubicBezTo>
                    <a:pt x="10511" y="2236077"/>
                    <a:pt x="34159" y="2241332"/>
                    <a:pt x="31531" y="2283373"/>
                  </a:cubicBezTo>
                  <a:cubicBezTo>
                    <a:pt x="28903" y="2325414"/>
                    <a:pt x="0" y="2370083"/>
                    <a:pt x="0" y="2441028"/>
                  </a:cubicBezTo>
                  <a:cubicBezTo>
                    <a:pt x="0" y="2511973"/>
                    <a:pt x="26276" y="2614449"/>
                    <a:pt x="31531" y="2709042"/>
                  </a:cubicBezTo>
                  <a:cubicBezTo>
                    <a:pt x="36786" y="2803635"/>
                    <a:pt x="26276" y="2924505"/>
                    <a:pt x="31531" y="3008587"/>
                  </a:cubicBezTo>
                  <a:cubicBezTo>
                    <a:pt x="36786" y="3092669"/>
                    <a:pt x="13138" y="3160986"/>
                    <a:pt x="63062" y="3213538"/>
                  </a:cubicBezTo>
                  <a:cubicBezTo>
                    <a:pt x="112986" y="3266090"/>
                    <a:pt x="260131" y="3289738"/>
                    <a:pt x="331076" y="3323897"/>
                  </a:cubicBezTo>
                  <a:cubicBezTo>
                    <a:pt x="402021" y="3358056"/>
                    <a:pt x="425669" y="3392214"/>
                    <a:pt x="488731" y="3418490"/>
                  </a:cubicBezTo>
                  <a:cubicBezTo>
                    <a:pt x="551793" y="3444766"/>
                    <a:pt x="601717" y="3492062"/>
                    <a:pt x="709448" y="3481552"/>
                  </a:cubicBezTo>
                  <a:cubicBezTo>
                    <a:pt x="817179" y="3471042"/>
                    <a:pt x="1035269" y="3373821"/>
                    <a:pt x="1135117" y="3355428"/>
                  </a:cubicBezTo>
                  <a:cubicBezTo>
                    <a:pt x="1234965" y="3337035"/>
                    <a:pt x="1229710" y="3386960"/>
                    <a:pt x="1308538" y="3371194"/>
                  </a:cubicBezTo>
                  <a:cubicBezTo>
                    <a:pt x="1387366" y="3355429"/>
                    <a:pt x="1521373" y="3310759"/>
                    <a:pt x="1608083" y="3260835"/>
                  </a:cubicBezTo>
                  <a:cubicBezTo>
                    <a:pt x="1694793" y="3210911"/>
                    <a:pt x="1721069" y="3132083"/>
                    <a:pt x="1828800" y="3071649"/>
                  </a:cubicBezTo>
                  <a:cubicBezTo>
                    <a:pt x="1936531" y="3011215"/>
                    <a:pt x="2254469" y="2898228"/>
                    <a:pt x="2254469" y="2898228"/>
                  </a:cubicBezTo>
                  <a:cubicBezTo>
                    <a:pt x="2388476" y="2843049"/>
                    <a:pt x="2540877" y="2785242"/>
                    <a:pt x="2632842" y="2740573"/>
                  </a:cubicBezTo>
                  <a:cubicBezTo>
                    <a:pt x="2724807" y="2695904"/>
                    <a:pt x="2772104" y="2661745"/>
                    <a:pt x="2806262" y="2630214"/>
                  </a:cubicBezTo>
                  <a:cubicBezTo>
                    <a:pt x="2840420" y="2598683"/>
                    <a:pt x="2808890" y="2598684"/>
                    <a:pt x="2837793" y="2551387"/>
                  </a:cubicBezTo>
                  <a:cubicBezTo>
                    <a:pt x="2866697" y="2504091"/>
                    <a:pt x="2950780" y="2414752"/>
                    <a:pt x="2979683" y="2346435"/>
                  </a:cubicBezTo>
                  <a:cubicBezTo>
                    <a:pt x="3008586" y="2278118"/>
                    <a:pt x="3005959" y="2215055"/>
                    <a:pt x="3011214" y="2141483"/>
                  </a:cubicBezTo>
                  <a:cubicBezTo>
                    <a:pt x="3016469" y="2067911"/>
                    <a:pt x="3005959" y="1989082"/>
                    <a:pt x="3011214" y="1905000"/>
                  </a:cubicBezTo>
                  <a:cubicBezTo>
                    <a:pt x="3016469" y="1820918"/>
                    <a:pt x="3034862" y="1702677"/>
                    <a:pt x="3042745" y="1636987"/>
                  </a:cubicBezTo>
                  <a:cubicBezTo>
                    <a:pt x="3050628" y="1571297"/>
                    <a:pt x="3040118" y="1587062"/>
                    <a:pt x="3058511" y="1510862"/>
                  </a:cubicBezTo>
                  <a:cubicBezTo>
                    <a:pt x="3076904" y="1434662"/>
                    <a:pt x="3103180" y="1269125"/>
                    <a:pt x="3153104" y="1179787"/>
                  </a:cubicBezTo>
                  <a:cubicBezTo>
                    <a:pt x="3203028" y="1090449"/>
                    <a:pt x="3310759" y="1027387"/>
                    <a:pt x="3358055" y="974835"/>
                  </a:cubicBezTo>
                  <a:cubicBezTo>
                    <a:pt x="3405352" y="922283"/>
                    <a:pt x="3418490" y="898635"/>
                    <a:pt x="3436883" y="864476"/>
                  </a:cubicBezTo>
                  <a:cubicBezTo>
                    <a:pt x="3455276" y="830317"/>
                    <a:pt x="3465787" y="796159"/>
                    <a:pt x="3468414" y="769883"/>
                  </a:cubicBezTo>
                  <a:cubicBezTo>
                    <a:pt x="3471042" y="743607"/>
                    <a:pt x="3468414" y="738352"/>
                    <a:pt x="3452648" y="706821"/>
                  </a:cubicBezTo>
                  <a:cubicBezTo>
                    <a:pt x="3436883" y="675290"/>
                    <a:pt x="3415862" y="622738"/>
                    <a:pt x="3373821" y="580697"/>
                  </a:cubicBezTo>
                  <a:cubicBezTo>
                    <a:pt x="3331780" y="538656"/>
                    <a:pt x="3250324" y="470338"/>
                    <a:pt x="3200400" y="454573"/>
                  </a:cubicBezTo>
                  <a:cubicBezTo>
                    <a:pt x="3150476" y="438808"/>
                    <a:pt x="3126828" y="470339"/>
                    <a:pt x="3074276" y="486104"/>
                  </a:cubicBezTo>
                  <a:cubicBezTo>
                    <a:pt x="3021724" y="501869"/>
                    <a:pt x="2921876" y="522890"/>
                    <a:pt x="2885090" y="549166"/>
                  </a:cubicBezTo>
                  <a:cubicBezTo>
                    <a:pt x="2848304" y="575442"/>
                    <a:pt x="2861442" y="622738"/>
                    <a:pt x="2853559" y="643759"/>
                  </a:cubicBezTo>
                  <a:cubicBezTo>
                    <a:pt x="2845676" y="664780"/>
                    <a:pt x="2829910" y="638504"/>
                    <a:pt x="2837793" y="675290"/>
                  </a:cubicBezTo>
                  <a:cubicBezTo>
                    <a:pt x="2845676" y="712076"/>
                    <a:pt x="2903483" y="801414"/>
                    <a:pt x="2900855" y="864476"/>
                  </a:cubicBezTo>
                  <a:cubicBezTo>
                    <a:pt x="2898228" y="927538"/>
                    <a:pt x="2871952" y="1019503"/>
                    <a:pt x="2822028" y="1053662"/>
                  </a:cubicBezTo>
                  <a:cubicBezTo>
                    <a:pt x="2772104" y="1087821"/>
                    <a:pt x="2677511" y="1090449"/>
                    <a:pt x="2601311" y="1069428"/>
                  </a:cubicBezTo>
                  <a:cubicBezTo>
                    <a:pt x="2525111" y="1048407"/>
                    <a:pt x="2443656" y="935421"/>
                    <a:pt x="2364828" y="927538"/>
                  </a:cubicBezTo>
                  <a:cubicBezTo>
                    <a:pt x="2286000" y="919655"/>
                    <a:pt x="2183524" y="948559"/>
                    <a:pt x="2128345" y="1022131"/>
                  </a:cubicBezTo>
                  <a:cubicBezTo>
                    <a:pt x="2073166" y="1095704"/>
                    <a:pt x="2041635" y="1240221"/>
                    <a:pt x="2033752" y="1368973"/>
                  </a:cubicBezTo>
                  <a:cubicBezTo>
                    <a:pt x="2025869" y="1497725"/>
                    <a:pt x="2075793" y="1702677"/>
                    <a:pt x="2081048" y="1794642"/>
                  </a:cubicBezTo>
                  <a:cubicBezTo>
                    <a:pt x="2086303" y="1886607"/>
                    <a:pt x="2112580" y="1876097"/>
                    <a:pt x="2065283" y="1920766"/>
                  </a:cubicBezTo>
                  <a:cubicBezTo>
                    <a:pt x="2017987" y="1965435"/>
                    <a:pt x="1849821" y="2046891"/>
                    <a:pt x="1797269" y="2062656"/>
                  </a:cubicBezTo>
                  <a:cubicBezTo>
                    <a:pt x="1744717" y="2078421"/>
                    <a:pt x="1784132" y="2015359"/>
                    <a:pt x="1749973" y="2015359"/>
                  </a:cubicBezTo>
                  <a:cubicBezTo>
                    <a:pt x="1715814" y="2015359"/>
                    <a:pt x="1623848" y="2054773"/>
                    <a:pt x="1592317" y="2062656"/>
                  </a:cubicBezTo>
                  <a:cubicBezTo>
                    <a:pt x="1560786" y="2070539"/>
                    <a:pt x="1584434" y="2041635"/>
                    <a:pt x="1560786" y="2062656"/>
                  </a:cubicBezTo>
                  <a:cubicBezTo>
                    <a:pt x="1537138" y="2083677"/>
                    <a:pt x="1481959" y="2178270"/>
                    <a:pt x="1450428" y="2188780"/>
                  </a:cubicBezTo>
                  <a:cubicBezTo>
                    <a:pt x="1418897" y="2199290"/>
                    <a:pt x="1395248" y="2123091"/>
                    <a:pt x="1371600" y="2125718"/>
                  </a:cubicBezTo>
                  <a:cubicBezTo>
                    <a:pt x="1347952" y="2128345"/>
                    <a:pt x="1340069" y="2194035"/>
                    <a:pt x="1308538" y="2204545"/>
                  </a:cubicBezTo>
                  <a:cubicBezTo>
                    <a:pt x="1277007" y="2215055"/>
                    <a:pt x="1208690" y="2170387"/>
                    <a:pt x="1182414" y="2188780"/>
                  </a:cubicBezTo>
                  <a:cubicBezTo>
                    <a:pt x="1156138" y="2207173"/>
                    <a:pt x="1171904" y="2288628"/>
                    <a:pt x="1150883" y="2314904"/>
                  </a:cubicBezTo>
                  <a:cubicBezTo>
                    <a:pt x="1129862" y="2341180"/>
                    <a:pt x="1074683" y="2349063"/>
                    <a:pt x="1056290" y="2346435"/>
                  </a:cubicBezTo>
                  <a:cubicBezTo>
                    <a:pt x="1037897" y="2343807"/>
                    <a:pt x="1058917" y="2296511"/>
                    <a:pt x="1040524" y="2299138"/>
                  </a:cubicBezTo>
                  <a:cubicBezTo>
                    <a:pt x="1022131" y="2301765"/>
                    <a:pt x="985345" y="2343807"/>
                    <a:pt x="945931" y="2362200"/>
                  </a:cubicBezTo>
                  <a:cubicBezTo>
                    <a:pt x="906517" y="2380593"/>
                    <a:pt x="835573" y="2412124"/>
                    <a:pt x="804042" y="2409497"/>
                  </a:cubicBezTo>
                  <a:cubicBezTo>
                    <a:pt x="772511" y="2406870"/>
                    <a:pt x="780393" y="2349063"/>
                    <a:pt x="756745" y="2346435"/>
                  </a:cubicBezTo>
                  <a:cubicBezTo>
                    <a:pt x="733097" y="2343807"/>
                    <a:pt x="725214" y="2401614"/>
                    <a:pt x="662152" y="2393731"/>
                  </a:cubicBezTo>
                  <a:cubicBezTo>
                    <a:pt x="599090" y="2385848"/>
                    <a:pt x="378373" y="2299138"/>
                    <a:pt x="378373" y="2299138"/>
                  </a:cubicBezTo>
                  <a:cubicBezTo>
                    <a:pt x="315311" y="2278117"/>
                    <a:pt x="315311" y="2288628"/>
                    <a:pt x="283780" y="2267607"/>
                  </a:cubicBezTo>
                  <a:cubicBezTo>
                    <a:pt x="252249" y="2246586"/>
                    <a:pt x="197069" y="2191407"/>
                    <a:pt x="189186" y="2173014"/>
                  </a:cubicBezTo>
                  <a:cubicBezTo>
                    <a:pt x="181303" y="2154621"/>
                    <a:pt x="223345" y="2167759"/>
                    <a:pt x="236483" y="2157249"/>
                  </a:cubicBezTo>
                  <a:cubicBezTo>
                    <a:pt x="249621" y="2146739"/>
                    <a:pt x="246993" y="2128345"/>
                    <a:pt x="268014" y="2109952"/>
                  </a:cubicBezTo>
                  <a:cubicBezTo>
                    <a:pt x="289035" y="2091559"/>
                    <a:pt x="349469" y="2073166"/>
                    <a:pt x="362607" y="2046890"/>
                  </a:cubicBezTo>
                  <a:cubicBezTo>
                    <a:pt x="375745" y="2020614"/>
                    <a:pt x="331077" y="1981201"/>
                    <a:pt x="346842" y="1952297"/>
                  </a:cubicBezTo>
                  <a:cubicBezTo>
                    <a:pt x="362608" y="1923394"/>
                    <a:pt x="433552" y="1902372"/>
                    <a:pt x="457200" y="1873469"/>
                  </a:cubicBezTo>
                  <a:cubicBezTo>
                    <a:pt x="480848" y="1844566"/>
                    <a:pt x="465083" y="1823545"/>
                    <a:pt x="488731" y="1778876"/>
                  </a:cubicBezTo>
                  <a:cubicBezTo>
                    <a:pt x="512379" y="1734207"/>
                    <a:pt x="578069" y="1647497"/>
                    <a:pt x="599090" y="1605456"/>
                  </a:cubicBezTo>
                  <a:cubicBezTo>
                    <a:pt x="620111" y="1563415"/>
                    <a:pt x="630621" y="1547649"/>
                    <a:pt x="614855" y="1526628"/>
                  </a:cubicBezTo>
                  <a:cubicBezTo>
                    <a:pt x="599089" y="1505607"/>
                    <a:pt x="533400" y="1497724"/>
                    <a:pt x="504497" y="1479331"/>
                  </a:cubicBezTo>
                  <a:cubicBezTo>
                    <a:pt x="475594" y="1460938"/>
                    <a:pt x="472966" y="1395248"/>
                    <a:pt x="441435" y="1416269"/>
                  </a:cubicBezTo>
                  <a:cubicBezTo>
                    <a:pt x="409904" y="1437290"/>
                    <a:pt x="323194" y="1568670"/>
                    <a:pt x="315311" y="1605456"/>
                  </a:cubicBezTo>
                  <a:cubicBezTo>
                    <a:pt x="307428" y="1642242"/>
                    <a:pt x="381000" y="1629104"/>
                    <a:pt x="394138" y="1636987"/>
                  </a:cubicBezTo>
                  <a:cubicBezTo>
                    <a:pt x="407276" y="1644870"/>
                    <a:pt x="378372" y="1631731"/>
                    <a:pt x="394138" y="1652752"/>
                  </a:cubicBezTo>
                  <a:cubicBezTo>
                    <a:pt x="409904" y="1673773"/>
                    <a:pt x="493986" y="1713187"/>
                    <a:pt x="488731" y="1763111"/>
                  </a:cubicBezTo>
                  <a:cubicBezTo>
                    <a:pt x="483476" y="1813035"/>
                    <a:pt x="391510" y="1920766"/>
                    <a:pt x="362607" y="1952297"/>
                  </a:cubicBezTo>
                  <a:cubicBezTo>
                    <a:pt x="333704" y="1983828"/>
                    <a:pt x="320566" y="1936532"/>
                    <a:pt x="315311" y="1952297"/>
                  </a:cubicBezTo>
                  <a:cubicBezTo>
                    <a:pt x="310056" y="1968062"/>
                    <a:pt x="349469" y="2023242"/>
                    <a:pt x="331076" y="2046890"/>
                  </a:cubicBezTo>
                  <a:cubicBezTo>
                    <a:pt x="312683" y="2070538"/>
                    <a:pt x="210207" y="2057401"/>
                    <a:pt x="204952" y="2094187"/>
                  </a:cubicBezTo>
                  <a:cubicBezTo>
                    <a:pt x="199697" y="2130973"/>
                    <a:pt x="225973" y="2215055"/>
                    <a:pt x="299545" y="2267607"/>
                  </a:cubicBezTo>
                  <a:cubicBezTo>
                    <a:pt x="373117" y="2320159"/>
                    <a:pt x="622738" y="2393732"/>
                    <a:pt x="646386" y="2409497"/>
                  </a:cubicBezTo>
                  <a:cubicBezTo>
                    <a:pt x="670034" y="2425262"/>
                    <a:pt x="467711" y="2396359"/>
                    <a:pt x="441435" y="2362200"/>
                  </a:cubicBezTo>
                  <a:cubicBezTo>
                    <a:pt x="415159" y="2328041"/>
                    <a:pt x="478221" y="2254469"/>
                    <a:pt x="488731" y="2204545"/>
                  </a:cubicBezTo>
                  <a:cubicBezTo>
                    <a:pt x="499241" y="2154621"/>
                    <a:pt x="488732" y="2115208"/>
                    <a:pt x="504497" y="2062656"/>
                  </a:cubicBezTo>
                  <a:cubicBezTo>
                    <a:pt x="520262" y="2010104"/>
                    <a:pt x="533400" y="1965435"/>
                    <a:pt x="583324" y="1889235"/>
                  </a:cubicBezTo>
                  <a:cubicBezTo>
                    <a:pt x="633248" y="1813035"/>
                    <a:pt x="756745" y="1665890"/>
                    <a:pt x="804042" y="1605456"/>
                  </a:cubicBezTo>
                  <a:cubicBezTo>
                    <a:pt x="851339" y="1545022"/>
                    <a:pt x="861849" y="1571297"/>
                    <a:pt x="867104" y="1526628"/>
                  </a:cubicBezTo>
                  <a:cubicBezTo>
                    <a:pt x="872359" y="1481959"/>
                    <a:pt x="853966" y="1437290"/>
                    <a:pt x="835573" y="1337442"/>
                  </a:cubicBezTo>
                  <a:cubicBezTo>
                    <a:pt x="817180" y="1237594"/>
                    <a:pt x="772511" y="1030014"/>
                    <a:pt x="756745" y="927538"/>
                  </a:cubicBezTo>
                  <a:cubicBezTo>
                    <a:pt x="740980" y="825062"/>
                    <a:pt x="730470" y="801414"/>
                    <a:pt x="740980" y="722587"/>
                  </a:cubicBezTo>
                  <a:cubicBezTo>
                    <a:pt x="751490" y="643760"/>
                    <a:pt x="783021" y="522890"/>
                    <a:pt x="819807" y="454573"/>
                  </a:cubicBezTo>
                  <a:cubicBezTo>
                    <a:pt x="856593" y="386256"/>
                    <a:pt x="932794" y="365235"/>
                    <a:pt x="961697" y="312683"/>
                  </a:cubicBezTo>
                  <a:cubicBezTo>
                    <a:pt x="990600" y="260131"/>
                    <a:pt x="1030014" y="189186"/>
                    <a:pt x="993228" y="139262"/>
                  </a:cubicBezTo>
                  <a:cubicBezTo>
                    <a:pt x="956442" y="89338"/>
                    <a:pt x="830318" y="26276"/>
                    <a:pt x="740980" y="13138"/>
                  </a:cubicBezTo>
                  <a:cubicBezTo>
                    <a:pt x="651642" y="0"/>
                    <a:pt x="517634" y="47297"/>
                    <a:pt x="457200" y="60435"/>
                  </a:cubicBezTo>
                  <a:cubicBezTo>
                    <a:pt x="396766" y="73573"/>
                    <a:pt x="396766" y="70945"/>
                    <a:pt x="378373" y="91966"/>
                  </a:cubicBezTo>
                  <a:cubicBezTo>
                    <a:pt x="359980" y="112987"/>
                    <a:pt x="353411" y="149773"/>
                    <a:pt x="331076" y="139262"/>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9525" cap="flat" cmpd="sng" algn="ctr">
              <a:solidFill>
                <a:srgbClr val="CEB966">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7" name="Freeform 49"/>
            <p:cNvSpPr/>
            <p:nvPr/>
          </p:nvSpPr>
          <p:spPr>
            <a:xfrm>
              <a:off x="1253358" y="3664990"/>
              <a:ext cx="383627" cy="367862"/>
            </a:xfrm>
            <a:custGeom>
              <a:avLst/>
              <a:gdLst>
                <a:gd name="connsiteX0" fmla="*/ 162911 w 383627"/>
                <a:gd name="connsiteY0" fmla="*/ 0 h 367862"/>
                <a:gd name="connsiteX1" fmla="*/ 241738 w 383627"/>
                <a:gd name="connsiteY1" fmla="*/ 47296 h 367862"/>
                <a:gd name="connsiteX2" fmla="*/ 336331 w 383627"/>
                <a:gd name="connsiteY2" fmla="*/ 47296 h 367862"/>
                <a:gd name="connsiteX3" fmla="*/ 367862 w 383627"/>
                <a:gd name="connsiteY3" fmla="*/ 189186 h 367862"/>
                <a:gd name="connsiteX4" fmla="*/ 241738 w 383627"/>
                <a:gd name="connsiteY4" fmla="*/ 346841 h 367862"/>
                <a:gd name="connsiteX5" fmla="*/ 178676 w 383627"/>
                <a:gd name="connsiteY5" fmla="*/ 315310 h 367862"/>
                <a:gd name="connsiteX6" fmla="*/ 147145 w 383627"/>
                <a:gd name="connsiteY6" fmla="*/ 315310 h 367862"/>
                <a:gd name="connsiteX7" fmla="*/ 52552 w 383627"/>
                <a:gd name="connsiteY7" fmla="*/ 220717 h 367862"/>
                <a:gd name="connsiteX8" fmla="*/ 5255 w 383627"/>
                <a:gd name="connsiteY8" fmla="*/ 220717 h 367862"/>
                <a:gd name="connsiteX9" fmla="*/ 84083 w 383627"/>
                <a:gd name="connsiteY9" fmla="*/ 94593 h 367862"/>
                <a:gd name="connsiteX10" fmla="*/ 194442 w 383627"/>
                <a:gd name="connsiteY10" fmla="*/ 47296 h 3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627" h="367862">
                  <a:moveTo>
                    <a:pt x="162911" y="0"/>
                  </a:moveTo>
                  <a:cubicBezTo>
                    <a:pt x="187873" y="19706"/>
                    <a:pt x="212835" y="39413"/>
                    <a:pt x="241738" y="47296"/>
                  </a:cubicBezTo>
                  <a:cubicBezTo>
                    <a:pt x="270641" y="55179"/>
                    <a:pt x="315310" y="23648"/>
                    <a:pt x="336331" y="47296"/>
                  </a:cubicBezTo>
                  <a:cubicBezTo>
                    <a:pt x="357352" y="70944"/>
                    <a:pt x="383627" y="139262"/>
                    <a:pt x="367862" y="189186"/>
                  </a:cubicBezTo>
                  <a:cubicBezTo>
                    <a:pt x="352097" y="239110"/>
                    <a:pt x="273269" y="325820"/>
                    <a:pt x="241738" y="346841"/>
                  </a:cubicBezTo>
                  <a:cubicBezTo>
                    <a:pt x="210207" y="367862"/>
                    <a:pt x="194441" y="320565"/>
                    <a:pt x="178676" y="315310"/>
                  </a:cubicBezTo>
                  <a:cubicBezTo>
                    <a:pt x="162911" y="310055"/>
                    <a:pt x="168166" y="331076"/>
                    <a:pt x="147145" y="315310"/>
                  </a:cubicBezTo>
                  <a:cubicBezTo>
                    <a:pt x="126124" y="299544"/>
                    <a:pt x="76200" y="236482"/>
                    <a:pt x="52552" y="220717"/>
                  </a:cubicBezTo>
                  <a:cubicBezTo>
                    <a:pt x="28904" y="204952"/>
                    <a:pt x="0" y="241738"/>
                    <a:pt x="5255" y="220717"/>
                  </a:cubicBezTo>
                  <a:cubicBezTo>
                    <a:pt x="10510" y="199696"/>
                    <a:pt x="52552" y="123497"/>
                    <a:pt x="84083" y="94593"/>
                  </a:cubicBezTo>
                  <a:cubicBezTo>
                    <a:pt x="115614" y="65689"/>
                    <a:pt x="155028" y="56492"/>
                    <a:pt x="194442" y="47296"/>
                  </a:cubicBezTo>
                </a:path>
              </a:pathLst>
            </a:custGeom>
            <a:solidFill>
              <a:srgbClr val="C9C2D1">
                <a:lumMod val="20000"/>
                <a:lumOff val="80000"/>
              </a:srgbClr>
            </a:solidFill>
            <a:ln w="952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50"/>
            <p:cNvSpPr/>
            <p:nvPr/>
          </p:nvSpPr>
          <p:spPr>
            <a:xfrm>
              <a:off x="1171903" y="3898845"/>
              <a:ext cx="270641" cy="246993"/>
            </a:xfrm>
            <a:custGeom>
              <a:avLst/>
              <a:gdLst>
                <a:gd name="connsiteX0" fmla="*/ 260131 w 270641"/>
                <a:gd name="connsiteY0" fmla="*/ 223345 h 246993"/>
                <a:gd name="connsiteX1" fmla="*/ 197069 w 270641"/>
                <a:gd name="connsiteY1" fmla="*/ 239110 h 246993"/>
                <a:gd name="connsiteX2" fmla="*/ 118241 w 270641"/>
                <a:gd name="connsiteY2" fmla="*/ 176048 h 246993"/>
                <a:gd name="connsiteX3" fmla="*/ 86710 w 270641"/>
                <a:gd name="connsiteY3" fmla="*/ 191814 h 246993"/>
                <a:gd name="connsiteX4" fmla="*/ 7883 w 270641"/>
                <a:gd name="connsiteY4" fmla="*/ 176048 h 246993"/>
                <a:gd name="connsiteX5" fmla="*/ 39414 w 270641"/>
                <a:gd name="connsiteY5" fmla="*/ 65689 h 246993"/>
                <a:gd name="connsiteX6" fmla="*/ 86710 w 270641"/>
                <a:gd name="connsiteY6" fmla="*/ 2627 h 246993"/>
                <a:gd name="connsiteX7" fmla="*/ 197069 w 270641"/>
                <a:gd name="connsiteY7" fmla="*/ 49924 h 246993"/>
                <a:gd name="connsiteX8" fmla="*/ 212835 w 270641"/>
                <a:gd name="connsiteY8" fmla="*/ 65689 h 246993"/>
                <a:gd name="connsiteX9" fmla="*/ 260131 w 270641"/>
                <a:gd name="connsiteY9" fmla="*/ 144517 h 246993"/>
                <a:gd name="connsiteX10" fmla="*/ 260131 w 270641"/>
                <a:gd name="connsiteY10" fmla="*/ 223345 h 24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641" h="246993">
                  <a:moveTo>
                    <a:pt x="260131" y="223345"/>
                  </a:moveTo>
                  <a:cubicBezTo>
                    <a:pt x="249621" y="239111"/>
                    <a:pt x="220717" y="246993"/>
                    <a:pt x="197069" y="239110"/>
                  </a:cubicBezTo>
                  <a:cubicBezTo>
                    <a:pt x="173421" y="231227"/>
                    <a:pt x="136634" y="183931"/>
                    <a:pt x="118241" y="176048"/>
                  </a:cubicBezTo>
                  <a:cubicBezTo>
                    <a:pt x="99848" y="168165"/>
                    <a:pt x="105103" y="191814"/>
                    <a:pt x="86710" y="191814"/>
                  </a:cubicBezTo>
                  <a:cubicBezTo>
                    <a:pt x="68317" y="191814"/>
                    <a:pt x="15766" y="197069"/>
                    <a:pt x="7883" y="176048"/>
                  </a:cubicBezTo>
                  <a:cubicBezTo>
                    <a:pt x="0" y="155027"/>
                    <a:pt x="26276" y="94592"/>
                    <a:pt x="39414" y="65689"/>
                  </a:cubicBezTo>
                  <a:cubicBezTo>
                    <a:pt x="52552" y="36786"/>
                    <a:pt x="60434" y="5255"/>
                    <a:pt x="86710" y="2627"/>
                  </a:cubicBezTo>
                  <a:cubicBezTo>
                    <a:pt x="112986" y="0"/>
                    <a:pt x="176048" y="39414"/>
                    <a:pt x="197069" y="49924"/>
                  </a:cubicBezTo>
                  <a:cubicBezTo>
                    <a:pt x="218090" y="60434"/>
                    <a:pt x="202325" y="49924"/>
                    <a:pt x="212835" y="65689"/>
                  </a:cubicBezTo>
                  <a:cubicBezTo>
                    <a:pt x="223345" y="81455"/>
                    <a:pt x="249621" y="118241"/>
                    <a:pt x="260131" y="144517"/>
                  </a:cubicBezTo>
                  <a:cubicBezTo>
                    <a:pt x="270641" y="170793"/>
                    <a:pt x="270641" y="207580"/>
                    <a:pt x="260131" y="223345"/>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9" name="Freeform 51"/>
            <p:cNvSpPr/>
            <p:nvPr/>
          </p:nvSpPr>
          <p:spPr>
            <a:xfrm>
              <a:off x="2554013" y="4051245"/>
              <a:ext cx="394138" cy="417785"/>
            </a:xfrm>
            <a:custGeom>
              <a:avLst/>
              <a:gdLst>
                <a:gd name="connsiteX0" fmla="*/ 375745 w 394138"/>
                <a:gd name="connsiteY0" fmla="*/ 86710 h 417785"/>
                <a:gd name="connsiteX1" fmla="*/ 375745 w 394138"/>
                <a:gd name="connsiteY1" fmla="*/ 181303 h 417785"/>
                <a:gd name="connsiteX2" fmla="*/ 375745 w 394138"/>
                <a:gd name="connsiteY2" fmla="*/ 228600 h 417785"/>
                <a:gd name="connsiteX3" fmla="*/ 344214 w 394138"/>
                <a:gd name="connsiteY3" fmla="*/ 291662 h 417785"/>
                <a:gd name="connsiteX4" fmla="*/ 296918 w 394138"/>
                <a:gd name="connsiteY4" fmla="*/ 370489 h 417785"/>
                <a:gd name="connsiteX5" fmla="*/ 186559 w 394138"/>
                <a:gd name="connsiteY5" fmla="*/ 402020 h 417785"/>
                <a:gd name="connsiteX6" fmla="*/ 107731 w 394138"/>
                <a:gd name="connsiteY6" fmla="*/ 402020 h 417785"/>
                <a:gd name="connsiteX7" fmla="*/ 91966 w 394138"/>
                <a:gd name="connsiteY7" fmla="*/ 307427 h 417785"/>
                <a:gd name="connsiteX8" fmla="*/ 13138 w 394138"/>
                <a:gd name="connsiteY8" fmla="*/ 228600 h 417785"/>
                <a:gd name="connsiteX9" fmla="*/ 13138 w 394138"/>
                <a:gd name="connsiteY9" fmla="*/ 197069 h 417785"/>
                <a:gd name="connsiteX10" fmla="*/ 60435 w 394138"/>
                <a:gd name="connsiteY10" fmla="*/ 70945 h 417785"/>
                <a:gd name="connsiteX11" fmla="*/ 155028 w 394138"/>
                <a:gd name="connsiteY11" fmla="*/ 86710 h 417785"/>
                <a:gd name="connsiteX12" fmla="*/ 170793 w 394138"/>
                <a:gd name="connsiteY12" fmla="*/ 134007 h 417785"/>
                <a:gd name="connsiteX13" fmla="*/ 265387 w 394138"/>
                <a:gd name="connsiteY13" fmla="*/ 181303 h 417785"/>
                <a:gd name="connsiteX14" fmla="*/ 281152 w 394138"/>
                <a:gd name="connsiteY14" fmla="*/ 275896 h 417785"/>
                <a:gd name="connsiteX15" fmla="*/ 281152 w 394138"/>
                <a:gd name="connsiteY15" fmla="*/ 197069 h 417785"/>
                <a:gd name="connsiteX16" fmla="*/ 233856 w 394138"/>
                <a:gd name="connsiteY16" fmla="*/ 149772 h 417785"/>
                <a:gd name="connsiteX17" fmla="*/ 91966 w 394138"/>
                <a:gd name="connsiteY17" fmla="*/ 181303 h 417785"/>
                <a:gd name="connsiteX18" fmla="*/ 91966 w 394138"/>
                <a:gd name="connsiteY18" fmla="*/ 181303 h 417785"/>
                <a:gd name="connsiteX19" fmla="*/ 218090 w 394138"/>
                <a:gd name="connsiteY19" fmla="*/ 134007 h 417785"/>
                <a:gd name="connsiteX20" fmla="*/ 265387 w 394138"/>
                <a:gd name="connsiteY20" fmla="*/ 102476 h 417785"/>
                <a:gd name="connsiteX21" fmla="*/ 281152 w 394138"/>
                <a:gd name="connsiteY21" fmla="*/ 55179 h 417785"/>
                <a:gd name="connsiteX22" fmla="*/ 155028 w 394138"/>
                <a:gd name="connsiteY22" fmla="*/ 70945 h 417785"/>
                <a:gd name="connsiteX23" fmla="*/ 186559 w 394138"/>
                <a:gd name="connsiteY23" fmla="*/ 39414 h 417785"/>
                <a:gd name="connsiteX24" fmla="*/ 265387 w 394138"/>
                <a:gd name="connsiteY24" fmla="*/ 7883 h 417785"/>
                <a:gd name="connsiteX25" fmla="*/ 375745 w 394138"/>
                <a:gd name="connsiteY25" fmla="*/ 86710 h 4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4138" h="417785">
                  <a:moveTo>
                    <a:pt x="375745" y="86710"/>
                  </a:moveTo>
                  <a:cubicBezTo>
                    <a:pt x="394138" y="115613"/>
                    <a:pt x="375745" y="181303"/>
                    <a:pt x="375745" y="181303"/>
                  </a:cubicBezTo>
                  <a:cubicBezTo>
                    <a:pt x="375745" y="204951"/>
                    <a:pt x="381000" y="210207"/>
                    <a:pt x="375745" y="228600"/>
                  </a:cubicBezTo>
                  <a:cubicBezTo>
                    <a:pt x="370490" y="246993"/>
                    <a:pt x="357352" y="268014"/>
                    <a:pt x="344214" y="291662"/>
                  </a:cubicBezTo>
                  <a:cubicBezTo>
                    <a:pt x="331076" y="315310"/>
                    <a:pt x="323194" y="352096"/>
                    <a:pt x="296918" y="370489"/>
                  </a:cubicBezTo>
                  <a:cubicBezTo>
                    <a:pt x="270642" y="388882"/>
                    <a:pt x="218090" y="396765"/>
                    <a:pt x="186559" y="402020"/>
                  </a:cubicBezTo>
                  <a:cubicBezTo>
                    <a:pt x="155028" y="407275"/>
                    <a:pt x="123496" y="417785"/>
                    <a:pt x="107731" y="402020"/>
                  </a:cubicBezTo>
                  <a:cubicBezTo>
                    <a:pt x="91966" y="386255"/>
                    <a:pt x="107731" y="336330"/>
                    <a:pt x="91966" y="307427"/>
                  </a:cubicBezTo>
                  <a:cubicBezTo>
                    <a:pt x="76201" y="278524"/>
                    <a:pt x="26276" y="246993"/>
                    <a:pt x="13138" y="228600"/>
                  </a:cubicBezTo>
                  <a:cubicBezTo>
                    <a:pt x="0" y="210207"/>
                    <a:pt x="5255" y="223345"/>
                    <a:pt x="13138" y="197069"/>
                  </a:cubicBezTo>
                  <a:cubicBezTo>
                    <a:pt x="21021" y="170793"/>
                    <a:pt x="36787" y="89338"/>
                    <a:pt x="60435" y="70945"/>
                  </a:cubicBezTo>
                  <a:cubicBezTo>
                    <a:pt x="84083" y="52552"/>
                    <a:pt x="136635" y="76200"/>
                    <a:pt x="155028" y="86710"/>
                  </a:cubicBezTo>
                  <a:cubicBezTo>
                    <a:pt x="173421" y="97220"/>
                    <a:pt x="152400" y="118242"/>
                    <a:pt x="170793" y="134007"/>
                  </a:cubicBezTo>
                  <a:cubicBezTo>
                    <a:pt x="189186" y="149772"/>
                    <a:pt x="246994" y="157655"/>
                    <a:pt x="265387" y="181303"/>
                  </a:cubicBezTo>
                  <a:cubicBezTo>
                    <a:pt x="283780" y="204951"/>
                    <a:pt x="278525" y="273268"/>
                    <a:pt x="281152" y="275896"/>
                  </a:cubicBezTo>
                  <a:cubicBezTo>
                    <a:pt x="283779" y="278524"/>
                    <a:pt x="289035" y="218090"/>
                    <a:pt x="281152" y="197069"/>
                  </a:cubicBezTo>
                  <a:cubicBezTo>
                    <a:pt x="273269" y="176048"/>
                    <a:pt x="265387" y="152400"/>
                    <a:pt x="233856" y="149772"/>
                  </a:cubicBezTo>
                  <a:cubicBezTo>
                    <a:pt x="202325" y="147144"/>
                    <a:pt x="91966" y="181303"/>
                    <a:pt x="91966" y="181303"/>
                  </a:cubicBezTo>
                  <a:lnTo>
                    <a:pt x="91966" y="181303"/>
                  </a:lnTo>
                  <a:cubicBezTo>
                    <a:pt x="112987" y="173420"/>
                    <a:pt x="189187" y="147145"/>
                    <a:pt x="218090" y="134007"/>
                  </a:cubicBezTo>
                  <a:cubicBezTo>
                    <a:pt x="246993" y="120869"/>
                    <a:pt x="254877" y="115614"/>
                    <a:pt x="265387" y="102476"/>
                  </a:cubicBezTo>
                  <a:cubicBezTo>
                    <a:pt x="275897" y="89338"/>
                    <a:pt x="299545" y="60434"/>
                    <a:pt x="281152" y="55179"/>
                  </a:cubicBezTo>
                  <a:cubicBezTo>
                    <a:pt x="262759" y="49924"/>
                    <a:pt x="170793" y="73572"/>
                    <a:pt x="155028" y="70945"/>
                  </a:cubicBezTo>
                  <a:cubicBezTo>
                    <a:pt x="139263" y="68318"/>
                    <a:pt x="168166" y="49924"/>
                    <a:pt x="186559" y="39414"/>
                  </a:cubicBezTo>
                  <a:cubicBezTo>
                    <a:pt x="204952" y="28904"/>
                    <a:pt x="241739" y="0"/>
                    <a:pt x="265387" y="7883"/>
                  </a:cubicBezTo>
                  <a:cubicBezTo>
                    <a:pt x="289035" y="15766"/>
                    <a:pt x="357352" y="57807"/>
                    <a:pt x="375745" y="86710"/>
                  </a:cubicBezTo>
                  <a:close/>
                </a:path>
              </a:pathLst>
            </a:custGeom>
            <a:solidFill>
              <a:srgbClr val="C9C2D1">
                <a:lumMod val="20000"/>
                <a:lumOff val="80000"/>
              </a:srgbClr>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0" name="Freeform 52"/>
            <p:cNvSpPr/>
            <p:nvPr/>
          </p:nvSpPr>
          <p:spPr>
            <a:xfrm>
              <a:off x="2233447" y="4198389"/>
              <a:ext cx="415160" cy="391511"/>
            </a:xfrm>
            <a:custGeom>
              <a:avLst/>
              <a:gdLst>
                <a:gd name="connsiteX0" fmla="*/ 365235 w 415160"/>
                <a:gd name="connsiteY0" fmla="*/ 81456 h 391511"/>
                <a:gd name="connsiteX1" fmla="*/ 412532 w 415160"/>
                <a:gd name="connsiteY1" fmla="*/ 207580 h 391511"/>
                <a:gd name="connsiteX2" fmla="*/ 381001 w 415160"/>
                <a:gd name="connsiteY2" fmla="*/ 286407 h 391511"/>
                <a:gd name="connsiteX3" fmla="*/ 286408 w 415160"/>
                <a:gd name="connsiteY3" fmla="*/ 381001 h 391511"/>
                <a:gd name="connsiteX4" fmla="*/ 81456 w 415160"/>
                <a:gd name="connsiteY4" fmla="*/ 349470 h 391511"/>
                <a:gd name="connsiteX5" fmla="*/ 81456 w 415160"/>
                <a:gd name="connsiteY5" fmla="*/ 176049 h 391511"/>
                <a:gd name="connsiteX6" fmla="*/ 2628 w 415160"/>
                <a:gd name="connsiteY6" fmla="*/ 176049 h 391511"/>
                <a:gd name="connsiteX7" fmla="*/ 97222 w 415160"/>
                <a:gd name="connsiteY7" fmla="*/ 49925 h 391511"/>
                <a:gd name="connsiteX8" fmla="*/ 207580 w 415160"/>
                <a:gd name="connsiteY8" fmla="*/ 112987 h 391511"/>
                <a:gd name="connsiteX9" fmla="*/ 270642 w 415160"/>
                <a:gd name="connsiteY9" fmla="*/ 176049 h 391511"/>
                <a:gd name="connsiteX10" fmla="*/ 176049 w 415160"/>
                <a:gd name="connsiteY10" fmla="*/ 144518 h 391511"/>
                <a:gd name="connsiteX11" fmla="*/ 160284 w 415160"/>
                <a:gd name="connsiteY11" fmla="*/ 81456 h 391511"/>
                <a:gd name="connsiteX12" fmla="*/ 223346 w 415160"/>
                <a:gd name="connsiteY12" fmla="*/ 2628 h 391511"/>
                <a:gd name="connsiteX13" fmla="*/ 365235 w 415160"/>
                <a:gd name="connsiteY13" fmla="*/ 81456 h 3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160" h="391511">
                  <a:moveTo>
                    <a:pt x="365235" y="81456"/>
                  </a:moveTo>
                  <a:cubicBezTo>
                    <a:pt x="396766" y="115615"/>
                    <a:pt x="409904" y="173422"/>
                    <a:pt x="412532" y="207580"/>
                  </a:cubicBezTo>
                  <a:cubicBezTo>
                    <a:pt x="415160" y="241739"/>
                    <a:pt x="402022" y="257504"/>
                    <a:pt x="381001" y="286407"/>
                  </a:cubicBezTo>
                  <a:cubicBezTo>
                    <a:pt x="359980" y="315310"/>
                    <a:pt x="336332" y="370491"/>
                    <a:pt x="286408" y="381001"/>
                  </a:cubicBezTo>
                  <a:cubicBezTo>
                    <a:pt x="236484" y="391511"/>
                    <a:pt x="115615" y="383629"/>
                    <a:pt x="81456" y="349470"/>
                  </a:cubicBezTo>
                  <a:cubicBezTo>
                    <a:pt x="47297" y="315311"/>
                    <a:pt x="94594" y="204952"/>
                    <a:pt x="81456" y="176049"/>
                  </a:cubicBezTo>
                  <a:cubicBezTo>
                    <a:pt x="68318" y="147146"/>
                    <a:pt x="0" y="197070"/>
                    <a:pt x="2628" y="176049"/>
                  </a:cubicBezTo>
                  <a:cubicBezTo>
                    <a:pt x="5256" y="155028"/>
                    <a:pt x="63063" y="60435"/>
                    <a:pt x="97222" y="49925"/>
                  </a:cubicBezTo>
                  <a:cubicBezTo>
                    <a:pt x="131381" y="39415"/>
                    <a:pt x="178677" y="91966"/>
                    <a:pt x="207580" y="112987"/>
                  </a:cubicBezTo>
                  <a:cubicBezTo>
                    <a:pt x="236483" y="134008"/>
                    <a:pt x="275897" y="170794"/>
                    <a:pt x="270642" y="176049"/>
                  </a:cubicBezTo>
                  <a:cubicBezTo>
                    <a:pt x="265387" y="181304"/>
                    <a:pt x="194442" y="160283"/>
                    <a:pt x="176049" y="144518"/>
                  </a:cubicBezTo>
                  <a:cubicBezTo>
                    <a:pt x="157656" y="128753"/>
                    <a:pt x="152401" y="105104"/>
                    <a:pt x="160284" y="81456"/>
                  </a:cubicBezTo>
                  <a:cubicBezTo>
                    <a:pt x="168167" y="57808"/>
                    <a:pt x="191815" y="5256"/>
                    <a:pt x="223346" y="2628"/>
                  </a:cubicBezTo>
                  <a:cubicBezTo>
                    <a:pt x="254877" y="0"/>
                    <a:pt x="333704" y="47297"/>
                    <a:pt x="365235" y="81456"/>
                  </a:cubicBezTo>
                  <a:close/>
                </a:path>
              </a:pathLst>
            </a:custGeom>
            <a:solidFill>
              <a:srgbClr val="C9C2D1">
                <a:lumMod val="20000"/>
                <a:lumOff val="80000"/>
              </a:srgbClr>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1" name="Freeform 53"/>
            <p:cNvSpPr/>
            <p:nvPr/>
          </p:nvSpPr>
          <p:spPr>
            <a:xfrm>
              <a:off x="2070537" y="4348162"/>
              <a:ext cx="228601" cy="131379"/>
            </a:xfrm>
            <a:custGeom>
              <a:avLst/>
              <a:gdLst>
                <a:gd name="connsiteX0" fmla="*/ 228601 w 228601"/>
                <a:gd name="connsiteY0" fmla="*/ 57807 h 131379"/>
                <a:gd name="connsiteX1" fmla="*/ 165538 w 228601"/>
                <a:gd name="connsiteY1" fmla="*/ 10510 h 131379"/>
                <a:gd name="connsiteX2" fmla="*/ 39414 w 228601"/>
                <a:gd name="connsiteY2" fmla="*/ 120869 h 131379"/>
                <a:gd name="connsiteX3" fmla="*/ 7883 w 228601"/>
                <a:gd name="connsiteY3" fmla="*/ 73572 h 131379"/>
                <a:gd name="connsiteX4" fmla="*/ 86711 w 228601"/>
                <a:gd name="connsiteY4" fmla="*/ 26276 h 131379"/>
                <a:gd name="connsiteX5" fmla="*/ 165538 w 228601"/>
                <a:gd name="connsiteY5" fmla="*/ 26276 h 131379"/>
                <a:gd name="connsiteX6" fmla="*/ 228601 w 228601"/>
                <a:gd name="connsiteY6" fmla="*/ 57807 h 1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1" h="131379">
                  <a:moveTo>
                    <a:pt x="228601" y="57807"/>
                  </a:moveTo>
                  <a:cubicBezTo>
                    <a:pt x="228601" y="55179"/>
                    <a:pt x="197069" y="0"/>
                    <a:pt x="165538" y="10510"/>
                  </a:cubicBezTo>
                  <a:cubicBezTo>
                    <a:pt x="134007" y="21020"/>
                    <a:pt x="65690" y="110359"/>
                    <a:pt x="39414" y="120869"/>
                  </a:cubicBezTo>
                  <a:cubicBezTo>
                    <a:pt x="13138" y="131379"/>
                    <a:pt x="0" y="89338"/>
                    <a:pt x="7883" y="73572"/>
                  </a:cubicBezTo>
                  <a:cubicBezTo>
                    <a:pt x="15766" y="57807"/>
                    <a:pt x="60435" y="34159"/>
                    <a:pt x="86711" y="26276"/>
                  </a:cubicBezTo>
                  <a:cubicBezTo>
                    <a:pt x="112987" y="18393"/>
                    <a:pt x="139262" y="18393"/>
                    <a:pt x="165538" y="26276"/>
                  </a:cubicBezTo>
                  <a:cubicBezTo>
                    <a:pt x="191814" y="34159"/>
                    <a:pt x="228601" y="60435"/>
                    <a:pt x="228601" y="57807"/>
                  </a:cubicBezTo>
                  <a:close/>
                </a:path>
              </a:pathLst>
            </a:custGeom>
            <a:solidFill>
              <a:srgbClr val="C9C2D1">
                <a:lumMod val="20000"/>
                <a:lumOff val="80000"/>
              </a:srgbClr>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2" name="Freeform 54"/>
            <p:cNvSpPr/>
            <p:nvPr/>
          </p:nvSpPr>
          <p:spPr>
            <a:xfrm>
              <a:off x="1912883" y="4400714"/>
              <a:ext cx="417786" cy="344214"/>
            </a:xfrm>
            <a:custGeom>
              <a:avLst/>
              <a:gdLst>
                <a:gd name="connsiteX0" fmla="*/ 417786 w 417786"/>
                <a:gd name="connsiteY0" fmla="*/ 21020 h 344214"/>
                <a:gd name="connsiteX1" fmla="*/ 354723 w 417786"/>
                <a:gd name="connsiteY1" fmla="*/ 210207 h 344214"/>
                <a:gd name="connsiteX2" fmla="*/ 307427 w 417786"/>
                <a:gd name="connsiteY2" fmla="*/ 304800 h 344214"/>
                <a:gd name="connsiteX3" fmla="*/ 181303 w 417786"/>
                <a:gd name="connsiteY3" fmla="*/ 241738 h 344214"/>
                <a:gd name="connsiteX4" fmla="*/ 165537 w 417786"/>
                <a:gd name="connsiteY4" fmla="*/ 225972 h 344214"/>
                <a:gd name="connsiteX5" fmla="*/ 197068 w 417786"/>
                <a:gd name="connsiteY5" fmla="*/ 68317 h 344214"/>
                <a:gd name="connsiteX6" fmla="*/ 149772 w 417786"/>
                <a:gd name="connsiteY6" fmla="*/ 5255 h 344214"/>
                <a:gd name="connsiteX7" fmla="*/ 23648 w 417786"/>
                <a:gd name="connsiteY7" fmla="*/ 36786 h 344214"/>
                <a:gd name="connsiteX8" fmla="*/ 7882 w 417786"/>
                <a:gd name="connsiteY8" fmla="*/ 99848 h 344214"/>
                <a:gd name="connsiteX9" fmla="*/ 23648 w 417786"/>
                <a:gd name="connsiteY9" fmla="*/ 178676 h 344214"/>
                <a:gd name="connsiteX10" fmla="*/ 39413 w 417786"/>
                <a:gd name="connsiteY10" fmla="*/ 304800 h 344214"/>
                <a:gd name="connsiteX11" fmla="*/ 70944 w 417786"/>
                <a:gd name="connsiteY11" fmla="*/ 336331 h 344214"/>
                <a:gd name="connsiteX12" fmla="*/ 181303 w 417786"/>
                <a:gd name="connsiteY12" fmla="*/ 257503 h 3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786" h="344214">
                  <a:moveTo>
                    <a:pt x="417786" y="21020"/>
                  </a:moveTo>
                  <a:cubicBezTo>
                    <a:pt x="395451" y="91965"/>
                    <a:pt x="373116" y="162910"/>
                    <a:pt x="354723" y="210207"/>
                  </a:cubicBezTo>
                  <a:cubicBezTo>
                    <a:pt x="336330" y="257504"/>
                    <a:pt x="336330" y="299545"/>
                    <a:pt x="307427" y="304800"/>
                  </a:cubicBezTo>
                  <a:cubicBezTo>
                    <a:pt x="278524" y="310055"/>
                    <a:pt x="204951" y="254876"/>
                    <a:pt x="181303" y="241738"/>
                  </a:cubicBezTo>
                  <a:cubicBezTo>
                    <a:pt x="157655" y="228600"/>
                    <a:pt x="162910" y="254875"/>
                    <a:pt x="165537" y="225972"/>
                  </a:cubicBezTo>
                  <a:cubicBezTo>
                    <a:pt x="168164" y="197069"/>
                    <a:pt x="199695" y="105103"/>
                    <a:pt x="197068" y="68317"/>
                  </a:cubicBezTo>
                  <a:cubicBezTo>
                    <a:pt x="194441" y="31531"/>
                    <a:pt x="178675" y="10510"/>
                    <a:pt x="149772" y="5255"/>
                  </a:cubicBezTo>
                  <a:cubicBezTo>
                    <a:pt x="120869" y="0"/>
                    <a:pt x="47296" y="21021"/>
                    <a:pt x="23648" y="36786"/>
                  </a:cubicBezTo>
                  <a:cubicBezTo>
                    <a:pt x="0" y="52551"/>
                    <a:pt x="7882" y="76200"/>
                    <a:pt x="7882" y="99848"/>
                  </a:cubicBezTo>
                  <a:cubicBezTo>
                    <a:pt x="7882" y="123496"/>
                    <a:pt x="18393" y="144517"/>
                    <a:pt x="23648" y="178676"/>
                  </a:cubicBezTo>
                  <a:cubicBezTo>
                    <a:pt x="28903" y="212835"/>
                    <a:pt x="31530" y="278524"/>
                    <a:pt x="39413" y="304800"/>
                  </a:cubicBezTo>
                  <a:cubicBezTo>
                    <a:pt x="47296" y="331076"/>
                    <a:pt x="47296" y="344214"/>
                    <a:pt x="70944" y="336331"/>
                  </a:cubicBezTo>
                  <a:cubicBezTo>
                    <a:pt x="94592" y="328448"/>
                    <a:pt x="137947" y="292975"/>
                    <a:pt x="181303" y="257503"/>
                  </a:cubicBezTo>
                </a:path>
              </a:pathLst>
            </a:custGeom>
            <a:solidFill>
              <a:srgbClr val="C9C2D1">
                <a:lumMod val="20000"/>
                <a:lumOff val="80000"/>
              </a:srgbClr>
            </a:solid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55"/>
            <p:cNvSpPr/>
            <p:nvPr/>
          </p:nvSpPr>
          <p:spPr>
            <a:xfrm>
              <a:off x="1723696" y="4387576"/>
              <a:ext cx="225973" cy="425669"/>
            </a:xfrm>
            <a:custGeom>
              <a:avLst/>
              <a:gdLst>
                <a:gd name="connsiteX0" fmla="*/ 212835 w 225973"/>
                <a:gd name="connsiteY0" fmla="*/ 81455 h 425669"/>
                <a:gd name="connsiteX1" fmla="*/ 134007 w 225973"/>
                <a:gd name="connsiteY1" fmla="*/ 2627 h 425669"/>
                <a:gd name="connsiteX2" fmla="*/ 23648 w 225973"/>
                <a:gd name="connsiteY2" fmla="*/ 97220 h 425669"/>
                <a:gd name="connsiteX3" fmla="*/ 7883 w 225973"/>
                <a:gd name="connsiteY3" fmla="*/ 191814 h 425669"/>
                <a:gd name="connsiteX4" fmla="*/ 70945 w 225973"/>
                <a:gd name="connsiteY4" fmla="*/ 381000 h 425669"/>
                <a:gd name="connsiteX5" fmla="*/ 134007 w 225973"/>
                <a:gd name="connsiteY5" fmla="*/ 412531 h 425669"/>
                <a:gd name="connsiteX6" fmla="*/ 212835 w 225973"/>
                <a:gd name="connsiteY6" fmla="*/ 302172 h 425669"/>
                <a:gd name="connsiteX7" fmla="*/ 212835 w 225973"/>
                <a:gd name="connsiteY7" fmla="*/ 81455 h 4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973" h="425669">
                  <a:moveTo>
                    <a:pt x="212835" y="81455"/>
                  </a:moveTo>
                  <a:cubicBezTo>
                    <a:pt x="199697" y="31531"/>
                    <a:pt x="165538" y="0"/>
                    <a:pt x="134007" y="2627"/>
                  </a:cubicBezTo>
                  <a:cubicBezTo>
                    <a:pt x="102476" y="5254"/>
                    <a:pt x="44669" y="65689"/>
                    <a:pt x="23648" y="97220"/>
                  </a:cubicBezTo>
                  <a:cubicBezTo>
                    <a:pt x="2627" y="128751"/>
                    <a:pt x="0" y="144517"/>
                    <a:pt x="7883" y="191814"/>
                  </a:cubicBezTo>
                  <a:cubicBezTo>
                    <a:pt x="15766" y="239111"/>
                    <a:pt x="49924" y="344214"/>
                    <a:pt x="70945" y="381000"/>
                  </a:cubicBezTo>
                  <a:cubicBezTo>
                    <a:pt x="91966" y="417786"/>
                    <a:pt x="110359" y="425669"/>
                    <a:pt x="134007" y="412531"/>
                  </a:cubicBezTo>
                  <a:cubicBezTo>
                    <a:pt x="157655" y="399393"/>
                    <a:pt x="199697" y="359979"/>
                    <a:pt x="212835" y="302172"/>
                  </a:cubicBezTo>
                  <a:cubicBezTo>
                    <a:pt x="225973" y="244365"/>
                    <a:pt x="225973" y="131379"/>
                    <a:pt x="212835" y="81455"/>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4" name="Freeform 56"/>
            <p:cNvSpPr/>
            <p:nvPr/>
          </p:nvSpPr>
          <p:spPr>
            <a:xfrm>
              <a:off x="1542393" y="4371811"/>
              <a:ext cx="228599" cy="359978"/>
            </a:xfrm>
            <a:custGeom>
              <a:avLst/>
              <a:gdLst>
                <a:gd name="connsiteX0" fmla="*/ 31531 w 228599"/>
                <a:gd name="connsiteY0" fmla="*/ 2627 h 359978"/>
                <a:gd name="connsiteX1" fmla="*/ 204951 w 228599"/>
                <a:gd name="connsiteY1" fmla="*/ 81454 h 359978"/>
                <a:gd name="connsiteX2" fmla="*/ 173420 w 228599"/>
                <a:gd name="connsiteY2" fmla="*/ 128751 h 359978"/>
                <a:gd name="connsiteX3" fmla="*/ 189186 w 228599"/>
                <a:gd name="connsiteY3" fmla="*/ 223344 h 359978"/>
                <a:gd name="connsiteX4" fmla="*/ 204951 w 228599"/>
                <a:gd name="connsiteY4" fmla="*/ 317937 h 359978"/>
                <a:gd name="connsiteX5" fmla="*/ 94593 w 228599"/>
                <a:gd name="connsiteY5" fmla="*/ 349468 h 359978"/>
                <a:gd name="connsiteX6" fmla="*/ 31531 w 228599"/>
                <a:gd name="connsiteY6" fmla="*/ 254875 h 359978"/>
                <a:gd name="connsiteX7" fmla="*/ 15765 w 228599"/>
                <a:gd name="connsiteY7" fmla="*/ 65689 h 359978"/>
                <a:gd name="connsiteX8" fmla="*/ 31531 w 228599"/>
                <a:gd name="connsiteY8" fmla="*/ 2627 h 35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359978">
                  <a:moveTo>
                    <a:pt x="31531" y="2627"/>
                  </a:moveTo>
                  <a:cubicBezTo>
                    <a:pt x="63062" y="5254"/>
                    <a:pt x="181303" y="60433"/>
                    <a:pt x="204951" y="81454"/>
                  </a:cubicBezTo>
                  <a:cubicBezTo>
                    <a:pt x="228599" y="102475"/>
                    <a:pt x="176047" y="105103"/>
                    <a:pt x="173420" y="128751"/>
                  </a:cubicBezTo>
                  <a:cubicBezTo>
                    <a:pt x="170793" y="152399"/>
                    <a:pt x="189186" y="223344"/>
                    <a:pt x="189186" y="223344"/>
                  </a:cubicBezTo>
                  <a:cubicBezTo>
                    <a:pt x="194441" y="254875"/>
                    <a:pt x="220717" y="296916"/>
                    <a:pt x="204951" y="317937"/>
                  </a:cubicBezTo>
                  <a:cubicBezTo>
                    <a:pt x="189185" y="338958"/>
                    <a:pt x="123496" y="359978"/>
                    <a:pt x="94593" y="349468"/>
                  </a:cubicBezTo>
                  <a:cubicBezTo>
                    <a:pt x="65690" y="338958"/>
                    <a:pt x="44669" y="302171"/>
                    <a:pt x="31531" y="254875"/>
                  </a:cubicBezTo>
                  <a:cubicBezTo>
                    <a:pt x="18393" y="207579"/>
                    <a:pt x="15765" y="110358"/>
                    <a:pt x="15765" y="65689"/>
                  </a:cubicBezTo>
                  <a:cubicBezTo>
                    <a:pt x="15765" y="21020"/>
                    <a:pt x="0" y="0"/>
                    <a:pt x="31531" y="2627"/>
                  </a:cubicBezTo>
                  <a:close/>
                </a:path>
              </a:pathLst>
            </a:custGeom>
            <a:solidFill>
              <a:srgbClr val="C9C2D1">
                <a:lumMod val="20000"/>
                <a:lumOff val="80000"/>
              </a:srgbClr>
            </a:solid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5" name="Freeform 57"/>
            <p:cNvSpPr/>
            <p:nvPr/>
          </p:nvSpPr>
          <p:spPr>
            <a:xfrm>
              <a:off x="1413641" y="4337651"/>
              <a:ext cx="160282" cy="359980"/>
            </a:xfrm>
            <a:custGeom>
              <a:avLst/>
              <a:gdLst>
                <a:gd name="connsiteX0" fmla="*/ 144517 w 160282"/>
                <a:gd name="connsiteY0" fmla="*/ 52552 h 359980"/>
                <a:gd name="connsiteX1" fmla="*/ 34159 w 160282"/>
                <a:gd name="connsiteY1" fmla="*/ 5256 h 359980"/>
                <a:gd name="connsiteX2" fmla="*/ 2628 w 160282"/>
                <a:gd name="connsiteY2" fmla="*/ 84083 h 359980"/>
                <a:gd name="connsiteX3" fmla="*/ 49924 w 160282"/>
                <a:gd name="connsiteY3" fmla="*/ 273270 h 359980"/>
                <a:gd name="connsiteX4" fmla="*/ 97221 w 160282"/>
                <a:gd name="connsiteY4" fmla="*/ 320566 h 359980"/>
                <a:gd name="connsiteX5" fmla="*/ 128752 w 160282"/>
                <a:gd name="connsiteY5" fmla="*/ 320566 h 359980"/>
                <a:gd name="connsiteX6" fmla="*/ 144517 w 160282"/>
                <a:gd name="connsiteY6" fmla="*/ 52552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82" h="359980">
                  <a:moveTo>
                    <a:pt x="144517" y="52552"/>
                  </a:moveTo>
                  <a:cubicBezTo>
                    <a:pt x="128752" y="0"/>
                    <a:pt x="57807" y="1"/>
                    <a:pt x="34159" y="5256"/>
                  </a:cubicBezTo>
                  <a:cubicBezTo>
                    <a:pt x="10511" y="10511"/>
                    <a:pt x="0" y="39414"/>
                    <a:pt x="2628" y="84083"/>
                  </a:cubicBezTo>
                  <a:cubicBezTo>
                    <a:pt x="5256" y="128752"/>
                    <a:pt x="34159" y="233856"/>
                    <a:pt x="49924" y="273270"/>
                  </a:cubicBezTo>
                  <a:cubicBezTo>
                    <a:pt x="65689" y="312684"/>
                    <a:pt x="84083" y="312683"/>
                    <a:pt x="97221" y="320566"/>
                  </a:cubicBezTo>
                  <a:cubicBezTo>
                    <a:pt x="110359" y="328449"/>
                    <a:pt x="123497" y="359980"/>
                    <a:pt x="128752" y="320566"/>
                  </a:cubicBezTo>
                  <a:cubicBezTo>
                    <a:pt x="134007" y="281152"/>
                    <a:pt x="160282" y="105104"/>
                    <a:pt x="144517" y="52552"/>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6" name="Freeform 58"/>
            <p:cNvSpPr/>
            <p:nvPr/>
          </p:nvSpPr>
          <p:spPr>
            <a:xfrm>
              <a:off x="1308537" y="4250942"/>
              <a:ext cx="141891" cy="396765"/>
            </a:xfrm>
            <a:custGeom>
              <a:avLst/>
              <a:gdLst>
                <a:gd name="connsiteX0" fmla="*/ 107732 w 141891"/>
                <a:gd name="connsiteY0" fmla="*/ 76199 h 396765"/>
                <a:gd name="connsiteX1" fmla="*/ 13138 w 141891"/>
                <a:gd name="connsiteY1" fmla="*/ 28903 h 396765"/>
                <a:gd name="connsiteX2" fmla="*/ 28904 w 141891"/>
                <a:gd name="connsiteY2" fmla="*/ 249620 h 396765"/>
                <a:gd name="connsiteX3" fmla="*/ 91966 w 141891"/>
                <a:gd name="connsiteY3" fmla="*/ 359979 h 396765"/>
                <a:gd name="connsiteX4" fmla="*/ 139263 w 141891"/>
                <a:gd name="connsiteY4" fmla="*/ 359979 h 396765"/>
                <a:gd name="connsiteX5" fmla="*/ 76201 w 141891"/>
                <a:gd name="connsiteY5" fmla="*/ 139261 h 396765"/>
                <a:gd name="connsiteX6" fmla="*/ 76201 w 141891"/>
                <a:gd name="connsiteY6" fmla="*/ 139261 h 396765"/>
                <a:gd name="connsiteX7" fmla="*/ 139263 w 141891"/>
                <a:gd name="connsiteY7" fmla="*/ 123496 h 396765"/>
                <a:gd name="connsiteX8" fmla="*/ 107732 w 141891"/>
                <a:gd name="connsiteY8" fmla="*/ 76199 h 39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91" h="396765">
                  <a:moveTo>
                    <a:pt x="107732" y="76199"/>
                  </a:moveTo>
                  <a:cubicBezTo>
                    <a:pt x="86711" y="60433"/>
                    <a:pt x="26276" y="0"/>
                    <a:pt x="13138" y="28903"/>
                  </a:cubicBezTo>
                  <a:cubicBezTo>
                    <a:pt x="0" y="57806"/>
                    <a:pt x="15766" y="194441"/>
                    <a:pt x="28904" y="249620"/>
                  </a:cubicBezTo>
                  <a:cubicBezTo>
                    <a:pt x="42042" y="304799"/>
                    <a:pt x="73573" y="341586"/>
                    <a:pt x="91966" y="359979"/>
                  </a:cubicBezTo>
                  <a:cubicBezTo>
                    <a:pt x="110359" y="378372"/>
                    <a:pt x="141890" y="396765"/>
                    <a:pt x="139263" y="359979"/>
                  </a:cubicBezTo>
                  <a:cubicBezTo>
                    <a:pt x="136636" y="323193"/>
                    <a:pt x="76201" y="139261"/>
                    <a:pt x="76201" y="139261"/>
                  </a:cubicBezTo>
                  <a:lnTo>
                    <a:pt x="76201" y="139261"/>
                  </a:lnTo>
                  <a:cubicBezTo>
                    <a:pt x="86711" y="136633"/>
                    <a:pt x="141891" y="136634"/>
                    <a:pt x="139263" y="123496"/>
                  </a:cubicBezTo>
                  <a:cubicBezTo>
                    <a:pt x="136635" y="110358"/>
                    <a:pt x="128753" y="91965"/>
                    <a:pt x="107732" y="76199"/>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Freeform 59"/>
            <p:cNvSpPr/>
            <p:nvPr/>
          </p:nvSpPr>
          <p:spPr>
            <a:xfrm>
              <a:off x="1224454" y="4214155"/>
              <a:ext cx="118242" cy="359980"/>
            </a:xfrm>
            <a:custGeom>
              <a:avLst/>
              <a:gdLst>
                <a:gd name="connsiteX0" fmla="*/ 112987 w 118242"/>
                <a:gd name="connsiteY0" fmla="*/ 49924 h 359980"/>
                <a:gd name="connsiteX1" fmla="*/ 49925 w 118242"/>
                <a:gd name="connsiteY1" fmla="*/ 2628 h 359980"/>
                <a:gd name="connsiteX2" fmla="*/ 2628 w 118242"/>
                <a:gd name="connsiteY2" fmla="*/ 65690 h 359980"/>
                <a:gd name="connsiteX3" fmla="*/ 34159 w 118242"/>
                <a:gd name="connsiteY3" fmla="*/ 239110 h 359980"/>
                <a:gd name="connsiteX4" fmla="*/ 81456 w 118242"/>
                <a:gd name="connsiteY4" fmla="*/ 349469 h 359980"/>
                <a:gd name="connsiteX5" fmla="*/ 97221 w 118242"/>
                <a:gd name="connsiteY5" fmla="*/ 302173 h 359980"/>
                <a:gd name="connsiteX6" fmla="*/ 112987 w 118242"/>
                <a:gd name="connsiteY6" fmla="*/ 254876 h 359980"/>
                <a:gd name="connsiteX7" fmla="*/ 81456 w 118242"/>
                <a:gd name="connsiteY7" fmla="*/ 128752 h 359980"/>
                <a:gd name="connsiteX8" fmla="*/ 112987 w 118242"/>
                <a:gd name="connsiteY8" fmla="*/ 49924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42" h="359980">
                  <a:moveTo>
                    <a:pt x="112987" y="49924"/>
                  </a:moveTo>
                  <a:cubicBezTo>
                    <a:pt x="107732" y="28903"/>
                    <a:pt x="68318" y="0"/>
                    <a:pt x="49925" y="2628"/>
                  </a:cubicBezTo>
                  <a:cubicBezTo>
                    <a:pt x="31532" y="5256"/>
                    <a:pt x="5256" y="26276"/>
                    <a:pt x="2628" y="65690"/>
                  </a:cubicBezTo>
                  <a:cubicBezTo>
                    <a:pt x="0" y="105104"/>
                    <a:pt x="21021" y="191814"/>
                    <a:pt x="34159" y="239110"/>
                  </a:cubicBezTo>
                  <a:cubicBezTo>
                    <a:pt x="47297" y="286406"/>
                    <a:pt x="70946" y="338959"/>
                    <a:pt x="81456" y="349469"/>
                  </a:cubicBezTo>
                  <a:cubicBezTo>
                    <a:pt x="91966" y="359980"/>
                    <a:pt x="97221" y="302173"/>
                    <a:pt x="97221" y="302173"/>
                  </a:cubicBezTo>
                  <a:cubicBezTo>
                    <a:pt x="102476" y="286408"/>
                    <a:pt x="115614" y="283779"/>
                    <a:pt x="112987" y="254876"/>
                  </a:cubicBezTo>
                  <a:cubicBezTo>
                    <a:pt x="110360" y="225973"/>
                    <a:pt x="84084" y="160283"/>
                    <a:pt x="81456" y="128752"/>
                  </a:cubicBezTo>
                  <a:cubicBezTo>
                    <a:pt x="78828" y="97221"/>
                    <a:pt x="118242" y="70945"/>
                    <a:pt x="112987" y="49924"/>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8" name="Freeform 60"/>
            <p:cNvSpPr/>
            <p:nvPr/>
          </p:nvSpPr>
          <p:spPr>
            <a:xfrm>
              <a:off x="1132490" y="4140583"/>
              <a:ext cx="160282" cy="415159"/>
            </a:xfrm>
            <a:custGeom>
              <a:avLst/>
              <a:gdLst>
                <a:gd name="connsiteX0" fmla="*/ 157654 w 160282"/>
                <a:gd name="connsiteY0" fmla="*/ 60434 h 415159"/>
                <a:gd name="connsiteX1" fmla="*/ 110358 w 160282"/>
                <a:gd name="connsiteY1" fmla="*/ 13138 h 415159"/>
                <a:gd name="connsiteX2" fmla="*/ 15765 w 160282"/>
                <a:gd name="connsiteY2" fmla="*/ 139262 h 415159"/>
                <a:gd name="connsiteX3" fmla="*/ 15765 w 160282"/>
                <a:gd name="connsiteY3" fmla="*/ 218089 h 415159"/>
                <a:gd name="connsiteX4" fmla="*/ 31530 w 160282"/>
                <a:gd name="connsiteY4" fmla="*/ 312682 h 415159"/>
                <a:gd name="connsiteX5" fmla="*/ 94592 w 160282"/>
                <a:gd name="connsiteY5" fmla="*/ 407276 h 415159"/>
                <a:gd name="connsiteX6" fmla="*/ 126123 w 160282"/>
                <a:gd name="connsiteY6" fmla="*/ 359979 h 415159"/>
                <a:gd name="connsiteX7" fmla="*/ 94592 w 160282"/>
                <a:gd name="connsiteY7" fmla="*/ 233855 h 415159"/>
                <a:gd name="connsiteX8" fmla="*/ 94592 w 160282"/>
                <a:gd name="connsiteY8" fmla="*/ 139262 h 415159"/>
                <a:gd name="connsiteX9" fmla="*/ 157654 w 160282"/>
                <a:gd name="connsiteY9" fmla="*/ 60434 h 41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282" h="415159">
                  <a:moveTo>
                    <a:pt x="157654" y="60434"/>
                  </a:moveTo>
                  <a:cubicBezTo>
                    <a:pt x="160282" y="39413"/>
                    <a:pt x="134006" y="0"/>
                    <a:pt x="110358" y="13138"/>
                  </a:cubicBezTo>
                  <a:cubicBezTo>
                    <a:pt x="86710" y="26276"/>
                    <a:pt x="31530" y="105104"/>
                    <a:pt x="15765" y="139262"/>
                  </a:cubicBezTo>
                  <a:cubicBezTo>
                    <a:pt x="0" y="173420"/>
                    <a:pt x="13138" y="189186"/>
                    <a:pt x="15765" y="218089"/>
                  </a:cubicBezTo>
                  <a:cubicBezTo>
                    <a:pt x="18392" y="246992"/>
                    <a:pt x="18392" y="281151"/>
                    <a:pt x="31530" y="312682"/>
                  </a:cubicBezTo>
                  <a:cubicBezTo>
                    <a:pt x="44668" y="344213"/>
                    <a:pt x="78827" y="399393"/>
                    <a:pt x="94592" y="407276"/>
                  </a:cubicBezTo>
                  <a:cubicBezTo>
                    <a:pt x="110358" y="415159"/>
                    <a:pt x="126123" y="388882"/>
                    <a:pt x="126123" y="359979"/>
                  </a:cubicBezTo>
                  <a:cubicBezTo>
                    <a:pt x="126123" y="331076"/>
                    <a:pt x="99847" y="270641"/>
                    <a:pt x="94592" y="233855"/>
                  </a:cubicBezTo>
                  <a:cubicBezTo>
                    <a:pt x="89337" y="197069"/>
                    <a:pt x="84082" y="165538"/>
                    <a:pt x="94592" y="139262"/>
                  </a:cubicBezTo>
                  <a:cubicBezTo>
                    <a:pt x="105102" y="112986"/>
                    <a:pt x="155026" y="81455"/>
                    <a:pt x="157654" y="60434"/>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9" name="Freeform 61"/>
            <p:cNvSpPr/>
            <p:nvPr/>
          </p:nvSpPr>
          <p:spPr>
            <a:xfrm>
              <a:off x="1124606" y="4024969"/>
              <a:ext cx="262760" cy="254875"/>
            </a:xfrm>
            <a:custGeom>
              <a:avLst/>
              <a:gdLst>
                <a:gd name="connsiteX0" fmla="*/ 228600 w 262760"/>
                <a:gd name="connsiteY0" fmla="*/ 223345 h 254875"/>
                <a:gd name="connsiteX1" fmla="*/ 260132 w 262760"/>
                <a:gd name="connsiteY1" fmla="*/ 128752 h 254875"/>
                <a:gd name="connsiteX2" fmla="*/ 244366 w 262760"/>
                <a:gd name="connsiteY2" fmla="*/ 144517 h 254875"/>
                <a:gd name="connsiteX3" fmla="*/ 197069 w 262760"/>
                <a:gd name="connsiteY3" fmla="*/ 65690 h 254875"/>
                <a:gd name="connsiteX4" fmla="*/ 197069 w 262760"/>
                <a:gd name="connsiteY4" fmla="*/ 65690 h 254875"/>
                <a:gd name="connsiteX5" fmla="*/ 165538 w 262760"/>
                <a:gd name="connsiteY5" fmla="*/ 49924 h 254875"/>
                <a:gd name="connsiteX6" fmla="*/ 134007 w 262760"/>
                <a:gd name="connsiteY6" fmla="*/ 81455 h 254875"/>
                <a:gd name="connsiteX7" fmla="*/ 86711 w 262760"/>
                <a:gd name="connsiteY7" fmla="*/ 18393 h 254875"/>
                <a:gd name="connsiteX8" fmla="*/ 7883 w 262760"/>
                <a:gd name="connsiteY8" fmla="*/ 191814 h 254875"/>
                <a:gd name="connsiteX9" fmla="*/ 39414 w 262760"/>
                <a:gd name="connsiteY9" fmla="*/ 239110 h 254875"/>
                <a:gd name="connsiteX10" fmla="*/ 118242 w 262760"/>
                <a:gd name="connsiteY10" fmla="*/ 97221 h 254875"/>
                <a:gd name="connsiteX11" fmla="*/ 118242 w 262760"/>
                <a:gd name="connsiteY11" fmla="*/ 97221 h 254875"/>
                <a:gd name="connsiteX12" fmla="*/ 181304 w 262760"/>
                <a:gd name="connsiteY12" fmla="*/ 176048 h 254875"/>
                <a:gd name="connsiteX13" fmla="*/ 228600 w 262760"/>
                <a:gd name="connsiteY13" fmla="*/ 223345 h 25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60" h="254875">
                  <a:moveTo>
                    <a:pt x="228600" y="223345"/>
                  </a:moveTo>
                  <a:cubicBezTo>
                    <a:pt x="241738" y="215462"/>
                    <a:pt x="257504" y="141890"/>
                    <a:pt x="260132" y="128752"/>
                  </a:cubicBezTo>
                  <a:cubicBezTo>
                    <a:pt x="262760" y="115614"/>
                    <a:pt x="254877" y="155027"/>
                    <a:pt x="244366" y="144517"/>
                  </a:cubicBezTo>
                  <a:cubicBezTo>
                    <a:pt x="233856" y="134007"/>
                    <a:pt x="197069" y="65690"/>
                    <a:pt x="197069" y="65690"/>
                  </a:cubicBezTo>
                  <a:lnTo>
                    <a:pt x="197069" y="65690"/>
                  </a:lnTo>
                  <a:cubicBezTo>
                    <a:pt x="191814" y="63062"/>
                    <a:pt x="176048" y="47296"/>
                    <a:pt x="165538" y="49924"/>
                  </a:cubicBezTo>
                  <a:cubicBezTo>
                    <a:pt x="155028" y="52552"/>
                    <a:pt x="147145" y="86710"/>
                    <a:pt x="134007" y="81455"/>
                  </a:cubicBezTo>
                  <a:cubicBezTo>
                    <a:pt x="120869" y="76200"/>
                    <a:pt x="107732" y="0"/>
                    <a:pt x="86711" y="18393"/>
                  </a:cubicBezTo>
                  <a:cubicBezTo>
                    <a:pt x="65690" y="36786"/>
                    <a:pt x="15766" y="155028"/>
                    <a:pt x="7883" y="191814"/>
                  </a:cubicBezTo>
                  <a:cubicBezTo>
                    <a:pt x="0" y="228600"/>
                    <a:pt x="21021" y="254875"/>
                    <a:pt x="39414" y="239110"/>
                  </a:cubicBezTo>
                  <a:cubicBezTo>
                    <a:pt x="57807" y="223345"/>
                    <a:pt x="118242" y="97221"/>
                    <a:pt x="118242" y="97221"/>
                  </a:cubicBezTo>
                  <a:lnTo>
                    <a:pt x="118242" y="97221"/>
                  </a:lnTo>
                  <a:cubicBezTo>
                    <a:pt x="128752" y="110359"/>
                    <a:pt x="160283" y="152400"/>
                    <a:pt x="181304" y="176048"/>
                  </a:cubicBezTo>
                  <a:cubicBezTo>
                    <a:pt x="202325" y="199696"/>
                    <a:pt x="215462" y="231228"/>
                    <a:pt x="228600" y="223345"/>
                  </a:cubicBezTo>
                  <a:close/>
                </a:path>
              </a:pathLst>
            </a:custGeom>
            <a:solidFill>
              <a:srgbClr val="C9C2D1">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0" name="Freeform 62"/>
            <p:cNvSpPr/>
            <p:nvPr/>
          </p:nvSpPr>
          <p:spPr>
            <a:xfrm>
              <a:off x="1382110" y="3504707"/>
              <a:ext cx="331076" cy="320565"/>
            </a:xfrm>
            <a:custGeom>
              <a:avLst/>
              <a:gdLst>
                <a:gd name="connsiteX0" fmla="*/ 2628 w 331076"/>
                <a:gd name="connsiteY0" fmla="*/ 176048 h 320565"/>
                <a:gd name="connsiteX1" fmla="*/ 49924 w 331076"/>
                <a:gd name="connsiteY1" fmla="*/ 65689 h 320565"/>
                <a:gd name="connsiteX2" fmla="*/ 128752 w 331076"/>
                <a:gd name="connsiteY2" fmla="*/ 2627 h 320565"/>
                <a:gd name="connsiteX3" fmla="*/ 223345 w 331076"/>
                <a:gd name="connsiteY3" fmla="*/ 49924 h 320565"/>
                <a:gd name="connsiteX4" fmla="*/ 270641 w 331076"/>
                <a:gd name="connsiteY4" fmla="*/ 34158 h 320565"/>
                <a:gd name="connsiteX5" fmla="*/ 317938 w 331076"/>
                <a:gd name="connsiteY5" fmla="*/ 112986 h 320565"/>
                <a:gd name="connsiteX6" fmla="*/ 317938 w 331076"/>
                <a:gd name="connsiteY6" fmla="*/ 239110 h 320565"/>
                <a:gd name="connsiteX7" fmla="*/ 239110 w 331076"/>
                <a:gd name="connsiteY7" fmla="*/ 317938 h 320565"/>
                <a:gd name="connsiteX8" fmla="*/ 176048 w 331076"/>
                <a:gd name="connsiteY8" fmla="*/ 223345 h 320565"/>
                <a:gd name="connsiteX9" fmla="*/ 65690 w 331076"/>
                <a:gd name="connsiteY9" fmla="*/ 239110 h 320565"/>
                <a:gd name="connsiteX10" fmla="*/ 2628 w 331076"/>
                <a:gd name="connsiteY10" fmla="*/ 176048 h 32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076" h="320565">
                  <a:moveTo>
                    <a:pt x="2628" y="176048"/>
                  </a:moveTo>
                  <a:cubicBezTo>
                    <a:pt x="0" y="147145"/>
                    <a:pt x="28903" y="94592"/>
                    <a:pt x="49924" y="65689"/>
                  </a:cubicBezTo>
                  <a:cubicBezTo>
                    <a:pt x="70945" y="36786"/>
                    <a:pt x="99849" y="5254"/>
                    <a:pt x="128752" y="2627"/>
                  </a:cubicBezTo>
                  <a:cubicBezTo>
                    <a:pt x="157655" y="0"/>
                    <a:pt x="199697" y="44669"/>
                    <a:pt x="223345" y="49924"/>
                  </a:cubicBezTo>
                  <a:cubicBezTo>
                    <a:pt x="246993" y="55179"/>
                    <a:pt x="254876" y="23648"/>
                    <a:pt x="270641" y="34158"/>
                  </a:cubicBezTo>
                  <a:cubicBezTo>
                    <a:pt x="286407" y="44668"/>
                    <a:pt x="310055" y="78827"/>
                    <a:pt x="317938" y="112986"/>
                  </a:cubicBezTo>
                  <a:cubicBezTo>
                    <a:pt x="325821" y="147145"/>
                    <a:pt x="331076" y="204951"/>
                    <a:pt x="317938" y="239110"/>
                  </a:cubicBezTo>
                  <a:cubicBezTo>
                    <a:pt x="304800" y="273269"/>
                    <a:pt x="262758" y="320565"/>
                    <a:pt x="239110" y="317938"/>
                  </a:cubicBezTo>
                  <a:cubicBezTo>
                    <a:pt x="215462" y="315311"/>
                    <a:pt x="204951" y="236483"/>
                    <a:pt x="176048" y="223345"/>
                  </a:cubicBezTo>
                  <a:cubicBezTo>
                    <a:pt x="147145" y="210207"/>
                    <a:pt x="97221" y="244365"/>
                    <a:pt x="65690" y="239110"/>
                  </a:cubicBezTo>
                  <a:cubicBezTo>
                    <a:pt x="34159" y="233855"/>
                    <a:pt x="5256" y="204951"/>
                    <a:pt x="2628" y="176048"/>
                  </a:cubicBezTo>
                  <a:close/>
                </a:path>
              </a:pathLst>
            </a:custGeom>
            <a:solidFill>
              <a:srgbClr val="C9C2D1">
                <a:lumMod val="20000"/>
                <a:lumOff val="80000"/>
              </a:srgbClr>
            </a:solidFill>
            <a:ln w="25400"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1" name="Freeform 63"/>
            <p:cNvSpPr/>
            <p:nvPr/>
          </p:nvSpPr>
          <p:spPr>
            <a:xfrm>
              <a:off x="1424151" y="3557258"/>
              <a:ext cx="120869" cy="162911"/>
            </a:xfrm>
            <a:custGeom>
              <a:avLst/>
              <a:gdLst>
                <a:gd name="connsiteX0" fmla="*/ 118242 w 120869"/>
                <a:gd name="connsiteY0" fmla="*/ 13138 h 162911"/>
                <a:gd name="connsiteX1" fmla="*/ 55180 w 120869"/>
                <a:gd name="connsiteY1" fmla="*/ 76201 h 162911"/>
                <a:gd name="connsiteX2" fmla="*/ 7883 w 120869"/>
                <a:gd name="connsiteY2" fmla="*/ 28904 h 162911"/>
                <a:gd name="connsiteX3" fmla="*/ 102476 w 120869"/>
                <a:gd name="connsiteY3" fmla="*/ 91966 h 162911"/>
                <a:gd name="connsiteX4" fmla="*/ 70945 w 120869"/>
                <a:gd name="connsiteY4" fmla="*/ 155028 h 162911"/>
                <a:gd name="connsiteX5" fmla="*/ 118242 w 120869"/>
                <a:gd name="connsiteY5" fmla="*/ 13138 h 1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69" h="162911">
                  <a:moveTo>
                    <a:pt x="118242" y="13138"/>
                  </a:moveTo>
                  <a:cubicBezTo>
                    <a:pt x="115615" y="0"/>
                    <a:pt x="73573" y="73573"/>
                    <a:pt x="55180" y="76201"/>
                  </a:cubicBezTo>
                  <a:cubicBezTo>
                    <a:pt x="36787" y="78829"/>
                    <a:pt x="0" y="26277"/>
                    <a:pt x="7883" y="28904"/>
                  </a:cubicBezTo>
                  <a:cubicBezTo>
                    <a:pt x="15766" y="31531"/>
                    <a:pt x="91966" y="70945"/>
                    <a:pt x="102476" y="91966"/>
                  </a:cubicBezTo>
                  <a:cubicBezTo>
                    <a:pt x="112986" y="112987"/>
                    <a:pt x="70945" y="162911"/>
                    <a:pt x="70945" y="155028"/>
                  </a:cubicBezTo>
                  <a:cubicBezTo>
                    <a:pt x="70945" y="147145"/>
                    <a:pt x="120869" y="26276"/>
                    <a:pt x="118242" y="13138"/>
                  </a:cubicBezTo>
                  <a:close/>
                </a:path>
              </a:pathLst>
            </a:custGeom>
            <a:solidFill>
              <a:srgbClr val="CEB966"/>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2" name="Freeform 64"/>
            <p:cNvSpPr/>
            <p:nvPr/>
          </p:nvSpPr>
          <p:spPr>
            <a:xfrm>
              <a:off x="2314903" y="4303493"/>
              <a:ext cx="289035" cy="134007"/>
            </a:xfrm>
            <a:custGeom>
              <a:avLst/>
              <a:gdLst>
                <a:gd name="connsiteX0" fmla="*/ 15766 w 289035"/>
                <a:gd name="connsiteY0" fmla="*/ 134007 h 134007"/>
                <a:gd name="connsiteX1" fmla="*/ 78828 w 289035"/>
                <a:gd name="connsiteY1" fmla="*/ 70945 h 134007"/>
                <a:gd name="connsiteX2" fmla="*/ 173421 w 289035"/>
                <a:gd name="connsiteY2" fmla="*/ 86710 h 134007"/>
                <a:gd name="connsiteX3" fmla="*/ 236483 w 289035"/>
                <a:gd name="connsiteY3" fmla="*/ 7883 h 134007"/>
                <a:gd name="connsiteX4" fmla="*/ 236483 w 289035"/>
                <a:gd name="connsiteY4" fmla="*/ 7883 h 134007"/>
                <a:gd name="connsiteX5" fmla="*/ 268014 w 289035"/>
                <a:gd name="connsiteY5" fmla="*/ 7883 h 134007"/>
                <a:gd name="connsiteX6" fmla="*/ 110359 w 289035"/>
                <a:gd name="connsiteY6" fmla="*/ 55179 h 134007"/>
                <a:gd name="connsiteX7" fmla="*/ 0 w 289035"/>
                <a:gd name="connsiteY7" fmla="*/ 23648 h 134007"/>
                <a:gd name="connsiteX8" fmla="*/ 0 w 289035"/>
                <a:gd name="connsiteY8" fmla="*/ 23648 h 134007"/>
                <a:gd name="connsiteX9" fmla="*/ 0 w 289035"/>
                <a:gd name="connsiteY9" fmla="*/ 23648 h 1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35" h="134007">
                  <a:moveTo>
                    <a:pt x="15766" y="134007"/>
                  </a:moveTo>
                  <a:cubicBezTo>
                    <a:pt x="34159" y="106417"/>
                    <a:pt x="52552" y="78828"/>
                    <a:pt x="78828" y="70945"/>
                  </a:cubicBezTo>
                  <a:cubicBezTo>
                    <a:pt x="105104" y="63062"/>
                    <a:pt x="147145" y="97220"/>
                    <a:pt x="173421" y="86710"/>
                  </a:cubicBezTo>
                  <a:cubicBezTo>
                    <a:pt x="199697" y="76200"/>
                    <a:pt x="236483" y="7883"/>
                    <a:pt x="236483" y="7883"/>
                  </a:cubicBezTo>
                  <a:lnTo>
                    <a:pt x="236483" y="7883"/>
                  </a:lnTo>
                  <a:cubicBezTo>
                    <a:pt x="241738" y="7883"/>
                    <a:pt x="289035" y="0"/>
                    <a:pt x="268014" y="7883"/>
                  </a:cubicBezTo>
                  <a:cubicBezTo>
                    <a:pt x="246993" y="15766"/>
                    <a:pt x="155028" y="52551"/>
                    <a:pt x="110359" y="55179"/>
                  </a:cubicBezTo>
                  <a:cubicBezTo>
                    <a:pt x="65690" y="57807"/>
                    <a:pt x="0" y="23648"/>
                    <a:pt x="0" y="23648"/>
                  </a:cubicBezTo>
                  <a:lnTo>
                    <a:pt x="0" y="23648"/>
                  </a:lnTo>
                  <a:lnTo>
                    <a:pt x="0" y="23648"/>
                  </a:lnTo>
                </a:path>
              </a:pathLst>
            </a:custGeom>
            <a:no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3" name="Freeform 65"/>
            <p:cNvSpPr/>
            <p:nvPr/>
          </p:nvSpPr>
          <p:spPr>
            <a:xfrm>
              <a:off x="1311165" y="3759583"/>
              <a:ext cx="218090" cy="157655"/>
            </a:xfrm>
            <a:custGeom>
              <a:avLst/>
              <a:gdLst>
                <a:gd name="connsiteX0" fmla="*/ 199697 w 218090"/>
                <a:gd name="connsiteY0" fmla="*/ 0 h 157655"/>
                <a:gd name="connsiteX1" fmla="*/ 105104 w 218090"/>
                <a:gd name="connsiteY1" fmla="*/ 47296 h 157655"/>
                <a:gd name="connsiteX2" fmla="*/ 89338 w 218090"/>
                <a:gd name="connsiteY2" fmla="*/ 15765 h 157655"/>
                <a:gd name="connsiteX3" fmla="*/ 89338 w 218090"/>
                <a:gd name="connsiteY3" fmla="*/ 63062 h 157655"/>
                <a:gd name="connsiteX4" fmla="*/ 10510 w 218090"/>
                <a:gd name="connsiteY4" fmla="*/ 47296 h 157655"/>
                <a:gd name="connsiteX5" fmla="*/ 152400 w 218090"/>
                <a:gd name="connsiteY5" fmla="*/ 78827 h 157655"/>
                <a:gd name="connsiteX6" fmla="*/ 152400 w 218090"/>
                <a:gd name="connsiteY6" fmla="*/ 78827 h 157655"/>
                <a:gd name="connsiteX7" fmla="*/ 183931 w 218090"/>
                <a:gd name="connsiteY7" fmla="*/ 78827 h 157655"/>
                <a:gd name="connsiteX8" fmla="*/ 199697 w 218090"/>
                <a:gd name="connsiteY8" fmla="*/ 110358 h 157655"/>
                <a:gd name="connsiteX9" fmla="*/ 199697 w 218090"/>
                <a:gd name="connsiteY9" fmla="*/ 94593 h 157655"/>
                <a:gd name="connsiteX10" fmla="*/ 89338 w 218090"/>
                <a:gd name="connsiteY10" fmla="*/ 78827 h 157655"/>
                <a:gd name="connsiteX11" fmla="*/ 89338 w 218090"/>
                <a:gd name="connsiteY11" fmla="*/ 78827 h 157655"/>
                <a:gd name="connsiteX12" fmla="*/ 57807 w 218090"/>
                <a:gd name="connsiteY12" fmla="*/ 157655 h 157655"/>
                <a:gd name="connsiteX13" fmla="*/ 57807 w 218090"/>
                <a:gd name="connsiteY13" fmla="*/ 157655 h 157655"/>
                <a:gd name="connsiteX14" fmla="*/ 26276 w 218090"/>
                <a:gd name="connsiteY14" fmla="*/ 94593 h 157655"/>
                <a:gd name="connsiteX15" fmla="*/ 57807 w 218090"/>
                <a:gd name="connsiteY15" fmla="*/ 141889 h 1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090" h="157655">
                  <a:moveTo>
                    <a:pt x="199697" y="0"/>
                  </a:moveTo>
                  <a:cubicBezTo>
                    <a:pt x="161597" y="22334"/>
                    <a:pt x="123497" y="44669"/>
                    <a:pt x="105104" y="47296"/>
                  </a:cubicBezTo>
                  <a:cubicBezTo>
                    <a:pt x="86711" y="49923"/>
                    <a:pt x="91966" y="13137"/>
                    <a:pt x="89338" y="15765"/>
                  </a:cubicBezTo>
                  <a:cubicBezTo>
                    <a:pt x="86710" y="18393"/>
                    <a:pt x="102476" y="57807"/>
                    <a:pt x="89338" y="63062"/>
                  </a:cubicBezTo>
                  <a:cubicBezTo>
                    <a:pt x="76200" y="68317"/>
                    <a:pt x="0" y="44668"/>
                    <a:pt x="10510" y="47296"/>
                  </a:cubicBezTo>
                  <a:cubicBezTo>
                    <a:pt x="21020" y="49924"/>
                    <a:pt x="152400" y="78827"/>
                    <a:pt x="152400" y="78827"/>
                  </a:cubicBezTo>
                  <a:lnTo>
                    <a:pt x="152400" y="78827"/>
                  </a:lnTo>
                  <a:cubicBezTo>
                    <a:pt x="157655" y="78827"/>
                    <a:pt x="176048" y="73572"/>
                    <a:pt x="183931" y="78827"/>
                  </a:cubicBezTo>
                  <a:cubicBezTo>
                    <a:pt x="191814" y="84082"/>
                    <a:pt x="197069" y="107730"/>
                    <a:pt x="199697" y="110358"/>
                  </a:cubicBezTo>
                  <a:cubicBezTo>
                    <a:pt x="202325" y="112986"/>
                    <a:pt x="218090" y="99848"/>
                    <a:pt x="199697" y="94593"/>
                  </a:cubicBezTo>
                  <a:cubicBezTo>
                    <a:pt x="181304" y="89338"/>
                    <a:pt x="89338" y="78827"/>
                    <a:pt x="89338" y="78827"/>
                  </a:cubicBezTo>
                  <a:lnTo>
                    <a:pt x="89338" y="78827"/>
                  </a:lnTo>
                  <a:lnTo>
                    <a:pt x="57807" y="157655"/>
                  </a:lnTo>
                  <a:lnTo>
                    <a:pt x="57807" y="157655"/>
                  </a:lnTo>
                  <a:cubicBezTo>
                    <a:pt x="52552" y="147145"/>
                    <a:pt x="26276" y="97221"/>
                    <a:pt x="26276" y="94593"/>
                  </a:cubicBezTo>
                  <a:cubicBezTo>
                    <a:pt x="26276" y="91965"/>
                    <a:pt x="42041" y="116927"/>
                    <a:pt x="57807" y="141889"/>
                  </a:cubicBezTo>
                </a:path>
              </a:pathLst>
            </a:custGeom>
            <a:noFill/>
            <a:ln w="952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4" name="Freeform 66"/>
            <p:cNvSpPr/>
            <p:nvPr/>
          </p:nvSpPr>
          <p:spPr>
            <a:xfrm>
              <a:off x="1542393" y="3570396"/>
              <a:ext cx="102476" cy="120869"/>
            </a:xfrm>
            <a:custGeom>
              <a:avLst/>
              <a:gdLst>
                <a:gd name="connsiteX0" fmla="*/ 0 w 102476"/>
                <a:gd name="connsiteY0" fmla="*/ 31532 h 120869"/>
                <a:gd name="connsiteX1" fmla="*/ 47296 w 102476"/>
                <a:gd name="connsiteY1" fmla="*/ 63063 h 120869"/>
                <a:gd name="connsiteX2" fmla="*/ 94593 w 102476"/>
                <a:gd name="connsiteY2" fmla="*/ 110359 h 120869"/>
                <a:gd name="connsiteX3" fmla="*/ 94593 w 102476"/>
                <a:gd name="connsiteY3" fmla="*/ 0 h 120869"/>
                <a:gd name="connsiteX4" fmla="*/ 94593 w 102476"/>
                <a:gd name="connsiteY4" fmla="*/ 0 h 120869"/>
                <a:gd name="connsiteX5" fmla="*/ 0 w 102476"/>
                <a:gd name="connsiteY5" fmla="*/ 31532 h 1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76" h="120869">
                  <a:moveTo>
                    <a:pt x="0" y="31532"/>
                  </a:moveTo>
                  <a:cubicBezTo>
                    <a:pt x="15765" y="42042"/>
                    <a:pt x="31531" y="49925"/>
                    <a:pt x="47296" y="63063"/>
                  </a:cubicBezTo>
                  <a:cubicBezTo>
                    <a:pt x="63061" y="76201"/>
                    <a:pt x="86710" y="120869"/>
                    <a:pt x="94593" y="110359"/>
                  </a:cubicBezTo>
                  <a:cubicBezTo>
                    <a:pt x="102476" y="99849"/>
                    <a:pt x="94593" y="0"/>
                    <a:pt x="94593" y="0"/>
                  </a:cubicBezTo>
                  <a:lnTo>
                    <a:pt x="94593" y="0"/>
                  </a:lnTo>
                  <a:lnTo>
                    <a:pt x="0" y="31532"/>
                  </a:lnTo>
                  <a:close/>
                </a:path>
              </a:pathLst>
            </a:custGeom>
            <a:solidFill>
              <a:srgbClr val="C9C2D1">
                <a:lumMod val="20000"/>
                <a:lumOff val="80000"/>
              </a:srgbClr>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5" name="Freeform 67"/>
            <p:cNvSpPr/>
            <p:nvPr/>
          </p:nvSpPr>
          <p:spPr>
            <a:xfrm>
              <a:off x="1221827" y="3933003"/>
              <a:ext cx="178676" cy="147145"/>
            </a:xfrm>
            <a:custGeom>
              <a:avLst/>
              <a:gdLst>
                <a:gd name="connsiteX0" fmla="*/ 178676 w 178676"/>
                <a:gd name="connsiteY0" fmla="*/ 78828 h 147145"/>
                <a:gd name="connsiteX1" fmla="*/ 68317 w 178676"/>
                <a:gd name="connsiteY1" fmla="*/ 47297 h 147145"/>
                <a:gd name="connsiteX2" fmla="*/ 68317 w 178676"/>
                <a:gd name="connsiteY2" fmla="*/ 141890 h 147145"/>
                <a:gd name="connsiteX3" fmla="*/ 68317 w 178676"/>
                <a:gd name="connsiteY3" fmla="*/ 78828 h 147145"/>
                <a:gd name="connsiteX4" fmla="*/ 5255 w 178676"/>
                <a:gd name="connsiteY4" fmla="*/ 94593 h 147145"/>
                <a:gd name="connsiteX5" fmla="*/ 99848 w 178676"/>
                <a:gd name="connsiteY5" fmla="*/ 31531 h 147145"/>
                <a:gd name="connsiteX6" fmla="*/ 99848 w 178676"/>
                <a:gd name="connsiteY6" fmla="*/ 0 h 1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76" h="147145">
                  <a:moveTo>
                    <a:pt x="178676" y="78828"/>
                  </a:moveTo>
                  <a:cubicBezTo>
                    <a:pt x="132693" y="57807"/>
                    <a:pt x="86710" y="36787"/>
                    <a:pt x="68317" y="47297"/>
                  </a:cubicBezTo>
                  <a:cubicBezTo>
                    <a:pt x="49924" y="57807"/>
                    <a:pt x="68317" y="141890"/>
                    <a:pt x="68317" y="141890"/>
                  </a:cubicBezTo>
                  <a:cubicBezTo>
                    <a:pt x="68317" y="147145"/>
                    <a:pt x="78827" y="86711"/>
                    <a:pt x="68317" y="78828"/>
                  </a:cubicBezTo>
                  <a:cubicBezTo>
                    <a:pt x="57807" y="70945"/>
                    <a:pt x="0" y="102476"/>
                    <a:pt x="5255" y="94593"/>
                  </a:cubicBezTo>
                  <a:cubicBezTo>
                    <a:pt x="10510" y="86710"/>
                    <a:pt x="84083" y="47296"/>
                    <a:pt x="99848" y="31531"/>
                  </a:cubicBezTo>
                  <a:cubicBezTo>
                    <a:pt x="115613" y="15766"/>
                    <a:pt x="107730" y="7883"/>
                    <a:pt x="99848" y="0"/>
                  </a:cubicBezTo>
                </a:path>
              </a:pathLst>
            </a:custGeom>
            <a:noFill/>
            <a:ln w="952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Freeform 68"/>
            <p:cNvSpPr/>
            <p:nvPr/>
          </p:nvSpPr>
          <p:spPr>
            <a:xfrm>
              <a:off x="1195551" y="4090659"/>
              <a:ext cx="63062" cy="86710"/>
            </a:xfrm>
            <a:custGeom>
              <a:avLst/>
              <a:gdLst>
                <a:gd name="connsiteX0" fmla="*/ 63062 w 63062"/>
                <a:gd name="connsiteY0" fmla="*/ 0 h 86710"/>
                <a:gd name="connsiteX1" fmla="*/ 31531 w 63062"/>
                <a:gd name="connsiteY1" fmla="*/ 78827 h 86710"/>
                <a:gd name="connsiteX2" fmla="*/ 0 w 63062"/>
                <a:gd name="connsiteY2" fmla="*/ 47296 h 86710"/>
              </a:gdLst>
              <a:ahLst/>
              <a:cxnLst>
                <a:cxn ang="0">
                  <a:pos x="connsiteX0" y="connsiteY0"/>
                </a:cxn>
                <a:cxn ang="0">
                  <a:pos x="connsiteX1" y="connsiteY1"/>
                </a:cxn>
                <a:cxn ang="0">
                  <a:pos x="connsiteX2" y="connsiteY2"/>
                </a:cxn>
              </a:cxnLst>
              <a:rect l="l" t="t" r="r" b="b"/>
              <a:pathLst>
                <a:path w="63062" h="86710">
                  <a:moveTo>
                    <a:pt x="63062" y="0"/>
                  </a:moveTo>
                  <a:cubicBezTo>
                    <a:pt x="52551" y="35472"/>
                    <a:pt x="42041" y="70944"/>
                    <a:pt x="31531" y="78827"/>
                  </a:cubicBezTo>
                  <a:cubicBezTo>
                    <a:pt x="21021" y="86710"/>
                    <a:pt x="10510" y="67003"/>
                    <a:pt x="0" y="47296"/>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7" name="Freeform 69"/>
            <p:cNvSpPr/>
            <p:nvPr/>
          </p:nvSpPr>
          <p:spPr>
            <a:xfrm>
              <a:off x="2073165" y="4379693"/>
              <a:ext cx="273269" cy="386255"/>
            </a:xfrm>
            <a:custGeom>
              <a:avLst/>
              <a:gdLst>
                <a:gd name="connsiteX0" fmla="*/ 52552 w 273269"/>
                <a:gd name="connsiteY0" fmla="*/ 73572 h 386255"/>
                <a:gd name="connsiteX1" fmla="*/ 115614 w 273269"/>
                <a:gd name="connsiteY1" fmla="*/ 10510 h 386255"/>
                <a:gd name="connsiteX2" fmla="*/ 194441 w 273269"/>
                <a:gd name="connsiteY2" fmla="*/ 10510 h 386255"/>
                <a:gd name="connsiteX3" fmla="*/ 273269 w 273269"/>
                <a:gd name="connsiteY3" fmla="*/ 57807 h 386255"/>
                <a:gd name="connsiteX4" fmla="*/ 194441 w 273269"/>
                <a:gd name="connsiteY4" fmla="*/ 262759 h 386255"/>
                <a:gd name="connsiteX5" fmla="*/ 131379 w 273269"/>
                <a:gd name="connsiteY5" fmla="*/ 373117 h 386255"/>
                <a:gd name="connsiteX6" fmla="*/ 36786 w 273269"/>
                <a:gd name="connsiteY6" fmla="*/ 341586 h 386255"/>
                <a:gd name="connsiteX7" fmla="*/ 5255 w 273269"/>
                <a:gd name="connsiteY7" fmla="*/ 294290 h 386255"/>
                <a:gd name="connsiteX8" fmla="*/ 52552 w 273269"/>
                <a:gd name="connsiteY8" fmla="*/ 73572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69" h="386255">
                  <a:moveTo>
                    <a:pt x="52552" y="73572"/>
                  </a:moveTo>
                  <a:cubicBezTo>
                    <a:pt x="70945" y="26275"/>
                    <a:pt x="91966" y="21020"/>
                    <a:pt x="115614" y="10510"/>
                  </a:cubicBezTo>
                  <a:cubicBezTo>
                    <a:pt x="139262" y="0"/>
                    <a:pt x="168165" y="2627"/>
                    <a:pt x="194441" y="10510"/>
                  </a:cubicBezTo>
                  <a:cubicBezTo>
                    <a:pt x="220717" y="18393"/>
                    <a:pt x="273269" y="15766"/>
                    <a:pt x="273269" y="57807"/>
                  </a:cubicBezTo>
                  <a:cubicBezTo>
                    <a:pt x="273269" y="99848"/>
                    <a:pt x="218089" y="210207"/>
                    <a:pt x="194441" y="262759"/>
                  </a:cubicBezTo>
                  <a:cubicBezTo>
                    <a:pt x="170793" y="315311"/>
                    <a:pt x="157655" y="359979"/>
                    <a:pt x="131379" y="373117"/>
                  </a:cubicBezTo>
                  <a:cubicBezTo>
                    <a:pt x="105103" y="386255"/>
                    <a:pt x="57807" y="354724"/>
                    <a:pt x="36786" y="341586"/>
                  </a:cubicBezTo>
                  <a:cubicBezTo>
                    <a:pt x="15765" y="328448"/>
                    <a:pt x="0" y="336331"/>
                    <a:pt x="5255" y="294290"/>
                  </a:cubicBezTo>
                  <a:cubicBezTo>
                    <a:pt x="10510" y="252249"/>
                    <a:pt x="34159" y="120869"/>
                    <a:pt x="52552" y="73572"/>
                  </a:cubicBezTo>
                  <a:close/>
                </a:path>
              </a:pathLst>
            </a:custGeom>
            <a:solidFill>
              <a:srgbClr val="C9C2D1">
                <a:lumMod val="20000"/>
                <a:lumOff val="80000"/>
              </a:srgbClr>
            </a:solid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18" name="Straight Connector 72"/>
            <p:cNvCxnSpPr/>
            <p:nvPr/>
          </p:nvCxnSpPr>
          <p:spPr>
            <a:xfrm rot="10800000" flipV="1">
              <a:off x="254520" y="2285992"/>
              <a:ext cx="1428760" cy="357190"/>
            </a:xfrm>
            <a:prstGeom prst="line">
              <a:avLst/>
            </a:prstGeom>
            <a:noFill/>
            <a:ln w="76200" cap="flat" cmpd="sng" algn="ctr">
              <a:solidFill>
                <a:srgbClr val="CEB966">
                  <a:shade val="48000"/>
                  <a:satMod val="110000"/>
                </a:srgbClr>
              </a:solidFill>
              <a:prstDash val="solid"/>
            </a:ln>
            <a:effectLst/>
          </p:spPr>
        </p:cxnSp>
        <p:cxnSp>
          <p:nvCxnSpPr>
            <p:cNvPr id="119" name="Straight Connector 75"/>
            <p:cNvCxnSpPr/>
            <p:nvPr/>
          </p:nvCxnSpPr>
          <p:spPr>
            <a:xfrm rot="10800000" flipV="1">
              <a:off x="2040471" y="1857364"/>
              <a:ext cx="1428760" cy="357190"/>
            </a:xfrm>
            <a:prstGeom prst="line">
              <a:avLst/>
            </a:prstGeom>
            <a:noFill/>
            <a:ln w="76200" cap="flat" cmpd="sng" algn="ctr">
              <a:solidFill>
                <a:srgbClr val="CEB966">
                  <a:shade val="48000"/>
                  <a:satMod val="110000"/>
                </a:srgbClr>
              </a:solidFill>
              <a:prstDash val="solid"/>
            </a:ln>
            <a:effectLst/>
          </p:spPr>
        </p:cxnSp>
        <p:sp>
          <p:nvSpPr>
            <p:cNvPr id="120" name="Arc 76"/>
            <p:cNvSpPr/>
            <p:nvPr/>
          </p:nvSpPr>
          <p:spPr>
            <a:xfrm rot="5242966">
              <a:off x="2115444" y="5136917"/>
              <a:ext cx="900000" cy="1512000"/>
            </a:xfrm>
            <a:prstGeom prst="arc">
              <a:avLst/>
            </a:prstGeom>
            <a:noFill/>
            <a:ln w="38100" cap="flat" cmpd="sng" algn="ctr">
              <a:solidFill>
                <a:sysClr val="windowText" lastClr="000000"/>
              </a:solidFill>
              <a:prstDash val="solid"/>
              <a:headEnd type="none" w="med" len="med"/>
              <a:tailEnd type="arrow" w="med" len="me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1" name="Arc 77"/>
            <p:cNvSpPr/>
            <p:nvPr/>
          </p:nvSpPr>
          <p:spPr>
            <a:xfrm>
              <a:off x="111644" y="2285992"/>
              <a:ext cx="914400" cy="914400"/>
            </a:xfrm>
            <a:prstGeom prst="arc">
              <a:avLst>
                <a:gd name="adj1" fmla="val 16200000"/>
                <a:gd name="adj2" fmla="val 1263213"/>
              </a:avLst>
            </a:prstGeom>
            <a:noFill/>
            <a:ln w="28575" cap="flat" cmpd="sng" algn="ctr">
              <a:solidFill>
                <a:sysClr val="windowText" lastClr="000000">
                  <a:shade val="48000"/>
                  <a:satMod val="110000"/>
                </a:sysClr>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2" name="Arc 78"/>
            <p:cNvSpPr/>
            <p:nvPr/>
          </p:nvSpPr>
          <p:spPr>
            <a:xfrm>
              <a:off x="1911888" y="1857364"/>
              <a:ext cx="914400" cy="914400"/>
            </a:xfrm>
            <a:prstGeom prst="arc">
              <a:avLst>
                <a:gd name="adj1" fmla="val 16200000"/>
                <a:gd name="adj2" fmla="val 1263213"/>
              </a:avLst>
            </a:prstGeom>
            <a:noFill/>
            <a:ln w="28575" cap="flat" cmpd="sng" algn="ctr">
              <a:solidFill>
                <a:sysClr val="windowText" lastClr="000000">
                  <a:shade val="48000"/>
                  <a:satMod val="110000"/>
                </a:sysClr>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3" name="Freeform 80"/>
            <p:cNvSpPr/>
            <p:nvPr/>
          </p:nvSpPr>
          <p:spPr>
            <a:xfrm>
              <a:off x="3061137" y="3948769"/>
              <a:ext cx="191814" cy="491358"/>
            </a:xfrm>
            <a:custGeom>
              <a:avLst/>
              <a:gdLst>
                <a:gd name="connsiteX0" fmla="*/ 168166 w 191814"/>
                <a:gd name="connsiteY0" fmla="*/ 0 h 491358"/>
                <a:gd name="connsiteX1" fmla="*/ 168166 w 191814"/>
                <a:gd name="connsiteY1" fmla="*/ 157655 h 491358"/>
                <a:gd name="connsiteX2" fmla="*/ 26276 w 191814"/>
                <a:gd name="connsiteY2" fmla="*/ 441434 h 491358"/>
                <a:gd name="connsiteX3" fmla="*/ 10511 w 191814"/>
                <a:gd name="connsiteY3" fmla="*/ 457200 h 491358"/>
              </a:gdLst>
              <a:ahLst/>
              <a:cxnLst>
                <a:cxn ang="0">
                  <a:pos x="connsiteX0" y="connsiteY0"/>
                </a:cxn>
                <a:cxn ang="0">
                  <a:pos x="connsiteX1" y="connsiteY1"/>
                </a:cxn>
                <a:cxn ang="0">
                  <a:pos x="connsiteX2" y="connsiteY2"/>
                </a:cxn>
                <a:cxn ang="0">
                  <a:pos x="connsiteX3" y="connsiteY3"/>
                </a:cxn>
              </a:cxnLst>
              <a:rect l="l" t="t" r="r" b="b"/>
              <a:pathLst>
                <a:path w="191814" h="491358">
                  <a:moveTo>
                    <a:pt x="168166" y="0"/>
                  </a:moveTo>
                  <a:cubicBezTo>
                    <a:pt x="179990" y="42041"/>
                    <a:pt x="191814" y="84083"/>
                    <a:pt x="168166" y="157655"/>
                  </a:cubicBezTo>
                  <a:cubicBezTo>
                    <a:pt x="144518" y="231227"/>
                    <a:pt x="52552" y="391510"/>
                    <a:pt x="26276" y="441434"/>
                  </a:cubicBezTo>
                  <a:cubicBezTo>
                    <a:pt x="0" y="491358"/>
                    <a:pt x="5255" y="474279"/>
                    <a:pt x="10511" y="457200"/>
                  </a:cubicBezTo>
                </a:path>
              </a:pathLst>
            </a:custGeom>
            <a:noFill/>
            <a:ln w="2857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4" name="TextBox 123"/>
            <p:cNvSpPr txBox="1"/>
            <p:nvPr/>
          </p:nvSpPr>
          <p:spPr>
            <a:xfrm rot="20797659">
              <a:off x="865957" y="1688046"/>
              <a:ext cx="13345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pitchFamily="34" charset="0"/>
                </a:rPr>
                <a:t>Οβελιαίος άξονας</a:t>
              </a:r>
            </a:p>
          </p:txBody>
        </p:sp>
      </p:grpSp>
      <p:sp>
        <p:nvSpPr>
          <p:cNvPr id="3"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(μετωπιαίο επίπεδο</a:t>
            </a:r>
            <a:r>
              <a:rPr lang="el-GR" sz="3100" b="0" dirty="0" smtClean="0"/>
              <a:t>) 1/3</a:t>
            </a:r>
            <a:endParaRPr lang="el-GR" sz="3100" b="0" dirty="0"/>
          </a:p>
        </p:txBody>
      </p:sp>
    </p:spTree>
    <p:extLst>
      <p:ext uri="{BB962C8B-B14F-4D97-AF65-F5344CB8AC3E}">
        <p14:creationId xmlns:p14="http://schemas.microsoft.com/office/powerpoint/2010/main" val="347796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55976" y="1268760"/>
            <a:ext cx="4680520" cy="5472608"/>
          </a:xfrm>
        </p:spPr>
        <p:txBody>
          <a:bodyPr>
            <a:noAutofit/>
          </a:bodyPr>
          <a:lstStyle/>
          <a:p>
            <a:r>
              <a:rPr lang="el-GR" dirty="0" smtClean="0"/>
              <a:t>Στην πλάγια κίνηση της κάτω γνάθου κατά το μετωπιαίο επίπεδο, ο </a:t>
            </a:r>
            <a:r>
              <a:rPr lang="el-GR" b="1" dirty="0" smtClean="0"/>
              <a:t>μη εργαζόμενος κόνδυλος</a:t>
            </a:r>
            <a:r>
              <a:rPr lang="el-GR" dirty="0" smtClean="0"/>
              <a:t> κάνει τροχιά προς τα κάτω και μέσα.  Ανάλογα με την ανατομία του έσω τοιχώματος της κροταφικής γλήνης της μη εργαζόμενης πλευράς, μπορεί να παρατηρηθεί και πλάγια μετατόπιση. </a:t>
            </a:r>
          </a:p>
          <a:p>
            <a:r>
              <a:rPr lang="el-GR" dirty="0" smtClean="0"/>
              <a:t>Ο </a:t>
            </a:r>
            <a:r>
              <a:rPr lang="el-GR" b="1" dirty="0" smtClean="0"/>
              <a:t>εργαζόμενος κόνδυλος </a:t>
            </a:r>
            <a:r>
              <a:rPr lang="el-GR" dirty="0" smtClean="0"/>
              <a:t>περιστρέφεται γύρω από τον οβελιαίο άξονα και μετατοπίζεται πλάγια προς τα άνω ή και πλάγια προς τα κάτω.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7"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(μετωπιαίο επίπεδο</a:t>
            </a:r>
            <a:r>
              <a:rPr lang="el-GR" sz="3100" b="0" dirty="0" smtClean="0"/>
              <a:t>) 2/3</a:t>
            </a:r>
            <a:endParaRPr lang="el-GR" sz="3100" b="0" dirty="0"/>
          </a:p>
        </p:txBody>
      </p:sp>
      <p:grpSp>
        <p:nvGrpSpPr>
          <p:cNvPr id="38" name="Group 33"/>
          <p:cNvGrpSpPr/>
          <p:nvPr/>
        </p:nvGrpSpPr>
        <p:grpSpPr>
          <a:xfrm>
            <a:off x="71406" y="1916832"/>
            <a:ext cx="4500594" cy="3983022"/>
            <a:chOff x="-32" y="2080431"/>
            <a:chExt cx="4500594" cy="3983022"/>
          </a:xfrm>
        </p:grpSpPr>
        <p:sp>
          <p:nvSpPr>
            <p:cNvPr id="39" name="Freeform 8"/>
            <p:cNvSpPr/>
            <p:nvPr/>
          </p:nvSpPr>
          <p:spPr>
            <a:xfrm>
              <a:off x="680545" y="2761593"/>
              <a:ext cx="3452649" cy="2488325"/>
            </a:xfrm>
            <a:custGeom>
              <a:avLst/>
              <a:gdLst>
                <a:gd name="connsiteX0" fmla="*/ 186558 w 3452649"/>
                <a:gd name="connsiteY0" fmla="*/ 738352 h 2488325"/>
                <a:gd name="connsiteX1" fmla="*/ 60434 w 3452649"/>
                <a:gd name="connsiteY1" fmla="*/ 438807 h 2488325"/>
                <a:gd name="connsiteX2" fmla="*/ 44669 w 3452649"/>
                <a:gd name="connsiteY2" fmla="*/ 249621 h 2488325"/>
                <a:gd name="connsiteX3" fmla="*/ 44669 w 3452649"/>
                <a:gd name="connsiteY3" fmla="*/ 249621 h 2488325"/>
                <a:gd name="connsiteX4" fmla="*/ 44669 w 3452649"/>
                <a:gd name="connsiteY4" fmla="*/ 155028 h 2488325"/>
                <a:gd name="connsiteX5" fmla="*/ 312683 w 3452649"/>
                <a:gd name="connsiteY5" fmla="*/ 123497 h 2488325"/>
                <a:gd name="connsiteX6" fmla="*/ 312683 w 3452649"/>
                <a:gd name="connsiteY6" fmla="*/ 123497 h 2488325"/>
                <a:gd name="connsiteX7" fmla="*/ 486103 w 3452649"/>
                <a:gd name="connsiteY7" fmla="*/ 249621 h 2488325"/>
                <a:gd name="connsiteX8" fmla="*/ 454572 w 3452649"/>
                <a:gd name="connsiteY8" fmla="*/ 438807 h 2488325"/>
                <a:gd name="connsiteX9" fmla="*/ 627993 w 3452649"/>
                <a:gd name="connsiteY9" fmla="*/ 959069 h 2488325"/>
                <a:gd name="connsiteX10" fmla="*/ 832945 w 3452649"/>
                <a:gd name="connsiteY10" fmla="*/ 1164021 h 2488325"/>
                <a:gd name="connsiteX11" fmla="*/ 832945 w 3452649"/>
                <a:gd name="connsiteY11" fmla="*/ 1179786 h 2488325"/>
                <a:gd name="connsiteX12" fmla="*/ 817179 w 3452649"/>
                <a:gd name="connsiteY12" fmla="*/ 1242848 h 2488325"/>
                <a:gd name="connsiteX13" fmla="*/ 911772 w 3452649"/>
                <a:gd name="connsiteY13" fmla="*/ 1274379 h 2488325"/>
                <a:gd name="connsiteX14" fmla="*/ 959069 w 3452649"/>
                <a:gd name="connsiteY14" fmla="*/ 1305910 h 2488325"/>
                <a:gd name="connsiteX15" fmla="*/ 1053662 w 3452649"/>
                <a:gd name="connsiteY15" fmla="*/ 1321676 h 2488325"/>
                <a:gd name="connsiteX16" fmla="*/ 1148255 w 3452649"/>
                <a:gd name="connsiteY16" fmla="*/ 1337441 h 2488325"/>
                <a:gd name="connsiteX17" fmla="*/ 1290145 w 3452649"/>
                <a:gd name="connsiteY17" fmla="*/ 1305910 h 2488325"/>
                <a:gd name="connsiteX18" fmla="*/ 1290145 w 3452649"/>
                <a:gd name="connsiteY18" fmla="*/ 1305910 h 2488325"/>
                <a:gd name="connsiteX19" fmla="*/ 1321676 w 3452649"/>
                <a:gd name="connsiteY19" fmla="*/ 1368973 h 2488325"/>
                <a:gd name="connsiteX20" fmla="*/ 1479331 w 3452649"/>
                <a:gd name="connsiteY20" fmla="*/ 1290145 h 2488325"/>
                <a:gd name="connsiteX21" fmla="*/ 1526627 w 3452649"/>
                <a:gd name="connsiteY21" fmla="*/ 1353207 h 2488325"/>
                <a:gd name="connsiteX22" fmla="*/ 1605455 w 3452649"/>
                <a:gd name="connsiteY22" fmla="*/ 1290145 h 2488325"/>
                <a:gd name="connsiteX23" fmla="*/ 1668517 w 3452649"/>
                <a:gd name="connsiteY23" fmla="*/ 1353207 h 2488325"/>
                <a:gd name="connsiteX24" fmla="*/ 1731579 w 3452649"/>
                <a:gd name="connsiteY24" fmla="*/ 1337441 h 2488325"/>
                <a:gd name="connsiteX25" fmla="*/ 1763110 w 3452649"/>
                <a:gd name="connsiteY25" fmla="*/ 1274379 h 2488325"/>
                <a:gd name="connsiteX26" fmla="*/ 1841938 w 3452649"/>
                <a:gd name="connsiteY26" fmla="*/ 1353207 h 2488325"/>
                <a:gd name="connsiteX27" fmla="*/ 1905000 w 3452649"/>
                <a:gd name="connsiteY27" fmla="*/ 1290145 h 2488325"/>
                <a:gd name="connsiteX28" fmla="*/ 1905000 w 3452649"/>
                <a:gd name="connsiteY28" fmla="*/ 1290145 h 2488325"/>
                <a:gd name="connsiteX29" fmla="*/ 1952296 w 3452649"/>
                <a:gd name="connsiteY29" fmla="*/ 1337441 h 2488325"/>
                <a:gd name="connsiteX30" fmla="*/ 2015358 w 3452649"/>
                <a:gd name="connsiteY30" fmla="*/ 1337441 h 2488325"/>
                <a:gd name="connsiteX31" fmla="*/ 2078421 w 3452649"/>
                <a:gd name="connsiteY31" fmla="*/ 1242848 h 2488325"/>
                <a:gd name="connsiteX32" fmla="*/ 2157248 w 3452649"/>
                <a:gd name="connsiteY32" fmla="*/ 1321676 h 2488325"/>
                <a:gd name="connsiteX33" fmla="*/ 2251841 w 3452649"/>
                <a:gd name="connsiteY33" fmla="*/ 1274379 h 2488325"/>
                <a:gd name="connsiteX34" fmla="*/ 2283372 w 3452649"/>
                <a:gd name="connsiteY34" fmla="*/ 1321676 h 2488325"/>
                <a:gd name="connsiteX35" fmla="*/ 2377965 w 3452649"/>
                <a:gd name="connsiteY35" fmla="*/ 1290145 h 2488325"/>
                <a:gd name="connsiteX36" fmla="*/ 2441027 w 3452649"/>
                <a:gd name="connsiteY36" fmla="*/ 1305910 h 2488325"/>
                <a:gd name="connsiteX37" fmla="*/ 2535621 w 3452649"/>
                <a:gd name="connsiteY37" fmla="*/ 1290145 h 2488325"/>
                <a:gd name="connsiteX38" fmla="*/ 2582917 w 3452649"/>
                <a:gd name="connsiteY38" fmla="*/ 1242848 h 2488325"/>
                <a:gd name="connsiteX39" fmla="*/ 2630214 w 3452649"/>
                <a:gd name="connsiteY39" fmla="*/ 1211317 h 2488325"/>
                <a:gd name="connsiteX40" fmla="*/ 2630214 w 3452649"/>
                <a:gd name="connsiteY40" fmla="*/ 1179786 h 2488325"/>
                <a:gd name="connsiteX41" fmla="*/ 2709041 w 3452649"/>
                <a:gd name="connsiteY41" fmla="*/ 1164021 h 2488325"/>
                <a:gd name="connsiteX42" fmla="*/ 2693276 w 3452649"/>
                <a:gd name="connsiteY42" fmla="*/ 1132490 h 2488325"/>
                <a:gd name="connsiteX43" fmla="*/ 2803634 w 3452649"/>
                <a:gd name="connsiteY43" fmla="*/ 1006366 h 2488325"/>
                <a:gd name="connsiteX44" fmla="*/ 2961289 w 3452649"/>
                <a:gd name="connsiteY44" fmla="*/ 596462 h 2488325"/>
                <a:gd name="connsiteX45" fmla="*/ 2961289 w 3452649"/>
                <a:gd name="connsiteY45" fmla="*/ 359979 h 2488325"/>
                <a:gd name="connsiteX46" fmla="*/ 2913993 w 3452649"/>
                <a:gd name="connsiteY46" fmla="*/ 265386 h 2488325"/>
                <a:gd name="connsiteX47" fmla="*/ 2992821 w 3452649"/>
                <a:gd name="connsiteY47" fmla="*/ 76200 h 2488325"/>
                <a:gd name="connsiteX48" fmla="*/ 3245069 w 3452649"/>
                <a:gd name="connsiteY48" fmla="*/ 28904 h 2488325"/>
                <a:gd name="connsiteX49" fmla="*/ 3292365 w 3452649"/>
                <a:gd name="connsiteY49" fmla="*/ 13138 h 2488325"/>
                <a:gd name="connsiteX50" fmla="*/ 3450021 w 3452649"/>
                <a:gd name="connsiteY50" fmla="*/ 107731 h 2488325"/>
                <a:gd name="connsiteX51" fmla="*/ 3308131 w 3452649"/>
                <a:gd name="connsiteY51" fmla="*/ 533400 h 2488325"/>
                <a:gd name="connsiteX52" fmla="*/ 3213538 w 3452649"/>
                <a:gd name="connsiteY52" fmla="*/ 1069428 h 2488325"/>
                <a:gd name="connsiteX53" fmla="*/ 3150476 w 3452649"/>
                <a:gd name="connsiteY53" fmla="*/ 1384738 h 2488325"/>
                <a:gd name="connsiteX54" fmla="*/ 3118945 w 3452649"/>
                <a:gd name="connsiteY54" fmla="*/ 1621221 h 2488325"/>
                <a:gd name="connsiteX55" fmla="*/ 3118945 w 3452649"/>
                <a:gd name="connsiteY55" fmla="*/ 1873469 h 2488325"/>
                <a:gd name="connsiteX56" fmla="*/ 2866696 w 3452649"/>
                <a:gd name="connsiteY56" fmla="*/ 2031124 h 2488325"/>
                <a:gd name="connsiteX57" fmla="*/ 2314903 w 3452649"/>
                <a:gd name="connsiteY57" fmla="*/ 2409497 h 2488325"/>
                <a:gd name="connsiteX58" fmla="*/ 1889234 w 3452649"/>
                <a:gd name="connsiteY58" fmla="*/ 2425262 h 2488325"/>
                <a:gd name="connsiteX59" fmla="*/ 1778876 w 3452649"/>
                <a:gd name="connsiteY59" fmla="*/ 2425262 h 2488325"/>
                <a:gd name="connsiteX60" fmla="*/ 1463565 w 3452649"/>
                <a:gd name="connsiteY60" fmla="*/ 2472559 h 2488325"/>
                <a:gd name="connsiteX61" fmla="*/ 1195552 w 3452649"/>
                <a:gd name="connsiteY61" fmla="*/ 2441028 h 2488325"/>
                <a:gd name="connsiteX62" fmla="*/ 832945 w 3452649"/>
                <a:gd name="connsiteY62" fmla="*/ 2188779 h 2488325"/>
                <a:gd name="connsiteX63" fmla="*/ 580696 w 3452649"/>
                <a:gd name="connsiteY63" fmla="*/ 2094186 h 2488325"/>
                <a:gd name="connsiteX64" fmla="*/ 407276 w 3452649"/>
                <a:gd name="connsiteY64" fmla="*/ 1936531 h 2488325"/>
                <a:gd name="connsiteX65" fmla="*/ 391510 w 3452649"/>
                <a:gd name="connsiteY65" fmla="*/ 1684283 h 2488325"/>
                <a:gd name="connsiteX66" fmla="*/ 312683 w 3452649"/>
                <a:gd name="connsiteY66" fmla="*/ 1290145 h 2488325"/>
                <a:gd name="connsiteX67" fmla="*/ 233855 w 3452649"/>
                <a:gd name="connsiteY67" fmla="*/ 911773 h 2488325"/>
                <a:gd name="connsiteX68" fmla="*/ 186558 w 3452649"/>
                <a:gd name="connsiteY68" fmla="*/ 738352 h 24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52649" h="2488325">
                  <a:moveTo>
                    <a:pt x="186558" y="738352"/>
                  </a:moveTo>
                  <a:cubicBezTo>
                    <a:pt x="157655" y="659524"/>
                    <a:pt x="84082" y="520262"/>
                    <a:pt x="60434" y="438807"/>
                  </a:cubicBezTo>
                  <a:cubicBezTo>
                    <a:pt x="36786" y="357352"/>
                    <a:pt x="44669" y="249621"/>
                    <a:pt x="44669" y="249621"/>
                  </a:cubicBezTo>
                  <a:lnTo>
                    <a:pt x="44669" y="249621"/>
                  </a:lnTo>
                  <a:cubicBezTo>
                    <a:pt x="44669" y="233856"/>
                    <a:pt x="0" y="176049"/>
                    <a:pt x="44669" y="155028"/>
                  </a:cubicBezTo>
                  <a:cubicBezTo>
                    <a:pt x="89338" y="134007"/>
                    <a:pt x="312683" y="123497"/>
                    <a:pt x="312683" y="123497"/>
                  </a:cubicBezTo>
                  <a:lnTo>
                    <a:pt x="312683" y="123497"/>
                  </a:lnTo>
                  <a:cubicBezTo>
                    <a:pt x="341586" y="144518"/>
                    <a:pt x="462455" y="197069"/>
                    <a:pt x="486103" y="249621"/>
                  </a:cubicBezTo>
                  <a:cubicBezTo>
                    <a:pt x="509751" y="302173"/>
                    <a:pt x="430924" y="320566"/>
                    <a:pt x="454572" y="438807"/>
                  </a:cubicBezTo>
                  <a:cubicBezTo>
                    <a:pt x="478220" y="557048"/>
                    <a:pt x="564931" y="838200"/>
                    <a:pt x="627993" y="959069"/>
                  </a:cubicBezTo>
                  <a:cubicBezTo>
                    <a:pt x="691055" y="1079938"/>
                    <a:pt x="798786" y="1127235"/>
                    <a:pt x="832945" y="1164021"/>
                  </a:cubicBezTo>
                  <a:cubicBezTo>
                    <a:pt x="867104" y="1200807"/>
                    <a:pt x="835573" y="1166648"/>
                    <a:pt x="832945" y="1179786"/>
                  </a:cubicBezTo>
                  <a:cubicBezTo>
                    <a:pt x="830317" y="1192924"/>
                    <a:pt x="804041" y="1227083"/>
                    <a:pt x="817179" y="1242848"/>
                  </a:cubicBezTo>
                  <a:cubicBezTo>
                    <a:pt x="830317" y="1258613"/>
                    <a:pt x="888124" y="1263869"/>
                    <a:pt x="911772" y="1274379"/>
                  </a:cubicBezTo>
                  <a:cubicBezTo>
                    <a:pt x="935420" y="1284889"/>
                    <a:pt x="935421" y="1298027"/>
                    <a:pt x="959069" y="1305910"/>
                  </a:cubicBezTo>
                  <a:cubicBezTo>
                    <a:pt x="982717" y="1313793"/>
                    <a:pt x="1053662" y="1321676"/>
                    <a:pt x="1053662" y="1321676"/>
                  </a:cubicBezTo>
                  <a:cubicBezTo>
                    <a:pt x="1085193" y="1326931"/>
                    <a:pt x="1108841" y="1340069"/>
                    <a:pt x="1148255" y="1337441"/>
                  </a:cubicBezTo>
                  <a:cubicBezTo>
                    <a:pt x="1187669" y="1334813"/>
                    <a:pt x="1290145" y="1305910"/>
                    <a:pt x="1290145" y="1305910"/>
                  </a:cubicBezTo>
                  <a:lnTo>
                    <a:pt x="1290145" y="1305910"/>
                  </a:lnTo>
                  <a:cubicBezTo>
                    <a:pt x="1295400" y="1316421"/>
                    <a:pt x="1290145" y="1371600"/>
                    <a:pt x="1321676" y="1368973"/>
                  </a:cubicBezTo>
                  <a:cubicBezTo>
                    <a:pt x="1353207" y="1366346"/>
                    <a:pt x="1445173" y="1292773"/>
                    <a:pt x="1479331" y="1290145"/>
                  </a:cubicBezTo>
                  <a:cubicBezTo>
                    <a:pt x="1513490" y="1287517"/>
                    <a:pt x="1505606" y="1353207"/>
                    <a:pt x="1526627" y="1353207"/>
                  </a:cubicBezTo>
                  <a:cubicBezTo>
                    <a:pt x="1547648" y="1353207"/>
                    <a:pt x="1581807" y="1290145"/>
                    <a:pt x="1605455" y="1290145"/>
                  </a:cubicBezTo>
                  <a:cubicBezTo>
                    <a:pt x="1629103" y="1290145"/>
                    <a:pt x="1647496" y="1345324"/>
                    <a:pt x="1668517" y="1353207"/>
                  </a:cubicBezTo>
                  <a:cubicBezTo>
                    <a:pt x="1689538" y="1361090"/>
                    <a:pt x="1715814" y="1350579"/>
                    <a:pt x="1731579" y="1337441"/>
                  </a:cubicBezTo>
                  <a:cubicBezTo>
                    <a:pt x="1747344" y="1324303"/>
                    <a:pt x="1744717" y="1271751"/>
                    <a:pt x="1763110" y="1274379"/>
                  </a:cubicBezTo>
                  <a:cubicBezTo>
                    <a:pt x="1781503" y="1277007"/>
                    <a:pt x="1818290" y="1350579"/>
                    <a:pt x="1841938" y="1353207"/>
                  </a:cubicBezTo>
                  <a:cubicBezTo>
                    <a:pt x="1865586" y="1355835"/>
                    <a:pt x="1905000" y="1290145"/>
                    <a:pt x="1905000" y="1290145"/>
                  </a:cubicBezTo>
                  <a:lnTo>
                    <a:pt x="1905000" y="1290145"/>
                  </a:lnTo>
                  <a:cubicBezTo>
                    <a:pt x="1912883" y="1298028"/>
                    <a:pt x="1933903" y="1329558"/>
                    <a:pt x="1952296" y="1337441"/>
                  </a:cubicBezTo>
                  <a:cubicBezTo>
                    <a:pt x="1970689" y="1345324"/>
                    <a:pt x="1994337" y="1353207"/>
                    <a:pt x="2015358" y="1337441"/>
                  </a:cubicBezTo>
                  <a:cubicBezTo>
                    <a:pt x="2036379" y="1321675"/>
                    <a:pt x="2054773" y="1245475"/>
                    <a:pt x="2078421" y="1242848"/>
                  </a:cubicBezTo>
                  <a:cubicBezTo>
                    <a:pt x="2102069" y="1240221"/>
                    <a:pt x="2128345" y="1316421"/>
                    <a:pt x="2157248" y="1321676"/>
                  </a:cubicBezTo>
                  <a:cubicBezTo>
                    <a:pt x="2186151" y="1326931"/>
                    <a:pt x="2230820" y="1274379"/>
                    <a:pt x="2251841" y="1274379"/>
                  </a:cubicBezTo>
                  <a:cubicBezTo>
                    <a:pt x="2272862" y="1274379"/>
                    <a:pt x="2262351" y="1319048"/>
                    <a:pt x="2283372" y="1321676"/>
                  </a:cubicBezTo>
                  <a:cubicBezTo>
                    <a:pt x="2304393" y="1324304"/>
                    <a:pt x="2351689" y="1292773"/>
                    <a:pt x="2377965" y="1290145"/>
                  </a:cubicBezTo>
                  <a:cubicBezTo>
                    <a:pt x="2404241" y="1287517"/>
                    <a:pt x="2414751" y="1305910"/>
                    <a:pt x="2441027" y="1305910"/>
                  </a:cubicBezTo>
                  <a:cubicBezTo>
                    <a:pt x="2467303" y="1305910"/>
                    <a:pt x="2511973" y="1300655"/>
                    <a:pt x="2535621" y="1290145"/>
                  </a:cubicBezTo>
                  <a:cubicBezTo>
                    <a:pt x="2559269" y="1279635"/>
                    <a:pt x="2567152" y="1255986"/>
                    <a:pt x="2582917" y="1242848"/>
                  </a:cubicBezTo>
                  <a:cubicBezTo>
                    <a:pt x="2598682" y="1229710"/>
                    <a:pt x="2622331" y="1221827"/>
                    <a:pt x="2630214" y="1211317"/>
                  </a:cubicBezTo>
                  <a:cubicBezTo>
                    <a:pt x="2638097" y="1200807"/>
                    <a:pt x="2617076" y="1187669"/>
                    <a:pt x="2630214" y="1179786"/>
                  </a:cubicBezTo>
                  <a:cubicBezTo>
                    <a:pt x="2643352" y="1171903"/>
                    <a:pt x="2698531" y="1171904"/>
                    <a:pt x="2709041" y="1164021"/>
                  </a:cubicBezTo>
                  <a:cubicBezTo>
                    <a:pt x="2719551" y="1156138"/>
                    <a:pt x="2677511" y="1158766"/>
                    <a:pt x="2693276" y="1132490"/>
                  </a:cubicBezTo>
                  <a:cubicBezTo>
                    <a:pt x="2709041" y="1106214"/>
                    <a:pt x="2758965" y="1095704"/>
                    <a:pt x="2803634" y="1006366"/>
                  </a:cubicBezTo>
                  <a:cubicBezTo>
                    <a:pt x="2848303" y="917028"/>
                    <a:pt x="2935013" y="704193"/>
                    <a:pt x="2961289" y="596462"/>
                  </a:cubicBezTo>
                  <a:cubicBezTo>
                    <a:pt x="2987565" y="488731"/>
                    <a:pt x="2969172" y="415158"/>
                    <a:pt x="2961289" y="359979"/>
                  </a:cubicBezTo>
                  <a:cubicBezTo>
                    <a:pt x="2953406" y="304800"/>
                    <a:pt x="2908738" y="312683"/>
                    <a:pt x="2913993" y="265386"/>
                  </a:cubicBezTo>
                  <a:cubicBezTo>
                    <a:pt x="2919248" y="218090"/>
                    <a:pt x="2937642" y="115614"/>
                    <a:pt x="2992821" y="76200"/>
                  </a:cubicBezTo>
                  <a:cubicBezTo>
                    <a:pt x="3048000" y="36786"/>
                    <a:pt x="3195145" y="39414"/>
                    <a:pt x="3245069" y="28904"/>
                  </a:cubicBezTo>
                  <a:cubicBezTo>
                    <a:pt x="3294993" y="18394"/>
                    <a:pt x="3258206" y="0"/>
                    <a:pt x="3292365" y="13138"/>
                  </a:cubicBezTo>
                  <a:cubicBezTo>
                    <a:pt x="3326524" y="26276"/>
                    <a:pt x="3447393" y="21021"/>
                    <a:pt x="3450021" y="107731"/>
                  </a:cubicBezTo>
                  <a:cubicBezTo>
                    <a:pt x="3452649" y="194441"/>
                    <a:pt x="3347545" y="373117"/>
                    <a:pt x="3308131" y="533400"/>
                  </a:cubicBezTo>
                  <a:cubicBezTo>
                    <a:pt x="3268717" y="693683"/>
                    <a:pt x="3239814" y="927538"/>
                    <a:pt x="3213538" y="1069428"/>
                  </a:cubicBezTo>
                  <a:cubicBezTo>
                    <a:pt x="3187262" y="1211318"/>
                    <a:pt x="3166241" y="1292773"/>
                    <a:pt x="3150476" y="1384738"/>
                  </a:cubicBezTo>
                  <a:cubicBezTo>
                    <a:pt x="3134711" y="1476703"/>
                    <a:pt x="3124200" y="1539766"/>
                    <a:pt x="3118945" y="1621221"/>
                  </a:cubicBezTo>
                  <a:cubicBezTo>
                    <a:pt x="3113690" y="1702676"/>
                    <a:pt x="3160986" y="1805152"/>
                    <a:pt x="3118945" y="1873469"/>
                  </a:cubicBezTo>
                  <a:cubicBezTo>
                    <a:pt x="3076904" y="1941786"/>
                    <a:pt x="3000703" y="1941786"/>
                    <a:pt x="2866696" y="2031124"/>
                  </a:cubicBezTo>
                  <a:cubicBezTo>
                    <a:pt x="2732689" y="2120462"/>
                    <a:pt x="2477813" y="2343807"/>
                    <a:pt x="2314903" y="2409497"/>
                  </a:cubicBezTo>
                  <a:cubicBezTo>
                    <a:pt x="2151993" y="2475187"/>
                    <a:pt x="1978572" y="2422635"/>
                    <a:pt x="1889234" y="2425262"/>
                  </a:cubicBezTo>
                  <a:cubicBezTo>
                    <a:pt x="1799896" y="2427890"/>
                    <a:pt x="1849821" y="2417379"/>
                    <a:pt x="1778876" y="2425262"/>
                  </a:cubicBezTo>
                  <a:cubicBezTo>
                    <a:pt x="1707931" y="2433145"/>
                    <a:pt x="1560786" y="2469931"/>
                    <a:pt x="1463565" y="2472559"/>
                  </a:cubicBezTo>
                  <a:cubicBezTo>
                    <a:pt x="1366344" y="2475187"/>
                    <a:pt x="1300655" y="2488325"/>
                    <a:pt x="1195552" y="2441028"/>
                  </a:cubicBezTo>
                  <a:cubicBezTo>
                    <a:pt x="1090449" y="2393731"/>
                    <a:pt x="935421" y="2246586"/>
                    <a:pt x="832945" y="2188779"/>
                  </a:cubicBezTo>
                  <a:cubicBezTo>
                    <a:pt x="730469" y="2130972"/>
                    <a:pt x="651641" y="2136227"/>
                    <a:pt x="580696" y="2094186"/>
                  </a:cubicBezTo>
                  <a:cubicBezTo>
                    <a:pt x="509751" y="2052145"/>
                    <a:pt x="438807" y="2004848"/>
                    <a:pt x="407276" y="1936531"/>
                  </a:cubicBezTo>
                  <a:cubicBezTo>
                    <a:pt x="375745" y="1868214"/>
                    <a:pt x="407275" y="1792014"/>
                    <a:pt x="391510" y="1684283"/>
                  </a:cubicBezTo>
                  <a:cubicBezTo>
                    <a:pt x="375745" y="1576552"/>
                    <a:pt x="338959" y="1418897"/>
                    <a:pt x="312683" y="1290145"/>
                  </a:cubicBezTo>
                  <a:cubicBezTo>
                    <a:pt x="286407" y="1161393"/>
                    <a:pt x="257503" y="1006366"/>
                    <a:pt x="233855" y="911773"/>
                  </a:cubicBezTo>
                  <a:cubicBezTo>
                    <a:pt x="210207" y="817180"/>
                    <a:pt x="215462" y="817180"/>
                    <a:pt x="186558" y="738352"/>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0" name="Freeform 10"/>
            <p:cNvSpPr/>
            <p:nvPr/>
          </p:nvSpPr>
          <p:spPr>
            <a:xfrm>
              <a:off x="575442" y="2677510"/>
              <a:ext cx="520261" cy="2004849"/>
            </a:xfrm>
            <a:custGeom>
              <a:avLst/>
              <a:gdLst>
                <a:gd name="connsiteX0" fmla="*/ 496613 w 520261"/>
                <a:gd name="connsiteY0" fmla="*/ 2004849 h 2004849"/>
                <a:gd name="connsiteX1" fmla="*/ 338958 w 520261"/>
                <a:gd name="connsiteY1" fmla="*/ 1847193 h 2004849"/>
                <a:gd name="connsiteX2" fmla="*/ 338958 w 520261"/>
                <a:gd name="connsiteY2" fmla="*/ 1705304 h 2004849"/>
                <a:gd name="connsiteX3" fmla="*/ 338958 w 520261"/>
                <a:gd name="connsiteY3" fmla="*/ 1437290 h 2004849"/>
                <a:gd name="connsiteX4" fmla="*/ 275896 w 520261"/>
                <a:gd name="connsiteY4" fmla="*/ 1106214 h 2004849"/>
                <a:gd name="connsiteX5" fmla="*/ 165537 w 520261"/>
                <a:gd name="connsiteY5" fmla="*/ 727842 h 2004849"/>
                <a:gd name="connsiteX6" fmla="*/ 23648 w 520261"/>
                <a:gd name="connsiteY6" fmla="*/ 302173 h 2004849"/>
                <a:gd name="connsiteX7" fmla="*/ 23648 w 520261"/>
                <a:gd name="connsiteY7" fmla="*/ 160283 h 2004849"/>
                <a:gd name="connsiteX8" fmla="*/ 149772 w 520261"/>
                <a:gd name="connsiteY8" fmla="*/ 18393 h 2004849"/>
                <a:gd name="connsiteX9" fmla="*/ 370489 w 520261"/>
                <a:gd name="connsiteY9" fmla="*/ 49924 h 2004849"/>
                <a:gd name="connsiteX10" fmla="*/ 480848 w 520261"/>
                <a:gd name="connsiteY10" fmla="*/ 176049 h 2004849"/>
                <a:gd name="connsiteX11" fmla="*/ 496613 w 520261"/>
                <a:gd name="connsiteY11" fmla="*/ 239111 h 2004849"/>
                <a:gd name="connsiteX12" fmla="*/ 465082 w 520261"/>
                <a:gd name="connsiteY12" fmla="*/ 239111 h 2004849"/>
                <a:gd name="connsiteX13" fmla="*/ 354724 w 520261"/>
                <a:gd name="connsiteY13" fmla="*/ 191814 h 2004849"/>
                <a:gd name="connsiteX14" fmla="*/ 181303 w 520261"/>
                <a:gd name="connsiteY14" fmla="*/ 254876 h 2004849"/>
                <a:gd name="connsiteX15" fmla="*/ 118241 w 520261"/>
                <a:gd name="connsiteY15" fmla="*/ 349469 h 2004849"/>
                <a:gd name="connsiteX16" fmla="*/ 197068 w 520261"/>
                <a:gd name="connsiteY16" fmla="*/ 585952 h 2004849"/>
                <a:gd name="connsiteX17" fmla="*/ 323192 w 520261"/>
                <a:gd name="connsiteY17" fmla="*/ 948559 h 2004849"/>
                <a:gd name="connsiteX18" fmla="*/ 449317 w 520261"/>
                <a:gd name="connsiteY18" fmla="*/ 1358462 h 2004849"/>
                <a:gd name="connsiteX19" fmla="*/ 480848 w 520261"/>
                <a:gd name="connsiteY19" fmla="*/ 1847193 h 2004849"/>
                <a:gd name="connsiteX20" fmla="*/ 496613 w 520261"/>
                <a:gd name="connsiteY20" fmla="*/ 2004849 h 20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0261" h="2004849">
                  <a:moveTo>
                    <a:pt x="496613" y="2004849"/>
                  </a:moveTo>
                  <a:cubicBezTo>
                    <a:pt x="472965" y="2004849"/>
                    <a:pt x="365234" y="1897117"/>
                    <a:pt x="338958" y="1847193"/>
                  </a:cubicBezTo>
                  <a:cubicBezTo>
                    <a:pt x="312682" y="1797269"/>
                    <a:pt x="338958" y="1705304"/>
                    <a:pt x="338958" y="1705304"/>
                  </a:cubicBezTo>
                  <a:cubicBezTo>
                    <a:pt x="338958" y="1636987"/>
                    <a:pt x="349468" y="1537138"/>
                    <a:pt x="338958" y="1437290"/>
                  </a:cubicBezTo>
                  <a:cubicBezTo>
                    <a:pt x="328448" y="1337442"/>
                    <a:pt x="304799" y="1224455"/>
                    <a:pt x="275896" y="1106214"/>
                  </a:cubicBezTo>
                  <a:cubicBezTo>
                    <a:pt x="246993" y="987973"/>
                    <a:pt x="207578" y="861849"/>
                    <a:pt x="165537" y="727842"/>
                  </a:cubicBezTo>
                  <a:cubicBezTo>
                    <a:pt x="123496" y="593835"/>
                    <a:pt x="47296" y="396766"/>
                    <a:pt x="23648" y="302173"/>
                  </a:cubicBezTo>
                  <a:cubicBezTo>
                    <a:pt x="0" y="207580"/>
                    <a:pt x="2627" y="207580"/>
                    <a:pt x="23648" y="160283"/>
                  </a:cubicBezTo>
                  <a:cubicBezTo>
                    <a:pt x="44669" y="112986"/>
                    <a:pt x="91965" y="36786"/>
                    <a:pt x="149772" y="18393"/>
                  </a:cubicBezTo>
                  <a:cubicBezTo>
                    <a:pt x="207579" y="0"/>
                    <a:pt x="315310" y="23648"/>
                    <a:pt x="370489" y="49924"/>
                  </a:cubicBezTo>
                  <a:cubicBezTo>
                    <a:pt x="425668" y="76200"/>
                    <a:pt x="459827" y="144518"/>
                    <a:pt x="480848" y="176049"/>
                  </a:cubicBezTo>
                  <a:cubicBezTo>
                    <a:pt x="501869" y="207580"/>
                    <a:pt x="499241" y="228601"/>
                    <a:pt x="496613" y="239111"/>
                  </a:cubicBezTo>
                  <a:cubicBezTo>
                    <a:pt x="493985" y="249621"/>
                    <a:pt x="488730" y="246994"/>
                    <a:pt x="465082" y="239111"/>
                  </a:cubicBezTo>
                  <a:cubicBezTo>
                    <a:pt x="441434" y="231228"/>
                    <a:pt x="402021" y="189187"/>
                    <a:pt x="354724" y="191814"/>
                  </a:cubicBezTo>
                  <a:cubicBezTo>
                    <a:pt x="307428" y="194442"/>
                    <a:pt x="220717" y="228600"/>
                    <a:pt x="181303" y="254876"/>
                  </a:cubicBezTo>
                  <a:cubicBezTo>
                    <a:pt x="141889" y="281152"/>
                    <a:pt x="115614" y="294290"/>
                    <a:pt x="118241" y="349469"/>
                  </a:cubicBezTo>
                  <a:cubicBezTo>
                    <a:pt x="120868" y="404648"/>
                    <a:pt x="162910" y="486104"/>
                    <a:pt x="197068" y="585952"/>
                  </a:cubicBezTo>
                  <a:cubicBezTo>
                    <a:pt x="231226" y="685800"/>
                    <a:pt x="281151" y="819807"/>
                    <a:pt x="323192" y="948559"/>
                  </a:cubicBezTo>
                  <a:cubicBezTo>
                    <a:pt x="365233" y="1077311"/>
                    <a:pt x="423041" y="1208690"/>
                    <a:pt x="449317" y="1358462"/>
                  </a:cubicBezTo>
                  <a:cubicBezTo>
                    <a:pt x="475593" y="1508234"/>
                    <a:pt x="470338" y="1739462"/>
                    <a:pt x="480848" y="1847193"/>
                  </a:cubicBezTo>
                  <a:cubicBezTo>
                    <a:pt x="491358" y="1954924"/>
                    <a:pt x="520261" y="2004849"/>
                    <a:pt x="496613" y="2004849"/>
                  </a:cubicBezTo>
                  <a:close/>
                </a:path>
              </a:pathLst>
            </a:custGeom>
            <a:solidFill>
              <a:srgbClr val="6BB1C9">
                <a:lumMod val="75000"/>
              </a:srgbClr>
            </a:solidFill>
            <a:ln w="57150"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 name="Freeform 11"/>
            <p:cNvSpPr/>
            <p:nvPr/>
          </p:nvSpPr>
          <p:spPr>
            <a:xfrm>
              <a:off x="1311165" y="3673366"/>
              <a:ext cx="1453056" cy="246992"/>
            </a:xfrm>
            <a:custGeom>
              <a:avLst/>
              <a:gdLst>
                <a:gd name="connsiteX0" fmla="*/ 13138 w 1453056"/>
                <a:gd name="connsiteY0" fmla="*/ 78827 h 246992"/>
                <a:gd name="connsiteX1" fmla="*/ 91966 w 1453056"/>
                <a:gd name="connsiteY1" fmla="*/ 15765 h 246992"/>
                <a:gd name="connsiteX2" fmla="*/ 281152 w 1453056"/>
                <a:gd name="connsiteY2" fmla="*/ 63062 h 246992"/>
                <a:gd name="connsiteX3" fmla="*/ 549166 w 1453056"/>
                <a:gd name="connsiteY3" fmla="*/ 47296 h 246992"/>
                <a:gd name="connsiteX4" fmla="*/ 911773 w 1453056"/>
                <a:gd name="connsiteY4" fmla="*/ 47296 h 246992"/>
                <a:gd name="connsiteX5" fmla="*/ 1022132 w 1453056"/>
                <a:gd name="connsiteY5" fmla="*/ 15765 h 246992"/>
                <a:gd name="connsiteX6" fmla="*/ 1258614 w 1453056"/>
                <a:gd name="connsiteY6" fmla="*/ 15765 h 246992"/>
                <a:gd name="connsiteX7" fmla="*/ 1447801 w 1453056"/>
                <a:gd name="connsiteY7" fmla="*/ 110358 h 246992"/>
                <a:gd name="connsiteX8" fmla="*/ 1290145 w 1453056"/>
                <a:gd name="connsiteY8" fmla="*/ 94593 h 246992"/>
                <a:gd name="connsiteX9" fmla="*/ 1132490 w 1453056"/>
                <a:gd name="connsiteY9" fmla="*/ 110358 h 246992"/>
                <a:gd name="connsiteX10" fmla="*/ 959069 w 1453056"/>
                <a:gd name="connsiteY10" fmla="*/ 110358 h 246992"/>
                <a:gd name="connsiteX11" fmla="*/ 959069 w 1453056"/>
                <a:gd name="connsiteY11" fmla="*/ 126124 h 246992"/>
                <a:gd name="connsiteX12" fmla="*/ 817180 w 1453056"/>
                <a:gd name="connsiteY12" fmla="*/ 126124 h 246992"/>
                <a:gd name="connsiteX13" fmla="*/ 801414 w 1453056"/>
                <a:gd name="connsiteY13" fmla="*/ 141889 h 246992"/>
                <a:gd name="connsiteX14" fmla="*/ 769883 w 1453056"/>
                <a:gd name="connsiteY14" fmla="*/ 126124 h 246992"/>
                <a:gd name="connsiteX15" fmla="*/ 612228 w 1453056"/>
                <a:gd name="connsiteY15" fmla="*/ 173420 h 246992"/>
                <a:gd name="connsiteX16" fmla="*/ 612228 w 1453056"/>
                <a:gd name="connsiteY16" fmla="*/ 173420 h 246992"/>
                <a:gd name="connsiteX17" fmla="*/ 580697 w 1453056"/>
                <a:gd name="connsiteY17" fmla="*/ 189186 h 246992"/>
                <a:gd name="connsiteX18" fmla="*/ 517635 w 1453056"/>
                <a:gd name="connsiteY18" fmla="*/ 157655 h 246992"/>
                <a:gd name="connsiteX19" fmla="*/ 470338 w 1453056"/>
                <a:gd name="connsiteY19" fmla="*/ 204951 h 246992"/>
                <a:gd name="connsiteX20" fmla="*/ 438807 w 1453056"/>
                <a:gd name="connsiteY20" fmla="*/ 173420 h 246992"/>
                <a:gd name="connsiteX21" fmla="*/ 407276 w 1453056"/>
                <a:gd name="connsiteY21" fmla="*/ 173420 h 246992"/>
                <a:gd name="connsiteX22" fmla="*/ 375745 w 1453056"/>
                <a:gd name="connsiteY22" fmla="*/ 173420 h 246992"/>
                <a:gd name="connsiteX23" fmla="*/ 281152 w 1453056"/>
                <a:gd name="connsiteY23" fmla="*/ 204951 h 246992"/>
                <a:gd name="connsiteX24" fmla="*/ 328449 w 1453056"/>
                <a:gd name="connsiteY24" fmla="*/ 157655 h 246992"/>
                <a:gd name="connsiteX25" fmla="*/ 218090 w 1453056"/>
                <a:gd name="connsiteY25" fmla="*/ 204951 h 246992"/>
                <a:gd name="connsiteX26" fmla="*/ 249621 w 1453056"/>
                <a:gd name="connsiteY26" fmla="*/ 157655 h 246992"/>
                <a:gd name="connsiteX27" fmla="*/ 170794 w 1453056"/>
                <a:gd name="connsiteY27" fmla="*/ 236482 h 246992"/>
                <a:gd name="connsiteX28" fmla="*/ 13138 w 1453056"/>
                <a:gd name="connsiteY28" fmla="*/ 78827 h 24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3056" h="246992">
                  <a:moveTo>
                    <a:pt x="13138" y="78827"/>
                  </a:moveTo>
                  <a:cubicBezTo>
                    <a:pt x="0" y="42041"/>
                    <a:pt x="47297" y="18393"/>
                    <a:pt x="91966" y="15765"/>
                  </a:cubicBezTo>
                  <a:cubicBezTo>
                    <a:pt x="136635" y="13137"/>
                    <a:pt x="204952" y="57807"/>
                    <a:pt x="281152" y="63062"/>
                  </a:cubicBezTo>
                  <a:cubicBezTo>
                    <a:pt x="357352" y="68317"/>
                    <a:pt x="444063" y="49924"/>
                    <a:pt x="549166" y="47296"/>
                  </a:cubicBezTo>
                  <a:cubicBezTo>
                    <a:pt x="654269" y="44668"/>
                    <a:pt x="832946" y="52551"/>
                    <a:pt x="911773" y="47296"/>
                  </a:cubicBezTo>
                  <a:cubicBezTo>
                    <a:pt x="990600" y="42041"/>
                    <a:pt x="964325" y="21020"/>
                    <a:pt x="1022132" y="15765"/>
                  </a:cubicBezTo>
                  <a:cubicBezTo>
                    <a:pt x="1079939" y="10510"/>
                    <a:pt x="1187669" y="0"/>
                    <a:pt x="1258614" y="15765"/>
                  </a:cubicBezTo>
                  <a:cubicBezTo>
                    <a:pt x="1329559" y="31530"/>
                    <a:pt x="1442546" y="97220"/>
                    <a:pt x="1447801" y="110358"/>
                  </a:cubicBezTo>
                  <a:cubicBezTo>
                    <a:pt x="1453056" y="123496"/>
                    <a:pt x="1342697" y="94593"/>
                    <a:pt x="1290145" y="94593"/>
                  </a:cubicBezTo>
                  <a:cubicBezTo>
                    <a:pt x="1237593" y="94593"/>
                    <a:pt x="1187669" y="107731"/>
                    <a:pt x="1132490" y="110358"/>
                  </a:cubicBezTo>
                  <a:cubicBezTo>
                    <a:pt x="1077311" y="112985"/>
                    <a:pt x="987972" y="107730"/>
                    <a:pt x="959069" y="110358"/>
                  </a:cubicBezTo>
                  <a:cubicBezTo>
                    <a:pt x="930166" y="112986"/>
                    <a:pt x="982717" y="123496"/>
                    <a:pt x="959069" y="126124"/>
                  </a:cubicBezTo>
                  <a:cubicBezTo>
                    <a:pt x="935421" y="128752"/>
                    <a:pt x="843456" y="123497"/>
                    <a:pt x="817180" y="126124"/>
                  </a:cubicBezTo>
                  <a:cubicBezTo>
                    <a:pt x="790904" y="128752"/>
                    <a:pt x="809297" y="141889"/>
                    <a:pt x="801414" y="141889"/>
                  </a:cubicBezTo>
                  <a:cubicBezTo>
                    <a:pt x="793531" y="141889"/>
                    <a:pt x="801414" y="120869"/>
                    <a:pt x="769883" y="126124"/>
                  </a:cubicBezTo>
                  <a:cubicBezTo>
                    <a:pt x="738352" y="131379"/>
                    <a:pt x="612228" y="173420"/>
                    <a:pt x="612228" y="173420"/>
                  </a:cubicBezTo>
                  <a:lnTo>
                    <a:pt x="612228" y="173420"/>
                  </a:lnTo>
                  <a:cubicBezTo>
                    <a:pt x="606973" y="176048"/>
                    <a:pt x="596462" y="191813"/>
                    <a:pt x="580697" y="189186"/>
                  </a:cubicBezTo>
                  <a:cubicBezTo>
                    <a:pt x="564932" y="186559"/>
                    <a:pt x="536028" y="155028"/>
                    <a:pt x="517635" y="157655"/>
                  </a:cubicBezTo>
                  <a:cubicBezTo>
                    <a:pt x="499242" y="160282"/>
                    <a:pt x="483476" y="202324"/>
                    <a:pt x="470338" y="204951"/>
                  </a:cubicBezTo>
                  <a:cubicBezTo>
                    <a:pt x="457200" y="207578"/>
                    <a:pt x="449317" y="178675"/>
                    <a:pt x="438807" y="173420"/>
                  </a:cubicBezTo>
                  <a:cubicBezTo>
                    <a:pt x="428297" y="168165"/>
                    <a:pt x="407276" y="173420"/>
                    <a:pt x="407276" y="173420"/>
                  </a:cubicBezTo>
                  <a:cubicBezTo>
                    <a:pt x="396766" y="173420"/>
                    <a:pt x="396766" y="168165"/>
                    <a:pt x="375745" y="173420"/>
                  </a:cubicBezTo>
                  <a:cubicBezTo>
                    <a:pt x="354724" y="178675"/>
                    <a:pt x="289035" y="207578"/>
                    <a:pt x="281152" y="204951"/>
                  </a:cubicBezTo>
                  <a:cubicBezTo>
                    <a:pt x="273269" y="202324"/>
                    <a:pt x="338959" y="157655"/>
                    <a:pt x="328449" y="157655"/>
                  </a:cubicBezTo>
                  <a:cubicBezTo>
                    <a:pt x="317939" y="157655"/>
                    <a:pt x="231228" y="204951"/>
                    <a:pt x="218090" y="204951"/>
                  </a:cubicBezTo>
                  <a:cubicBezTo>
                    <a:pt x="204952" y="204951"/>
                    <a:pt x="257504" y="152400"/>
                    <a:pt x="249621" y="157655"/>
                  </a:cubicBezTo>
                  <a:cubicBezTo>
                    <a:pt x="241738" y="162910"/>
                    <a:pt x="207580" y="246992"/>
                    <a:pt x="170794" y="236482"/>
                  </a:cubicBezTo>
                  <a:cubicBezTo>
                    <a:pt x="134008" y="225972"/>
                    <a:pt x="26276" y="115613"/>
                    <a:pt x="13138" y="78827"/>
                  </a:cubicBezTo>
                  <a:close/>
                </a:path>
              </a:pathLst>
            </a:custGeom>
            <a:solidFill>
              <a:srgbClr val="6BB1C9">
                <a:lumMod val="75000"/>
              </a:srgbClr>
            </a:solidFill>
            <a:ln w="6350"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5" name="Freeform 13"/>
            <p:cNvSpPr/>
            <p:nvPr/>
          </p:nvSpPr>
          <p:spPr>
            <a:xfrm>
              <a:off x="1576552" y="3838903"/>
              <a:ext cx="168165" cy="260132"/>
            </a:xfrm>
            <a:custGeom>
              <a:avLst/>
              <a:gdLst>
                <a:gd name="connsiteX0" fmla="*/ 47296 w 168165"/>
                <a:gd name="connsiteY0" fmla="*/ 23649 h 260132"/>
                <a:gd name="connsiteX1" fmla="*/ 0 w 168165"/>
                <a:gd name="connsiteY1" fmla="*/ 102476 h 260132"/>
                <a:gd name="connsiteX2" fmla="*/ 47296 w 168165"/>
                <a:gd name="connsiteY2" fmla="*/ 244366 h 260132"/>
                <a:gd name="connsiteX3" fmla="*/ 63062 w 168165"/>
                <a:gd name="connsiteY3" fmla="*/ 197069 h 260132"/>
                <a:gd name="connsiteX4" fmla="*/ 78827 w 168165"/>
                <a:gd name="connsiteY4" fmla="*/ 149773 h 260132"/>
                <a:gd name="connsiteX5" fmla="*/ 157655 w 168165"/>
                <a:gd name="connsiteY5" fmla="*/ 55180 h 260132"/>
                <a:gd name="connsiteX6" fmla="*/ 141889 w 168165"/>
                <a:gd name="connsiteY6" fmla="*/ 7883 h 260132"/>
                <a:gd name="connsiteX7" fmla="*/ 110358 w 168165"/>
                <a:gd name="connsiteY7" fmla="*/ 7883 h 260132"/>
                <a:gd name="connsiteX8" fmla="*/ 47296 w 168165"/>
                <a:gd name="connsiteY8" fmla="*/ 23649 h 26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65" h="260132">
                  <a:moveTo>
                    <a:pt x="47296" y="23649"/>
                  </a:moveTo>
                  <a:cubicBezTo>
                    <a:pt x="28903" y="39414"/>
                    <a:pt x="0" y="65690"/>
                    <a:pt x="0" y="102476"/>
                  </a:cubicBezTo>
                  <a:cubicBezTo>
                    <a:pt x="0" y="139262"/>
                    <a:pt x="36786" y="228601"/>
                    <a:pt x="47296" y="244366"/>
                  </a:cubicBezTo>
                  <a:cubicBezTo>
                    <a:pt x="57806" y="260132"/>
                    <a:pt x="63062" y="197069"/>
                    <a:pt x="63062" y="197069"/>
                  </a:cubicBezTo>
                  <a:cubicBezTo>
                    <a:pt x="68317" y="181304"/>
                    <a:pt x="63062" y="173421"/>
                    <a:pt x="78827" y="149773"/>
                  </a:cubicBezTo>
                  <a:cubicBezTo>
                    <a:pt x="94592" y="126125"/>
                    <a:pt x="147145" y="78828"/>
                    <a:pt x="157655" y="55180"/>
                  </a:cubicBezTo>
                  <a:cubicBezTo>
                    <a:pt x="168165" y="31532"/>
                    <a:pt x="149772" y="15766"/>
                    <a:pt x="141889" y="7883"/>
                  </a:cubicBezTo>
                  <a:cubicBezTo>
                    <a:pt x="134006" y="0"/>
                    <a:pt x="128751" y="5255"/>
                    <a:pt x="110358" y="7883"/>
                  </a:cubicBezTo>
                  <a:cubicBezTo>
                    <a:pt x="91965" y="10511"/>
                    <a:pt x="65689" y="7884"/>
                    <a:pt x="47296" y="23649"/>
                  </a:cubicBezTo>
                  <a:close/>
                </a:path>
              </a:pathLst>
            </a:custGeom>
            <a:no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 name="Freeform 14"/>
            <p:cNvSpPr/>
            <p:nvPr/>
          </p:nvSpPr>
          <p:spPr>
            <a:xfrm>
              <a:off x="1658007" y="3841531"/>
              <a:ext cx="139262" cy="236483"/>
            </a:xfrm>
            <a:custGeom>
              <a:avLst/>
              <a:gdLst>
                <a:gd name="connsiteX0" fmla="*/ 139262 w 139262"/>
                <a:gd name="connsiteY0" fmla="*/ 36786 h 236483"/>
                <a:gd name="connsiteX1" fmla="*/ 91965 w 139262"/>
                <a:gd name="connsiteY1" fmla="*/ 5255 h 236483"/>
                <a:gd name="connsiteX2" fmla="*/ 13138 w 139262"/>
                <a:gd name="connsiteY2" fmla="*/ 68317 h 236483"/>
                <a:gd name="connsiteX3" fmla="*/ 13138 w 139262"/>
                <a:gd name="connsiteY3" fmla="*/ 210207 h 236483"/>
                <a:gd name="connsiteX4" fmla="*/ 60434 w 139262"/>
                <a:gd name="connsiteY4" fmla="*/ 225972 h 236483"/>
                <a:gd name="connsiteX5" fmla="*/ 91965 w 139262"/>
                <a:gd name="connsiteY5" fmla="*/ 178676 h 236483"/>
                <a:gd name="connsiteX6" fmla="*/ 91965 w 139262"/>
                <a:gd name="connsiteY6" fmla="*/ 68317 h 236483"/>
                <a:gd name="connsiteX7" fmla="*/ 139262 w 139262"/>
                <a:gd name="connsiteY7" fmla="*/ 36786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262" h="236483">
                  <a:moveTo>
                    <a:pt x="139262" y="36786"/>
                  </a:moveTo>
                  <a:cubicBezTo>
                    <a:pt x="139262" y="26276"/>
                    <a:pt x="112986" y="0"/>
                    <a:pt x="91965" y="5255"/>
                  </a:cubicBezTo>
                  <a:cubicBezTo>
                    <a:pt x="70944" y="10510"/>
                    <a:pt x="26276" y="34158"/>
                    <a:pt x="13138" y="68317"/>
                  </a:cubicBezTo>
                  <a:cubicBezTo>
                    <a:pt x="0" y="102476"/>
                    <a:pt x="5255" y="183931"/>
                    <a:pt x="13138" y="210207"/>
                  </a:cubicBezTo>
                  <a:cubicBezTo>
                    <a:pt x="21021" y="236483"/>
                    <a:pt x="47296" y="231227"/>
                    <a:pt x="60434" y="225972"/>
                  </a:cubicBezTo>
                  <a:cubicBezTo>
                    <a:pt x="73572" y="220717"/>
                    <a:pt x="86710" y="204952"/>
                    <a:pt x="91965" y="178676"/>
                  </a:cubicBezTo>
                  <a:cubicBezTo>
                    <a:pt x="97220" y="152400"/>
                    <a:pt x="81455" y="97221"/>
                    <a:pt x="91965" y="68317"/>
                  </a:cubicBezTo>
                  <a:cubicBezTo>
                    <a:pt x="102475" y="39413"/>
                    <a:pt x="139262" y="47296"/>
                    <a:pt x="139262" y="36786"/>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 name="Freeform 15"/>
            <p:cNvSpPr/>
            <p:nvPr/>
          </p:nvSpPr>
          <p:spPr>
            <a:xfrm>
              <a:off x="1823545" y="3844159"/>
              <a:ext cx="223345" cy="270641"/>
            </a:xfrm>
            <a:custGeom>
              <a:avLst/>
              <a:gdLst>
                <a:gd name="connsiteX0" fmla="*/ 21021 w 223345"/>
                <a:gd name="connsiteY0" fmla="*/ 2627 h 270641"/>
                <a:gd name="connsiteX1" fmla="*/ 52552 w 223345"/>
                <a:gd name="connsiteY1" fmla="*/ 49924 h 270641"/>
                <a:gd name="connsiteX2" fmla="*/ 5255 w 223345"/>
                <a:gd name="connsiteY2" fmla="*/ 223344 h 270641"/>
                <a:gd name="connsiteX3" fmla="*/ 84083 w 223345"/>
                <a:gd name="connsiteY3" fmla="*/ 270641 h 270641"/>
                <a:gd name="connsiteX4" fmla="*/ 162910 w 223345"/>
                <a:gd name="connsiteY4" fmla="*/ 223344 h 270641"/>
                <a:gd name="connsiteX5" fmla="*/ 162910 w 223345"/>
                <a:gd name="connsiteY5" fmla="*/ 112986 h 270641"/>
                <a:gd name="connsiteX6" fmla="*/ 210207 w 223345"/>
                <a:gd name="connsiteY6" fmla="*/ 18393 h 270641"/>
                <a:gd name="connsiteX7" fmla="*/ 84083 w 223345"/>
                <a:gd name="connsiteY7" fmla="*/ 2627 h 27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45" h="270641">
                  <a:moveTo>
                    <a:pt x="21021" y="2627"/>
                  </a:moveTo>
                  <a:cubicBezTo>
                    <a:pt x="38100" y="7882"/>
                    <a:pt x="55180" y="13138"/>
                    <a:pt x="52552" y="49924"/>
                  </a:cubicBezTo>
                  <a:cubicBezTo>
                    <a:pt x="49924" y="86710"/>
                    <a:pt x="0" y="186558"/>
                    <a:pt x="5255" y="223344"/>
                  </a:cubicBezTo>
                  <a:cubicBezTo>
                    <a:pt x="10510" y="260130"/>
                    <a:pt x="57807" y="270641"/>
                    <a:pt x="84083" y="270641"/>
                  </a:cubicBezTo>
                  <a:cubicBezTo>
                    <a:pt x="110359" y="270641"/>
                    <a:pt x="149772" y="249620"/>
                    <a:pt x="162910" y="223344"/>
                  </a:cubicBezTo>
                  <a:cubicBezTo>
                    <a:pt x="176048" y="197068"/>
                    <a:pt x="155027" y="147145"/>
                    <a:pt x="162910" y="112986"/>
                  </a:cubicBezTo>
                  <a:cubicBezTo>
                    <a:pt x="170793" y="78828"/>
                    <a:pt x="223345" y="36786"/>
                    <a:pt x="210207" y="18393"/>
                  </a:cubicBezTo>
                  <a:cubicBezTo>
                    <a:pt x="197069" y="0"/>
                    <a:pt x="140576" y="1313"/>
                    <a:pt x="84083" y="2627"/>
                  </a:cubicBezTo>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0" name="Freeform 16"/>
            <p:cNvSpPr/>
            <p:nvPr/>
          </p:nvSpPr>
          <p:spPr>
            <a:xfrm>
              <a:off x="1978572" y="3807372"/>
              <a:ext cx="168166" cy="336332"/>
            </a:xfrm>
            <a:custGeom>
              <a:avLst/>
              <a:gdLst>
                <a:gd name="connsiteX0" fmla="*/ 55180 w 168166"/>
                <a:gd name="connsiteY0" fmla="*/ 23649 h 336332"/>
                <a:gd name="connsiteX1" fmla="*/ 7883 w 168166"/>
                <a:gd name="connsiteY1" fmla="*/ 149773 h 336332"/>
                <a:gd name="connsiteX2" fmla="*/ 7883 w 168166"/>
                <a:gd name="connsiteY2" fmla="*/ 307428 h 336332"/>
                <a:gd name="connsiteX3" fmla="*/ 39414 w 168166"/>
                <a:gd name="connsiteY3" fmla="*/ 323194 h 336332"/>
                <a:gd name="connsiteX4" fmla="*/ 149773 w 168166"/>
                <a:gd name="connsiteY4" fmla="*/ 260131 h 336332"/>
                <a:gd name="connsiteX5" fmla="*/ 149773 w 168166"/>
                <a:gd name="connsiteY5" fmla="*/ 70945 h 336332"/>
                <a:gd name="connsiteX6" fmla="*/ 149773 w 168166"/>
                <a:gd name="connsiteY6" fmla="*/ 7883 h 336332"/>
                <a:gd name="connsiteX7" fmla="*/ 55180 w 168166"/>
                <a:gd name="connsiteY7" fmla="*/ 23649 h 3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66" h="336332">
                  <a:moveTo>
                    <a:pt x="55180" y="23649"/>
                  </a:moveTo>
                  <a:cubicBezTo>
                    <a:pt x="31532" y="47297"/>
                    <a:pt x="15766" y="102477"/>
                    <a:pt x="7883" y="149773"/>
                  </a:cubicBezTo>
                  <a:cubicBezTo>
                    <a:pt x="0" y="197069"/>
                    <a:pt x="2628" y="278524"/>
                    <a:pt x="7883" y="307428"/>
                  </a:cubicBezTo>
                  <a:cubicBezTo>
                    <a:pt x="13138" y="336332"/>
                    <a:pt x="15766" y="331077"/>
                    <a:pt x="39414" y="323194"/>
                  </a:cubicBezTo>
                  <a:cubicBezTo>
                    <a:pt x="63062" y="315311"/>
                    <a:pt x="131380" y="302172"/>
                    <a:pt x="149773" y="260131"/>
                  </a:cubicBezTo>
                  <a:cubicBezTo>
                    <a:pt x="168166" y="218090"/>
                    <a:pt x="149773" y="70945"/>
                    <a:pt x="149773" y="70945"/>
                  </a:cubicBezTo>
                  <a:cubicBezTo>
                    <a:pt x="149773" y="28904"/>
                    <a:pt x="165539" y="15766"/>
                    <a:pt x="149773" y="7883"/>
                  </a:cubicBezTo>
                  <a:cubicBezTo>
                    <a:pt x="134008" y="0"/>
                    <a:pt x="78828" y="1"/>
                    <a:pt x="55180" y="23649"/>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Freeform 17"/>
            <p:cNvSpPr/>
            <p:nvPr/>
          </p:nvSpPr>
          <p:spPr>
            <a:xfrm>
              <a:off x="2104697" y="3781097"/>
              <a:ext cx="207579" cy="362607"/>
            </a:xfrm>
            <a:custGeom>
              <a:avLst/>
              <a:gdLst>
                <a:gd name="connsiteX0" fmla="*/ 23648 w 207579"/>
                <a:gd name="connsiteY0" fmla="*/ 34158 h 362607"/>
                <a:gd name="connsiteX1" fmla="*/ 39413 w 207579"/>
                <a:gd name="connsiteY1" fmla="*/ 191813 h 362607"/>
                <a:gd name="connsiteX2" fmla="*/ 55179 w 207579"/>
                <a:gd name="connsiteY2" fmla="*/ 349469 h 362607"/>
                <a:gd name="connsiteX3" fmla="*/ 55179 w 207579"/>
                <a:gd name="connsiteY3" fmla="*/ 270641 h 362607"/>
                <a:gd name="connsiteX4" fmla="*/ 102475 w 207579"/>
                <a:gd name="connsiteY4" fmla="*/ 317937 h 362607"/>
                <a:gd name="connsiteX5" fmla="*/ 165537 w 207579"/>
                <a:gd name="connsiteY5" fmla="*/ 239110 h 362607"/>
                <a:gd name="connsiteX6" fmla="*/ 181303 w 207579"/>
                <a:gd name="connsiteY6" fmla="*/ 128751 h 362607"/>
                <a:gd name="connsiteX7" fmla="*/ 181303 w 207579"/>
                <a:gd name="connsiteY7" fmla="*/ 18393 h 362607"/>
                <a:gd name="connsiteX8" fmla="*/ 23648 w 207579"/>
                <a:gd name="connsiteY8" fmla="*/ 34158 h 36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79" h="362607">
                  <a:moveTo>
                    <a:pt x="23648" y="34158"/>
                  </a:moveTo>
                  <a:cubicBezTo>
                    <a:pt x="0" y="63061"/>
                    <a:pt x="39413" y="191813"/>
                    <a:pt x="39413" y="191813"/>
                  </a:cubicBezTo>
                  <a:cubicBezTo>
                    <a:pt x="44668" y="244365"/>
                    <a:pt x="52551" y="336331"/>
                    <a:pt x="55179" y="349469"/>
                  </a:cubicBezTo>
                  <a:cubicBezTo>
                    <a:pt x="57807" y="362607"/>
                    <a:pt x="47296" y="275896"/>
                    <a:pt x="55179" y="270641"/>
                  </a:cubicBezTo>
                  <a:cubicBezTo>
                    <a:pt x="63062" y="265386"/>
                    <a:pt x="84082" y="323192"/>
                    <a:pt x="102475" y="317937"/>
                  </a:cubicBezTo>
                  <a:cubicBezTo>
                    <a:pt x="120868" y="312682"/>
                    <a:pt x="152399" y="270641"/>
                    <a:pt x="165537" y="239110"/>
                  </a:cubicBezTo>
                  <a:cubicBezTo>
                    <a:pt x="178675" y="207579"/>
                    <a:pt x="178675" y="165537"/>
                    <a:pt x="181303" y="128751"/>
                  </a:cubicBezTo>
                  <a:cubicBezTo>
                    <a:pt x="183931" y="91965"/>
                    <a:pt x="207579" y="36786"/>
                    <a:pt x="181303" y="18393"/>
                  </a:cubicBezTo>
                  <a:cubicBezTo>
                    <a:pt x="155027" y="0"/>
                    <a:pt x="47296" y="5255"/>
                    <a:pt x="23648" y="34158"/>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2" name="Freeform 18"/>
            <p:cNvSpPr/>
            <p:nvPr/>
          </p:nvSpPr>
          <p:spPr>
            <a:xfrm>
              <a:off x="2262352" y="3741683"/>
              <a:ext cx="186559" cy="381000"/>
            </a:xfrm>
            <a:custGeom>
              <a:avLst/>
              <a:gdLst>
                <a:gd name="connsiteX0" fmla="*/ 23648 w 186559"/>
                <a:gd name="connsiteY0" fmla="*/ 42041 h 381000"/>
                <a:gd name="connsiteX1" fmla="*/ 23648 w 186559"/>
                <a:gd name="connsiteY1" fmla="*/ 310055 h 381000"/>
                <a:gd name="connsiteX2" fmla="*/ 102476 w 186559"/>
                <a:gd name="connsiteY2" fmla="*/ 373117 h 381000"/>
                <a:gd name="connsiteX3" fmla="*/ 165538 w 186559"/>
                <a:gd name="connsiteY3" fmla="*/ 262758 h 381000"/>
                <a:gd name="connsiteX4" fmla="*/ 165538 w 186559"/>
                <a:gd name="connsiteY4" fmla="*/ 57807 h 381000"/>
                <a:gd name="connsiteX5" fmla="*/ 23648 w 186559"/>
                <a:gd name="connsiteY5" fmla="*/ 420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59" h="381000">
                  <a:moveTo>
                    <a:pt x="23648" y="42041"/>
                  </a:moveTo>
                  <a:cubicBezTo>
                    <a:pt x="0" y="84082"/>
                    <a:pt x="10510" y="254876"/>
                    <a:pt x="23648" y="310055"/>
                  </a:cubicBezTo>
                  <a:cubicBezTo>
                    <a:pt x="36786" y="365234"/>
                    <a:pt x="78828" y="381000"/>
                    <a:pt x="102476" y="373117"/>
                  </a:cubicBezTo>
                  <a:cubicBezTo>
                    <a:pt x="126124" y="365234"/>
                    <a:pt x="155028" y="315310"/>
                    <a:pt x="165538" y="262758"/>
                  </a:cubicBezTo>
                  <a:cubicBezTo>
                    <a:pt x="176048" y="210206"/>
                    <a:pt x="186559" y="91965"/>
                    <a:pt x="165538" y="57807"/>
                  </a:cubicBezTo>
                  <a:cubicBezTo>
                    <a:pt x="144517" y="23649"/>
                    <a:pt x="47296" y="0"/>
                    <a:pt x="23648" y="42041"/>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Freeform 19"/>
            <p:cNvSpPr/>
            <p:nvPr/>
          </p:nvSpPr>
          <p:spPr>
            <a:xfrm>
              <a:off x="2422634" y="3757449"/>
              <a:ext cx="191814" cy="381000"/>
            </a:xfrm>
            <a:custGeom>
              <a:avLst/>
              <a:gdLst>
                <a:gd name="connsiteX0" fmla="*/ 21021 w 191814"/>
                <a:gd name="connsiteY0" fmla="*/ 42041 h 381000"/>
                <a:gd name="connsiteX1" fmla="*/ 36787 w 191814"/>
                <a:gd name="connsiteY1" fmla="*/ 278523 h 381000"/>
                <a:gd name="connsiteX2" fmla="*/ 84083 w 191814"/>
                <a:gd name="connsiteY2" fmla="*/ 373117 h 381000"/>
                <a:gd name="connsiteX3" fmla="*/ 147145 w 191814"/>
                <a:gd name="connsiteY3" fmla="*/ 325820 h 381000"/>
                <a:gd name="connsiteX4" fmla="*/ 178676 w 191814"/>
                <a:gd name="connsiteY4" fmla="*/ 120868 h 381000"/>
                <a:gd name="connsiteX5" fmla="*/ 162911 w 191814"/>
                <a:gd name="connsiteY5" fmla="*/ 26275 h 381000"/>
                <a:gd name="connsiteX6" fmla="*/ 21021 w 191814"/>
                <a:gd name="connsiteY6" fmla="*/ 420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14" h="381000">
                  <a:moveTo>
                    <a:pt x="21021" y="42041"/>
                  </a:moveTo>
                  <a:cubicBezTo>
                    <a:pt x="0" y="84082"/>
                    <a:pt x="26277" y="223344"/>
                    <a:pt x="36787" y="278523"/>
                  </a:cubicBezTo>
                  <a:cubicBezTo>
                    <a:pt x="47297" y="333702"/>
                    <a:pt x="65690" y="365234"/>
                    <a:pt x="84083" y="373117"/>
                  </a:cubicBezTo>
                  <a:cubicBezTo>
                    <a:pt x="102476" y="381000"/>
                    <a:pt x="131380" y="367861"/>
                    <a:pt x="147145" y="325820"/>
                  </a:cubicBezTo>
                  <a:cubicBezTo>
                    <a:pt x="162910" y="283779"/>
                    <a:pt x="176048" y="170792"/>
                    <a:pt x="178676" y="120868"/>
                  </a:cubicBezTo>
                  <a:cubicBezTo>
                    <a:pt x="181304" y="70944"/>
                    <a:pt x="191814" y="42040"/>
                    <a:pt x="162911" y="26275"/>
                  </a:cubicBezTo>
                  <a:cubicBezTo>
                    <a:pt x="134008" y="10510"/>
                    <a:pt x="42042" y="0"/>
                    <a:pt x="21021" y="42041"/>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 name="Freeform 20"/>
            <p:cNvSpPr/>
            <p:nvPr/>
          </p:nvSpPr>
          <p:spPr>
            <a:xfrm>
              <a:off x="2601311" y="3783724"/>
              <a:ext cx="157655" cy="365235"/>
            </a:xfrm>
            <a:custGeom>
              <a:avLst/>
              <a:gdLst>
                <a:gd name="connsiteX0" fmla="*/ 15765 w 157655"/>
                <a:gd name="connsiteY0" fmla="*/ 0 h 365235"/>
                <a:gd name="connsiteX1" fmla="*/ 15765 w 157655"/>
                <a:gd name="connsiteY1" fmla="*/ 283779 h 365235"/>
                <a:gd name="connsiteX2" fmla="*/ 110358 w 157655"/>
                <a:gd name="connsiteY2" fmla="*/ 346842 h 365235"/>
                <a:gd name="connsiteX3" fmla="*/ 141889 w 157655"/>
                <a:gd name="connsiteY3" fmla="*/ 173421 h 365235"/>
                <a:gd name="connsiteX4" fmla="*/ 157655 w 157655"/>
                <a:gd name="connsiteY4" fmla="*/ 0 h 365235"/>
                <a:gd name="connsiteX5" fmla="*/ 157655 w 157655"/>
                <a:gd name="connsiteY5" fmla="*/ 0 h 365235"/>
                <a:gd name="connsiteX6" fmla="*/ 15765 w 157655"/>
                <a:gd name="connsiteY6" fmla="*/ 0 h 36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55" h="365235">
                  <a:moveTo>
                    <a:pt x="15765" y="0"/>
                  </a:moveTo>
                  <a:cubicBezTo>
                    <a:pt x="7882" y="112986"/>
                    <a:pt x="0" y="225972"/>
                    <a:pt x="15765" y="283779"/>
                  </a:cubicBezTo>
                  <a:cubicBezTo>
                    <a:pt x="31530" y="341586"/>
                    <a:pt x="89337" y="365235"/>
                    <a:pt x="110358" y="346842"/>
                  </a:cubicBezTo>
                  <a:cubicBezTo>
                    <a:pt x="131379" y="328449"/>
                    <a:pt x="134006" y="231228"/>
                    <a:pt x="141889" y="173421"/>
                  </a:cubicBezTo>
                  <a:cubicBezTo>
                    <a:pt x="149772" y="115614"/>
                    <a:pt x="157655" y="0"/>
                    <a:pt x="157655" y="0"/>
                  </a:cubicBezTo>
                  <a:lnTo>
                    <a:pt x="157655" y="0"/>
                  </a:lnTo>
                  <a:lnTo>
                    <a:pt x="15765" y="0"/>
                  </a:ln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 name="Freeform 21"/>
            <p:cNvSpPr/>
            <p:nvPr/>
          </p:nvSpPr>
          <p:spPr>
            <a:xfrm>
              <a:off x="2743201" y="3731173"/>
              <a:ext cx="199695" cy="386254"/>
            </a:xfrm>
            <a:custGeom>
              <a:avLst/>
              <a:gdLst>
                <a:gd name="connsiteX0" fmla="*/ 15765 w 199695"/>
                <a:gd name="connsiteY0" fmla="*/ 36786 h 386254"/>
                <a:gd name="connsiteX1" fmla="*/ 94592 w 199695"/>
                <a:gd name="connsiteY1" fmla="*/ 68317 h 386254"/>
                <a:gd name="connsiteX2" fmla="*/ 173420 w 199695"/>
                <a:gd name="connsiteY2" fmla="*/ 147144 h 386254"/>
                <a:gd name="connsiteX3" fmla="*/ 189185 w 199695"/>
                <a:gd name="connsiteY3" fmla="*/ 304799 h 386254"/>
                <a:gd name="connsiteX4" fmla="*/ 110358 w 199695"/>
                <a:gd name="connsiteY4" fmla="*/ 383627 h 386254"/>
                <a:gd name="connsiteX5" fmla="*/ 15765 w 199695"/>
                <a:gd name="connsiteY5" fmla="*/ 289034 h 386254"/>
                <a:gd name="connsiteX6" fmla="*/ 15765 w 199695"/>
                <a:gd name="connsiteY6" fmla="*/ 36786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95" h="386254">
                  <a:moveTo>
                    <a:pt x="15765" y="36786"/>
                  </a:moveTo>
                  <a:cubicBezTo>
                    <a:pt x="28903" y="0"/>
                    <a:pt x="68316" y="49924"/>
                    <a:pt x="94592" y="68317"/>
                  </a:cubicBezTo>
                  <a:cubicBezTo>
                    <a:pt x="120868" y="86710"/>
                    <a:pt x="157655" y="107730"/>
                    <a:pt x="173420" y="147144"/>
                  </a:cubicBezTo>
                  <a:cubicBezTo>
                    <a:pt x="189185" y="186558"/>
                    <a:pt x="199695" y="265385"/>
                    <a:pt x="189185" y="304799"/>
                  </a:cubicBezTo>
                  <a:cubicBezTo>
                    <a:pt x="178675" y="344213"/>
                    <a:pt x="139261" y="386254"/>
                    <a:pt x="110358" y="383627"/>
                  </a:cubicBezTo>
                  <a:cubicBezTo>
                    <a:pt x="81455" y="381000"/>
                    <a:pt x="31530" y="341586"/>
                    <a:pt x="15765" y="289034"/>
                  </a:cubicBezTo>
                  <a:cubicBezTo>
                    <a:pt x="0" y="236482"/>
                    <a:pt x="2627" y="73572"/>
                    <a:pt x="15765" y="36786"/>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 name="Freeform 22"/>
            <p:cNvSpPr/>
            <p:nvPr/>
          </p:nvSpPr>
          <p:spPr>
            <a:xfrm>
              <a:off x="2853559" y="3802117"/>
              <a:ext cx="215461" cy="299545"/>
            </a:xfrm>
            <a:custGeom>
              <a:avLst/>
              <a:gdLst>
                <a:gd name="connsiteX0" fmla="*/ 0 w 215461"/>
                <a:gd name="connsiteY0" fmla="*/ 13138 h 299545"/>
                <a:gd name="connsiteX1" fmla="*/ 94593 w 215461"/>
                <a:gd name="connsiteY1" fmla="*/ 13138 h 299545"/>
                <a:gd name="connsiteX2" fmla="*/ 157655 w 215461"/>
                <a:gd name="connsiteY2" fmla="*/ 91966 h 299545"/>
                <a:gd name="connsiteX3" fmla="*/ 204951 w 215461"/>
                <a:gd name="connsiteY3" fmla="*/ 265386 h 299545"/>
                <a:gd name="connsiteX4" fmla="*/ 94593 w 215461"/>
                <a:gd name="connsiteY4" fmla="*/ 281152 h 299545"/>
                <a:gd name="connsiteX5" fmla="*/ 94593 w 215461"/>
                <a:gd name="connsiteY5" fmla="*/ 155028 h 299545"/>
                <a:gd name="connsiteX6" fmla="*/ 94593 w 215461"/>
                <a:gd name="connsiteY6" fmla="*/ 155028 h 299545"/>
                <a:gd name="connsiteX7" fmla="*/ 63062 w 215461"/>
                <a:gd name="connsiteY7" fmla="*/ 91966 h 299545"/>
                <a:gd name="connsiteX8" fmla="*/ 0 w 215461"/>
                <a:gd name="connsiteY8" fmla="*/ 13138 h 29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61" h="299545">
                  <a:moveTo>
                    <a:pt x="0" y="13138"/>
                  </a:moveTo>
                  <a:cubicBezTo>
                    <a:pt x="34158" y="6569"/>
                    <a:pt x="68317" y="0"/>
                    <a:pt x="94593" y="13138"/>
                  </a:cubicBezTo>
                  <a:cubicBezTo>
                    <a:pt x="120869" y="26276"/>
                    <a:pt x="139262" y="49925"/>
                    <a:pt x="157655" y="91966"/>
                  </a:cubicBezTo>
                  <a:cubicBezTo>
                    <a:pt x="176048" y="134007"/>
                    <a:pt x="215461" y="233855"/>
                    <a:pt x="204951" y="265386"/>
                  </a:cubicBezTo>
                  <a:cubicBezTo>
                    <a:pt x="194441" y="296917"/>
                    <a:pt x="112986" y="299545"/>
                    <a:pt x="94593" y="281152"/>
                  </a:cubicBezTo>
                  <a:lnTo>
                    <a:pt x="94593" y="155028"/>
                  </a:lnTo>
                  <a:lnTo>
                    <a:pt x="94593" y="155028"/>
                  </a:lnTo>
                  <a:lnTo>
                    <a:pt x="63062" y="91966"/>
                  </a:lnTo>
                  <a:lnTo>
                    <a:pt x="0" y="13138"/>
                  </a:ln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 name="Freeform 23"/>
            <p:cNvSpPr/>
            <p:nvPr/>
          </p:nvSpPr>
          <p:spPr>
            <a:xfrm>
              <a:off x="2992820" y="3778469"/>
              <a:ext cx="178677" cy="299544"/>
            </a:xfrm>
            <a:custGeom>
              <a:avLst/>
              <a:gdLst>
                <a:gd name="connsiteX0" fmla="*/ 2628 w 178677"/>
                <a:gd name="connsiteY0" fmla="*/ 52552 h 299544"/>
                <a:gd name="connsiteX1" fmla="*/ 49925 w 178677"/>
                <a:gd name="connsiteY1" fmla="*/ 5255 h 299544"/>
                <a:gd name="connsiteX2" fmla="*/ 97221 w 178677"/>
                <a:gd name="connsiteY2" fmla="*/ 84083 h 299544"/>
                <a:gd name="connsiteX3" fmla="*/ 176049 w 178677"/>
                <a:gd name="connsiteY3" fmla="*/ 225972 h 299544"/>
                <a:gd name="connsiteX4" fmla="*/ 112987 w 178677"/>
                <a:gd name="connsiteY4" fmla="*/ 289034 h 299544"/>
                <a:gd name="connsiteX5" fmla="*/ 49925 w 178677"/>
                <a:gd name="connsiteY5" fmla="*/ 289034 h 299544"/>
                <a:gd name="connsiteX6" fmla="*/ 49925 w 178677"/>
                <a:gd name="connsiteY6" fmla="*/ 225972 h 299544"/>
                <a:gd name="connsiteX7" fmla="*/ 34159 w 178677"/>
                <a:gd name="connsiteY7" fmla="*/ 147145 h 299544"/>
                <a:gd name="connsiteX8" fmla="*/ 2628 w 178677"/>
                <a:gd name="connsiteY8" fmla="*/ 52552 h 2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77" h="299544">
                  <a:moveTo>
                    <a:pt x="2628" y="52552"/>
                  </a:moveTo>
                  <a:cubicBezTo>
                    <a:pt x="5256" y="28904"/>
                    <a:pt x="34160" y="0"/>
                    <a:pt x="49925" y="5255"/>
                  </a:cubicBezTo>
                  <a:cubicBezTo>
                    <a:pt x="65690" y="10510"/>
                    <a:pt x="76200" y="47297"/>
                    <a:pt x="97221" y="84083"/>
                  </a:cubicBezTo>
                  <a:cubicBezTo>
                    <a:pt x="118242" y="120869"/>
                    <a:pt x="173421" y="191814"/>
                    <a:pt x="176049" y="225972"/>
                  </a:cubicBezTo>
                  <a:cubicBezTo>
                    <a:pt x="178677" y="260131"/>
                    <a:pt x="134008" y="278524"/>
                    <a:pt x="112987" y="289034"/>
                  </a:cubicBezTo>
                  <a:cubicBezTo>
                    <a:pt x="91966" y="299544"/>
                    <a:pt x="60435" y="299544"/>
                    <a:pt x="49925" y="289034"/>
                  </a:cubicBezTo>
                  <a:cubicBezTo>
                    <a:pt x="39415" y="278524"/>
                    <a:pt x="52553" y="249620"/>
                    <a:pt x="49925" y="225972"/>
                  </a:cubicBezTo>
                  <a:cubicBezTo>
                    <a:pt x="47297" y="202324"/>
                    <a:pt x="39414" y="170793"/>
                    <a:pt x="34159" y="147145"/>
                  </a:cubicBezTo>
                  <a:cubicBezTo>
                    <a:pt x="28904" y="123497"/>
                    <a:pt x="0" y="76200"/>
                    <a:pt x="2628" y="52552"/>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Freeform 24"/>
            <p:cNvSpPr/>
            <p:nvPr/>
          </p:nvSpPr>
          <p:spPr>
            <a:xfrm>
              <a:off x="3074276" y="3791607"/>
              <a:ext cx="176048" cy="262759"/>
            </a:xfrm>
            <a:custGeom>
              <a:avLst/>
              <a:gdLst>
                <a:gd name="connsiteX0" fmla="*/ 0 w 176048"/>
                <a:gd name="connsiteY0" fmla="*/ 23648 h 262759"/>
                <a:gd name="connsiteX1" fmla="*/ 63062 w 176048"/>
                <a:gd name="connsiteY1" fmla="*/ 23648 h 262759"/>
                <a:gd name="connsiteX2" fmla="*/ 141890 w 176048"/>
                <a:gd name="connsiteY2" fmla="*/ 118241 h 262759"/>
                <a:gd name="connsiteX3" fmla="*/ 173421 w 176048"/>
                <a:gd name="connsiteY3" fmla="*/ 212834 h 262759"/>
                <a:gd name="connsiteX4" fmla="*/ 157655 w 176048"/>
                <a:gd name="connsiteY4" fmla="*/ 228600 h 262759"/>
                <a:gd name="connsiteX5" fmla="*/ 94593 w 176048"/>
                <a:gd name="connsiteY5" fmla="*/ 260131 h 262759"/>
                <a:gd name="connsiteX6" fmla="*/ 94593 w 176048"/>
                <a:gd name="connsiteY6" fmla="*/ 244365 h 262759"/>
                <a:gd name="connsiteX7" fmla="*/ 63062 w 176048"/>
                <a:gd name="connsiteY7" fmla="*/ 165538 h 262759"/>
                <a:gd name="connsiteX8" fmla="*/ 0 w 176048"/>
                <a:gd name="connsiteY8" fmla="*/ 23648 h 26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48" h="262759">
                  <a:moveTo>
                    <a:pt x="0" y="23648"/>
                  </a:moveTo>
                  <a:cubicBezTo>
                    <a:pt x="0" y="0"/>
                    <a:pt x="39414" y="7883"/>
                    <a:pt x="63062" y="23648"/>
                  </a:cubicBezTo>
                  <a:cubicBezTo>
                    <a:pt x="86710" y="39413"/>
                    <a:pt x="123497" y="86710"/>
                    <a:pt x="141890" y="118241"/>
                  </a:cubicBezTo>
                  <a:cubicBezTo>
                    <a:pt x="160283" y="149772"/>
                    <a:pt x="170794" y="194441"/>
                    <a:pt x="173421" y="212834"/>
                  </a:cubicBezTo>
                  <a:cubicBezTo>
                    <a:pt x="176048" y="231227"/>
                    <a:pt x="170793" y="220717"/>
                    <a:pt x="157655" y="228600"/>
                  </a:cubicBezTo>
                  <a:cubicBezTo>
                    <a:pt x="144517" y="236483"/>
                    <a:pt x="105103" y="257503"/>
                    <a:pt x="94593" y="260131"/>
                  </a:cubicBezTo>
                  <a:cubicBezTo>
                    <a:pt x="84083" y="262759"/>
                    <a:pt x="99848" y="260130"/>
                    <a:pt x="94593" y="244365"/>
                  </a:cubicBezTo>
                  <a:cubicBezTo>
                    <a:pt x="89338" y="228600"/>
                    <a:pt x="76200" y="197069"/>
                    <a:pt x="63062" y="165538"/>
                  </a:cubicBezTo>
                  <a:cubicBezTo>
                    <a:pt x="49924" y="134007"/>
                    <a:pt x="0" y="47296"/>
                    <a:pt x="0" y="23648"/>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Freeform 25"/>
            <p:cNvSpPr/>
            <p:nvPr/>
          </p:nvSpPr>
          <p:spPr>
            <a:xfrm>
              <a:off x="3166241" y="3778469"/>
              <a:ext cx="165538" cy="252248"/>
            </a:xfrm>
            <a:custGeom>
              <a:avLst/>
              <a:gdLst>
                <a:gd name="connsiteX0" fmla="*/ 2628 w 165538"/>
                <a:gd name="connsiteY0" fmla="*/ 36786 h 252248"/>
                <a:gd name="connsiteX1" fmla="*/ 81456 w 165538"/>
                <a:gd name="connsiteY1" fmla="*/ 5255 h 252248"/>
                <a:gd name="connsiteX2" fmla="*/ 112987 w 165538"/>
                <a:gd name="connsiteY2" fmla="*/ 68317 h 252248"/>
                <a:gd name="connsiteX3" fmla="*/ 160283 w 165538"/>
                <a:gd name="connsiteY3" fmla="*/ 194441 h 252248"/>
                <a:gd name="connsiteX4" fmla="*/ 81456 w 165538"/>
                <a:gd name="connsiteY4" fmla="*/ 210207 h 252248"/>
                <a:gd name="connsiteX5" fmla="*/ 65690 w 165538"/>
                <a:gd name="connsiteY5" fmla="*/ 225972 h 252248"/>
                <a:gd name="connsiteX6" fmla="*/ 2628 w 165538"/>
                <a:gd name="connsiteY6" fmla="*/ 36786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38" h="252248">
                  <a:moveTo>
                    <a:pt x="2628" y="36786"/>
                  </a:moveTo>
                  <a:cubicBezTo>
                    <a:pt x="5256" y="0"/>
                    <a:pt x="63063" y="0"/>
                    <a:pt x="81456" y="5255"/>
                  </a:cubicBezTo>
                  <a:cubicBezTo>
                    <a:pt x="99849" y="10510"/>
                    <a:pt x="99849" y="36786"/>
                    <a:pt x="112987" y="68317"/>
                  </a:cubicBezTo>
                  <a:cubicBezTo>
                    <a:pt x="126125" y="99848"/>
                    <a:pt x="165538" y="170793"/>
                    <a:pt x="160283" y="194441"/>
                  </a:cubicBezTo>
                  <a:cubicBezTo>
                    <a:pt x="155028" y="218089"/>
                    <a:pt x="97221" y="204952"/>
                    <a:pt x="81456" y="210207"/>
                  </a:cubicBezTo>
                  <a:cubicBezTo>
                    <a:pt x="65691" y="215462"/>
                    <a:pt x="76200" y="252248"/>
                    <a:pt x="65690" y="225972"/>
                  </a:cubicBezTo>
                  <a:cubicBezTo>
                    <a:pt x="55180" y="199696"/>
                    <a:pt x="0" y="73572"/>
                    <a:pt x="2628" y="36786"/>
                  </a:cubicBezTo>
                  <a:close/>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 name="Freeform 26"/>
            <p:cNvSpPr/>
            <p:nvPr/>
          </p:nvSpPr>
          <p:spPr>
            <a:xfrm>
              <a:off x="3263462" y="3752193"/>
              <a:ext cx="118242" cy="204952"/>
            </a:xfrm>
            <a:custGeom>
              <a:avLst/>
              <a:gdLst>
                <a:gd name="connsiteX0" fmla="*/ 0 w 118242"/>
                <a:gd name="connsiteY0" fmla="*/ 0 h 204952"/>
                <a:gd name="connsiteX1" fmla="*/ 94593 w 118242"/>
                <a:gd name="connsiteY1" fmla="*/ 15766 h 204952"/>
                <a:gd name="connsiteX2" fmla="*/ 94593 w 118242"/>
                <a:gd name="connsiteY2" fmla="*/ 15766 h 204952"/>
                <a:gd name="connsiteX3" fmla="*/ 110359 w 118242"/>
                <a:gd name="connsiteY3" fmla="*/ 126124 h 204952"/>
                <a:gd name="connsiteX4" fmla="*/ 110359 w 118242"/>
                <a:gd name="connsiteY4" fmla="*/ 173421 h 204952"/>
                <a:gd name="connsiteX5" fmla="*/ 63062 w 118242"/>
                <a:gd name="connsiteY5" fmla="*/ 204952 h 204952"/>
                <a:gd name="connsiteX6" fmla="*/ 63062 w 118242"/>
                <a:gd name="connsiteY6" fmla="*/ 204952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42" h="204952">
                  <a:moveTo>
                    <a:pt x="0" y="0"/>
                  </a:moveTo>
                  <a:lnTo>
                    <a:pt x="94593" y="15766"/>
                  </a:lnTo>
                  <a:lnTo>
                    <a:pt x="94593" y="15766"/>
                  </a:lnTo>
                  <a:cubicBezTo>
                    <a:pt x="97221" y="34159"/>
                    <a:pt x="107731" y="99848"/>
                    <a:pt x="110359" y="126124"/>
                  </a:cubicBezTo>
                  <a:cubicBezTo>
                    <a:pt x="112987" y="152400"/>
                    <a:pt x="118242" y="160283"/>
                    <a:pt x="110359" y="173421"/>
                  </a:cubicBezTo>
                  <a:cubicBezTo>
                    <a:pt x="102476" y="186559"/>
                    <a:pt x="63062" y="204952"/>
                    <a:pt x="63062" y="204952"/>
                  </a:cubicBezTo>
                  <a:lnTo>
                    <a:pt x="63062" y="204952"/>
                  </a:lnTo>
                </a:path>
              </a:pathLst>
            </a:custGeom>
            <a:solidFill>
              <a:srgbClr val="C9C2D1">
                <a:lumMod val="20000"/>
                <a:lumOff val="8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1" name="Freeform 28"/>
            <p:cNvSpPr/>
            <p:nvPr/>
          </p:nvSpPr>
          <p:spPr>
            <a:xfrm>
              <a:off x="3308131" y="2777359"/>
              <a:ext cx="562304" cy="1087820"/>
            </a:xfrm>
            <a:custGeom>
              <a:avLst/>
              <a:gdLst>
                <a:gd name="connsiteX0" fmla="*/ 2628 w 562304"/>
                <a:gd name="connsiteY0" fmla="*/ 974834 h 1087820"/>
                <a:gd name="connsiteX1" fmla="*/ 65690 w 562304"/>
                <a:gd name="connsiteY1" fmla="*/ 864475 h 1087820"/>
                <a:gd name="connsiteX2" fmla="*/ 239110 w 562304"/>
                <a:gd name="connsiteY2" fmla="*/ 486103 h 1087820"/>
                <a:gd name="connsiteX3" fmla="*/ 223345 w 562304"/>
                <a:gd name="connsiteY3" fmla="*/ 296917 h 1087820"/>
                <a:gd name="connsiteX4" fmla="*/ 223345 w 562304"/>
                <a:gd name="connsiteY4" fmla="*/ 155027 h 1087820"/>
                <a:gd name="connsiteX5" fmla="*/ 223345 w 562304"/>
                <a:gd name="connsiteY5" fmla="*/ 91965 h 1087820"/>
                <a:gd name="connsiteX6" fmla="*/ 349469 w 562304"/>
                <a:gd name="connsiteY6" fmla="*/ 13138 h 1087820"/>
                <a:gd name="connsiteX7" fmla="*/ 554421 w 562304"/>
                <a:gd name="connsiteY7" fmla="*/ 13138 h 1087820"/>
                <a:gd name="connsiteX8" fmla="*/ 396766 w 562304"/>
                <a:gd name="connsiteY8" fmla="*/ 44669 h 1087820"/>
                <a:gd name="connsiteX9" fmla="*/ 333703 w 562304"/>
                <a:gd name="connsiteY9" fmla="*/ 155027 h 1087820"/>
                <a:gd name="connsiteX10" fmla="*/ 302172 w 562304"/>
                <a:gd name="connsiteY10" fmla="*/ 107731 h 1087820"/>
                <a:gd name="connsiteX11" fmla="*/ 333703 w 562304"/>
                <a:gd name="connsiteY11" fmla="*/ 423041 h 1087820"/>
                <a:gd name="connsiteX12" fmla="*/ 333703 w 562304"/>
                <a:gd name="connsiteY12" fmla="*/ 580696 h 1087820"/>
                <a:gd name="connsiteX13" fmla="*/ 144517 w 562304"/>
                <a:gd name="connsiteY13" fmla="*/ 1006365 h 1087820"/>
                <a:gd name="connsiteX14" fmla="*/ 81455 w 562304"/>
                <a:gd name="connsiteY14" fmla="*/ 1069427 h 1087820"/>
                <a:gd name="connsiteX15" fmla="*/ 49924 w 562304"/>
                <a:gd name="connsiteY15" fmla="*/ 1069427 h 1087820"/>
                <a:gd name="connsiteX16" fmla="*/ 2628 w 562304"/>
                <a:gd name="connsiteY16" fmla="*/ 974834 h 10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304" h="1087820">
                  <a:moveTo>
                    <a:pt x="2628" y="974834"/>
                  </a:moveTo>
                  <a:cubicBezTo>
                    <a:pt x="5256" y="940675"/>
                    <a:pt x="26276" y="945930"/>
                    <a:pt x="65690" y="864475"/>
                  </a:cubicBezTo>
                  <a:cubicBezTo>
                    <a:pt x="105104" y="783020"/>
                    <a:pt x="212834" y="580696"/>
                    <a:pt x="239110" y="486103"/>
                  </a:cubicBezTo>
                  <a:cubicBezTo>
                    <a:pt x="265386" y="391510"/>
                    <a:pt x="225972" y="352096"/>
                    <a:pt x="223345" y="296917"/>
                  </a:cubicBezTo>
                  <a:cubicBezTo>
                    <a:pt x="220718" y="241738"/>
                    <a:pt x="223345" y="155027"/>
                    <a:pt x="223345" y="155027"/>
                  </a:cubicBezTo>
                  <a:cubicBezTo>
                    <a:pt x="223345" y="120868"/>
                    <a:pt x="202324" y="115613"/>
                    <a:pt x="223345" y="91965"/>
                  </a:cubicBezTo>
                  <a:cubicBezTo>
                    <a:pt x="244366" y="68317"/>
                    <a:pt x="294290" y="26276"/>
                    <a:pt x="349469" y="13138"/>
                  </a:cubicBezTo>
                  <a:cubicBezTo>
                    <a:pt x="404648" y="0"/>
                    <a:pt x="546538" y="7883"/>
                    <a:pt x="554421" y="13138"/>
                  </a:cubicBezTo>
                  <a:cubicBezTo>
                    <a:pt x="562304" y="18393"/>
                    <a:pt x="433552" y="21021"/>
                    <a:pt x="396766" y="44669"/>
                  </a:cubicBezTo>
                  <a:cubicBezTo>
                    <a:pt x="359980" y="68317"/>
                    <a:pt x="349469" y="144517"/>
                    <a:pt x="333703" y="155027"/>
                  </a:cubicBezTo>
                  <a:cubicBezTo>
                    <a:pt x="317937" y="165537"/>
                    <a:pt x="302172" y="63062"/>
                    <a:pt x="302172" y="107731"/>
                  </a:cubicBezTo>
                  <a:cubicBezTo>
                    <a:pt x="302172" y="152400"/>
                    <a:pt x="328448" y="344214"/>
                    <a:pt x="333703" y="423041"/>
                  </a:cubicBezTo>
                  <a:cubicBezTo>
                    <a:pt x="338958" y="501868"/>
                    <a:pt x="365234" y="483475"/>
                    <a:pt x="333703" y="580696"/>
                  </a:cubicBezTo>
                  <a:cubicBezTo>
                    <a:pt x="302172" y="677917"/>
                    <a:pt x="186558" y="924910"/>
                    <a:pt x="144517" y="1006365"/>
                  </a:cubicBezTo>
                  <a:cubicBezTo>
                    <a:pt x="102476" y="1087820"/>
                    <a:pt x="97221" y="1058917"/>
                    <a:pt x="81455" y="1069427"/>
                  </a:cubicBezTo>
                  <a:cubicBezTo>
                    <a:pt x="65690" y="1079937"/>
                    <a:pt x="55179" y="1082565"/>
                    <a:pt x="49924" y="1069427"/>
                  </a:cubicBezTo>
                  <a:cubicBezTo>
                    <a:pt x="44669" y="1056289"/>
                    <a:pt x="0" y="1008993"/>
                    <a:pt x="2628" y="974834"/>
                  </a:cubicBezTo>
                  <a:close/>
                </a:path>
              </a:pathLst>
            </a:custGeom>
            <a:solidFill>
              <a:srgbClr val="6BB1C9">
                <a:lumMod val="75000"/>
              </a:srgbClr>
            </a:solidFill>
            <a:ln w="28575"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 name="Freeform 29"/>
            <p:cNvSpPr/>
            <p:nvPr/>
          </p:nvSpPr>
          <p:spPr>
            <a:xfrm>
              <a:off x="2842054" y="3714752"/>
              <a:ext cx="444062" cy="91965"/>
            </a:xfrm>
            <a:custGeom>
              <a:avLst/>
              <a:gdLst>
                <a:gd name="connsiteX0" fmla="*/ 26276 w 444062"/>
                <a:gd name="connsiteY0" fmla="*/ 36786 h 91965"/>
                <a:gd name="connsiteX1" fmla="*/ 215462 w 444062"/>
                <a:gd name="connsiteY1" fmla="*/ 5255 h 91965"/>
                <a:gd name="connsiteX2" fmla="*/ 262758 w 444062"/>
                <a:gd name="connsiteY2" fmla="*/ 5255 h 91965"/>
                <a:gd name="connsiteX3" fmla="*/ 436179 w 444062"/>
                <a:gd name="connsiteY3" fmla="*/ 36786 h 91965"/>
                <a:gd name="connsiteX4" fmla="*/ 310055 w 444062"/>
                <a:gd name="connsiteY4" fmla="*/ 68317 h 91965"/>
                <a:gd name="connsiteX5" fmla="*/ 215462 w 444062"/>
                <a:gd name="connsiteY5" fmla="*/ 68317 h 91965"/>
                <a:gd name="connsiteX6" fmla="*/ 215462 w 444062"/>
                <a:gd name="connsiteY6" fmla="*/ 84082 h 91965"/>
                <a:gd name="connsiteX7" fmla="*/ 183931 w 444062"/>
                <a:gd name="connsiteY7" fmla="*/ 68317 h 91965"/>
                <a:gd name="connsiteX8" fmla="*/ 57807 w 444062"/>
                <a:gd name="connsiteY8" fmla="*/ 84082 h 91965"/>
                <a:gd name="connsiteX9" fmla="*/ 26276 w 444062"/>
                <a:gd name="connsiteY9" fmla="*/ 36786 h 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062" h="91965">
                  <a:moveTo>
                    <a:pt x="26276" y="36786"/>
                  </a:moveTo>
                  <a:cubicBezTo>
                    <a:pt x="52552" y="23648"/>
                    <a:pt x="176048" y="10510"/>
                    <a:pt x="215462" y="5255"/>
                  </a:cubicBezTo>
                  <a:cubicBezTo>
                    <a:pt x="254876" y="0"/>
                    <a:pt x="225972" y="0"/>
                    <a:pt x="262758" y="5255"/>
                  </a:cubicBezTo>
                  <a:cubicBezTo>
                    <a:pt x="299544" y="10510"/>
                    <a:pt x="428296" y="26276"/>
                    <a:pt x="436179" y="36786"/>
                  </a:cubicBezTo>
                  <a:cubicBezTo>
                    <a:pt x="444062" y="47296"/>
                    <a:pt x="346841" y="63062"/>
                    <a:pt x="310055" y="68317"/>
                  </a:cubicBezTo>
                  <a:cubicBezTo>
                    <a:pt x="273269" y="73572"/>
                    <a:pt x="231227" y="65690"/>
                    <a:pt x="215462" y="68317"/>
                  </a:cubicBezTo>
                  <a:cubicBezTo>
                    <a:pt x="199697" y="70944"/>
                    <a:pt x="220717" y="84082"/>
                    <a:pt x="215462" y="84082"/>
                  </a:cubicBezTo>
                  <a:cubicBezTo>
                    <a:pt x="210207" y="84082"/>
                    <a:pt x="210207" y="68317"/>
                    <a:pt x="183931" y="68317"/>
                  </a:cubicBezTo>
                  <a:cubicBezTo>
                    <a:pt x="157655" y="68317"/>
                    <a:pt x="89338" y="91965"/>
                    <a:pt x="57807" y="84082"/>
                  </a:cubicBezTo>
                  <a:cubicBezTo>
                    <a:pt x="26276" y="76199"/>
                    <a:pt x="0" y="49924"/>
                    <a:pt x="26276" y="36786"/>
                  </a:cubicBezTo>
                  <a:close/>
                </a:path>
              </a:pathLst>
            </a:custGeom>
            <a:solidFill>
              <a:srgbClr val="6BB1C9">
                <a:lumMod val="75000"/>
              </a:srgbClr>
            </a:solidFill>
            <a:ln w="9525" cap="flat" cmpd="sng" algn="ctr">
              <a:solidFill>
                <a:srgbClr val="6BB1C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63" name="Straight Arrow Connector 32"/>
            <p:cNvCxnSpPr>
              <a:stCxn id="40" idx="7"/>
            </p:cNvCxnSpPr>
            <p:nvPr/>
          </p:nvCxnSpPr>
          <p:spPr>
            <a:xfrm>
              <a:off x="599090" y="2837793"/>
              <a:ext cx="329572" cy="234017"/>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64" name="Straight Arrow Connector 34"/>
            <p:cNvCxnSpPr/>
            <p:nvPr/>
          </p:nvCxnSpPr>
          <p:spPr>
            <a:xfrm flipV="1">
              <a:off x="3528048" y="2928934"/>
              <a:ext cx="401010" cy="1"/>
            </a:xfrm>
            <a:prstGeom prst="straightConnector1">
              <a:avLst/>
            </a:prstGeom>
            <a:noFill/>
            <a:ln w="28575" cap="flat" cmpd="sng" algn="ctr">
              <a:solidFill>
                <a:sysClr val="windowText" lastClr="000000">
                  <a:shade val="48000"/>
                  <a:satMod val="110000"/>
                </a:sysClr>
              </a:solidFill>
              <a:prstDash val="solid"/>
              <a:tailEnd type="arrow"/>
            </a:ln>
            <a:effectLst/>
          </p:spPr>
        </p:cxnSp>
        <p:sp>
          <p:nvSpPr>
            <p:cNvPr id="65" name="Arc 27"/>
            <p:cNvSpPr/>
            <p:nvPr/>
          </p:nvSpPr>
          <p:spPr>
            <a:xfrm rot="9560864">
              <a:off x="2151945" y="5169280"/>
              <a:ext cx="1027163" cy="388852"/>
            </a:xfrm>
            <a:prstGeom prst="arc">
              <a:avLst/>
            </a:prstGeom>
            <a:noFill/>
            <a:ln w="28575" cap="flat" cmpd="sng" algn="ctr">
              <a:solidFill>
                <a:sysClr val="windowText" lastClr="000000">
                  <a:shade val="48000"/>
                  <a:satMod val="110000"/>
                </a:sysClr>
              </a:solidFill>
              <a:prstDash val="solid"/>
              <a:headEnd type="arrow"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66" name="Straight Arrow Connector 31"/>
            <p:cNvCxnSpPr/>
            <p:nvPr/>
          </p:nvCxnSpPr>
          <p:spPr>
            <a:xfrm flipV="1">
              <a:off x="3500430" y="2790497"/>
              <a:ext cx="353746" cy="136849"/>
            </a:xfrm>
            <a:prstGeom prst="straightConnector1">
              <a:avLst/>
            </a:prstGeom>
            <a:noFill/>
            <a:ln w="12700" cap="flat" cmpd="sng" algn="ctr">
              <a:solidFill>
                <a:sysClr val="windowText" lastClr="000000">
                  <a:shade val="48000"/>
                  <a:satMod val="110000"/>
                </a:sysClr>
              </a:solidFill>
              <a:prstDash val="solid"/>
              <a:tailEnd type="arrow"/>
            </a:ln>
            <a:effectLst/>
          </p:spPr>
        </p:cxnSp>
        <p:cxnSp>
          <p:nvCxnSpPr>
            <p:cNvPr id="67" name="Straight Arrow Connector 35"/>
            <p:cNvCxnSpPr>
              <a:stCxn id="61" idx="4"/>
            </p:cNvCxnSpPr>
            <p:nvPr/>
          </p:nvCxnSpPr>
          <p:spPr>
            <a:xfrm>
              <a:off x="3531476" y="2932386"/>
              <a:ext cx="326144" cy="139424"/>
            </a:xfrm>
            <a:prstGeom prst="straightConnector1">
              <a:avLst/>
            </a:prstGeom>
            <a:noFill/>
            <a:ln w="12700" cap="flat" cmpd="sng" algn="ctr">
              <a:solidFill>
                <a:sysClr val="windowText" lastClr="000000">
                  <a:shade val="48000"/>
                  <a:satMod val="110000"/>
                </a:sysClr>
              </a:solidFill>
              <a:prstDash val="solid"/>
              <a:tailEnd type="arrow"/>
            </a:ln>
            <a:effectLst/>
          </p:spPr>
        </p:cxnSp>
        <p:sp>
          <p:nvSpPr>
            <p:cNvPr id="68" name="TextBox 67"/>
            <p:cNvSpPr txBox="1"/>
            <p:nvPr/>
          </p:nvSpPr>
          <p:spPr>
            <a:xfrm>
              <a:off x="1571604" y="5786454"/>
              <a:ext cx="181998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a:rPr>
                <a:t>Πλαγιολίσθηση αριστερά</a:t>
              </a:r>
            </a:p>
          </p:txBody>
        </p:sp>
        <p:sp>
          <p:nvSpPr>
            <p:cNvPr id="69" name="TextBox 68"/>
            <p:cNvSpPr txBox="1"/>
            <p:nvPr/>
          </p:nvSpPr>
          <p:spPr>
            <a:xfrm>
              <a:off x="-32" y="2080431"/>
              <a:ext cx="186179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a:rPr>
                <a:t>Δεξιός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a:rPr>
                <a:t>μη εργαζόμενος κόνδυλος</a:t>
              </a:r>
            </a:p>
          </p:txBody>
        </p:sp>
        <p:sp>
          <p:nvSpPr>
            <p:cNvPr id="70" name="TextBox 69"/>
            <p:cNvSpPr txBox="1"/>
            <p:nvPr/>
          </p:nvSpPr>
          <p:spPr>
            <a:xfrm>
              <a:off x="2808689" y="2143116"/>
              <a:ext cx="1691873"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a:rPr>
                <a:t>Αριστερός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a:rPr>
                <a:t> εργαζόμενος κόνδυλος</a:t>
              </a:r>
            </a:p>
          </p:txBody>
        </p:sp>
        <p:cxnSp>
          <p:nvCxnSpPr>
            <p:cNvPr id="71" name="Straight Connector 46"/>
            <p:cNvCxnSpPr>
              <a:endCxn id="40" idx="8"/>
            </p:cNvCxnSpPr>
            <p:nvPr/>
          </p:nvCxnSpPr>
          <p:spPr>
            <a:xfrm rot="5400000">
              <a:off x="657702" y="2567818"/>
              <a:ext cx="195597" cy="60572"/>
            </a:xfrm>
            <a:prstGeom prst="line">
              <a:avLst/>
            </a:prstGeom>
            <a:noFill/>
            <a:ln w="9525" cap="flat" cmpd="sng" algn="ctr">
              <a:solidFill>
                <a:sysClr val="windowText" lastClr="000000">
                  <a:shade val="48000"/>
                  <a:satMod val="110000"/>
                </a:sysClr>
              </a:solidFill>
              <a:prstDash val="solid"/>
            </a:ln>
            <a:effectLst/>
          </p:spPr>
        </p:cxnSp>
        <p:cxnSp>
          <p:nvCxnSpPr>
            <p:cNvPr id="72" name="Straight Connector 48"/>
            <p:cNvCxnSpPr/>
            <p:nvPr/>
          </p:nvCxnSpPr>
          <p:spPr>
            <a:xfrm rot="16200000" flipH="1">
              <a:off x="3563255" y="2663116"/>
              <a:ext cx="185716" cy="2974"/>
            </a:xfrm>
            <a:prstGeom prst="line">
              <a:avLst/>
            </a:prstGeom>
            <a:noFill/>
            <a:ln w="9525" cap="flat" cmpd="sng" algn="ctr">
              <a:solidFill>
                <a:sysClr val="windowText" lastClr="000000">
                  <a:shade val="48000"/>
                  <a:satMod val="110000"/>
                </a:sysClr>
              </a:solidFill>
              <a:prstDash val="solid"/>
            </a:ln>
            <a:effectLst/>
          </p:spPr>
        </p:cxnSp>
      </p:grpSp>
    </p:spTree>
    <p:extLst>
      <p:ext uri="{BB962C8B-B14F-4D97-AF65-F5344CB8AC3E}">
        <p14:creationId xmlns:p14="http://schemas.microsoft.com/office/powerpoint/2010/main" val="396989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88024" y="1700808"/>
            <a:ext cx="3960440" cy="4536504"/>
          </a:xfrm>
        </p:spPr>
        <p:txBody>
          <a:bodyPr/>
          <a:lstStyle/>
          <a:p>
            <a:pPr>
              <a:buClrTx/>
              <a:buSzPct val="100000"/>
            </a:pPr>
            <a:r>
              <a:rPr lang="el-GR" dirty="0" smtClean="0"/>
              <a:t>Στο μετωπιαίο επίπεδο παρατηρείται  μια αμιγώς πρόσθια κίνηση με </a:t>
            </a:r>
            <a:r>
              <a:rPr lang="el-GR" smtClean="0"/>
              <a:t>τους δύο </a:t>
            </a:r>
            <a:r>
              <a:rPr lang="el-GR" dirty="0" smtClean="0"/>
              <a:t>κονδύλους να κινούνται προς τα κάτω καθώς γλιστρούν  κατά μήκος των πρόσθιων αρθρικών φυμάτων.</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34"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(μετωπιαίο επίπεδο</a:t>
            </a:r>
            <a:r>
              <a:rPr lang="el-GR" sz="3100" b="0" dirty="0" smtClean="0"/>
              <a:t>) 3/3</a:t>
            </a:r>
            <a:endParaRPr lang="el-GR" sz="3100" b="0" dirty="0"/>
          </a:p>
        </p:txBody>
      </p:sp>
      <p:grpSp>
        <p:nvGrpSpPr>
          <p:cNvPr id="5" name="Ομάδα 4"/>
          <p:cNvGrpSpPr/>
          <p:nvPr/>
        </p:nvGrpSpPr>
        <p:grpSpPr>
          <a:xfrm>
            <a:off x="718229" y="1988840"/>
            <a:ext cx="3492943" cy="2611407"/>
            <a:chOff x="747423" y="2640975"/>
            <a:chExt cx="3492943" cy="2611407"/>
          </a:xfrm>
        </p:grpSpPr>
        <p:grpSp>
          <p:nvGrpSpPr>
            <p:cNvPr id="35" name="Group 30"/>
            <p:cNvGrpSpPr/>
            <p:nvPr/>
          </p:nvGrpSpPr>
          <p:grpSpPr>
            <a:xfrm>
              <a:off x="747423" y="2640975"/>
              <a:ext cx="3452649" cy="2611407"/>
              <a:chOff x="747423" y="2640975"/>
              <a:chExt cx="3452649" cy="2611407"/>
            </a:xfrm>
          </p:grpSpPr>
          <p:sp>
            <p:nvSpPr>
              <p:cNvPr id="37" name="Freeform 12"/>
              <p:cNvSpPr/>
              <p:nvPr/>
            </p:nvSpPr>
            <p:spPr>
              <a:xfrm rot="120000">
                <a:off x="747423" y="2696382"/>
                <a:ext cx="3452649" cy="2556000"/>
              </a:xfrm>
              <a:custGeom>
                <a:avLst/>
                <a:gdLst>
                  <a:gd name="connsiteX0" fmla="*/ 186558 w 3452649"/>
                  <a:gd name="connsiteY0" fmla="*/ 738352 h 2488325"/>
                  <a:gd name="connsiteX1" fmla="*/ 60434 w 3452649"/>
                  <a:gd name="connsiteY1" fmla="*/ 438807 h 2488325"/>
                  <a:gd name="connsiteX2" fmla="*/ 44669 w 3452649"/>
                  <a:gd name="connsiteY2" fmla="*/ 249621 h 2488325"/>
                  <a:gd name="connsiteX3" fmla="*/ 44669 w 3452649"/>
                  <a:gd name="connsiteY3" fmla="*/ 249621 h 2488325"/>
                  <a:gd name="connsiteX4" fmla="*/ 44669 w 3452649"/>
                  <a:gd name="connsiteY4" fmla="*/ 155028 h 2488325"/>
                  <a:gd name="connsiteX5" fmla="*/ 312683 w 3452649"/>
                  <a:gd name="connsiteY5" fmla="*/ 123497 h 2488325"/>
                  <a:gd name="connsiteX6" fmla="*/ 312683 w 3452649"/>
                  <a:gd name="connsiteY6" fmla="*/ 123497 h 2488325"/>
                  <a:gd name="connsiteX7" fmla="*/ 486103 w 3452649"/>
                  <a:gd name="connsiteY7" fmla="*/ 249621 h 2488325"/>
                  <a:gd name="connsiteX8" fmla="*/ 454572 w 3452649"/>
                  <a:gd name="connsiteY8" fmla="*/ 438807 h 2488325"/>
                  <a:gd name="connsiteX9" fmla="*/ 627993 w 3452649"/>
                  <a:gd name="connsiteY9" fmla="*/ 959069 h 2488325"/>
                  <a:gd name="connsiteX10" fmla="*/ 832945 w 3452649"/>
                  <a:gd name="connsiteY10" fmla="*/ 1164021 h 2488325"/>
                  <a:gd name="connsiteX11" fmla="*/ 832945 w 3452649"/>
                  <a:gd name="connsiteY11" fmla="*/ 1179786 h 2488325"/>
                  <a:gd name="connsiteX12" fmla="*/ 817179 w 3452649"/>
                  <a:gd name="connsiteY12" fmla="*/ 1242848 h 2488325"/>
                  <a:gd name="connsiteX13" fmla="*/ 911772 w 3452649"/>
                  <a:gd name="connsiteY13" fmla="*/ 1274379 h 2488325"/>
                  <a:gd name="connsiteX14" fmla="*/ 959069 w 3452649"/>
                  <a:gd name="connsiteY14" fmla="*/ 1305910 h 2488325"/>
                  <a:gd name="connsiteX15" fmla="*/ 1053662 w 3452649"/>
                  <a:gd name="connsiteY15" fmla="*/ 1321676 h 2488325"/>
                  <a:gd name="connsiteX16" fmla="*/ 1148255 w 3452649"/>
                  <a:gd name="connsiteY16" fmla="*/ 1337441 h 2488325"/>
                  <a:gd name="connsiteX17" fmla="*/ 1290145 w 3452649"/>
                  <a:gd name="connsiteY17" fmla="*/ 1305910 h 2488325"/>
                  <a:gd name="connsiteX18" fmla="*/ 1290145 w 3452649"/>
                  <a:gd name="connsiteY18" fmla="*/ 1305910 h 2488325"/>
                  <a:gd name="connsiteX19" fmla="*/ 1321676 w 3452649"/>
                  <a:gd name="connsiteY19" fmla="*/ 1368973 h 2488325"/>
                  <a:gd name="connsiteX20" fmla="*/ 1479331 w 3452649"/>
                  <a:gd name="connsiteY20" fmla="*/ 1290145 h 2488325"/>
                  <a:gd name="connsiteX21" fmla="*/ 1526627 w 3452649"/>
                  <a:gd name="connsiteY21" fmla="*/ 1353207 h 2488325"/>
                  <a:gd name="connsiteX22" fmla="*/ 1605455 w 3452649"/>
                  <a:gd name="connsiteY22" fmla="*/ 1290145 h 2488325"/>
                  <a:gd name="connsiteX23" fmla="*/ 1668517 w 3452649"/>
                  <a:gd name="connsiteY23" fmla="*/ 1353207 h 2488325"/>
                  <a:gd name="connsiteX24" fmla="*/ 1731579 w 3452649"/>
                  <a:gd name="connsiteY24" fmla="*/ 1337441 h 2488325"/>
                  <a:gd name="connsiteX25" fmla="*/ 1763110 w 3452649"/>
                  <a:gd name="connsiteY25" fmla="*/ 1274379 h 2488325"/>
                  <a:gd name="connsiteX26" fmla="*/ 1841938 w 3452649"/>
                  <a:gd name="connsiteY26" fmla="*/ 1353207 h 2488325"/>
                  <a:gd name="connsiteX27" fmla="*/ 1905000 w 3452649"/>
                  <a:gd name="connsiteY27" fmla="*/ 1290145 h 2488325"/>
                  <a:gd name="connsiteX28" fmla="*/ 1905000 w 3452649"/>
                  <a:gd name="connsiteY28" fmla="*/ 1290145 h 2488325"/>
                  <a:gd name="connsiteX29" fmla="*/ 1952296 w 3452649"/>
                  <a:gd name="connsiteY29" fmla="*/ 1337441 h 2488325"/>
                  <a:gd name="connsiteX30" fmla="*/ 2015358 w 3452649"/>
                  <a:gd name="connsiteY30" fmla="*/ 1337441 h 2488325"/>
                  <a:gd name="connsiteX31" fmla="*/ 2078421 w 3452649"/>
                  <a:gd name="connsiteY31" fmla="*/ 1242848 h 2488325"/>
                  <a:gd name="connsiteX32" fmla="*/ 2157248 w 3452649"/>
                  <a:gd name="connsiteY32" fmla="*/ 1321676 h 2488325"/>
                  <a:gd name="connsiteX33" fmla="*/ 2251841 w 3452649"/>
                  <a:gd name="connsiteY33" fmla="*/ 1274379 h 2488325"/>
                  <a:gd name="connsiteX34" fmla="*/ 2283372 w 3452649"/>
                  <a:gd name="connsiteY34" fmla="*/ 1321676 h 2488325"/>
                  <a:gd name="connsiteX35" fmla="*/ 2377965 w 3452649"/>
                  <a:gd name="connsiteY35" fmla="*/ 1290145 h 2488325"/>
                  <a:gd name="connsiteX36" fmla="*/ 2441027 w 3452649"/>
                  <a:gd name="connsiteY36" fmla="*/ 1305910 h 2488325"/>
                  <a:gd name="connsiteX37" fmla="*/ 2535621 w 3452649"/>
                  <a:gd name="connsiteY37" fmla="*/ 1290145 h 2488325"/>
                  <a:gd name="connsiteX38" fmla="*/ 2582917 w 3452649"/>
                  <a:gd name="connsiteY38" fmla="*/ 1242848 h 2488325"/>
                  <a:gd name="connsiteX39" fmla="*/ 2630214 w 3452649"/>
                  <a:gd name="connsiteY39" fmla="*/ 1211317 h 2488325"/>
                  <a:gd name="connsiteX40" fmla="*/ 2630214 w 3452649"/>
                  <a:gd name="connsiteY40" fmla="*/ 1179786 h 2488325"/>
                  <a:gd name="connsiteX41" fmla="*/ 2709041 w 3452649"/>
                  <a:gd name="connsiteY41" fmla="*/ 1164021 h 2488325"/>
                  <a:gd name="connsiteX42" fmla="*/ 2693276 w 3452649"/>
                  <a:gd name="connsiteY42" fmla="*/ 1132490 h 2488325"/>
                  <a:gd name="connsiteX43" fmla="*/ 2803634 w 3452649"/>
                  <a:gd name="connsiteY43" fmla="*/ 1006366 h 2488325"/>
                  <a:gd name="connsiteX44" fmla="*/ 2961289 w 3452649"/>
                  <a:gd name="connsiteY44" fmla="*/ 596462 h 2488325"/>
                  <a:gd name="connsiteX45" fmla="*/ 2961289 w 3452649"/>
                  <a:gd name="connsiteY45" fmla="*/ 359979 h 2488325"/>
                  <a:gd name="connsiteX46" fmla="*/ 2913993 w 3452649"/>
                  <a:gd name="connsiteY46" fmla="*/ 265386 h 2488325"/>
                  <a:gd name="connsiteX47" fmla="*/ 2992821 w 3452649"/>
                  <a:gd name="connsiteY47" fmla="*/ 76200 h 2488325"/>
                  <a:gd name="connsiteX48" fmla="*/ 3245069 w 3452649"/>
                  <a:gd name="connsiteY48" fmla="*/ 28904 h 2488325"/>
                  <a:gd name="connsiteX49" fmla="*/ 3292365 w 3452649"/>
                  <a:gd name="connsiteY49" fmla="*/ 13138 h 2488325"/>
                  <a:gd name="connsiteX50" fmla="*/ 3450021 w 3452649"/>
                  <a:gd name="connsiteY50" fmla="*/ 107731 h 2488325"/>
                  <a:gd name="connsiteX51" fmla="*/ 3308131 w 3452649"/>
                  <a:gd name="connsiteY51" fmla="*/ 533400 h 2488325"/>
                  <a:gd name="connsiteX52" fmla="*/ 3213538 w 3452649"/>
                  <a:gd name="connsiteY52" fmla="*/ 1069428 h 2488325"/>
                  <a:gd name="connsiteX53" fmla="*/ 3150476 w 3452649"/>
                  <a:gd name="connsiteY53" fmla="*/ 1384738 h 2488325"/>
                  <a:gd name="connsiteX54" fmla="*/ 3118945 w 3452649"/>
                  <a:gd name="connsiteY54" fmla="*/ 1621221 h 2488325"/>
                  <a:gd name="connsiteX55" fmla="*/ 3118945 w 3452649"/>
                  <a:gd name="connsiteY55" fmla="*/ 1873469 h 2488325"/>
                  <a:gd name="connsiteX56" fmla="*/ 2866696 w 3452649"/>
                  <a:gd name="connsiteY56" fmla="*/ 2031124 h 2488325"/>
                  <a:gd name="connsiteX57" fmla="*/ 2314903 w 3452649"/>
                  <a:gd name="connsiteY57" fmla="*/ 2409497 h 2488325"/>
                  <a:gd name="connsiteX58" fmla="*/ 1889234 w 3452649"/>
                  <a:gd name="connsiteY58" fmla="*/ 2425262 h 2488325"/>
                  <a:gd name="connsiteX59" fmla="*/ 1778876 w 3452649"/>
                  <a:gd name="connsiteY59" fmla="*/ 2425262 h 2488325"/>
                  <a:gd name="connsiteX60" fmla="*/ 1463565 w 3452649"/>
                  <a:gd name="connsiteY60" fmla="*/ 2472559 h 2488325"/>
                  <a:gd name="connsiteX61" fmla="*/ 1195552 w 3452649"/>
                  <a:gd name="connsiteY61" fmla="*/ 2441028 h 2488325"/>
                  <a:gd name="connsiteX62" fmla="*/ 832945 w 3452649"/>
                  <a:gd name="connsiteY62" fmla="*/ 2188779 h 2488325"/>
                  <a:gd name="connsiteX63" fmla="*/ 580696 w 3452649"/>
                  <a:gd name="connsiteY63" fmla="*/ 2094186 h 2488325"/>
                  <a:gd name="connsiteX64" fmla="*/ 407276 w 3452649"/>
                  <a:gd name="connsiteY64" fmla="*/ 1936531 h 2488325"/>
                  <a:gd name="connsiteX65" fmla="*/ 391510 w 3452649"/>
                  <a:gd name="connsiteY65" fmla="*/ 1684283 h 2488325"/>
                  <a:gd name="connsiteX66" fmla="*/ 312683 w 3452649"/>
                  <a:gd name="connsiteY66" fmla="*/ 1290145 h 2488325"/>
                  <a:gd name="connsiteX67" fmla="*/ 233855 w 3452649"/>
                  <a:gd name="connsiteY67" fmla="*/ 911773 h 2488325"/>
                  <a:gd name="connsiteX68" fmla="*/ 186558 w 3452649"/>
                  <a:gd name="connsiteY68" fmla="*/ 738352 h 24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52649" h="2488325">
                    <a:moveTo>
                      <a:pt x="186558" y="738352"/>
                    </a:moveTo>
                    <a:cubicBezTo>
                      <a:pt x="157655" y="659524"/>
                      <a:pt x="84082" y="520262"/>
                      <a:pt x="60434" y="438807"/>
                    </a:cubicBezTo>
                    <a:cubicBezTo>
                      <a:pt x="36786" y="357352"/>
                      <a:pt x="44669" y="249621"/>
                      <a:pt x="44669" y="249621"/>
                    </a:cubicBezTo>
                    <a:lnTo>
                      <a:pt x="44669" y="249621"/>
                    </a:lnTo>
                    <a:cubicBezTo>
                      <a:pt x="44669" y="233856"/>
                      <a:pt x="0" y="176049"/>
                      <a:pt x="44669" y="155028"/>
                    </a:cubicBezTo>
                    <a:cubicBezTo>
                      <a:pt x="89338" y="134007"/>
                      <a:pt x="312683" y="123497"/>
                      <a:pt x="312683" y="123497"/>
                    </a:cubicBezTo>
                    <a:lnTo>
                      <a:pt x="312683" y="123497"/>
                    </a:lnTo>
                    <a:cubicBezTo>
                      <a:pt x="341586" y="144518"/>
                      <a:pt x="462455" y="197069"/>
                      <a:pt x="486103" y="249621"/>
                    </a:cubicBezTo>
                    <a:cubicBezTo>
                      <a:pt x="509751" y="302173"/>
                      <a:pt x="430924" y="320566"/>
                      <a:pt x="454572" y="438807"/>
                    </a:cubicBezTo>
                    <a:cubicBezTo>
                      <a:pt x="478220" y="557048"/>
                      <a:pt x="564931" y="838200"/>
                      <a:pt x="627993" y="959069"/>
                    </a:cubicBezTo>
                    <a:cubicBezTo>
                      <a:pt x="691055" y="1079938"/>
                      <a:pt x="798786" y="1127235"/>
                      <a:pt x="832945" y="1164021"/>
                    </a:cubicBezTo>
                    <a:cubicBezTo>
                      <a:pt x="867104" y="1200807"/>
                      <a:pt x="835573" y="1166648"/>
                      <a:pt x="832945" y="1179786"/>
                    </a:cubicBezTo>
                    <a:cubicBezTo>
                      <a:pt x="830317" y="1192924"/>
                      <a:pt x="804041" y="1227083"/>
                      <a:pt x="817179" y="1242848"/>
                    </a:cubicBezTo>
                    <a:cubicBezTo>
                      <a:pt x="830317" y="1258613"/>
                      <a:pt x="888124" y="1263869"/>
                      <a:pt x="911772" y="1274379"/>
                    </a:cubicBezTo>
                    <a:cubicBezTo>
                      <a:pt x="935420" y="1284889"/>
                      <a:pt x="935421" y="1298027"/>
                      <a:pt x="959069" y="1305910"/>
                    </a:cubicBezTo>
                    <a:cubicBezTo>
                      <a:pt x="982717" y="1313793"/>
                      <a:pt x="1053662" y="1321676"/>
                      <a:pt x="1053662" y="1321676"/>
                    </a:cubicBezTo>
                    <a:cubicBezTo>
                      <a:pt x="1085193" y="1326931"/>
                      <a:pt x="1108841" y="1340069"/>
                      <a:pt x="1148255" y="1337441"/>
                    </a:cubicBezTo>
                    <a:cubicBezTo>
                      <a:pt x="1187669" y="1334813"/>
                      <a:pt x="1290145" y="1305910"/>
                      <a:pt x="1290145" y="1305910"/>
                    </a:cubicBezTo>
                    <a:lnTo>
                      <a:pt x="1290145" y="1305910"/>
                    </a:lnTo>
                    <a:cubicBezTo>
                      <a:pt x="1295400" y="1316421"/>
                      <a:pt x="1290145" y="1371600"/>
                      <a:pt x="1321676" y="1368973"/>
                    </a:cubicBezTo>
                    <a:cubicBezTo>
                      <a:pt x="1353207" y="1366346"/>
                      <a:pt x="1445173" y="1292773"/>
                      <a:pt x="1479331" y="1290145"/>
                    </a:cubicBezTo>
                    <a:cubicBezTo>
                      <a:pt x="1513490" y="1287517"/>
                      <a:pt x="1505606" y="1353207"/>
                      <a:pt x="1526627" y="1353207"/>
                    </a:cubicBezTo>
                    <a:cubicBezTo>
                      <a:pt x="1547648" y="1353207"/>
                      <a:pt x="1581807" y="1290145"/>
                      <a:pt x="1605455" y="1290145"/>
                    </a:cubicBezTo>
                    <a:cubicBezTo>
                      <a:pt x="1629103" y="1290145"/>
                      <a:pt x="1647496" y="1345324"/>
                      <a:pt x="1668517" y="1353207"/>
                    </a:cubicBezTo>
                    <a:cubicBezTo>
                      <a:pt x="1689538" y="1361090"/>
                      <a:pt x="1715814" y="1350579"/>
                      <a:pt x="1731579" y="1337441"/>
                    </a:cubicBezTo>
                    <a:cubicBezTo>
                      <a:pt x="1747344" y="1324303"/>
                      <a:pt x="1744717" y="1271751"/>
                      <a:pt x="1763110" y="1274379"/>
                    </a:cubicBezTo>
                    <a:cubicBezTo>
                      <a:pt x="1781503" y="1277007"/>
                      <a:pt x="1818290" y="1350579"/>
                      <a:pt x="1841938" y="1353207"/>
                    </a:cubicBezTo>
                    <a:cubicBezTo>
                      <a:pt x="1865586" y="1355835"/>
                      <a:pt x="1905000" y="1290145"/>
                      <a:pt x="1905000" y="1290145"/>
                    </a:cubicBezTo>
                    <a:lnTo>
                      <a:pt x="1905000" y="1290145"/>
                    </a:lnTo>
                    <a:cubicBezTo>
                      <a:pt x="1912883" y="1298028"/>
                      <a:pt x="1933903" y="1329558"/>
                      <a:pt x="1952296" y="1337441"/>
                    </a:cubicBezTo>
                    <a:cubicBezTo>
                      <a:pt x="1970689" y="1345324"/>
                      <a:pt x="1994337" y="1353207"/>
                      <a:pt x="2015358" y="1337441"/>
                    </a:cubicBezTo>
                    <a:cubicBezTo>
                      <a:pt x="2036379" y="1321675"/>
                      <a:pt x="2054773" y="1245475"/>
                      <a:pt x="2078421" y="1242848"/>
                    </a:cubicBezTo>
                    <a:cubicBezTo>
                      <a:pt x="2102069" y="1240221"/>
                      <a:pt x="2128345" y="1316421"/>
                      <a:pt x="2157248" y="1321676"/>
                    </a:cubicBezTo>
                    <a:cubicBezTo>
                      <a:pt x="2186151" y="1326931"/>
                      <a:pt x="2230820" y="1274379"/>
                      <a:pt x="2251841" y="1274379"/>
                    </a:cubicBezTo>
                    <a:cubicBezTo>
                      <a:pt x="2272862" y="1274379"/>
                      <a:pt x="2262351" y="1319048"/>
                      <a:pt x="2283372" y="1321676"/>
                    </a:cubicBezTo>
                    <a:cubicBezTo>
                      <a:pt x="2304393" y="1324304"/>
                      <a:pt x="2351689" y="1292773"/>
                      <a:pt x="2377965" y="1290145"/>
                    </a:cubicBezTo>
                    <a:cubicBezTo>
                      <a:pt x="2404241" y="1287517"/>
                      <a:pt x="2414751" y="1305910"/>
                      <a:pt x="2441027" y="1305910"/>
                    </a:cubicBezTo>
                    <a:cubicBezTo>
                      <a:pt x="2467303" y="1305910"/>
                      <a:pt x="2511973" y="1300655"/>
                      <a:pt x="2535621" y="1290145"/>
                    </a:cubicBezTo>
                    <a:cubicBezTo>
                      <a:pt x="2559269" y="1279635"/>
                      <a:pt x="2567152" y="1255986"/>
                      <a:pt x="2582917" y="1242848"/>
                    </a:cubicBezTo>
                    <a:cubicBezTo>
                      <a:pt x="2598682" y="1229710"/>
                      <a:pt x="2622331" y="1221827"/>
                      <a:pt x="2630214" y="1211317"/>
                    </a:cubicBezTo>
                    <a:cubicBezTo>
                      <a:pt x="2638097" y="1200807"/>
                      <a:pt x="2617076" y="1187669"/>
                      <a:pt x="2630214" y="1179786"/>
                    </a:cubicBezTo>
                    <a:cubicBezTo>
                      <a:pt x="2643352" y="1171903"/>
                      <a:pt x="2698531" y="1171904"/>
                      <a:pt x="2709041" y="1164021"/>
                    </a:cubicBezTo>
                    <a:cubicBezTo>
                      <a:pt x="2719551" y="1156138"/>
                      <a:pt x="2677511" y="1158766"/>
                      <a:pt x="2693276" y="1132490"/>
                    </a:cubicBezTo>
                    <a:cubicBezTo>
                      <a:pt x="2709041" y="1106214"/>
                      <a:pt x="2758965" y="1095704"/>
                      <a:pt x="2803634" y="1006366"/>
                    </a:cubicBezTo>
                    <a:cubicBezTo>
                      <a:pt x="2848303" y="917028"/>
                      <a:pt x="2935013" y="704193"/>
                      <a:pt x="2961289" y="596462"/>
                    </a:cubicBezTo>
                    <a:cubicBezTo>
                      <a:pt x="2987565" y="488731"/>
                      <a:pt x="2969172" y="415158"/>
                      <a:pt x="2961289" y="359979"/>
                    </a:cubicBezTo>
                    <a:cubicBezTo>
                      <a:pt x="2953406" y="304800"/>
                      <a:pt x="2908738" y="312683"/>
                      <a:pt x="2913993" y="265386"/>
                    </a:cubicBezTo>
                    <a:cubicBezTo>
                      <a:pt x="2919248" y="218090"/>
                      <a:pt x="2937642" y="115614"/>
                      <a:pt x="2992821" y="76200"/>
                    </a:cubicBezTo>
                    <a:cubicBezTo>
                      <a:pt x="3048000" y="36786"/>
                      <a:pt x="3195145" y="39414"/>
                      <a:pt x="3245069" y="28904"/>
                    </a:cubicBezTo>
                    <a:cubicBezTo>
                      <a:pt x="3294993" y="18394"/>
                      <a:pt x="3258206" y="0"/>
                      <a:pt x="3292365" y="13138"/>
                    </a:cubicBezTo>
                    <a:cubicBezTo>
                      <a:pt x="3326524" y="26276"/>
                      <a:pt x="3447393" y="21021"/>
                      <a:pt x="3450021" y="107731"/>
                    </a:cubicBezTo>
                    <a:cubicBezTo>
                      <a:pt x="3452649" y="194441"/>
                      <a:pt x="3347545" y="373117"/>
                      <a:pt x="3308131" y="533400"/>
                    </a:cubicBezTo>
                    <a:cubicBezTo>
                      <a:pt x="3268717" y="693683"/>
                      <a:pt x="3239814" y="927538"/>
                      <a:pt x="3213538" y="1069428"/>
                    </a:cubicBezTo>
                    <a:cubicBezTo>
                      <a:pt x="3187262" y="1211318"/>
                      <a:pt x="3166241" y="1292773"/>
                      <a:pt x="3150476" y="1384738"/>
                    </a:cubicBezTo>
                    <a:cubicBezTo>
                      <a:pt x="3134711" y="1476703"/>
                      <a:pt x="3124200" y="1539766"/>
                      <a:pt x="3118945" y="1621221"/>
                    </a:cubicBezTo>
                    <a:cubicBezTo>
                      <a:pt x="3113690" y="1702676"/>
                      <a:pt x="3160986" y="1805152"/>
                      <a:pt x="3118945" y="1873469"/>
                    </a:cubicBezTo>
                    <a:cubicBezTo>
                      <a:pt x="3076904" y="1941786"/>
                      <a:pt x="3000703" y="1941786"/>
                      <a:pt x="2866696" y="2031124"/>
                    </a:cubicBezTo>
                    <a:cubicBezTo>
                      <a:pt x="2732689" y="2120462"/>
                      <a:pt x="2477813" y="2343807"/>
                      <a:pt x="2314903" y="2409497"/>
                    </a:cubicBezTo>
                    <a:cubicBezTo>
                      <a:pt x="2151993" y="2475187"/>
                      <a:pt x="1978572" y="2422635"/>
                      <a:pt x="1889234" y="2425262"/>
                    </a:cubicBezTo>
                    <a:cubicBezTo>
                      <a:pt x="1799896" y="2427890"/>
                      <a:pt x="1849821" y="2417379"/>
                      <a:pt x="1778876" y="2425262"/>
                    </a:cubicBezTo>
                    <a:cubicBezTo>
                      <a:pt x="1707931" y="2433145"/>
                      <a:pt x="1560786" y="2469931"/>
                      <a:pt x="1463565" y="2472559"/>
                    </a:cubicBezTo>
                    <a:cubicBezTo>
                      <a:pt x="1366344" y="2475187"/>
                      <a:pt x="1300655" y="2488325"/>
                      <a:pt x="1195552" y="2441028"/>
                    </a:cubicBezTo>
                    <a:cubicBezTo>
                      <a:pt x="1090449" y="2393731"/>
                      <a:pt x="935421" y="2246586"/>
                      <a:pt x="832945" y="2188779"/>
                    </a:cubicBezTo>
                    <a:cubicBezTo>
                      <a:pt x="730469" y="2130972"/>
                      <a:pt x="651641" y="2136227"/>
                      <a:pt x="580696" y="2094186"/>
                    </a:cubicBezTo>
                    <a:cubicBezTo>
                      <a:pt x="509751" y="2052145"/>
                      <a:pt x="438807" y="2004848"/>
                      <a:pt x="407276" y="1936531"/>
                    </a:cubicBezTo>
                    <a:cubicBezTo>
                      <a:pt x="375745" y="1868214"/>
                      <a:pt x="407275" y="1792014"/>
                      <a:pt x="391510" y="1684283"/>
                    </a:cubicBezTo>
                    <a:cubicBezTo>
                      <a:pt x="375745" y="1576552"/>
                      <a:pt x="338959" y="1418897"/>
                      <a:pt x="312683" y="1290145"/>
                    </a:cubicBezTo>
                    <a:cubicBezTo>
                      <a:pt x="286407" y="1161393"/>
                      <a:pt x="257503" y="1006366"/>
                      <a:pt x="233855" y="911773"/>
                    </a:cubicBezTo>
                    <a:cubicBezTo>
                      <a:pt x="210207" y="817180"/>
                      <a:pt x="215462" y="817180"/>
                      <a:pt x="186558" y="738352"/>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8" name="Freeform 16"/>
              <p:cNvSpPr/>
              <p:nvPr/>
            </p:nvSpPr>
            <p:spPr>
              <a:xfrm>
                <a:off x="1643042" y="3786190"/>
                <a:ext cx="216000" cy="252000"/>
              </a:xfrm>
              <a:custGeom>
                <a:avLst/>
                <a:gdLst>
                  <a:gd name="connsiteX0" fmla="*/ 139262 w 139262"/>
                  <a:gd name="connsiteY0" fmla="*/ 36786 h 236483"/>
                  <a:gd name="connsiteX1" fmla="*/ 91965 w 139262"/>
                  <a:gd name="connsiteY1" fmla="*/ 5255 h 236483"/>
                  <a:gd name="connsiteX2" fmla="*/ 13138 w 139262"/>
                  <a:gd name="connsiteY2" fmla="*/ 68317 h 236483"/>
                  <a:gd name="connsiteX3" fmla="*/ 13138 w 139262"/>
                  <a:gd name="connsiteY3" fmla="*/ 210207 h 236483"/>
                  <a:gd name="connsiteX4" fmla="*/ 60434 w 139262"/>
                  <a:gd name="connsiteY4" fmla="*/ 225972 h 236483"/>
                  <a:gd name="connsiteX5" fmla="*/ 91965 w 139262"/>
                  <a:gd name="connsiteY5" fmla="*/ 178676 h 236483"/>
                  <a:gd name="connsiteX6" fmla="*/ 91965 w 139262"/>
                  <a:gd name="connsiteY6" fmla="*/ 68317 h 236483"/>
                  <a:gd name="connsiteX7" fmla="*/ 139262 w 139262"/>
                  <a:gd name="connsiteY7" fmla="*/ 36786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262" h="236483">
                    <a:moveTo>
                      <a:pt x="139262" y="36786"/>
                    </a:moveTo>
                    <a:cubicBezTo>
                      <a:pt x="139262" y="26276"/>
                      <a:pt x="112986" y="0"/>
                      <a:pt x="91965" y="5255"/>
                    </a:cubicBezTo>
                    <a:cubicBezTo>
                      <a:pt x="70944" y="10510"/>
                      <a:pt x="26276" y="34158"/>
                      <a:pt x="13138" y="68317"/>
                    </a:cubicBezTo>
                    <a:cubicBezTo>
                      <a:pt x="0" y="102476"/>
                      <a:pt x="5255" y="183931"/>
                      <a:pt x="13138" y="210207"/>
                    </a:cubicBezTo>
                    <a:cubicBezTo>
                      <a:pt x="21021" y="236483"/>
                      <a:pt x="47296" y="231227"/>
                      <a:pt x="60434" y="225972"/>
                    </a:cubicBezTo>
                    <a:cubicBezTo>
                      <a:pt x="73572" y="220717"/>
                      <a:pt x="86710" y="204952"/>
                      <a:pt x="91965" y="178676"/>
                    </a:cubicBezTo>
                    <a:cubicBezTo>
                      <a:pt x="97220" y="152400"/>
                      <a:pt x="81455" y="97221"/>
                      <a:pt x="91965" y="68317"/>
                    </a:cubicBezTo>
                    <a:cubicBezTo>
                      <a:pt x="102475" y="39413"/>
                      <a:pt x="139262" y="47296"/>
                      <a:pt x="139262" y="36786"/>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0" name="Freeform 17"/>
              <p:cNvSpPr/>
              <p:nvPr/>
            </p:nvSpPr>
            <p:spPr>
              <a:xfrm>
                <a:off x="1891013" y="3844159"/>
                <a:ext cx="223345" cy="270641"/>
              </a:xfrm>
              <a:custGeom>
                <a:avLst/>
                <a:gdLst>
                  <a:gd name="connsiteX0" fmla="*/ 21021 w 223345"/>
                  <a:gd name="connsiteY0" fmla="*/ 2627 h 270641"/>
                  <a:gd name="connsiteX1" fmla="*/ 52552 w 223345"/>
                  <a:gd name="connsiteY1" fmla="*/ 49924 h 270641"/>
                  <a:gd name="connsiteX2" fmla="*/ 5255 w 223345"/>
                  <a:gd name="connsiteY2" fmla="*/ 223344 h 270641"/>
                  <a:gd name="connsiteX3" fmla="*/ 84083 w 223345"/>
                  <a:gd name="connsiteY3" fmla="*/ 270641 h 270641"/>
                  <a:gd name="connsiteX4" fmla="*/ 162910 w 223345"/>
                  <a:gd name="connsiteY4" fmla="*/ 223344 h 270641"/>
                  <a:gd name="connsiteX5" fmla="*/ 162910 w 223345"/>
                  <a:gd name="connsiteY5" fmla="*/ 112986 h 270641"/>
                  <a:gd name="connsiteX6" fmla="*/ 210207 w 223345"/>
                  <a:gd name="connsiteY6" fmla="*/ 18393 h 270641"/>
                  <a:gd name="connsiteX7" fmla="*/ 84083 w 223345"/>
                  <a:gd name="connsiteY7" fmla="*/ 2627 h 27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45" h="270641">
                    <a:moveTo>
                      <a:pt x="21021" y="2627"/>
                    </a:moveTo>
                    <a:cubicBezTo>
                      <a:pt x="38100" y="7882"/>
                      <a:pt x="55180" y="13138"/>
                      <a:pt x="52552" y="49924"/>
                    </a:cubicBezTo>
                    <a:cubicBezTo>
                      <a:pt x="49924" y="86710"/>
                      <a:pt x="0" y="186558"/>
                      <a:pt x="5255" y="223344"/>
                    </a:cubicBezTo>
                    <a:cubicBezTo>
                      <a:pt x="10510" y="260130"/>
                      <a:pt x="57807" y="270641"/>
                      <a:pt x="84083" y="270641"/>
                    </a:cubicBezTo>
                    <a:cubicBezTo>
                      <a:pt x="110359" y="270641"/>
                      <a:pt x="149772" y="249620"/>
                      <a:pt x="162910" y="223344"/>
                    </a:cubicBezTo>
                    <a:cubicBezTo>
                      <a:pt x="176048" y="197068"/>
                      <a:pt x="155027" y="147145"/>
                      <a:pt x="162910" y="112986"/>
                    </a:cubicBezTo>
                    <a:cubicBezTo>
                      <a:pt x="170793" y="78828"/>
                      <a:pt x="223345" y="36786"/>
                      <a:pt x="210207" y="18393"/>
                    </a:cubicBezTo>
                    <a:cubicBezTo>
                      <a:pt x="197069" y="0"/>
                      <a:pt x="140576" y="1313"/>
                      <a:pt x="84083" y="2627"/>
                    </a:cubicBezTo>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2" name="Freeform 18"/>
              <p:cNvSpPr/>
              <p:nvPr/>
            </p:nvSpPr>
            <p:spPr>
              <a:xfrm>
                <a:off x="2046040" y="3807372"/>
                <a:ext cx="168166" cy="336332"/>
              </a:xfrm>
              <a:custGeom>
                <a:avLst/>
                <a:gdLst>
                  <a:gd name="connsiteX0" fmla="*/ 55180 w 168166"/>
                  <a:gd name="connsiteY0" fmla="*/ 23649 h 336332"/>
                  <a:gd name="connsiteX1" fmla="*/ 7883 w 168166"/>
                  <a:gd name="connsiteY1" fmla="*/ 149773 h 336332"/>
                  <a:gd name="connsiteX2" fmla="*/ 7883 w 168166"/>
                  <a:gd name="connsiteY2" fmla="*/ 307428 h 336332"/>
                  <a:gd name="connsiteX3" fmla="*/ 39414 w 168166"/>
                  <a:gd name="connsiteY3" fmla="*/ 323194 h 336332"/>
                  <a:gd name="connsiteX4" fmla="*/ 149773 w 168166"/>
                  <a:gd name="connsiteY4" fmla="*/ 260131 h 336332"/>
                  <a:gd name="connsiteX5" fmla="*/ 149773 w 168166"/>
                  <a:gd name="connsiteY5" fmla="*/ 70945 h 336332"/>
                  <a:gd name="connsiteX6" fmla="*/ 149773 w 168166"/>
                  <a:gd name="connsiteY6" fmla="*/ 7883 h 336332"/>
                  <a:gd name="connsiteX7" fmla="*/ 55180 w 168166"/>
                  <a:gd name="connsiteY7" fmla="*/ 23649 h 3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66" h="336332">
                    <a:moveTo>
                      <a:pt x="55180" y="23649"/>
                    </a:moveTo>
                    <a:cubicBezTo>
                      <a:pt x="31532" y="47297"/>
                      <a:pt x="15766" y="102477"/>
                      <a:pt x="7883" y="149773"/>
                    </a:cubicBezTo>
                    <a:cubicBezTo>
                      <a:pt x="0" y="197069"/>
                      <a:pt x="2628" y="278524"/>
                      <a:pt x="7883" y="307428"/>
                    </a:cubicBezTo>
                    <a:cubicBezTo>
                      <a:pt x="13138" y="336332"/>
                      <a:pt x="15766" y="331077"/>
                      <a:pt x="39414" y="323194"/>
                    </a:cubicBezTo>
                    <a:cubicBezTo>
                      <a:pt x="63062" y="315311"/>
                      <a:pt x="131380" y="302172"/>
                      <a:pt x="149773" y="260131"/>
                    </a:cubicBezTo>
                    <a:cubicBezTo>
                      <a:pt x="168166" y="218090"/>
                      <a:pt x="149773" y="70945"/>
                      <a:pt x="149773" y="70945"/>
                    </a:cubicBezTo>
                    <a:cubicBezTo>
                      <a:pt x="149773" y="28904"/>
                      <a:pt x="165539" y="15766"/>
                      <a:pt x="149773" y="7883"/>
                    </a:cubicBezTo>
                    <a:cubicBezTo>
                      <a:pt x="134008" y="0"/>
                      <a:pt x="78828" y="1"/>
                      <a:pt x="55180" y="23649"/>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 name="Freeform 19"/>
              <p:cNvSpPr/>
              <p:nvPr/>
            </p:nvSpPr>
            <p:spPr>
              <a:xfrm>
                <a:off x="2172165" y="3781097"/>
                <a:ext cx="207579" cy="362607"/>
              </a:xfrm>
              <a:custGeom>
                <a:avLst/>
                <a:gdLst>
                  <a:gd name="connsiteX0" fmla="*/ 23648 w 207579"/>
                  <a:gd name="connsiteY0" fmla="*/ 34158 h 362607"/>
                  <a:gd name="connsiteX1" fmla="*/ 39413 w 207579"/>
                  <a:gd name="connsiteY1" fmla="*/ 191813 h 362607"/>
                  <a:gd name="connsiteX2" fmla="*/ 55179 w 207579"/>
                  <a:gd name="connsiteY2" fmla="*/ 349469 h 362607"/>
                  <a:gd name="connsiteX3" fmla="*/ 55179 w 207579"/>
                  <a:gd name="connsiteY3" fmla="*/ 270641 h 362607"/>
                  <a:gd name="connsiteX4" fmla="*/ 102475 w 207579"/>
                  <a:gd name="connsiteY4" fmla="*/ 317937 h 362607"/>
                  <a:gd name="connsiteX5" fmla="*/ 165537 w 207579"/>
                  <a:gd name="connsiteY5" fmla="*/ 239110 h 362607"/>
                  <a:gd name="connsiteX6" fmla="*/ 181303 w 207579"/>
                  <a:gd name="connsiteY6" fmla="*/ 128751 h 362607"/>
                  <a:gd name="connsiteX7" fmla="*/ 181303 w 207579"/>
                  <a:gd name="connsiteY7" fmla="*/ 18393 h 362607"/>
                  <a:gd name="connsiteX8" fmla="*/ 23648 w 207579"/>
                  <a:gd name="connsiteY8" fmla="*/ 34158 h 36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79" h="362607">
                    <a:moveTo>
                      <a:pt x="23648" y="34158"/>
                    </a:moveTo>
                    <a:cubicBezTo>
                      <a:pt x="0" y="63061"/>
                      <a:pt x="39413" y="191813"/>
                      <a:pt x="39413" y="191813"/>
                    </a:cubicBezTo>
                    <a:cubicBezTo>
                      <a:pt x="44668" y="244365"/>
                      <a:pt x="52551" y="336331"/>
                      <a:pt x="55179" y="349469"/>
                    </a:cubicBezTo>
                    <a:cubicBezTo>
                      <a:pt x="57807" y="362607"/>
                      <a:pt x="47296" y="275896"/>
                      <a:pt x="55179" y="270641"/>
                    </a:cubicBezTo>
                    <a:cubicBezTo>
                      <a:pt x="63062" y="265386"/>
                      <a:pt x="84082" y="323192"/>
                      <a:pt x="102475" y="317937"/>
                    </a:cubicBezTo>
                    <a:cubicBezTo>
                      <a:pt x="120868" y="312682"/>
                      <a:pt x="152399" y="270641"/>
                      <a:pt x="165537" y="239110"/>
                    </a:cubicBezTo>
                    <a:cubicBezTo>
                      <a:pt x="178675" y="207579"/>
                      <a:pt x="178675" y="165537"/>
                      <a:pt x="181303" y="128751"/>
                    </a:cubicBezTo>
                    <a:cubicBezTo>
                      <a:pt x="183931" y="91965"/>
                      <a:pt x="207579" y="36786"/>
                      <a:pt x="181303" y="18393"/>
                    </a:cubicBezTo>
                    <a:cubicBezTo>
                      <a:pt x="155027" y="0"/>
                      <a:pt x="47296" y="5255"/>
                      <a:pt x="23648" y="34158"/>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 name="Freeform 20"/>
              <p:cNvSpPr/>
              <p:nvPr/>
            </p:nvSpPr>
            <p:spPr>
              <a:xfrm>
                <a:off x="2329820" y="3741683"/>
                <a:ext cx="186559" cy="381000"/>
              </a:xfrm>
              <a:custGeom>
                <a:avLst/>
                <a:gdLst>
                  <a:gd name="connsiteX0" fmla="*/ 23648 w 186559"/>
                  <a:gd name="connsiteY0" fmla="*/ 42041 h 381000"/>
                  <a:gd name="connsiteX1" fmla="*/ 23648 w 186559"/>
                  <a:gd name="connsiteY1" fmla="*/ 310055 h 381000"/>
                  <a:gd name="connsiteX2" fmla="*/ 102476 w 186559"/>
                  <a:gd name="connsiteY2" fmla="*/ 373117 h 381000"/>
                  <a:gd name="connsiteX3" fmla="*/ 165538 w 186559"/>
                  <a:gd name="connsiteY3" fmla="*/ 262758 h 381000"/>
                  <a:gd name="connsiteX4" fmla="*/ 165538 w 186559"/>
                  <a:gd name="connsiteY4" fmla="*/ 57807 h 381000"/>
                  <a:gd name="connsiteX5" fmla="*/ 23648 w 186559"/>
                  <a:gd name="connsiteY5" fmla="*/ 420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59" h="381000">
                    <a:moveTo>
                      <a:pt x="23648" y="42041"/>
                    </a:moveTo>
                    <a:cubicBezTo>
                      <a:pt x="0" y="84082"/>
                      <a:pt x="10510" y="254876"/>
                      <a:pt x="23648" y="310055"/>
                    </a:cubicBezTo>
                    <a:cubicBezTo>
                      <a:pt x="36786" y="365234"/>
                      <a:pt x="78828" y="381000"/>
                      <a:pt x="102476" y="373117"/>
                    </a:cubicBezTo>
                    <a:cubicBezTo>
                      <a:pt x="126124" y="365234"/>
                      <a:pt x="155028" y="315310"/>
                      <a:pt x="165538" y="262758"/>
                    </a:cubicBezTo>
                    <a:cubicBezTo>
                      <a:pt x="176048" y="210206"/>
                      <a:pt x="186559" y="91965"/>
                      <a:pt x="165538" y="57807"/>
                    </a:cubicBezTo>
                    <a:cubicBezTo>
                      <a:pt x="144517" y="23649"/>
                      <a:pt x="47296" y="0"/>
                      <a:pt x="23648" y="42041"/>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5" name="Freeform 21"/>
              <p:cNvSpPr/>
              <p:nvPr/>
            </p:nvSpPr>
            <p:spPr>
              <a:xfrm>
                <a:off x="2490102" y="3757449"/>
                <a:ext cx="191814" cy="381000"/>
              </a:xfrm>
              <a:custGeom>
                <a:avLst/>
                <a:gdLst>
                  <a:gd name="connsiteX0" fmla="*/ 21021 w 191814"/>
                  <a:gd name="connsiteY0" fmla="*/ 42041 h 381000"/>
                  <a:gd name="connsiteX1" fmla="*/ 36787 w 191814"/>
                  <a:gd name="connsiteY1" fmla="*/ 278523 h 381000"/>
                  <a:gd name="connsiteX2" fmla="*/ 84083 w 191814"/>
                  <a:gd name="connsiteY2" fmla="*/ 373117 h 381000"/>
                  <a:gd name="connsiteX3" fmla="*/ 147145 w 191814"/>
                  <a:gd name="connsiteY3" fmla="*/ 325820 h 381000"/>
                  <a:gd name="connsiteX4" fmla="*/ 178676 w 191814"/>
                  <a:gd name="connsiteY4" fmla="*/ 120868 h 381000"/>
                  <a:gd name="connsiteX5" fmla="*/ 162911 w 191814"/>
                  <a:gd name="connsiteY5" fmla="*/ 26275 h 381000"/>
                  <a:gd name="connsiteX6" fmla="*/ 21021 w 191814"/>
                  <a:gd name="connsiteY6" fmla="*/ 420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14" h="381000">
                    <a:moveTo>
                      <a:pt x="21021" y="42041"/>
                    </a:moveTo>
                    <a:cubicBezTo>
                      <a:pt x="0" y="84082"/>
                      <a:pt x="26277" y="223344"/>
                      <a:pt x="36787" y="278523"/>
                    </a:cubicBezTo>
                    <a:cubicBezTo>
                      <a:pt x="47297" y="333702"/>
                      <a:pt x="65690" y="365234"/>
                      <a:pt x="84083" y="373117"/>
                    </a:cubicBezTo>
                    <a:cubicBezTo>
                      <a:pt x="102476" y="381000"/>
                      <a:pt x="131380" y="367861"/>
                      <a:pt x="147145" y="325820"/>
                    </a:cubicBezTo>
                    <a:cubicBezTo>
                      <a:pt x="162910" y="283779"/>
                      <a:pt x="176048" y="170792"/>
                      <a:pt x="178676" y="120868"/>
                    </a:cubicBezTo>
                    <a:cubicBezTo>
                      <a:pt x="181304" y="70944"/>
                      <a:pt x="191814" y="42040"/>
                      <a:pt x="162911" y="26275"/>
                    </a:cubicBezTo>
                    <a:cubicBezTo>
                      <a:pt x="134008" y="10510"/>
                      <a:pt x="42042" y="0"/>
                      <a:pt x="21021" y="42041"/>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 name="Freeform 22"/>
              <p:cNvSpPr/>
              <p:nvPr/>
            </p:nvSpPr>
            <p:spPr>
              <a:xfrm>
                <a:off x="2668779" y="3783724"/>
                <a:ext cx="157655" cy="365235"/>
              </a:xfrm>
              <a:custGeom>
                <a:avLst/>
                <a:gdLst>
                  <a:gd name="connsiteX0" fmla="*/ 15765 w 157655"/>
                  <a:gd name="connsiteY0" fmla="*/ 0 h 365235"/>
                  <a:gd name="connsiteX1" fmla="*/ 15765 w 157655"/>
                  <a:gd name="connsiteY1" fmla="*/ 283779 h 365235"/>
                  <a:gd name="connsiteX2" fmla="*/ 110358 w 157655"/>
                  <a:gd name="connsiteY2" fmla="*/ 346842 h 365235"/>
                  <a:gd name="connsiteX3" fmla="*/ 141889 w 157655"/>
                  <a:gd name="connsiteY3" fmla="*/ 173421 h 365235"/>
                  <a:gd name="connsiteX4" fmla="*/ 157655 w 157655"/>
                  <a:gd name="connsiteY4" fmla="*/ 0 h 365235"/>
                  <a:gd name="connsiteX5" fmla="*/ 157655 w 157655"/>
                  <a:gd name="connsiteY5" fmla="*/ 0 h 365235"/>
                  <a:gd name="connsiteX6" fmla="*/ 15765 w 157655"/>
                  <a:gd name="connsiteY6" fmla="*/ 0 h 36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55" h="365235">
                    <a:moveTo>
                      <a:pt x="15765" y="0"/>
                    </a:moveTo>
                    <a:cubicBezTo>
                      <a:pt x="7882" y="112986"/>
                      <a:pt x="0" y="225972"/>
                      <a:pt x="15765" y="283779"/>
                    </a:cubicBezTo>
                    <a:cubicBezTo>
                      <a:pt x="31530" y="341586"/>
                      <a:pt x="89337" y="365235"/>
                      <a:pt x="110358" y="346842"/>
                    </a:cubicBezTo>
                    <a:cubicBezTo>
                      <a:pt x="131379" y="328449"/>
                      <a:pt x="134006" y="231228"/>
                      <a:pt x="141889" y="173421"/>
                    </a:cubicBezTo>
                    <a:cubicBezTo>
                      <a:pt x="149772" y="115614"/>
                      <a:pt x="157655" y="0"/>
                      <a:pt x="157655" y="0"/>
                    </a:cubicBezTo>
                    <a:lnTo>
                      <a:pt x="157655" y="0"/>
                    </a:lnTo>
                    <a:lnTo>
                      <a:pt x="15765" y="0"/>
                    </a:ln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 name="Freeform 23"/>
              <p:cNvSpPr/>
              <p:nvPr/>
            </p:nvSpPr>
            <p:spPr>
              <a:xfrm>
                <a:off x="2810668" y="3717032"/>
                <a:ext cx="216000" cy="396000"/>
              </a:xfrm>
              <a:custGeom>
                <a:avLst/>
                <a:gdLst>
                  <a:gd name="connsiteX0" fmla="*/ 15765 w 199695"/>
                  <a:gd name="connsiteY0" fmla="*/ 36786 h 386254"/>
                  <a:gd name="connsiteX1" fmla="*/ 94592 w 199695"/>
                  <a:gd name="connsiteY1" fmla="*/ 68317 h 386254"/>
                  <a:gd name="connsiteX2" fmla="*/ 173420 w 199695"/>
                  <a:gd name="connsiteY2" fmla="*/ 147144 h 386254"/>
                  <a:gd name="connsiteX3" fmla="*/ 189185 w 199695"/>
                  <a:gd name="connsiteY3" fmla="*/ 304799 h 386254"/>
                  <a:gd name="connsiteX4" fmla="*/ 110358 w 199695"/>
                  <a:gd name="connsiteY4" fmla="*/ 383627 h 386254"/>
                  <a:gd name="connsiteX5" fmla="*/ 15765 w 199695"/>
                  <a:gd name="connsiteY5" fmla="*/ 289034 h 386254"/>
                  <a:gd name="connsiteX6" fmla="*/ 15765 w 199695"/>
                  <a:gd name="connsiteY6" fmla="*/ 36786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95" h="386254">
                    <a:moveTo>
                      <a:pt x="15765" y="36786"/>
                    </a:moveTo>
                    <a:cubicBezTo>
                      <a:pt x="28903" y="0"/>
                      <a:pt x="68316" y="49924"/>
                      <a:pt x="94592" y="68317"/>
                    </a:cubicBezTo>
                    <a:cubicBezTo>
                      <a:pt x="120868" y="86710"/>
                      <a:pt x="157655" y="107730"/>
                      <a:pt x="173420" y="147144"/>
                    </a:cubicBezTo>
                    <a:cubicBezTo>
                      <a:pt x="189185" y="186558"/>
                      <a:pt x="199695" y="265385"/>
                      <a:pt x="189185" y="304799"/>
                    </a:cubicBezTo>
                    <a:cubicBezTo>
                      <a:pt x="178675" y="344213"/>
                      <a:pt x="139261" y="386254"/>
                      <a:pt x="110358" y="383627"/>
                    </a:cubicBezTo>
                    <a:cubicBezTo>
                      <a:pt x="81455" y="381000"/>
                      <a:pt x="31530" y="341586"/>
                      <a:pt x="15765" y="289034"/>
                    </a:cubicBezTo>
                    <a:cubicBezTo>
                      <a:pt x="0" y="236482"/>
                      <a:pt x="2627" y="73572"/>
                      <a:pt x="15765" y="36786"/>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 name="Freeform 24"/>
              <p:cNvSpPr/>
              <p:nvPr/>
            </p:nvSpPr>
            <p:spPr>
              <a:xfrm>
                <a:off x="2921027" y="3802117"/>
                <a:ext cx="215461" cy="299545"/>
              </a:xfrm>
              <a:custGeom>
                <a:avLst/>
                <a:gdLst>
                  <a:gd name="connsiteX0" fmla="*/ 0 w 215461"/>
                  <a:gd name="connsiteY0" fmla="*/ 13138 h 299545"/>
                  <a:gd name="connsiteX1" fmla="*/ 94593 w 215461"/>
                  <a:gd name="connsiteY1" fmla="*/ 13138 h 299545"/>
                  <a:gd name="connsiteX2" fmla="*/ 157655 w 215461"/>
                  <a:gd name="connsiteY2" fmla="*/ 91966 h 299545"/>
                  <a:gd name="connsiteX3" fmla="*/ 204951 w 215461"/>
                  <a:gd name="connsiteY3" fmla="*/ 265386 h 299545"/>
                  <a:gd name="connsiteX4" fmla="*/ 94593 w 215461"/>
                  <a:gd name="connsiteY4" fmla="*/ 281152 h 299545"/>
                  <a:gd name="connsiteX5" fmla="*/ 94593 w 215461"/>
                  <a:gd name="connsiteY5" fmla="*/ 155028 h 299545"/>
                  <a:gd name="connsiteX6" fmla="*/ 94593 w 215461"/>
                  <a:gd name="connsiteY6" fmla="*/ 155028 h 299545"/>
                  <a:gd name="connsiteX7" fmla="*/ 63062 w 215461"/>
                  <a:gd name="connsiteY7" fmla="*/ 91966 h 299545"/>
                  <a:gd name="connsiteX8" fmla="*/ 0 w 215461"/>
                  <a:gd name="connsiteY8" fmla="*/ 13138 h 29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61" h="299545">
                    <a:moveTo>
                      <a:pt x="0" y="13138"/>
                    </a:moveTo>
                    <a:cubicBezTo>
                      <a:pt x="34158" y="6569"/>
                      <a:pt x="68317" y="0"/>
                      <a:pt x="94593" y="13138"/>
                    </a:cubicBezTo>
                    <a:cubicBezTo>
                      <a:pt x="120869" y="26276"/>
                      <a:pt x="139262" y="49925"/>
                      <a:pt x="157655" y="91966"/>
                    </a:cubicBezTo>
                    <a:cubicBezTo>
                      <a:pt x="176048" y="134007"/>
                      <a:pt x="215461" y="233855"/>
                      <a:pt x="204951" y="265386"/>
                    </a:cubicBezTo>
                    <a:cubicBezTo>
                      <a:pt x="194441" y="296917"/>
                      <a:pt x="112986" y="299545"/>
                      <a:pt x="94593" y="281152"/>
                    </a:cubicBezTo>
                    <a:lnTo>
                      <a:pt x="94593" y="155028"/>
                    </a:lnTo>
                    <a:lnTo>
                      <a:pt x="94593" y="155028"/>
                    </a:lnTo>
                    <a:lnTo>
                      <a:pt x="63062" y="91966"/>
                    </a:lnTo>
                    <a:lnTo>
                      <a:pt x="0" y="13138"/>
                    </a:ln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 name="Freeform 25"/>
              <p:cNvSpPr/>
              <p:nvPr/>
            </p:nvSpPr>
            <p:spPr>
              <a:xfrm>
                <a:off x="3060288" y="3789040"/>
                <a:ext cx="178677" cy="324000"/>
              </a:xfrm>
              <a:custGeom>
                <a:avLst/>
                <a:gdLst>
                  <a:gd name="connsiteX0" fmla="*/ 2628 w 178677"/>
                  <a:gd name="connsiteY0" fmla="*/ 52552 h 299544"/>
                  <a:gd name="connsiteX1" fmla="*/ 49925 w 178677"/>
                  <a:gd name="connsiteY1" fmla="*/ 5255 h 299544"/>
                  <a:gd name="connsiteX2" fmla="*/ 97221 w 178677"/>
                  <a:gd name="connsiteY2" fmla="*/ 84083 h 299544"/>
                  <a:gd name="connsiteX3" fmla="*/ 176049 w 178677"/>
                  <a:gd name="connsiteY3" fmla="*/ 225972 h 299544"/>
                  <a:gd name="connsiteX4" fmla="*/ 112987 w 178677"/>
                  <a:gd name="connsiteY4" fmla="*/ 289034 h 299544"/>
                  <a:gd name="connsiteX5" fmla="*/ 49925 w 178677"/>
                  <a:gd name="connsiteY5" fmla="*/ 289034 h 299544"/>
                  <a:gd name="connsiteX6" fmla="*/ 49925 w 178677"/>
                  <a:gd name="connsiteY6" fmla="*/ 225972 h 299544"/>
                  <a:gd name="connsiteX7" fmla="*/ 34159 w 178677"/>
                  <a:gd name="connsiteY7" fmla="*/ 147145 h 299544"/>
                  <a:gd name="connsiteX8" fmla="*/ 2628 w 178677"/>
                  <a:gd name="connsiteY8" fmla="*/ 52552 h 2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77" h="299544">
                    <a:moveTo>
                      <a:pt x="2628" y="52552"/>
                    </a:moveTo>
                    <a:cubicBezTo>
                      <a:pt x="5256" y="28904"/>
                      <a:pt x="34160" y="0"/>
                      <a:pt x="49925" y="5255"/>
                    </a:cubicBezTo>
                    <a:cubicBezTo>
                      <a:pt x="65690" y="10510"/>
                      <a:pt x="76200" y="47297"/>
                      <a:pt x="97221" y="84083"/>
                    </a:cubicBezTo>
                    <a:cubicBezTo>
                      <a:pt x="118242" y="120869"/>
                      <a:pt x="173421" y="191814"/>
                      <a:pt x="176049" y="225972"/>
                    </a:cubicBezTo>
                    <a:cubicBezTo>
                      <a:pt x="178677" y="260131"/>
                      <a:pt x="134008" y="278524"/>
                      <a:pt x="112987" y="289034"/>
                    </a:cubicBezTo>
                    <a:cubicBezTo>
                      <a:pt x="91966" y="299544"/>
                      <a:pt x="60435" y="299544"/>
                      <a:pt x="49925" y="289034"/>
                    </a:cubicBezTo>
                    <a:cubicBezTo>
                      <a:pt x="39415" y="278524"/>
                      <a:pt x="52553" y="249620"/>
                      <a:pt x="49925" y="225972"/>
                    </a:cubicBezTo>
                    <a:cubicBezTo>
                      <a:pt x="47297" y="202324"/>
                      <a:pt x="39414" y="170793"/>
                      <a:pt x="34159" y="147145"/>
                    </a:cubicBezTo>
                    <a:cubicBezTo>
                      <a:pt x="28904" y="123497"/>
                      <a:pt x="0" y="76200"/>
                      <a:pt x="2628" y="52552"/>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Freeform 26"/>
              <p:cNvSpPr/>
              <p:nvPr/>
            </p:nvSpPr>
            <p:spPr>
              <a:xfrm>
                <a:off x="3171816" y="3791606"/>
                <a:ext cx="144000" cy="324000"/>
              </a:xfrm>
              <a:custGeom>
                <a:avLst/>
                <a:gdLst>
                  <a:gd name="connsiteX0" fmla="*/ 0 w 176048"/>
                  <a:gd name="connsiteY0" fmla="*/ 23648 h 262759"/>
                  <a:gd name="connsiteX1" fmla="*/ 63062 w 176048"/>
                  <a:gd name="connsiteY1" fmla="*/ 23648 h 262759"/>
                  <a:gd name="connsiteX2" fmla="*/ 141890 w 176048"/>
                  <a:gd name="connsiteY2" fmla="*/ 118241 h 262759"/>
                  <a:gd name="connsiteX3" fmla="*/ 173421 w 176048"/>
                  <a:gd name="connsiteY3" fmla="*/ 212834 h 262759"/>
                  <a:gd name="connsiteX4" fmla="*/ 157655 w 176048"/>
                  <a:gd name="connsiteY4" fmla="*/ 228600 h 262759"/>
                  <a:gd name="connsiteX5" fmla="*/ 94593 w 176048"/>
                  <a:gd name="connsiteY5" fmla="*/ 260131 h 262759"/>
                  <a:gd name="connsiteX6" fmla="*/ 94593 w 176048"/>
                  <a:gd name="connsiteY6" fmla="*/ 244365 h 262759"/>
                  <a:gd name="connsiteX7" fmla="*/ 63062 w 176048"/>
                  <a:gd name="connsiteY7" fmla="*/ 165538 h 262759"/>
                  <a:gd name="connsiteX8" fmla="*/ 0 w 176048"/>
                  <a:gd name="connsiteY8" fmla="*/ 23648 h 26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48" h="262759">
                    <a:moveTo>
                      <a:pt x="0" y="23648"/>
                    </a:moveTo>
                    <a:cubicBezTo>
                      <a:pt x="0" y="0"/>
                      <a:pt x="39414" y="7883"/>
                      <a:pt x="63062" y="23648"/>
                    </a:cubicBezTo>
                    <a:cubicBezTo>
                      <a:pt x="86710" y="39413"/>
                      <a:pt x="123497" y="86710"/>
                      <a:pt x="141890" y="118241"/>
                    </a:cubicBezTo>
                    <a:cubicBezTo>
                      <a:pt x="160283" y="149772"/>
                      <a:pt x="170794" y="194441"/>
                      <a:pt x="173421" y="212834"/>
                    </a:cubicBezTo>
                    <a:cubicBezTo>
                      <a:pt x="176048" y="231227"/>
                      <a:pt x="170793" y="220717"/>
                      <a:pt x="157655" y="228600"/>
                    </a:cubicBezTo>
                    <a:cubicBezTo>
                      <a:pt x="144517" y="236483"/>
                      <a:pt x="105103" y="257503"/>
                      <a:pt x="94593" y="260131"/>
                    </a:cubicBezTo>
                    <a:cubicBezTo>
                      <a:pt x="84083" y="262759"/>
                      <a:pt x="99848" y="260130"/>
                      <a:pt x="94593" y="244365"/>
                    </a:cubicBezTo>
                    <a:cubicBezTo>
                      <a:pt x="89338" y="228600"/>
                      <a:pt x="76200" y="197069"/>
                      <a:pt x="63062" y="165538"/>
                    </a:cubicBezTo>
                    <a:cubicBezTo>
                      <a:pt x="49924" y="134007"/>
                      <a:pt x="0" y="47296"/>
                      <a:pt x="0" y="23648"/>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2" name="Freeform 27"/>
              <p:cNvSpPr/>
              <p:nvPr/>
            </p:nvSpPr>
            <p:spPr>
              <a:xfrm>
                <a:off x="3254334" y="3789040"/>
                <a:ext cx="165538" cy="288000"/>
              </a:xfrm>
              <a:custGeom>
                <a:avLst/>
                <a:gdLst>
                  <a:gd name="connsiteX0" fmla="*/ 2628 w 165538"/>
                  <a:gd name="connsiteY0" fmla="*/ 36786 h 252248"/>
                  <a:gd name="connsiteX1" fmla="*/ 81456 w 165538"/>
                  <a:gd name="connsiteY1" fmla="*/ 5255 h 252248"/>
                  <a:gd name="connsiteX2" fmla="*/ 112987 w 165538"/>
                  <a:gd name="connsiteY2" fmla="*/ 68317 h 252248"/>
                  <a:gd name="connsiteX3" fmla="*/ 160283 w 165538"/>
                  <a:gd name="connsiteY3" fmla="*/ 194441 h 252248"/>
                  <a:gd name="connsiteX4" fmla="*/ 81456 w 165538"/>
                  <a:gd name="connsiteY4" fmla="*/ 210207 h 252248"/>
                  <a:gd name="connsiteX5" fmla="*/ 65690 w 165538"/>
                  <a:gd name="connsiteY5" fmla="*/ 225972 h 252248"/>
                  <a:gd name="connsiteX6" fmla="*/ 2628 w 165538"/>
                  <a:gd name="connsiteY6" fmla="*/ 36786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38" h="252248">
                    <a:moveTo>
                      <a:pt x="2628" y="36786"/>
                    </a:moveTo>
                    <a:cubicBezTo>
                      <a:pt x="5256" y="0"/>
                      <a:pt x="63063" y="0"/>
                      <a:pt x="81456" y="5255"/>
                    </a:cubicBezTo>
                    <a:cubicBezTo>
                      <a:pt x="99849" y="10510"/>
                      <a:pt x="99849" y="36786"/>
                      <a:pt x="112987" y="68317"/>
                    </a:cubicBezTo>
                    <a:cubicBezTo>
                      <a:pt x="126125" y="99848"/>
                      <a:pt x="165538" y="170793"/>
                      <a:pt x="160283" y="194441"/>
                    </a:cubicBezTo>
                    <a:cubicBezTo>
                      <a:pt x="155028" y="218089"/>
                      <a:pt x="97221" y="204952"/>
                      <a:pt x="81456" y="210207"/>
                    </a:cubicBezTo>
                    <a:cubicBezTo>
                      <a:pt x="65691" y="215462"/>
                      <a:pt x="76200" y="252248"/>
                      <a:pt x="65690" y="225972"/>
                    </a:cubicBezTo>
                    <a:cubicBezTo>
                      <a:pt x="55180" y="199696"/>
                      <a:pt x="0" y="73572"/>
                      <a:pt x="2628" y="36786"/>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Freeform 28"/>
              <p:cNvSpPr/>
              <p:nvPr/>
            </p:nvSpPr>
            <p:spPr>
              <a:xfrm>
                <a:off x="3347864" y="3752193"/>
                <a:ext cx="118242" cy="216000"/>
              </a:xfrm>
              <a:custGeom>
                <a:avLst/>
                <a:gdLst>
                  <a:gd name="connsiteX0" fmla="*/ 0 w 118242"/>
                  <a:gd name="connsiteY0" fmla="*/ 0 h 204952"/>
                  <a:gd name="connsiteX1" fmla="*/ 94593 w 118242"/>
                  <a:gd name="connsiteY1" fmla="*/ 15766 h 204952"/>
                  <a:gd name="connsiteX2" fmla="*/ 94593 w 118242"/>
                  <a:gd name="connsiteY2" fmla="*/ 15766 h 204952"/>
                  <a:gd name="connsiteX3" fmla="*/ 110359 w 118242"/>
                  <a:gd name="connsiteY3" fmla="*/ 126124 h 204952"/>
                  <a:gd name="connsiteX4" fmla="*/ 110359 w 118242"/>
                  <a:gd name="connsiteY4" fmla="*/ 173421 h 204952"/>
                  <a:gd name="connsiteX5" fmla="*/ 63062 w 118242"/>
                  <a:gd name="connsiteY5" fmla="*/ 204952 h 204952"/>
                  <a:gd name="connsiteX6" fmla="*/ 63062 w 118242"/>
                  <a:gd name="connsiteY6" fmla="*/ 204952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42" h="204952">
                    <a:moveTo>
                      <a:pt x="0" y="0"/>
                    </a:moveTo>
                    <a:lnTo>
                      <a:pt x="94593" y="15766"/>
                    </a:lnTo>
                    <a:lnTo>
                      <a:pt x="94593" y="15766"/>
                    </a:lnTo>
                    <a:cubicBezTo>
                      <a:pt x="97221" y="34159"/>
                      <a:pt x="107731" y="99848"/>
                      <a:pt x="110359" y="126124"/>
                    </a:cubicBezTo>
                    <a:cubicBezTo>
                      <a:pt x="112987" y="152400"/>
                      <a:pt x="118242" y="160283"/>
                      <a:pt x="110359" y="173421"/>
                    </a:cubicBezTo>
                    <a:cubicBezTo>
                      <a:pt x="102476" y="186559"/>
                      <a:pt x="63062" y="204952"/>
                      <a:pt x="63062" y="204952"/>
                    </a:cubicBezTo>
                    <a:lnTo>
                      <a:pt x="63062" y="204952"/>
                    </a:lnTo>
                  </a:path>
                </a:pathLst>
              </a:custGeom>
              <a:solidFill>
                <a:srgbClr val="C9C2D1">
                  <a:lumMod val="20000"/>
                  <a:lumOff val="80000"/>
                </a:srgbClr>
              </a:solidFill>
              <a:ln w="952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4" name="Freeform 32"/>
              <p:cNvSpPr/>
              <p:nvPr/>
            </p:nvSpPr>
            <p:spPr>
              <a:xfrm>
                <a:off x="1500166" y="3753064"/>
                <a:ext cx="218090" cy="252000"/>
              </a:xfrm>
              <a:custGeom>
                <a:avLst/>
                <a:gdLst>
                  <a:gd name="connsiteX0" fmla="*/ 178676 w 218090"/>
                  <a:gd name="connsiteY0" fmla="*/ 2628 h 239110"/>
                  <a:gd name="connsiteX1" fmla="*/ 36787 w 218090"/>
                  <a:gd name="connsiteY1" fmla="*/ 65690 h 239110"/>
                  <a:gd name="connsiteX2" fmla="*/ 21021 w 218090"/>
                  <a:gd name="connsiteY2" fmla="*/ 176048 h 239110"/>
                  <a:gd name="connsiteX3" fmla="*/ 162911 w 218090"/>
                  <a:gd name="connsiteY3" fmla="*/ 239110 h 239110"/>
                  <a:gd name="connsiteX4" fmla="*/ 162911 w 218090"/>
                  <a:gd name="connsiteY4" fmla="*/ 239110 h 239110"/>
                  <a:gd name="connsiteX5" fmla="*/ 178676 w 218090"/>
                  <a:gd name="connsiteY5" fmla="*/ 97221 h 239110"/>
                  <a:gd name="connsiteX6" fmla="*/ 210207 w 218090"/>
                  <a:gd name="connsiteY6" fmla="*/ 49924 h 239110"/>
                  <a:gd name="connsiteX7" fmla="*/ 178676 w 218090"/>
                  <a:gd name="connsiteY7" fmla="*/ 2628 h 23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90" h="239110">
                    <a:moveTo>
                      <a:pt x="178676" y="2628"/>
                    </a:moveTo>
                    <a:cubicBezTo>
                      <a:pt x="149773" y="5256"/>
                      <a:pt x="63063" y="36787"/>
                      <a:pt x="36787" y="65690"/>
                    </a:cubicBezTo>
                    <a:cubicBezTo>
                      <a:pt x="10511" y="94593"/>
                      <a:pt x="0" y="147145"/>
                      <a:pt x="21021" y="176048"/>
                    </a:cubicBezTo>
                    <a:cubicBezTo>
                      <a:pt x="42042" y="204951"/>
                      <a:pt x="162911" y="239110"/>
                      <a:pt x="162911" y="239110"/>
                    </a:cubicBezTo>
                    <a:lnTo>
                      <a:pt x="162911" y="239110"/>
                    </a:lnTo>
                    <a:cubicBezTo>
                      <a:pt x="165538" y="215462"/>
                      <a:pt x="170793" y="128752"/>
                      <a:pt x="178676" y="97221"/>
                    </a:cubicBezTo>
                    <a:cubicBezTo>
                      <a:pt x="186559" y="65690"/>
                      <a:pt x="218090" y="63062"/>
                      <a:pt x="210207" y="49924"/>
                    </a:cubicBezTo>
                    <a:cubicBezTo>
                      <a:pt x="202324" y="36786"/>
                      <a:pt x="207579" y="0"/>
                      <a:pt x="178676" y="2628"/>
                    </a:cubicBezTo>
                    <a:close/>
                  </a:path>
                </a:pathLst>
              </a:custGeom>
              <a:solidFill>
                <a:srgbClr val="CEB966">
                  <a:lumMod val="20000"/>
                  <a:lumOff val="80000"/>
                </a:srgbClr>
              </a:solidFill>
              <a:ln w="952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 name="Freeform 47"/>
              <p:cNvSpPr/>
              <p:nvPr/>
            </p:nvSpPr>
            <p:spPr>
              <a:xfrm rot="60000">
                <a:off x="830690" y="2640975"/>
                <a:ext cx="468000" cy="288000"/>
              </a:xfrm>
              <a:custGeom>
                <a:avLst/>
                <a:gdLst>
                  <a:gd name="connsiteX0" fmla="*/ 15765 w 601717"/>
                  <a:gd name="connsiteY0" fmla="*/ 194442 h 328449"/>
                  <a:gd name="connsiteX1" fmla="*/ 157655 w 601717"/>
                  <a:gd name="connsiteY1" fmla="*/ 162911 h 328449"/>
                  <a:gd name="connsiteX2" fmla="*/ 236483 w 601717"/>
                  <a:gd name="connsiteY2" fmla="*/ 178676 h 328449"/>
                  <a:gd name="connsiteX3" fmla="*/ 299545 w 601717"/>
                  <a:gd name="connsiteY3" fmla="*/ 162911 h 328449"/>
                  <a:gd name="connsiteX4" fmla="*/ 394138 w 601717"/>
                  <a:gd name="connsiteY4" fmla="*/ 194442 h 328449"/>
                  <a:gd name="connsiteX5" fmla="*/ 520262 w 601717"/>
                  <a:gd name="connsiteY5" fmla="*/ 273269 h 328449"/>
                  <a:gd name="connsiteX6" fmla="*/ 551793 w 601717"/>
                  <a:gd name="connsiteY6" fmla="*/ 320566 h 328449"/>
                  <a:gd name="connsiteX7" fmla="*/ 583324 w 601717"/>
                  <a:gd name="connsiteY7" fmla="*/ 225973 h 328449"/>
                  <a:gd name="connsiteX8" fmla="*/ 441434 w 601717"/>
                  <a:gd name="connsiteY8" fmla="*/ 52552 h 328449"/>
                  <a:gd name="connsiteX9" fmla="*/ 268014 w 601717"/>
                  <a:gd name="connsiteY9" fmla="*/ 36786 h 328449"/>
                  <a:gd name="connsiteX10" fmla="*/ 63062 w 601717"/>
                  <a:gd name="connsiteY10" fmla="*/ 21021 h 328449"/>
                  <a:gd name="connsiteX11" fmla="*/ 15765 w 601717"/>
                  <a:gd name="connsiteY11" fmla="*/ 194442 h 3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717" h="328449">
                    <a:moveTo>
                      <a:pt x="15765" y="194442"/>
                    </a:moveTo>
                    <a:cubicBezTo>
                      <a:pt x="31530" y="218090"/>
                      <a:pt x="120869" y="165539"/>
                      <a:pt x="157655" y="162911"/>
                    </a:cubicBezTo>
                    <a:cubicBezTo>
                      <a:pt x="194441" y="160283"/>
                      <a:pt x="212835" y="178676"/>
                      <a:pt x="236483" y="178676"/>
                    </a:cubicBezTo>
                    <a:cubicBezTo>
                      <a:pt x="260131" y="178676"/>
                      <a:pt x="273269" y="160283"/>
                      <a:pt x="299545" y="162911"/>
                    </a:cubicBezTo>
                    <a:cubicBezTo>
                      <a:pt x="325821" y="165539"/>
                      <a:pt x="357352" y="176049"/>
                      <a:pt x="394138" y="194442"/>
                    </a:cubicBezTo>
                    <a:cubicBezTo>
                      <a:pt x="430924" y="212835"/>
                      <a:pt x="493986" y="252248"/>
                      <a:pt x="520262" y="273269"/>
                    </a:cubicBezTo>
                    <a:cubicBezTo>
                      <a:pt x="546538" y="294290"/>
                      <a:pt x="541283" y="328449"/>
                      <a:pt x="551793" y="320566"/>
                    </a:cubicBezTo>
                    <a:cubicBezTo>
                      <a:pt x="562303" y="312683"/>
                      <a:pt x="601717" y="270642"/>
                      <a:pt x="583324" y="225973"/>
                    </a:cubicBezTo>
                    <a:cubicBezTo>
                      <a:pt x="564931" y="181304"/>
                      <a:pt x="493986" y="84083"/>
                      <a:pt x="441434" y="52552"/>
                    </a:cubicBezTo>
                    <a:cubicBezTo>
                      <a:pt x="388882" y="21021"/>
                      <a:pt x="268014" y="36786"/>
                      <a:pt x="268014" y="36786"/>
                    </a:cubicBezTo>
                    <a:cubicBezTo>
                      <a:pt x="204952" y="31531"/>
                      <a:pt x="105104" y="0"/>
                      <a:pt x="63062" y="21021"/>
                    </a:cubicBezTo>
                    <a:cubicBezTo>
                      <a:pt x="21021" y="42042"/>
                      <a:pt x="0" y="170794"/>
                      <a:pt x="15765" y="194442"/>
                    </a:cubicBezTo>
                    <a:close/>
                  </a:path>
                </a:pathLst>
              </a:custGeom>
              <a:gradFill rotWithShape="1">
                <a:gsLst>
                  <a:gs pos="0">
                    <a:srgbClr val="6BB1C9">
                      <a:shade val="60000"/>
                    </a:srgbClr>
                  </a:gs>
                  <a:gs pos="33000">
                    <a:srgbClr val="6BB1C9">
                      <a:tint val="86500"/>
                    </a:srgbClr>
                  </a:gs>
                  <a:gs pos="46750">
                    <a:srgbClr val="6BB1C9">
                      <a:tint val="71000"/>
                      <a:satMod val="112000"/>
                    </a:srgbClr>
                  </a:gs>
                  <a:gs pos="53000">
                    <a:srgbClr val="6BB1C9">
                      <a:tint val="71000"/>
                      <a:satMod val="112000"/>
                    </a:srgbClr>
                  </a:gs>
                  <a:gs pos="68000">
                    <a:srgbClr val="6BB1C9">
                      <a:tint val="86000"/>
                    </a:srgbClr>
                  </a:gs>
                  <a:gs pos="100000">
                    <a:srgbClr val="6BB1C9">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 name="Freeform 62"/>
              <p:cNvSpPr/>
              <p:nvPr/>
            </p:nvSpPr>
            <p:spPr>
              <a:xfrm>
                <a:off x="1765737" y="3817883"/>
                <a:ext cx="160284" cy="281151"/>
              </a:xfrm>
              <a:custGeom>
                <a:avLst/>
                <a:gdLst>
                  <a:gd name="connsiteX0" fmla="*/ 15766 w 160284"/>
                  <a:gd name="connsiteY0" fmla="*/ 28903 h 281151"/>
                  <a:gd name="connsiteX1" fmla="*/ 15766 w 160284"/>
                  <a:gd name="connsiteY1" fmla="*/ 186558 h 281151"/>
                  <a:gd name="connsiteX2" fmla="*/ 15766 w 160284"/>
                  <a:gd name="connsiteY2" fmla="*/ 233855 h 281151"/>
                  <a:gd name="connsiteX3" fmla="*/ 78829 w 160284"/>
                  <a:gd name="connsiteY3" fmla="*/ 281151 h 281151"/>
                  <a:gd name="connsiteX4" fmla="*/ 141891 w 160284"/>
                  <a:gd name="connsiteY4" fmla="*/ 233855 h 281151"/>
                  <a:gd name="connsiteX5" fmla="*/ 157656 w 160284"/>
                  <a:gd name="connsiteY5" fmla="*/ 60434 h 281151"/>
                  <a:gd name="connsiteX6" fmla="*/ 126125 w 160284"/>
                  <a:gd name="connsiteY6" fmla="*/ 13138 h 281151"/>
                  <a:gd name="connsiteX7" fmla="*/ 110360 w 160284"/>
                  <a:gd name="connsiteY7" fmla="*/ 13138 h 281151"/>
                  <a:gd name="connsiteX8" fmla="*/ 15766 w 160284"/>
                  <a:gd name="connsiteY8" fmla="*/ 28903 h 2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4" h="281151">
                    <a:moveTo>
                      <a:pt x="15766" y="28903"/>
                    </a:moveTo>
                    <a:cubicBezTo>
                      <a:pt x="0" y="57806"/>
                      <a:pt x="15766" y="186558"/>
                      <a:pt x="15766" y="186558"/>
                    </a:cubicBezTo>
                    <a:cubicBezTo>
                      <a:pt x="15766" y="220717"/>
                      <a:pt x="5256" y="218090"/>
                      <a:pt x="15766" y="233855"/>
                    </a:cubicBezTo>
                    <a:cubicBezTo>
                      <a:pt x="26276" y="249620"/>
                      <a:pt x="57808" y="281151"/>
                      <a:pt x="78829" y="281151"/>
                    </a:cubicBezTo>
                    <a:cubicBezTo>
                      <a:pt x="99850" y="281151"/>
                      <a:pt x="128753" y="270641"/>
                      <a:pt x="141891" y="233855"/>
                    </a:cubicBezTo>
                    <a:cubicBezTo>
                      <a:pt x="155029" y="197069"/>
                      <a:pt x="160284" y="97220"/>
                      <a:pt x="157656" y="60434"/>
                    </a:cubicBezTo>
                    <a:cubicBezTo>
                      <a:pt x="155028" y="23648"/>
                      <a:pt x="134008" y="21021"/>
                      <a:pt x="126125" y="13138"/>
                    </a:cubicBezTo>
                    <a:cubicBezTo>
                      <a:pt x="118242" y="5255"/>
                      <a:pt x="128753" y="10511"/>
                      <a:pt x="110360" y="13138"/>
                    </a:cubicBezTo>
                    <a:cubicBezTo>
                      <a:pt x="91967" y="15765"/>
                      <a:pt x="31532" y="0"/>
                      <a:pt x="15766" y="28903"/>
                    </a:cubicBezTo>
                    <a:close/>
                  </a:path>
                </a:pathLst>
              </a:custGeom>
              <a:solidFill>
                <a:srgbClr val="CEB966">
                  <a:lumMod val="20000"/>
                  <a:lumOff val="80000"/>
                </a:srgbClr>
              </a:solidFill>
              <a:ln w="317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 name="Freeform 31"/>
              <p:cNvSpPr/>
              <p:nvPr/>
            </p:nvSpPr>
            <p:spPr>
              <a:xfrm>
                <a:off x="1401582" y="3717032"/>
                <a:ext cx="146082" cy="216000"/>
              </a:xfrm>
              <a:custGeom>
                <a:avLst/>
                <a:gdLst>
                  <a:gd name="connsiteX0" fmla="*/ 178676 w 218090"/>
                  <a:gd name="connsiteY0" fmla="*/ 2628 h 239110"/>
                  <a:gd name="connsiteX1" fmla="*/ 36787 w 218090"/>
                  <a:gd name="connsiteY1" fmla="*/ 65690 h 239110"/>
                  <a:gd name="connsiteX2" fmla="*/ 21021 w 218090"/>
                  <a:gd name="connsiteY2" fmla="*/ 176048 h 239110"/>
                  <a:gd name="connsiteX3" fmla="*/ 162911 w 218090"/>
                  <a:gd name="connsiteY3" fmla="*/ 239110 h 239110"/>
                  <a:gd name="connsiteX4" fmla="*/ 162911 w 218090"/>
                  <a:gd name="connsiteY4" fmla="*/ 239110 h 239110"/>
                  <a:gd name="connsiteX5" fmla="*/ 178676 w 218090"/>
                  <a:gd name="connsiteY5" fmla="*/ 97221 h 239110"/>
                  <a:gd name="connsiteX6" fmla="*/ 210207 w 218090"/>
                  <a:gd name="connsiteY6" fmla="*/ 49924 h 239110"/>
                  <a:gd name="connsiteX7" fmla="*/ 178676 w 218090"/>
                  <a:gd name="connsiteY7" fmla="*/ 2628 h 23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90" h="239110">
                    <a:moveTo>
                      <a:pt x="178676" y="2628"/>
                    </a:moveTo>
                    <a:cubicBezTo>
                      <a:pt x="149773" y="5256"/>
                      <a:pt x="63063" y="36787"/>
                      <a:pt x="36787" y="65690"/>
                    </a:cubicBezTo>
                    <a:cubicBezTo>
                      <a:pt x="10511" y="94593"/>
                      <a:pt x="0" y="147145"/>
                      <a:pt x="21021" y="176048"/>
                    </a:cubicBezTo>
                    <a:cubicBezTo>
                      <a:pt x="42042" y="204951"/>
                      <a:pt x="162911" y="239110"/>
                      <a:pt x="162911" y="239110"/>
                    </a:cubicBezTo>
                    <a:lnTo>
                      <a:pt x="162911" y="239110"/>
                    </a:lnTo>
                    <a:cubicBezTo>
                      <a:pt x="165538" y="215462"/>
                      <a:pt x="170793" y="128752"/>
                      <a:pt x="178676" y="97221"/>
                    </a:cubicBezTo>
                    <a:cubicBezTo>
                      <a:pt x="186559" y="65690"/>
                      <a:pt x="218090" y="63062"/>
                      <a:pt x="210207" y="49924"/>
                    </a:cubicBezTo>
                    <a:cubicBezTo>
                      <a:pt x="202324" y="36786"/>
                      <a:pt x="207579" y="0"/>
                      <a:pt x="178676" y="2628"/>
                    </a:cubicBezTo>
                    <a:close/>
                  </a:path>
                </a:pathLst>
              </a:custGeom>
              <a:solidFill>
                <a:srgbClr val="CEB966">
                  <a:lumMod val="20000"/>
                  <a:lumOff val="80000"/>
                </a:srgbClr>
              </a:solidFill>
              <a:ln w="9525" cap="flat" cmpd="sng" algn="ctr">
                <a:solidFill>
                  <a:srgbClr val="CEB966">
                    <a:lumMod val="60000"/>
                    <a:lumOff val="40000"/>
                  </a:srgb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58" name="Freeform 35"/>
            <p:cNvSpPr/>
            <p:nvPr/>
          </p:nvSpPr>
          <p:spPr>
            <a:xfrm>
              <a:off x="3736366" y="2669004"/>
              <a:ext cx="504000" cy="216000"/>
            </a:xfrm>
            <a:custGeom>
              <a:avLst/>
              <a:gdLst>
                <a:gd name="connsiteX0" fmla="*/ 2628 w 475594"/>
                <a:gd name="connsiteY0" fmla="*/ 170794 h 183932"/>
                <a:gd name="connsiteX1" fmla="*/ 65690 w 475594"/>
                <a:gd name="connsiteY1" fmla="*/ 123497 h 183932"/>
                <a:gd name="connsiteX2" fmla="*/ 207579 w 475594"/>
                <a:gd name="connsiteY2" fmla="*/ 107732 h 183932"/>
                <a:gd name="connsiteX3" fmla="*/ 365234 w 475594"/>
                <a:gd name="connsiteY3" fmla="*/ 107732 h 183932"/>
                <a:gd name="connsiteX4" fmla="*/ 444062 w 475594"/>
                <a:gd name="connsiteY4" fmla="*/ 170794 h 183932"/>
                <a:gd name="connsiteX5" fmla="*/ 459828 w 475594"/>
                <a:gd name="connsiteY5" fmla="*/ 170794 h 183932"/>
                <a:gd name="connsiteX6" fmla="*/ 475593 w 475594"/>
                <a:gd name="connsiteY6" fmla="*/ 170794 h 183932"/>
                <a:gd name="connsiteX7" fmla="*/ 459828 w 475594"/>
                <a:gd name="connsiteY7" fmla="*/ 91966 h 183932"/>
                <a:gd name="connsiteX8" fmla="*/ 381000 w 475594"/>
                <a:gd name="connsiteY8" fmla="*/ 13138 h 183932"/>
                <a:gd name="connsiteX9" fmla="*/ 223345 w 475594"/>
                <a:gd name="connsiteY9" fmla="*/ 13138 h 183932"/>
                <a:gd name="connsiteX10" fmla="*/ 128752 w 475594"/>
                <a:gd name="connsiteY10" fmla="*/ 28904 h 183932"/>
                <a:gd name="connsiteX11" fmla="*/ 49924 w 475594"/>
                <a:gd name="connsiteY11" fmla="*/ 44669 h 183932"/>
                <a:gd name="connsiteX12" fmla="*/ 2628 w 475594"/>
                <a:gd name="connsiteY12" fmla="*/ 170794 h 18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594" h="183932">
                  <a:moveTo>
                    <a:pt x="2628" y="170794"/>
                  </a:moveTo>
                  <a:cubicBezTo>
                    <a:pt x="5256" y="183932"/>
                    <a:pt x="31532" y="134007"/>
                    <a:pt x="65690" y="123497"/>
                  </a:cubicBezTo>
                  <a:cubicBezTo>
                    <a:pt x="99848" y="112987"/>
                    <a:pt x="157655" y="110360"/>
                    <a:pt x="207579" y="107732"/>
                  </a:cubicBezTo>
                  <a:cubicBezTo>
                    <a:pt x="257503" y="105105"/>
                    <a:pt x="325820" y="97222"/>
                    <a:pt x="365234" y="107732"/>
                  </a:cubicBezTo>
                  <a:cubicBezTo>
                    <a:pt x="404648" y="118242"/>
                    <a:pt x="428296" y="160284"/>
                    <a:pt x="444062" y="170794"/>
                  </a:cubicBezTo>
                  <a:cubicBezTo>
                    <a:pt x="459828" y="181304"/>
                    <a:pt x="459828" y="170794"/>
                    <a:pt x="459828" y="170794"/>
                  </a:cubicBezTo>
                  <a:cubicBezTo>
                    <a:pt x="465083" y="170794"/>
                    <a:pt x="475593" y="183932"/>
                    <a:pt x="475593" y="170794"/>
                  </a:cubicBezTo>
                  <a:cubicBezTo>
                    <a:pt x="475593" y="157656"/>
                    <a:pt x="475594" y="118242"/>
                    <a:pt x="459828" y="91966"/>
                  </a:cubicBezTo>
                  <a:cubicBezTo>
                    <a:pt x="444063" y="65690"/>
                    <a:pt x="420414" y="26276"/>
                    <a:pt x="381000" y="13138"/>
                  </a:cubicBezTo>
                  <a:cubicBezTo>
                    <a:pt x="341586" y="0"/>
                    <a:pt x="265386" y="10510"/>
                    <a:pt x="223345" y="13138"/>
                  </a:cubicBezTo>
                  <a:cubicBezTo>
                    <a:pt x="181304" y="15766"/>
                    <a:pt x="157656" y="23649"/>
                    <a:pt x="128752" y="28904"/>
                  </a:cubicBezTo>
                  <a:cubicBezTo>
                    <a:pt x="99848" y="34159"/>
                    <a:pt x="73572" y="18393"/>
                    <a:pt x="49924" y="44669"/>
                  </a:cubicBezTo>
                  <a:cubicBezTo>
                    <a:pt x="26276" y="70945"/>
                    <a:pt x="0" y="157656"/>
                    <a:pt x="2628" y="170794"/>
                  </a:cubicBezTo>
                  <a:close/>
                </a:path>
              </a:pathLst>
            </a:custGeom>
            <a:gradFill rotWithShape="1">
              <a:gsLst>
                <a:gs pos="0">
                  <a:srgbClr val="6BB1C9">
                    <a:shade val="60000"/>
                  </a:srgbClr>
                </a:gs>
                <a:gs pos="33000">
                  <a:srgbClr val="6BB1C9">
                    <a:tint val="86500"/>
                  </a:srgbClr>
                </a:gs>
                <a:gs pos="46750">
                  <a:srgbClr val="6BB1C9">
                    <a:tint val="71000"/>
                    <a:satMod val="112000"/>
                  </a:srgbClr>
                </a:gs>
                <a:gs pos="53000">
                  <a:srgbClr val="6BB1C9">
                    <a:tint val="71000"/>
                    <a:satMod val="112000"/>
                  </a:srgbClr>
                </a:gs>
                <a:gs pos="68000">
                  <a:srgbClr val="6BB1C9">
                    <a:tint val="86000"/>
                  </a:srgbClr>
                </a:gs>
                <a:gs pos="100000">
                  <a:srgbClr val="6BB1C9">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59" name="Straight Arrow Connector 38"/>
            <p:cNvCxnSpPr/>
            <p:nvPr/>
          </p:nvCxnSpPr>
          <p:spPr>
            <a:xfrm>
              <a:off x="3923928" y="2708920"/>
              <a:ext cx="0" cy="384528"/>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cxnSp>
          <p:nvCxnSpPr>
            <p:cNvPr id="60" name="Straight Arrow Connector 40"/>
            <p:cNvCxnSpPr/>
            <p:nvPr/>
          </p:nvCxnSpPr>
          <p:spPr>
            <a:xfrm>
              <a:off x="971600" y="2684432"/>
              <a:ext cx="0" cy="384528"/>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grpSp>
    </p:spTree>
    <p:extLst>
      <p:ext uri="{BB962C8B-B14F-4D97-AF65-F5344CB8AC3E}">
        <p14:creationId xmlns:p14="http://schemas.microsoft.com/office/powerpoint/2010/main" val="300479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tx1"/>
              </a:buClr>
            </a:pPr>
            <a:r>
              <a:rPr lang="el-GR" dirty="0" smtClean="0"/>
              <a:t>Η κατάσπαση της κάτω γνάθου (άνοιγμα στόματος) ξεκινά ως αμιγής περιστροφική κίνηση την οποία στη συνέχεια διαδέχεται η μετατόπιση και τελικά η κίνηση καταλήγει μέχρι την ακραία της θέση σε ένα συνδυασμό καμπυλόγραμμης μετατόπισης και περιστροφής.</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Τίτλος 4"/>
          <p:cNvSpPr>
            <a:spLocks noGrp="1"/>
          </p:cNvSpPr>
          <p:nvPr>
            <p:ph type="title"/>
          </p:nvPr>
        </p:nvSpPr>
        <p:spPr/>
        <p:txBody>
          <a:bodyPr/>
          <a:lstStyle/>
          <a:p>
            <a:r>
              <a:rPr lang="el-GR" dirty="0" err="1"/>
              <a:t>Κατάσπαση</a:t>
            </a:r>
            <a:r>
              <a:rPr lang="el-GR" dirty="0"/>
              <a:t> της κάτω </a:t>
            </a:r>
            <a:r>
              <a:rPr lang="el-GR" dirty="0" smtClean="0"/>
              <a:t>γνάθου </a:t>
            </a:r>
            <a:r>
              <a:rPr lang="el-GR" sz="3000" b="0" dirty="0" smtClean="0"/>
              <a:t>1/2</a:t>
            </a:r>
            <a:endParaRPr lang="el-GR" sz="3000" b="0" dirty="0"/>
          </a:p>
        </p:txBody>
      </p:sp>
    </p:spTree>
    <p:extLst>
      <p:ext uri="{BB962C8B-B14F-4D97-AF65-F5344CB8AC3E}">
        <p14:creationId xmlns:p14="http://schemas.microsoft.com/office/powerpoint/2010/main" val="1943367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grpSp>
        <p:nvGrpSpPr>
          <p:cNvPr id="245" name="Group 113"/>
          <p:cNvGrpSpPr/>
          <p:nvPr/>
        </p:nvGrpSpPr>
        <p:grpSpPr>
          <a:xfrm>
            <a:off x="1259632" y="1250868"/>
            <a:ext cx="6728230" cy="4356264"/>
            <a:chOff x="1259632" y="1052736"/>
            <a:chExt cx="6728230" cy="4356264"/>
          </a:xfrm>
        </p:grpSpPr>
        <p:sp>
          <p:nvSpPr>
            <p:cNvPr id="246" name="Freeform 5"/>
            <p:cNvSpPr/>
            <p:nvPr/>
          </p:nvSpPr>
          <p:spPr>
            <a:xfrm>
              <a:off x="2191407" y="1639614"/>
              <a:ext cx="1150883" cy="1308538"/>
            </a:xfrm>
            <a:custGeom>
              <a:avLst/>
              <a:gdLst>
                <a:gd name="connsiteX0" fmla="*/ 0 w 1150883"/>
                <a:gd name="connsiteY0" fmla="*/ 1308538 h 1308538"/>
                <a:gd name="connsiteX1" fmla="*/ 78827 w 1150883"/>
                <a:gd name="connsiteY1" fmla="*/ 1040524 h 1308538"/>
                <a:gd name="connsiteX2" fmla="*/ 94593 w 1150883"/>
                <a:gd name="connsiteY2" fmla="*/ 819807 h 1308538"/>
                <a:gd name="connsiteX3" fmla="*/ 126124 w 1150883"/>
                <a:gd name="connsiteY3" fmla="*/ 599089 h 1308538"/>
                <a:gd name="connsiteX4" fmla="*/ 157655 w 1150883"/>
                <a:gd name="connsiteY4" fmla="*/ 362607 h 1308538"/>
                <a:gd name="connsiteX5" fmla="*/ 189186 w 1150883"/>
                <a:gd name="connsiteY5" fmla="*/ 157655 h 1308538"/>
                <a:gd name="connsiteX6" fmla="*/ 157655 w 1150883"/>
                <a:gd name="connsiteY6" fmla="*/ 157655 h 1308538"/>
                <a:gd name="connsiteX7" fmla="*/ 299545 w 1150883"/>
                <a:gd name="connsiteY7" fmla="*/ 15765 h 1308538"/>
                <a:gd name="connsiteX8" fmla="*/ 583324 w 1150883"/>
                <a:gd name="connsiteY8" fmla="*/ 63062 h 1308538"/>
                <a:gd name="connsiteX9" fmla="*/ 630621 w 1150883"/>
                <a:gd name="connsiteY9" fmla="*/ 110358 h 1308538"/>
                <a:gd name="connsiteX10" fmla="*/ 709448 w 1150883"/>
                <a:gd name="connsiteY10" fmla="*/ 236483 h 1308538"/>
                <a:gd name="connsiteX11" fmla="*/ 709448 w 1150883"/>
                <a:gd name="connsiteY11" fmla="*/ 394138 h 1308538"/>
                <a:gd name="connsiteX12" fmla="*/ 551793 w 1150883"/>
                <a:gd name="connsiteY12" fmla="*/ 551793 h 1308538"/>
                <a:gd name="connsiteX13" fmla="*/ 567559 w 1150883"/>
                <a:gd name="connsiteY13" fmla="*/ 835572 h 1308538"/>
                <a:gd name="connsiteX14" fmla="*/ 804041 w 1150883"/>
                <a:gd name="connsiteY14" fmla="*/ 1087820 h 1308538"/>
                <a:gd name="connsiteX15" fmla="*/ 1103586 w 1150883"/>
                <a:gd name="connsiteY15" fmla="*/ 1198179 h 1308538"/>
                <a:gd name="connsiteX16" fmla="*/ 1103586 w 1150883"/>
                <a:gd name="connsiteY16" fmla="*/ 1198179 h 1308538"/>
                <a:gd name="connsiteX17" fmla="*/ 1150883 w 1150883"/>
                <a:gd name="connsiteY17" fmla="*/ 1213945 h 1308538"/>
                <a:gd name="connsiteX18" fmla="*/ 1150883 w 1150883"/>
                <a:gd name="connsiteY18" fmla="*/ 1213945 h 130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0883" h="1308538">
                  <a:moveTo>
                    <a:pt x="0" y="1308538"/>
                  </a:moveTo>
                  <a:cubicBezTo>
                    <a:pt x="31530" y="1215258"/>
                    <a:pt x="63061" y="1121979"/>
                    <a:pt x="78827" y="1040524"/>
                  </a:cubicBezTo>
                  <a:cubicBezTo>
                    <a:pt x="94593" y="959069"/>
                    <a:pt x="86710" y="893380"/>
                    <a:pt x="94593" y="819807"/>
                  </a:cubicBezTo>
                  <a:cubicBezTo>
                    <a:pt x="102476" y="746235"/>
                    <a:pt x="115614" y="675289"/>
                    <a:pt x="126124" y="599089"/>
                  </a:cubicBezTo>
                  <a:cubicBezTo>
                    <a:pt x="136634" y="522889"/>
                    <a:pt x="147145" y="436179"/>
                    <a:pt x="157655" y="362607"/>
                  </a:cubicBezTo>
                  <a:cubicBezTo>
                    <a:pt x="168165" y="289035"/>
                    <a:pt x="189186" y="191814"/>
                    <a:pt x="189186" y="157655"/>
                  </a:cubicBezTo>
                  <a:cubicBezTo>
                    <a:pt x="189186" y="123496"/>
                    <a:pt x="139262" y="181303"/>
                    <a:pt x="157655" y="157655"/>
                  </a:cubicBezTo>
                  <a:cubicBezTo>
                    <a:pt x="176048" y="134007"/>
                    <a:pt x="228600" y="31530"/>
                    <a:pt x="299545" y="15765"/>
                  </a:cubicBezTo>
                  <a:cubicBezTo>
                    <a:pt x="370490" y="0"/>
                    <a:pt x="528145" y="47297"/>
                    <a:pt x="583324" y="63062"/>
                  </a:cubicBezTo>
                  <a:cubicBezTo>
                    <a:pt x="638503" y="78827"/>
                    <a:pt x="609600" y="81455"/>
                    <a:pt x="630621" y="110358"/>
                  </a:cubicBezTo>
                  <a:cubicBezTo>
                    <a:pt x="651642" y="139261"/>
                    <a:pt x="696310" y="189186"/>
                    <a:pt x="709448" y="236483"/>
                  </a:cubicBezTo>
                  <a:cubicBezTo>
                    <a:pt x="722586" y="283780"/>
                    <a:pt x="735724" y="341586"/>
                    <a:pt x="709448" y="394138"/>
                  </a:cubicBezTo>
                  <a:cubicBezTo>
                    <a:pt x="683172" y="446690"/>
                    <a:pt x="575441" y="478221"/>
                    <a:pt x="551793" y="551793"/>
                  </a:cubicBezTo>
                  <a:cubicBezTo>
                    <a:pt x="528145" y="625365"/>
                    <a:pt x="525518" y="746234"/>
                    <a:pt x="567559" y="835572"/>
                  </a:cubicBezTo>
                  <a:cubicBezTo>
                    <a:pt x="609600" y="924910"/>
                    <a:pt x="714703" y="1027385"/>
                    <a:pt x="804041" y="1087820"/>
                  </a:cubicBezTo>
                  <a:cubicBezTo>
                    <a:pt x="893379" y="1148255"/>
                    <a:pt x="1103586" y="1198179"/>
                    <a:pt x="1103586" y="1198179"/>
                  </a:cubicBezTo>
                  <a:lnTo>
                    <a:pt x="1103586" y="1198179"/>
                  </a:lnTo>
                  <a:lnTo>
                    <a:pt x="1150883" y="1213945"/>
                  </a:lnTo>
                  <a:lnTo>
                    <a:pt x="1150883" y="1213945"/>
                  </a:lnTo>
                </a:path>
              </a:pathLst>
            </a:custGeom>
            <a:solidFill>
              <a:srgbClr val="CEB966">
                <a:lumMod val="60000"/>
                <a:lumOff val="40000"/>
              </a:srgbClr>
            </a:solidFill>
            <a:ln w="25400" cap="flat" cmpd="sng" algn="ctr">
              <a:solidFill>
                <a:srgbClr val="69676D">
                  <a:lumMod val="75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7" name="Freeform 6"/>
            <p:cNvSpPr/>
            <p:nvPr/>
          </p:nvSpPr>
          <p:spPr>
            <a:xfrm>
              <a:off x="1623848" y="1347952"/>
              <a:ext cx="2301766" cy="730469"/>
            </a:xfrm>
            <a:custGeom>
              <a:avLst/>
              <a:gdLst>
                <a:gd name="connsiteX0" fmla="*/ 0 w 2301766"/>
                <a:gd name="connsiteY0" fmla="*/ 275896 h 730469"/>
                <a:gd name="connsiteX1" fmla="*/ 362607 w 2301766"/>
                <a:gd name="connsiteY1" fmla="*/ 449317 h 730469"/>
                <a:gd name="connsiteX2" fmla="*/ 378373 w 2301766"/>
                <a:gd name="connsiteY2" fmla="*/ 402020 h 730469"/>
                <a:gd name="connsiteX3" fmla="*/ 520262 w 2301766"/>
                <a:gd name="connsiteY3" fmla="*/ 275896 h 730469"/>
                <a:gd name="connsiteX4" fmla="*/ 725214 w 2301766"/>
                <a:gd name="connsiteY4" fmla="*/ 118241 h 730469"/>
                <a:gd name="connsiteX5" fmla="*/ 1040524 w 2301766"/>
                <a:gd name="connsiteY5" fmla="*/ 23648 h 730469"/>
                <a:gd name="connsiteX6" fmla="*/ 1466193 w 2301766"/>
                <a:gd name="connsiteY6" fmla="*/ 260131 h 730469"/>
                <a:gd name="connsiteX7" fmla="*/ 1781504 w 2301766"/>
                <a:gd name="connsiteY7" fmla="*/ 606972 h 730469"/>
                <a:gd name="connsiteX8" fmla="*/ 2033752 w 2301766"/>
                <a:gd name="connsiteY8" fmla="*/ 717331 h 730469"/>
                <a:gd name="connsiteX9" fmla="*/ 2301766 w 2301766"/>
                <a:gd name="connsiteY9" fmla="*/ 685800 h 73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1766" h="730469">
                  <a:moveTo>
                    <a:pt x="0" y="275896"/>
                  </a:moveTo>
                  <a:cubicBezTo>
                    <a:pt x="149772" y="352096"/>
                    <a:pt x="299545" y="428296"/>
                    <a:pt x="362607" y="449317"/>
                  </a:cubicBezTo>
                  <a:cubicBezTo>
                    <a:pt x="425669" y="470338"/>
                    <a:pt x="352097" y="430924"/>
                    <a:pt x="378373" y="402020"/>
                  </a:cubicBezTo>
                  <a:cubicBezTo>
                    <a:pt x="404649" y="373117"/>
                    <a:pt x="462455" y="323192"/>
                    <a:pt x="520262" y="275896"/>
                  </a:cubicBezTo>
                  <a:cubicBezTo>
                    <a:pt x="578069" y="228600"/>
                    <a:pt x="638504" y="160282"/>
                    <a:pt x="725214" y="118241"/>
                  </a:cubicBezTo>
                  <a:cubicBezTo>
                    <a:pt x="811924" y="76200"/>
                    <a:pt x="917028" y="0"/>
                    <a:pt x="1040524" y="23648"/>
                  </a:cubicBezTo>
                  <a:cubicBezTo>
                    <a:pt x="1164020" y="47296"/>
                    <a:pt x="1342696" y="162910"/>
                    <a:pt x="1466193" y="260131"/>
                  </a:cubicBezTo>
                  <a:cubicBezTo>
                    <a:pt x="1589690" y="357352"/>
                    <a:pt x="1686911" y="530772"/>
                    <a:pt x="1781504" y="606972"/>
                  </a:cubicBezTo>
                  <a:cubicBezTo>
                    <a:pt x="1876097" y="683172"/>
                    <a:pt x="1947042" y="704193"/>
                    <a:pt x="2033752" y="717331"/>
                  </a:cubicBezTo>
                  <a:cubicBezTo>
                    <a:pt x="2120462" y="730469"/>
                    <a:pt x="2211114" y="708134"/>
                    <a:pt x="2301766" y="685800"/>
                  </a:cubicBezTo>
                </a:path>
              </a:pathLst>
            </a:custGeom>
            <a:noFill/>
            <a:ln w="25400" cap="flat" cmpd="sng" algn="ctr">
              <a:solidFill>
                <a:sysClr val="windowText" lastClr="000000"/>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8" name="Freeform 8"/>
            <p:cNvSpPr/>
            <p:nvPr/>
          </p:nvSpPr>
          <p:spPr>
            <a:xfrm>
              <a:off x="2314904" y="1460937"/>
              <a:ext cx="864000" cy="432000"/>
            </a:xfrm>
            <a:custGeom>
              <a:avLst/>
              <a:gdLst>
                <a:gd name="connsiteX0" fmla="*/ 2627 w 819806"/>
                <a:gd name="connsiteY0" fmla="*/ 131379 h 375745"/>
                <a:gd name="connsiteX1" fmla="*/ 65689 w 819806"/>
                <a:gd name="connsiteY1" fmla="*/ 194441 h 375745"/>
                <a:gd name="connsiteX2" fmla="*/ 112986 w 819806"/>
                <a:gd name="connsiteY2" fmla="*/ 162910 h 375745"/>
                <a:gd name="connsiteX3" fmla="*/ 239110 w 819806"/>
                <a:gd name="connsiteY3" fmla="*/ 131379 h 375745"/>
                <a:gd name="connsiteX4" fmla="*/ 302172 w 819806"/>
                <a:gd name="connsiteY4" fmla="*/ 99848 h 375745"/>
                <a:gd name="connsiteX5" fmla="*/ 475593 w 819806"/>
                <a:gd name="connsiteY5" fmla="*/ 162910 h 375745"/>
                <a:gd name="connsiteX6" fmla="*/ 649013 w 819806"/>
                <a:gd name="connsiteY6" fmla="*/ 289034 h 375745"/>
                <a:gd name="connsiteX7" fmla="*/ 696310 w 819806"/>
                <a:gd name="connsiteY7" fmla="*/ 352096 h 375745"/>
                <a:gd name="connsiteX8" fmla="*/ 743606 w 819806"/>
                <a:gd name="connsiteY8" fmla="*/ 367862 h 375745"/>
                <a:gd name="connsiteX9" fmla="*/ 790903 w 819806"/>
                <a:gd name="connsiteY9" fmla="*/ 304800 h 375745"/>
                <a:gd name="connsiteX10" fmla="*/ 570186 w 819806"/>
                <a:gd name="connsiteY10" fmla="*/ 115614 h 375745"/>
                <a:gd name="connsiteX11" fmla="*/ 412530 w 819806"/>
                <a:gd name="connsiteY11" fmla="*/ 52552 h 375745"/>
                <a:gd name="connsiteX12" fmla="*/ 191813 w 819806"/>
                <a:gd name="connsiteY12" fmla="*/ 5255 h 375745"/>
                <a:gd name="connsiteX13" fmla="*/ 49924 w 819806"/>
                <a:gd name="connsiteY13" fmla="*/ 84083 h 375745"/>
                <a:gd name="connsiteX14" fmla="*/ 2627 w 819806"/>
                <a:gd name="connsiteY14" fmla="*/ 131379 h 37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806" h="375745">
                  <a:moveTo>
                    <a:pt x="2627" y="131379"/>
                  </a:moveTo>
                  <a:cubicBezTo>
                    <a:pt x="5254" y="149772"/>
                    <a:pt x="47296" y="189186"/>
                    <a:pt x="65689" y="194441"/>
                  </a:cubicBezTo>
                  <a:cubicBezTo>
                    <a:pt x="84082" y="199696"/>
                    <a:pt x="84082" y="173420"/>
                    <a:pt x="112986" y="162910"/>
                  </a:cubicBezTo>
                  <a:cubicBezTo>
                    <a:pt x="141890" y="152400"/>
                    <a:pt x="207579" y="141889"/>
                    <a:pt x="239110" y="131379"/>
                  </a:cubicBezTo>
                  <a:cubicBezTo>
                    <a:pt x="270641" y="120869"/>
                    <a:pt x="262758" y="94593"/>
                    <a:pt x="302172" y="99848"/>
                  </a:cubicBezTo>
                  <a:cubicBezTo>
                    <a:pt x="341586" y="105103"/>
                    <a:pt x="417786" y="131379"/>
                    <a:pt x="475593" y="162910"/>
                  </a:cubicBezTo>
                  <a:cubicBezTo>
                    <a:pt x="533400" y="194441"/>
                    <a:pt x="612227" y="257503"/>
                    <a:pt x="649013" y="289034"/>
                  </a:cubicBezTo>
                  <a:cubicBezTo>
                    <a:pt x="685799" y="320565"/>
                    <a:pt x="680545" y="338958"/>
                    <a:pt x="696310" y="352096"/>
                  </a:cubicBezTo>
                  <a:cubicBezTo>
                    <a:pt x="712075" y="365234"/>
                    <a:pt x="727841" y="375745"/>
                    <a:pt x="743606" y="367862"/>
                  </a:cubicBezTo>
                  <a:cubicBezTo>
                    <a:pt x="759372" y="359979"/>
                    <a:pt x="819806" y="346841"/>
                    <a:pt x="790903" y="304800"/>
                  </a:cubicBezTo>
                  <a:cubicBezTo>
                    <a:pt x="762000" y="262759"/>
                    <a:pt x="633248" y="157655"/>
                    <a:pt x="570186" y="115614"/>
                  </a:cubicBezTo>
                  <a:cubicBezTo>
                    <a:pt x="507124" y="73573"/>
                    <a:pt x="475592" y="70945"/>
                    <a:pt x="412530" y="52552"/>
                  </a:cubicBezTo>
                  <a:cubicBezTo>
                    <a:pt x="349468" y="34159"/>
                    <a:pt x="252247" y="0"/>
                    <a:pt x="191813" y="5255"/>
                  </a:cubicBezTo>
                  <a:cubicBezTo>
                    <a:pt x="131379" y="10510"/>
                    <a:pt x="78827" y="63062"/>
                    <a:pt x="49924" y="84083"/>
                  </a:cubicBezTo>
                  <a:cubicBezTo>
                    <a:pt x="21021" y="105104"/>
                    <a:pt x="0" y="112986"/>
                    <a:pt x="2627" y="131379"/>
                  </a:cubicBezTo>
                  <a:close/>
                </a:path>
              </a:pathLst>
            </a:custGeom>
            <a:gradFill rotWithShape="1">
              <a:gsLst>
                <a:gs pos="0">
                  <a:srgbClr val="6BB1C9">
                    <a:shade val="60000"/>
                  </a:srgbClr>
                </a:gs>
                <a:gs pos="33000">
                  <a:srgbClr val="6BB1C9">
                    <a:tint val="86500"/>
                  </a:srgbClr>
                </a:gs>
                <a:gs pos="46750">
                  <a:srgbClr val="6BB1C9">
                    <a:tint val="71000"/>
                    <a:satMod val="112000"/>
                  </a:srgbClr>
                </a:gs>
                <a:gs pos="53000">
                  <a:srgbClr val="6BB1C9">
                    <a:tint val="71000"/>
                    <a:satMod val="112000"/>
                  </a:srgbClr>
                </a:gs>
                <a:gs pos="68000">
                  <a:srgbClr val="6BB1C9">
                    <a:tint val="86000"/>
                  </a:srgbClr>
                </a:gs>
                <a:gs pos="100000">
                  <a:srgbClr val="6BB1C9">
                    <a:shade val="60000"/>
                  </a:srgbClr>
                </a:gs>
              </a:gsLst>
              <a:lin ang="8350000" scaled="1"/>
            </a:gradFill>
            <a:ln w="9525" cap="flat" cmpd="sng" algn="ctr">
              <a:solidFill>
                <a:srgbClr val="6BB1C9">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9" name="Freeform 9"/>
            <p:cNvSpPr/>
            <p:nvPr/>
          </p:nvSpPr>
          <p:spPr>
            <a:xfrm>
              <a:off x="2822028" y="2209800"/>
              <a:ext cx="977462" cy="249621"/>
            </a:xfrm>
            <a:custGeom>
              <a:avLst/>
              <a:gdLst>
                <a:gd name="connsiteX0" fmla="*/ 0 w 977462"/>
                <a:gd name="connsiteY0" fmla="*/ 123497 h 249621"/>
                <a:gd name="connsiteX1" fmla="*/ 110358 w 977462"/>
                <a:gd name="connsiteY1" fmla="*/ 28903 h 249621"/>
                <a:gd name="connsiteX2" fmla="*/ 283779 w 977462"/>
                <a:gd name="connsiteY2" fmla="*/ 13138 h 249621"/>
                <a:gd name="connsiteX3" fmla="*/ 425669 w 977462"/>
                <a:gd name="connsiteY3" fmla="*/ 107731 h 249621"/>
                <a:gd name="connsiteX4" fmla="*/ 614855 w 977462"/>
                <a:gd name="connsiteY4" fmla="*/ 186559 h 249621"/>
                <a:gd name="connsiteX5" fmla="*/ 740979 w 977462"/>
                <a:gd name="connsiteY5" fmla="*/ 202324 h 249621"/>
                <a:gd name="connsiteX6" fmla="*/ 819806 w 977462"/>
                <a:gd name="connsiteY6" fmla="*/ 202324 h 249621"/>
                <a:gd name="connsiteX7" fmla="*/ 977462 w 977462"/>
                <a:gd name="connsiteY7" fmla="*/ 249621 h 249621"/>
                <a:gd name="connsiteX8" fmla="*/ 977462 w 977462"/>
                <a:gd name="connsiteY8" fmla="*/ 249621 h 249621"/>
                <a:gd name="connsiteX9" fmla="*/ 977462 w 977462"/>
                <a:gd name="connsiteY9" fmla="*/ 249621 h 24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462" h="249621">
                  <a:moveTo>
                    <a:pt x="0" y="123497"/>
                  </a:moveTo>
                  <a:cubicBezTo>
                    <a:pt x="31531" y="85396"/>
                    <a:pt x="63062" y="47296"/>
                    <a:pt x="110358" y="28903"/>
                  </a:cubicBezTo>
                  <a:cubicBezTo>
                    <a:pt x="157654" y="10510"/>
                    <a:pt x="231227" y="0"/>
                    <a:pt x="283779" y="13138"/>
                  </a:cubicBezTo>
                  <a:cubicBezTo>
                    <a:pt x="336331" y="26276"/>
                    <a:pt x="370490" y="78828"/>
                    <a:pt x="425669" y="107731"/>
                  </a:cubicBezTo>
                  <a:cubicBezTo>
                    <a:pt x="480848" y="136634"/>
                    <a:pt x="562303" y="170794"/>
                    <a:pt x="614855" y="186559"/>
                  </a:cubicBezTo>
                  <a:cubicBezTo>
                    <a:pt x="667407" y="202324"/>
                    <a:pt x="706821" y="199697"/>
                    <a:pt x="740979" y="202324"/>
                  </a:cubicBezTo>
                  <a:cubicBezTo>
                    <a:pt x="775137" y="204951"/>
                    <a:pt x="780392" y="194441"/>
                    <a:pt x="819806" y="202324"/>
                  </a:cubicBezTo>
                  <a:cubicBezTo>
                    <a:pt x="859220" y="210207"/>
                    <a:pt x="977462" y="249621"/>
                    <a:pt x="977462" y="249621"/>
                  </a:cubicBezTo>
                  <a:lnTo>
                    <a:pt x="977462" y="249621"/>
                  </a:lnTo>
                  <a:lnTo>
                    <a:pt x="977462" y="249621"/>
                  </a:lnTo>
                </a:path>
              </a:pathLst>
            </a:custGeom>
            <a:noFill/>
            <a:ln w="12700" cap="flat" cmpd="sng" algn="ctr">
              <a:solidFill>
                <a:srgbClr val="69676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0" name="Freeform 11"/>
            <p:cNvSpPr/>
            <p:nvPr/>
          </p:nvSpPr>
          <p:spPr>
            <a:xfrm>
              <a:off x="3137338" y="1765738"/>
              <a:ext cx="783020" cy="402021"/>
            </a:xfrm>
            <a:custGeom>
              <a:avLst/>
              <a:gdLst>
                <a:gd name="connsiteX0" fmla="*/ 0 w 783020"/>
                <a:gd name="connsiteY0" fmla="*/ 0 h 402021"/>
                <a:gd name="connsiteX1" fmla="*/ 126124 w 783020"/>
                <a:gd name="connsiteY1" fmla="*/ 173421 h 402021"/>
                <a:gd name="connsiteX2" fmla="*/ 236483 w 783020"/>
                <a:gd name="connsiteY2" fmla="*/ 268014 h 402021"/>
                <a:gd name="connsiteX3" fmla="*/ 394138 w 783020"/>
                <a:gd name="connsiteY3" fmla="*/ 268014 h 402021"/>
                <a:gd name="connsiteX4" fmla="*/ 520262 w 783020"/>
                <a:gd name="connsiteY4" fmla="*/ 315310 h 402021"/>
                <a:gd name="connsiteX5" fmla="*/ 740979 w 783020"/>
                <a:gd name="connsiteY5" fmla="*/ 394138 h 402021"/>
                <a:gd name="connsiteX6" fmla="*/ 772510 w 783020"/>
                <a:gd name="connsiteY6" fmla="*/ 362607 h 40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020" h="402021">
                  <a:moveTo>
                    <a:pt x="0" y="0"/>
                  </a:moveTo>
                  <a:cubicBezTo>
                    <a:pt x="43355" y="64376"/>
                    <a:pt x="86710" y="128752"/>
                    <a:pt x="126124" y="173421"/>
                  </a:cubicBezTo>
                  <a:cubicBezTo>
                    <a:pt x="165538" y="218090"/>
                    <a:pt x="191814" y="252249"/>
                    <a:pt x="236483" y="268014"/>
                  </a:cubicBezTo>
                  <a:cubicBezTo>
                    <a:pt x="281152" y="283780"/>
                    <a:pt x="346842" y="260131"/>
                    <a:pt x="394138" y="268014"/>
                  </a:cubicBezTo>
                  <a:cubicBezTo>
                    <a:pt x="441434" y="275897"/>
                    <a:pt x="520262" y="315310"/>
                    <a:pt x="520262" y="315310"/>
                  </a:cubicBezTo>
                  <a:cubicBezTo>
                    <a:pt x="578069" y="336331"/>
                    <a:pt x="698938" y="386255"/>
                    <a:pt x="740979" y="394138"/>
                  </a:cubicBezTo>
                  <a:cubicBezTo>
                    <a:pt x="783020" y="402021"/>
                    <a:pt x="777765" y="382314"/>
                    <a:pt x="772510" y="362607"/>
                  </a:cubicBezTo>
                </a:path>
              </a:pathLst>
            </a:custGeom>
            <a:noFill/>
            <a:ln w="9525" cap="flat" cmpd="sng" algn="ctr">
              <a:solidFill>
                <a:srgbClr val="C9C2D1">
                  <a:lumMod val="50000"/>
                </a:srgbClr>
              </a:solidFill>
              <a:prstDash val="solid"/>
            </a:ln>
            <a:effectLst>
              <a:glow rad="101600">
                <a:srgbClr val="A379BB">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1" name="Freeform 12"/>
            <p:cNvSpPr/>
            <p:nvPr/>
          </p:nvSpPr>
          <p:spPr>
            <a:xfrm>
              <a:off x="2199289" y="1350579"/>
              <a:ext cx="1404000" cy="714703"/>
            </a:xfrm>
            <a:custGeom>
              <a:avLst/>
              <a:gdLst>
                <a:gd name="connsiteX0" fmla="*/ 7883 w 1347952"/>
                <a:gd name="connsiteY0" fmla="*/ 241738 h 714703"/>
                <a:gd name="connsiteX1" fmla="*/ 102477 w 1347952"/>
                <a:gd name="connsiteY1" fmla="*/ 257504 h 714703"/>
                <a:gd name="connsiteX2" fmla="*/ 149773 w 1347952"/>
                <a:gd name="connsiteY2" fmla="*/ 210207 h 714703"/>
                <a:gd name="connsiteX3" fmla="*/ 228601 w 1347952"/>
                <a:gd name="connsiteY3" fmla="*/ 162911 h 714703"/>
                <a:gd name="connsiteX4" fmla="*/ 433552 w 1347952"/>
                <a:gd name="connsiteY4" fmla="*/ 131380 h 714703"/>
                <a:gd name="connsiteX5" fmla="*/ 622739 w 1347952"/>
                <a:gd name="connsiteY5" fmla="*/ 210207 h 714703"/>
                <a:gd name="connsiteX6" fmla="*/ 874987 w 1347952"/>
                <a:gd name="connsiteY6" fmla="*/ 336331 h 714703"/>
                <a:gd name="connsiteX7" fmla="*/ 1016877 w 1347952"/>
                <a:gd name="connsiteY7" fmla="*/ 509752 h 714703"/>
                <a:gd name="connsiteX8" fmla="*/ 1127235 w 1347952"/>
                <a:gd name="connsiteY8" fmla="*/ 667407 h 714703"/>
                <a:gd name="connsiteX9" fmla="*/ 1300656 w 1347952"/>
                <a:gd name="connsiteY9" fmla="*/ 683173 h 714703"/>
                <a:gd name="connsiteX10" fmla="*/ 1332187 w 1347952"/>
                <a:gd name="connsiteY10" fmla="*/ 698938 h 714703"/>
                <a:gd name="connsiteX11" fmla="*/ 1206063 w 1347952"/>
                <a:gd name="connsiteY11" fmla="*/ 588580 h 714703"/>
                <a:gd name="connsiteX12" fmla="*/ 1095704 w 1347952"/>
                <a:gd name="connsiteY12" fmla="*/ 509752 h 714703"/>
                <a:gd name="connsiteX13" fmla="*/ 1016877 w 1347952"/>
                <a:gd name="connsiteY13" fmla="*/ 399393 h 714703"/>
                <a:gd name="connsiteX14" fmla="*/ 922283 w 1347952"/>
                <a:gd name="connsiteY14" fmla="*/ 241738 h 714703"/>
                <a:gd name="connsiteX15" fmla="*/ 780394 w 1347952"/>
                <a:gd name="connsiteY15" fmla="*/ 147145 h 714703"/>
                <a:gd name="connsiteX16" fmla="*/ 543911 w 1347952"/>
                <a:gd name="connsiteY16" fmla="*/ 21021 h 714703"/>
                <a:gd name="connsiteX17" fmla="*/ 338959 w 1347952"/>
                <a:gd name="connsiteY17" fmla="*/ 21021 h 714703"/>
                <a:gd name="connsiteX18" fmla="*/ 149773 w 1347952"/>
                <a:gd name="connsiteY18" fmla="*/ 99849 h 714703"/>
                <a:gd name="connsiteX19" fmla="*/ 7883 w 1347952"/>
                <a:gd name="connsiteY19" fmla="*/ 241738 h 7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7952" h="714703">
                  <a:moveTo>
                    <a:pt x="7883" y="241738"/>
                  </a:moveTo>
                  <a:cubicBezTo>
                    <a:pt x="0" y="268014"/>
                    <a:pt x="78829" y="262759"/>
                    <a:pt x="102477" y="257504"/>
                  </a:cubicBezTo>
                  <a:cubicBezTo>
                    <a:pt x="126125" y="252249"/>
                    <a:pt x="128752" y="225973"/>
                    <a:pt x="149773" y="210207"/>
                  </a:cubicBezTo>
                  <a:cubicBezTo>
                    <a:pt x="170794" y="194441"/>
                    <a:pt x="181305" y="176049"/>
                    <a:pt x="228601" y="162911"/>
                  </a:cubicBezTo>
                  <a:cubicBezTo>
                    <a:pt x="275897" y="149773"/>
                    <a:pt x="367863" y="123497"/>
                    <a:pt x="433552" y="131380"/>
                  </a:cubicBezTo>
                  <a:cubicBezTo>
                    <a:pt x="499241" y="139263"/>
                    <a:pt x="549166" y="176048"/>
                    <a:pt x="622739" y="210207"/>
                  </a:cubicBezTo>
                  <a:cubicBezTo>
                    <a:pt x="696312" y="244366"/>
                    <a:pt x="809297" y="286407"/>
                    <a:pt x="874987" y="336331"/>
                  </a:cubicBezTo>
                  <a:cubicBezTo>
                    <a:pt x="940677" y="386255"/>
                    <a:pt x="974836" y="454573"/>
                    <a:pt x="1016877" y="509752"/>
                  </a:cubicBezTo>
                  <a:cubicBezTo>
                    <a:pt x="1058918" y="564931"/>
                    <a:pt x="1079939" y="638504"/>
                    <a:pt x="1127235" y="667407"/>
                  </a:cubicBezTo>
                  <a:cubicBezTo>
                    <a:pt x="1174532" y="696311"/>
                    <a:pt x="1266497" y="677918"/>
                    <a:pt x="1300656" y="683173"/>
                  </a:cubicBezTo>
                  <a:cubicBezTo>
                    <a:pt x="1334815" y="688428"/>
                    <a:pt x="1347952" y="714703"/>
                    <a:pt x="1332187" y="698938"/>
                  </a:cubicBezTo>
                  <a:cubicBezTo>
                    <a:pt x="1316422" y="683173"/>
                    <a:pt x="1245477" y="620111"/>
                    <a:pt x="1206063" y="588580"/>
                  </a:cubicBezTo>
                  <a:cubicBezTo>
                    <a:pt x="1166649" y="557049"/>
                    <a:pt x="1127235" y="541283"/>
                    <a:pt x="1095704" y="509752"/>
                  </a:cubicBezTo>
                  <a:cubicBezTo>
                    <a:pt x="1064173" y="478221"/>
                    <a:pt x="1045780" y="444062"/>
                    <a:pt x="1016877" y="399393"/>
                  </a:cubicBezTo>
                  <a:cubicBezTo>
                    <a:pt x="987974" y="354724"/>
                    <a:pt x="961697" y="283779"/>
                    <a:pt x="922283" y="241738"/>
                  </a:cubicBezTo>
                  <a:cubicBezTo>
                    <a:pt x="882869" y="199697"/>
                    <a:pt x="843456" y="183931"/>
                    <a:pt x="780394" y="147145"/>
                  </a:cubicBezTo>
                  <a:cubicBezTo>
                    <a:pt x="717332" y="110359"/>
                    <a:pt x="617483" y="42042"/>
                    <a:pt x="543911" y="21021"/>
                  </a:cubicBezTo>
                  <a:cubicBezTo>
                    <a:pt x="470339" y="0"/>
                    <a:pt x="404649" y="7883"/>
                    <a:pt x="338959" y="21021"/>
                  </a:cubicBezTo>
                  <a:cubicBezTo>
                    <a:pt x="273269" y="34159"/>
                    <a:pt x="204952" y="65690"/>
                    <a:pt x="149773" y="99849"/>
                  </a:cubicBezTo>
                  <a:cubicBezTo>
                    <a:pt x="94594" y="134008"/>
                    <a:pt x="15766" y="215462"/>
                    <a:pt x="7883" y="241738"/>
                  </a:cubicBezTo>
                  <a:close/>
                </a:path>
              </a:pathLst>
            </a:custGeom>
            <a:solidFill>
              <a:srgbClr val="69676D">
                <a:lumMod val="20000"/>
                <a:lumOff val="80000"/>
              </a:srgbClr>
            </a:solidFill>
            <a:ln w="3175" cap="flat" cmpd="sng" algn="ctr">
              <a:solidFill>
                <a:srgbClr val="69676D">
                  <a:lumMod val="5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2" name="Freeform 13"/>
            <p:cNvSpPr/>
            <p:nvPr/>
          </p:nvSpPr>
          <p:spPr>
            <a:xfrm>
              <a:off x="2233448" y="1576552"/>
              <a:ext cx="874986" cy="501869"/>
            </a:xfrm>
            <a:custGeom>
              <a:avLst/>
              <a:gdLst>
                <a:gd name="connsiteX0" fmla="*/ 162911 w 874986"/>
                <a:gd name="connsiteY0" fmla="*/ 110358 h 501869"/>
                <a:gd name="connsiteX1" fmla="*/ 115614 w 874986"/>
                <a:gd name="connsiteY1" fmla="*/ 236482 h 501869"/>
                <a:gd name="connsiteX2" fmla="*/ 99849 w 874986"/>
                <a:gd name="connsiteY2" fmla="*/ 409903 h 501869"/>
                <a:gd name="connsiteX3" fmla="*/ 84083 w 874986"/>
                <a:gd name="connsiteY3" fmla="*/ 488731 h 501869"/>
                <a:gd name="connsiteX4" fmla="*/ 52552 w 874986"/>
                <a:gd name="connsiteY4" fmla="*/ 488731 h 501869"/>
                <a:gd name="connsiteX5" fmla="*/ 5255 w 874986"/>
                <a:gd name="connsiteY5" fmla="*/ 457200 h 501869"/>
                <a:gd name="connsiteX6" fmla="*/ 21021 w 874986"/>
                <a:gd name="connsiteY6" fmla="*/ 236482 h 501869"/>
                <a:gd name="connsiteX7" fmla="*/ 84083 w 874986"/>
                <a:gd name="connsiteY7" fmla="*/ 110358 h 501869"/>
                <a:gd name="connsiteX8" fmla="*/ 210207 w 874986"/>
                <a:gd name="connsiteY8" fmla="*/ 63062 h 501869"/>
                <a:gd name="connsiteX9" fmla="*/ 289035 w 874986"/>
                <a:gd name="connsiteY9" fmla="*/ 15765 h 501869"/>
                <a:gd name="connsiteX10" fmla="*/ 383628 w 874986"/>
                <a:gd name="connsiteY10" fmla="*/ 15765 h 501869"/>
                <a:gd name="connsiteX11" fmla="*/ 620111 w 874986"/>
                <a:gd name="connsiteY11" fmla="*/ 110358 h 501869"/>
                <a:gd name="connsiteX12" fmla="*/ 746235 w 874986"/>
                <a:gd name="connsiteY12" fmla="*/ 252248 h 501869"/>
                <a:gd name="connsiteX13" fmla="*/ 872359 w 874986"/>
                <a:gd name="connsiteY13" fmla="*/ 409903 h 501869"/>
                <a:gd name="connsiteX14" fmla="*/ 762000 w 874986"/>
                <a:gd name="connsiteY14" fmla="*/ 425669 h 501869"/>
                <a:gd name="connsiteX15" fmla="*/ 698938 w 874986"/>
                <a:gd name="connsiteY15" fmla="*/ 252248 h 501869"/>
                <a:gd name="connsiteX16" fmla="*/ 620111 w 874986"/>
                <a:gd name="connsiteY16" fmla="*/ 141889 h 501869"/>
                <a:gd name="connsiteX17" fmla="*/ 478221 w 874986"/>
                <a:gd name="connsiteY17" fmla="*/ 63062 h 501869"/>
                <a:gd name="connsiteX18" fmla="*/ 273269 w 874986"/>
                <a:gd name="connsiteY18" fmla="*/ 63062 h 501869"/>
                <a:gd name="connsiteX19" fmla="*/ 162911 w 874986"/>
                <a:gd name="connsiteY19" fmla="*/ 110358 h 50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986" h="501869">
                  <a:moveTo>
                    <a:pt x="162911" y="110358"/>
                  </a:moveTo>
                  <a:cubicBezTo>
                    <a:pt x="136635" y="139261"/>
                    <a:pt x="126124" y="186558"/>
                    <a:pt x="115614" y="236482"/>
                  </a:cubicBezTo>
                  <a:cubicBezTo>
                    <a:pt x="105104" y="286406"/>
                    <a:pt x="105104" y="367862"/>
                    <a:pt x="99849" y="409903"/>
                  </a:cubicBezTo>
                  <a:cubicBezTo>
                    <a:pt x="94594" y="451944"/>
                    <a:pt x="91966" y="475593"/>
                    <a:pt x="84083" y="488731"/>
                  </a:cubicBezTo>
                  <a:cubicBezTo>
                    <a:pt x="76200" y="501869"/>
                    <a:pt x="65690" y="493986"/>
                    <a:pt x="52552" y="488731"/>
                  </a:cubicBezTo>
                  <a:cubicBezTo>
                    <a:pt x="39414" y="483476"/>
                    <a:pt x="10510" y="499241"/>
                    <a:pt x="5255" y="457200"/>
                  </a:cubicBezTo>
                  <a:cubicBezTo>
                    <a:pt x="0" y="415159"/>
                    <a:pt x="7883" y="294289"/>
                    <a:pt x="21021" y="236482"/>
                  </a:cubicBezTo>
                  <a:cubicBezTo>
                    <a:pt x="34159" y="178675"/>
                    <a:pt x="52552" y="139261"/>
                    <a:pt x="84083" y="110358"/>
                  </a:cubicBezTo>
                  <a:cubicBezTo>
                    <a:pt x="115614" y="81455"/>
                    <a:pt x="176048" y="78827"/>
                    <a:pt x="210207" y="63062"/>
                  </a:cubicBezTo>
                  <a:cubicBezTo>
                    <a:pt x="244366" y="47297"/>
                    <a:pt x="260132" y="23648"/>
                    <a:pt x="289035" y="15765"/>
                  </a:cubicBezTo>
                  <a:cubicBezTo>
                    <a:pt x="317938" y="7882"/>
                    <a:pt x="328449" y="0"/>
                    <a:pt x="383628" y="15765"/>
                  </a:cubicBezTo>
                  <a:cubicBezTo>
                    <a:pt x="438807" y="31530"/>
                    <a:pt x="559677" y="70944"/>
                    <a:pt x="620111" y="110358"/>
                  </a:cubicBezTo>
                  <a:cubicBezTo>
                    <a:pt x="680545" y="149772"/>
                    <a:pt x="704194" y="202324"/>
                    <a:pt x="746235" y="252248"/>
                  </a:cubicBezTo>
                  <a:cubicBezTo>
                    <a:pt x="788276" y="302172"/>
                    <a:pt x="869732" y="381000"/>
                    <a:pt x="872359" y="409903"/>
                  </a:cubicBezTo>
                  <a:cubicBezTo>
                    <a:pt x="874986" y="438806"/>
                    <a:pt x="790904" y="451945"/>
                    <a:pt x="762000" y="425669"/>
                  </a:cubicBezTo>
                  <a:cubicBezTo>
                    <a:pt x="733097" y="399393"/>
                    <a:pt x="722586" y="299545"/>
                    <a:pt x="698938" y="252248"/>
                  </a:cubicBezTo>
                  <a:cubicBezTo>
                    <a:pt x="675290" y="204951"/>
                    <a:pt x="656897" y="173420"/>
                    <a:pt x="620111" y="141889"/>
                  </a:cubicBezTo>
                  <a:cubicBezTo>
                    <a:pt x="583325" y="110358"/>
                    <a:pt x="536028" y="76200"/>
                    <a:pt x="478221" y="63062"/>
                  </a:cubicBezTo>
                  <a:cubicBezTo>
                    <a:pt x="420414" y="49924"/>
                    <a:pt x="320566" y="60435"/>
                    <a:pt x="273269" y="63062"/>
                  </a:cubicBezTo>
                  <a:cubicBezTo>
                    <a:pt x="225973" y="65690"/>
                    <a:pt x="189187" y="81455"/>
                    <a:pt x="162911" y="110358"/>
                  </a:cubicBezTo>
                  <a:close/>
                </a:path>
              </a:pathLst>
            </a:custGeom>
            <a:solidFill>
              <a:srgbClr val="69676D">
                <a:lumMod val="20000"/>
                <a:lumOff val="80000"/>
              </a:srgbClr>
            </a:solidFill>
            <a:ln w="3175" cap="flat" cmpd="sng" algn="ctr">
              <a:solidFill>
                <a:srgbClr val="69676D">
                  <a:lumMod val="5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3" name="Oval 14"/>
            <p:cNvSpPr/>
            <p:nvPr/>
          </p:nvSpPr>
          <p:spPr>
            <a:xfrm>
              <a:off x="1403648" y="1052736"/>
              <a:ext cx="2520000" cy="1980000"/>
            </a:xfrm>
            <a:prstGeom prst="ellipse">
              <a:avLst/>
            </a:prstGeom>
            <a:noFill/>
            <a:ln w="190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4" name="Freeform 15"/>
            <p:cNvSpPr/>
            <p:nvPr/>
          </p:nvSpPr>
          <p:spPr>
            <a:xfrm>
              <a:off x="3263462" y="2204328"/>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75000"/>
                </a:srgbClr>
              </a:solidFill>
              <a:prstDash val="solid"/>
            </a:ln>
            <a:effectLst>
              <a:glow rad="63500">
                <a:srgbClr val="7E6BC9">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5" name="Freeform 16"/>
            <p:cNvSpPr/>
            <p:nvPr/>
          </p:nvSpPr>
          <p:spPr>
            <a:xfrm>
              <a:off x="3203848" y="2060848"/>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6" name="Freeform 17"/>
            <p:cNvSpPr/>
            <p:nvPr/>
          </p:nvSpPr>
          <p:spPr>
            <a:xfrm>
              <a:off x="3212353" y="1972356"/>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75000"/>
                </a:srgbClr>
              </a:solidFill>
              <a:prstDash val="solid"/>
            </a:ln>
            <a:effectLst>
              <a:glow rad="63500">
                <a:srgbClr val="A379BB">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7" name="Freeform 18"/>
            <p:cNvSpPr/>
            <p:nvPr/>
          </p:nvSpPr>
          <p:spPr>
            <a:xfrm>
              <a:off x="3131840" y="2116372"/>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75000"/>
                </a:srgbClr>
              </a:solidFill>
              <a:prstDash val="solid"/>
            </a:ln>
            <a:effectLst>
              <a:glow rad="101600">
                <a:srgbClr val="A379BB">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8" name="Freeform 19"/>
            <p:cNvSpPr/>
            <p:nvPr/>
          </p:nvSpPr>
          <p:spPr>
            <a:xfrm>
              <a:off x="3059832" y="2204864"/>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50000"/>
                </a:srgbClr>
              </a:solidFill>
              <a:prstDash val="solid"/>
            </a:ln>
            <a:effectLst>
              <a:glow rad="139700">
                <a:srgbClr val="A379BB">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9" name="Freeform 20"/>
            <p:cNvSpPr/>
            <p:nvPr/>
          </p:nvSpPr>
          <p:spPr>
            <a:xfrm rot="2175019">
              <a:off x="3268381" y="2141110"/>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75000"/>
                </a:srgbClr>
              </a:solidFill>
              <a:prstDash val="solid"/>
            </a:ln>
            <a:effectLst>
              <a:glow rad="63500">
                <a:srgbClr val="A379BB">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60" name="Freeform 21"/>
            <p:cNvSpPr/>
            <p:nvPr/>
          </p:nvSpPr>
          <p:spPr>
            <a:xfrm>
              <a:off x="3011214" y="2144110"/>
              <a:ext cx="63062" cy="31531"/>
            </a:xfrm>
            <a:custGeom>
              <a:avLst/>
              <a:gdLst>
                <a:gd name="connsiteX0" fmla="*/ 0 w 63062"/>
                <a:gd name="connsiteY0" fmla="*/ 15766 h 31531"/>
                <a:gd name="connsiteX1" fmla="*/ 63062 w 63062"/>
                <a:gd name="connsiteY1" fmla="*/ 31531 h 31531"/>
                <a:gd name="connsiteX2" fmla="*/ 63062 w 63062"/>
                <a:gd name="connsiteY2" fmla="*/ 31531 h 31531"/>
                <a:gd name="connsiteX3" fmla="*/ 63062 w 63062"/>
                <a:gd name="connsiteY3" fmla="*/ 31531 h 31531"/>
                <a:gd name="connsiteX4" fmla="*/ 63062 w 63062"/>
                <a:gd name="connsiteY4" fmla="*/ 0 h 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2" h="31531">
                  <a:moveTo>
                    <a:pt x="0" y="15766"/>
                  </a:moveTo>
                  <a:lnTo>
                    <a:pt x="63062" y="31531"/>
                  </a:lnTo>
                  <a:lnTo>
                    <a:pt x="63062" y="31531"/>
                  </a:lnTo>
                  <a:lnTo>
                    <a:pt x="63062" y="31531"/>
                  </a:lnTo>
                  <a:lnTo>
                    <a:pt x="63062"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61" name="Straight Connector 26"/>
            <p:cNvCxnSpPr>
              <a:endCxn id="260" idx="1"/>
            </p:cNvCxnSpPr>
            <p:nvPr/>
          </p:nvCxnSpPr>
          <p:spPr>
            <a:xfrm>
              <a:off x="2987824" y="2132856"/>
              <a:ext cx="86452" cy="42785"/>
            </a:xfrm>
            <a:prstGeom prst="line">
              <a:avLst/>
            </a:prstGeom>
            <a:noFill/>
            <a:ln w="6350" cap="flat" cmpd="sng" algn="ctr">
              <a:solidFill>
                <a:srgbClr val="69676D">
                  <a:lumMod val="60000"/>
                  <a:lumOff val="40000"/>
                </a:srgbClr>
              </a:solidFill>
              <a:prstDash val="solid"/>
            </a:ln>
            <a:effectLst/>
          </p:spPr>
        </p:cxnSp>
        <p:cxnSp>
          <p:nvCxnSpPr>
            <p:cNvPr id="262" name="Straight Connector 28"/>
            <p:cNvCxnSpPr/>
            <p:nvPr/>
          </p:nvCxnSpPr>
          <p:spPr>
            <a:xfrm>
              <a:off x="3045388" y="2132856"/>
              <a:ext cx="86452" cy="42785"/>
            </a:xfrm>
            <a:prstGeom prst="line">
              <a:avLst/>
            </a:prstGeom>
            <a:noFill/>
            <a:ln w="6350" cap="flat" cmpd="sng" algn="ctr">
              <a:solidFill>
                <a:srgbClr val="69676D">
                  <a:lumMod val="60000"/>
                  <a:lumOff val="40000"/>
                </a:srgbClr>
              </a:solidFill>
              <a:prstDash val="solid"/>
            </a:ln>
            <a:effectLst/>
          </p:spPr>
        </p:cxnSp>
        <p:cxnSp>
          <p:nvCxnSpPr>
            <p:cNvPr id="263" name="Straight Connector 29"/>
            <p:cNvCxnSpPr/>
            <p:nvPr/>
          </p:nvCxnSpPr>
          <p:spPr>
            <a:xfrm>
              <a:off x="3102952" y="1988840"/>
              <a:ext cx="86452" cy="42785"/>
            </a:xfrm>
            <a:prstGeom prst="line">
              <a:avLst/>
            </a:prstGeom>
            <a:noFill/>
            <a:ln w="6350" cap="flat" cmpd="sng" algn="ctr">
              <a:solidFill>
                <a:srgbClr val="69676D">
                  <a:lumMod val="60000"/>
                  <a:lumOff val="40000"/>
                </a:srgbClr>
              </a:solidFill>
              <a:prstDash val="solid"/>
            </a:ln>
            <a:effectLst/>
          </p:spPr>
        </p:cxnSp>
        <p:cxnSp>
          <p:nvCxnSpPr>
            <p:cNvPr id="264" name="Straight Connector 30"/>
            <p:cNvCxnSpPr/>
            <p:nvPr/>
          </p:nvCxnSpPr>
          <p:spPr>
            <a:xfrm>
              <a:off x="3160516" y="1844824"/>
              <a:ext cx="86452" cy="42785"/>
            </a:xfrm>
            <a:prstGeom prst="line">
              <a:avLst/>
            </a:prstGeom>
            <a:noFill/>
            <a:ln w="6350" cap="flat" cmpd="sng" algn="ctr">
              <a:solidFill>
                <a:srgbClr val="69676D">
                  <a:lumMod val="60000"/>
                  <a:lumOff val="40000"/>
                </a:srgbClr>
              </a:solidFill>
              <a:prstDash val="solid"/>
            </a:ln>
            <a:effectLst/>
          </p:spPr>
        </p:cxnSp>
        <p:cxnSp>
          <p:nvCxnSpPr>
            <p:cNvPr id="265" name="Straight Connector 31"/>
            <p:cNvCxnSpPr/>
            <p:nvPr/>
          </p:nvCxnSpPr>
          <p:spPr>
            <a:xfrm>
              <a:off x="3218080" y="1802039"/>
              <a:ext cx="86452" cy="42785"/>
            </a:xfrm>
            <a:prstGeom prst="line">
              <a:avLst/>
            </a:prstGeom>
            <a:noFill/>
            <a:ln w="6350" cap="flat" cmpd="sng" algn="ctr">
              <a:solidFill>
                <a:srgbClr val="69676D">
                  <a:lumMod val="60000"/>
                  <a:lumOff val="40000"/>
                </a:srgbClr>
              </a:solidFill>
              <a:prstDash val="solid"/>
            </a:ln>
            <a:effectLst/>
          </p:spPr>
        </p:cxnSp>
        <p:cxnSp>
          <p:nvCxnSpPr>
            <p:cNvPr id="266" name="Straight Connector 32"/>
            <p:cNvCxnSpPr/>
            <p:nvPr/>
          </p:nvCxnSpPr>
          <p:spPr>
            <a:xfrm>
              <a:off x="3189404" y="1874047"/>
              <a:ext cx="86452" cy="42785"/>
            </a:xfrm>
            <a:prstGeom prst="line">
              <a:avLst/>
            </a:prstGeom>
            <a:noFill/>
            <a:ln w="6350" cap="flat" cmpd="sng" algn="ctr">
              <a:solidFill>
                <a:srgbClr val="69676D">
                  <a:lumMod val="60000"/>
                  <a:lumOff val="40000"/>
                </a:srgbClr>
              </a:solidFill>
              <a:prstDash val="solid"/>
            </a:ln>
            <a:effectLst/>
          </p:spPr>
        </p:cxnSp>
        <p:cxnSp>
          <p:nvCxnSpPr>
            <p:cNvPr id="267" name="Straight Connector 33"/>
            <p:cNvCxnSpPr/>
            <p:nvPr/>
          </p:nvCxnSpPr>
          <p:spPr>
            <a:xfrm>
              <a:off x="3131840" y="1946055"/>
              <a:ext cx="86452" cy="42785"/>
            </a:xfrm>
            <a:prstGeom prst="line">
              <a:avLst/>
            </a:prstGeom>
            <a:noFill/>
            <a:ln w="6350" cap="flat" cmpd="sng" algn="ctr">
              <a:solidFill>
                <a:srgbClr val="69676D">
                  <a:lumMod val="60000"/>
                  <a:lumOff val="40000"/>
                </a:srgbClr>
              </a:solidFill>
              <a:prstDash val="solid"/>
            </a:ln>
            <a:effectLst/>
          </p:spPr>
        </p:cxnSp>
        <p:cxnSp>
          <p:nvCxnSpPr>
            <p:cNvPr id="268" name="Straight Connector 34"/>
            <p:cNvCxnSpPr/>
            <p:nvPr/>
          </p:nvCxnSpPr>
          <p:spPr>
            <a:xfrm>
              <a:off x="3074276" y="2018063"/>
              <a:ext cx="86452" cy="42785"/>
            </a:xfrm>
            <a:prstGeom prst="line">
              <a:avLst/>
            </a:prstGeom>
            <a:noFill/>
            <a:ln w="6350" cap="flat" cmpd="sng" algn="ctr">
              <a:solidFill>
                <a:srgbClr val="69676D">
                  <a:lumMod val="60000"/>
                  <a:lumOff val="40000"/>
                </a:srgbClr>
              </a:solidFill>
              <a:prstDash val="solid"/>
            </a:ln>
            <a:effectLst/>
          </p:spPr>
        </p:cxnSp>
        <p:cxnSp>
          <p:nvCxnSpPr>
            <p:cNvPr id="269" name="Straight Connector 35"/>
            <p:cNvCxnSpPr/>
            <p:nvPr/>
          </p:nvCxnSpPr>
          <p:spPr>
            <a:xfrm>
              <a:off x="3016712" y="2090071"/>
              <a:ext cx="86452" cy="42785"/>
            </a:xfrm>
            <a:prstGeom prst="line">
              <a:avLst/>
            </a:prstGeom>
            <a:noFill/>
            <a:ln w="6350" cap="flat" cmpd="sng" algn="ctr">
              <a:solidFill>
                <a:srgbClr val="69676D">
                  <a:lumMod val="60000"/>
                  <a:lumOff val="40000"/>
                </a:srgbClr>
              </a:solidFill>
              <a:prstDash val="solid"/>
            </a:ln>
            <a:effectLst/>
          </p:spPr>
        </p:cxnSp>
        <p:cxnSp>
          <p:nvCxnSpPr>
            <p:cNvPr id="270" name="Straight Connector 36"/>
            <p:cNvCxnSpPr/>
            <p:nvPr/>
          </p:nvCxnSpPr>
          <p:spPr>
            <a:xfrm>
              <a:off x="3045388" y="2162079"/>
              <a:ext cx="86452" cy="42785"/>
            </a:xfrm>
            <a:prstGeom prst="line">
              <a:avLst/>
            </a:prstGeom>
            <a:noFill/>
            <a:ln w="6350" cap="flat" cmpd="sng" algn="ctr">
              <a:solidFill>
                <a:srgbClr val="69676D">
                  <a:lumMod val="60000"/>
                  <a:lumOff val="40000"/>
                </a:srgbClr>
              </a:solidFill>
              <a:prstDash val="solid"/>
            </a:ln>
            <a:effectLst/>
          </p:spPr>
        </p:cxnSp>
        <p:cxnSp>
          <p:nvCxnSpPr>
            <p:cNvPr id="271" name="Straight Connector 37"/>
            <p:cNvCxnSpPr/>
            <p:nvPr/>
          </p:nvCxnSpPr>
          <p:spPr>
            <a:xfrm>
              <a:off x="2987824" y="2204864"/>
              <a:ext cx="86452" cy="42785"/>
            </a:xfrm>
            <a:prstGeom prst="line">
              <a:avLst/>
            </a:prstGeom>
            <a:noFill/>
            <a:ln w="6350" cap="flat" cmpd="sng" algn="ctr">
              <a:solidFill>
                <a:srgbClr val="69676D">
                  <a:lumMod val="60000"/>
                  <a:lumOff val="40000"/>
                </a:srgbClr>
              </a:solidFill>
              <a:prstDash val="solid"/>
            </a:ln>
            <a:effectLst/>
          </p:spPr>
        </p:cxnSp>
        <p:cxnSp>
          <p:nvCxnSpPr>
            <p:cNvPr id="272" name="Straight Connector 38"/>
            <p:cNvCxnSpPr/>
            <p:nvPr/>
          </p:nvCxnSpPr>
          <p:spPr>
            <a:xfrm>
              <a:off x="3045388" y="2060848"/>
              <a:ext cx="86452" cy="42785"/>
            </a:xfrm>
            <a:prstGeom prst="line">
              <a:avLst/>
            </a:prstGeom>
            <a:noFill/>
            <a:ln w="6350" cap="flat" cmpd="sng" algn="ctr">
              <a:solidFill>
                <a:srgbClr val="69676D">
                  <a:lumMod val="60000"/>
                  <a:lumOff val="40000"/>
                </a:srgbClr>
              </a:solidFill>
              <a:prstDash val="solid"/>
            </a:ln>
            <a:effectLst/>
          </p:spPr>
        </p:cxnSp>
        <p:cxnSp>
          <p:nvCxnSpPr>
            <p:cNvPr id="273" name="Straight Connector 39"/>
            <p:cNvCxnSpPr/>
            <p:nvPr/>
          </p:nvCxnSpPr>
          <p:spPr>
            <a:xfrm>
              <a:off x="3102952" y="1916832"/>
              <a:ext cx="86452" cy="42785"/>
            </a:xfrm>
            <a:prstGeom prst="line">
              <a:avLst/>
            </a:prstGeom>
            <a:noFill/>
            <a:ln w="6350" cap="flat" cmpd="sng" algn="ctr">
              <a:solidFill>
                <a:srgbClr val="69676D">
                  <a:lumMod val="60000"/>
                  <a:lumOff val="40000"/>
                </a:srgbClr>
              </a:solidFill>
              <a:prstDash val="solid"/>
            </a:ln>
            <a:effectLst/>
          </p:spPr>
        </p:cxnSp>
        <p:cxnSp>
          <p:nvCxnSpPr>
            <p:cNvPr id="274" name="Straight Connector 40"/>
            <p:cNvCxnSpPr/>
            <p:nvPr/>
          </p:nvCxnSpPr>
          <p:spPr>
            <a:xfrm>
              <a:off x="3131840" y="1946055"/>
              <a:ext cx="86452" cy="42785"/>
            </a:xfrm>
            <a:prstGeom prst="line">
              <a:avLst/>
            </a:prstGeom>
            <a:noFill/>
            <a:ln w="6350" cap="flat" cmpd="sng" algn="ctr">
              <a:solidFill>
                <a:srgbClr val="69676D">
                  <a:lumMod val="60000"/>
                  <a:lumOff val="40000"/>
                </a:srgbClr>
              </a:solidFill>
              <a:prstDash val="solid"/>
            </a:ln>
            <a:effectLst/>
          </p:spPr>
        </p:cxnSp>
        <p:cxnSp>
          <p:nvCxnSpPr>
            <p:cNvPr id="275" name="Straight Connector 41"/>
            <p:cNvCxnSpPr/>
            <p:nvPr/>
          </p:nvCxnSpPr>
          <p:spPr>
            <a:xfrm>
              <a:off x="3131840" y="2018063"/>
              <a:ext cx="86452" cy="42785"/>
            </a:xfrm>
            <a:prstGeom prst="line">
              <a:avLst/>
            </a:prstGeom>
            <a:noFill/>
            <a:ln w="6350" cap="flat" cmpd="sng" algn="ctr">
              <a:solidFill>
                <a:srgbClr val="69676D">
                  <a:lumMod val="60000"/>
                  <a:lumOff val="40000"/>
                </a:srgbClr>
              </a:solidFill>
              <a:prstDash val="solid"/>
            </a:ln>
            <a:effectLst/>
          </p:spPr>
        </p:cxnSp>
        <p:cxnSp>
          <p:nvCxnSpPr>
            <p:cNvPr id="276" name="Straight Connector 42"/>
            <p:cNvCxnSpPr/>
            <p:nvPr/>
          </p:nvCxnSpPr>
          <p:spPr>
            <a:xfrm>
              <a:off x="3059832" y="2090071"/>
              <a:ext cx="86452" cy="42785"/>
            </a:xfrm>
            <a:prstGeom prst="line">
              <a:avLst/>
            </a:prstGeom>
            <a:noFill/>
            <a:ln w="6350" cap="flat" cmpd="sng" algn="ctr">
              <a:solidFill>
                <a:srgbClr val="69676D">
                  <a:lumMod val="60000"/>
                  <a:lumOff val="40000"/>
                </a:srgbClr>
              </a:solidFill>
              <a:prstDash val="solid"/>
            </a:ln>
            <a:effectLst/>
          </p:spPr>
        </p:cxnSp>
        <p:cxnSp>
          <p:nvCxnSpPr>
            <p:cNvPr id="277" name="Straight Connector 43"/>
            <p:cNvCxnSpPr/>
            <p:nvPr/>
          </p:nvCxnSpPr>
          <p:spPr>
            <a:xfrm>
              <a:off x="3045388" y="2162079"/>
              <a:ext cx="86452" cy="42785"/>
            </a:xfrm>
            <a:prstGeom prst="line">
              <a:avLst/>
            </a:prstGeom>
            <a:noFill/>
            <a:ln w="6350" cap="flat" cmpd="sng" algn="ctr">
              <a:solidFill>
                <a:srgbClr val="69676D">
                  <a:lumMod val="60000"/>
                  <a:lumOff val="40000"/>
                </a:srgbClr>
              </a:solidFill>
              <a:prstDash val="solid"/>
            </a:ln>
            <a:effectLst/>
          </p:spPr>
        </p:cxnSp>
        <p:cxnSp>
          <p:nvCxnSpPr>
            <p:cNvPr id="278" name="Straight Connector 44"/>
            <p:cNvCxnSpPr/>
            <p:nvPr/>
          </p:nvCxnSpPr>
          <p:spPr>
            <a:xfrm>
              <a:off x="3030944" y="2234087"/>
              <a:ext cx="86452" cy="42785"/>
            </a:xfrm>
            <a:prstGeom prst="line">
              <a:avLst/>
            </a:prstGeom>
            <a:noFill/>
            <a:ln w="6350" cap="flat" cmpd="sng" algn="ctr">
              <a:solidFill>
                <a:srgbClr val="69676D">
                  <a:lumMod val="60000"/>
                  <a:lumOff val="40000"/>
                </a:srgbClr>
              </a:solidFill>
              <a:prstDash val="solid"/>
            </a:ln>
            <a:effectLst/>
          </p:spPr>
        </p:cxnSp>
        <p:sp>
          <p:nvSpPr>
            <p:cNvPr id="279" name="Arc 47"/>
            <p:cNvSpPr/>
            <p:nvPr/>
          </p:nvSpPr>
          <p:spPr>
            <a:xfrm rot="4535834">
              <a:off x="2318595" y="1614005"/>
              <a:ext cx="468000" cy="468000"/>
            </a:xfrm>
            <a:prstGeom prst="arc">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0" name="Arc 48"/>
            <p:cNvSpPr/>
            <p:nvPr/>
          </p:nvSpPr>
          <p:spPr>
            <a:xfrm rot="5655739">
              <a:off x="2648989" y="2492896"/>
              <a:ext cx="432000" cy="432000"/>
            </a:xfrm>
            <a:prstGeom prst="arc">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1" name="Freeform 49"/>
            <p:cNvSpPr/>
            <p:nvPr/>
          </p:nvSpPr>
          <p:spPr>
            <a:xfrm>
              <a:off x="5581540" y="3019340"/>
              <a:ext cx="2230820" cy="1849820"/>
            </a:xfrm>
            <a:custGeom>
              <a:avLst/>
              <a:gdLst>
                <a:gd name="connsiteX0" fmla="*/ 68317 w 2230820"/>
                <a:gd name="connsiteY0" fmla="*/ 236483 h 1849820"/>
                <a:gd name="connsiteX1" fmla="*/ 5255 w 2230820"/>
                <a:gd name="connsiteY1" fmla="*/ 126124 h 1849820"/>
                <a:gd name="connsiteX2" fmla="*/ 36786 w 2230820"/>
                <a:gd name="connsiteY2" fmla="*/ 47296 h 1849820"/>
                <a:gd name="connsiteX3" fmla="*/ 99848 w 2230820"/>
                <a:gd name="connsiteY3" fmla="*/ 0 h 1849820"/>
                <a:gd name="connsiteX4" fmla="*/ 210206 w 2230820"/>
                <a:gd name="connsiteY4" fmla="*/ 47296 h 1849820"/>
                <a:gd name="connsiteX5" fmla="*/ 225972 w 2230820"/>
                <a:gd name="connsiteY5" fmla="*/ 78827 h 1849820"/>
                <a:gd name="connsiteX6" fmla="*/ 194441 w 2230820"/>
                <a:gd name="connsiteY6" fmla="*/ 141889 h 1849820"/>
                <a:gd name="connsiteX7" fmla="*/ 415158 w 2230820"/>
                <a:gd name="connsiteY7" fmla="*/ 346841 h 1849820"/>
                <a:gd name="connsiteX8" fmla="*/ 635875 w 2230820"/>
                <a:gd name="connsiteY8" fmla="*/ 346841 h 1849820"/>
                <a:gd name="connsiteX9" fmla="*/ 903889 w 2230820"/>
                <a:gd name="connsiteY9" fmla="*/ 220717 h 1849820"/>
                <a:gd name="connsiteX10" fmla="*/ 966951 w 2230820"/>
                <a:gd name="connsiteY10" fmla="*/ 189186 h 1849820"/>
                <a:gd name="connsiteX11" fmla="*/ 1030013 w 2230820"/>
                <a:gd name="connsiteY11" fmla="*/ 236483 h 1849820"/>
                <a:gd name="connsiteX12" fmla="*/ 1030013 w 2230820"/>
                <a:gd name="connsiteY12" fmla="*/ 409903 h 1849820"/>
                <a:gd name="connsiteX13" fmla="*/ 919655 w 2230820"/>
                <a:gd name="connsiteY13" fmla="*/ 567558 h 1849820"/>
                <a:gd name="connsiteX14" fmla="*/ 888124 w 2230820"/>
                <a:gd name="connsiteY14" fmla="*/ 914400 h 1849820"/>
                <a:gd name="connsiteX15" fmla="*/ 1061544 w 2230820"/>
                <a:gd name="connsiteY15" fmla="*/ 1008993 h 1849820"/>
                <a:gd name="connsiteX16" fmla="*/ 1171903 w 2230820"/>
                <a:gd name="connsiteY16" fmla="*/ 1040524 h 1849820"/>
                <a:gd name="connsiteX17" fmla="*/ 1171903 w 2230820"/>
                <a:gd name="connsiteY17" fmla="*/ 945931 h 1849820"/>
                <a:gd name="connsiteX18" fmla="*/ 1219199 w 2230820"/>
                <a:gd name="connsiteY18" fmla="*/ 898634 h 1849820"/>
                <a:gd name="connsiteX19" fmla="*/ 1266496 w 2230820"/>
                <a:gd name="connsiteY19" fmla="*/ 945931 h 1849820"/>
                <a:gd name="connsiteX20" fmla="*/ 1345324 w 2230820"/>
                <a:gd name="connsiteY20" fmla="*/ 945931 h 1849820"/>
                <a:gd name="connsiteX21" fmla="*/ 1392620 w 2230820"/>
                <a:gd name="connsiteY21" fmla="*/ 961696 h 1849820"/>
                <a:gd name="connsiteX22" fmla="*/ 1408386 w 2230820"/>
                <a:gd name="connsiteY22" fmla="*/ 961696 h 1849820"/>
                <a:gd name="connsiteX23" fmla="*/ 1471448 w 2230820"/>
                <a:gd name="connsiteY23" fmla="*/ 961696 h 1849820"/>
                <a:gd name="connsiteX24" fmla="*/ 1471448 w 2230820"/>
                <a:gd name="connsiteY24" fmla="*/ 961696 h 1849820"/>
                <a:gd name="connsiteX25" fmla="*/ 1534510 w 2230820"/>
                <a:gd name="connsiteY25" fmla="*/ 993227 h 1849820"/>
                <a:gd name="connsiteX26" fmla="*/ 1581806 w 2230820"/>
                <a:gd name="connsiteY26" fmla="*/ 977462 h 1849820"/>
                <a:gd name="connsiteX27" fmla="*/ 1660634 w 2230820"/>
                <a:gd name="connsiteY27" fmla="*/ 1008993 h 1849820"/>
                <a:gd name="connsiteX28" fmla="*/ 1755227 w 2230820"/>
                <a:gd name="connsiteY28" fmla="*/ 993227 h 1849820"/>
                <a:gd name="connsiteX29" fmla="*/ 1818289 w 2230820"/>
                <a:gd name="connsiteY29" fmla="*/ 1056289 h 1849820"/>
                <a:gd name="connsiteX30" fmla="*/ 1897117 w 2230820"/>
                <a:gd name="connsiteY30" fmla="*/ 1040524 h 1849820"/>
                <a:gd name="connsiteX31" fmla="*/ 1912882 w 2230820"/>
                <a:gd name="connsiteY31" fmla="*/ 1040524 h 1849820"/>
                <a:gd name="connsiteX32" fmla="*/ 1960179 w 2230820"/>
                <a:gd name="connsiteY32" fmla="*/ 1056289 h 1849820"/>
                <a:gd name="connsiteX33" fmla="*/ 1975944 w 2230820"/>
                <a:gd name="connsiteY33" fmla="*/ 1056289 h 1849820"/>
                <a:gd name="connsiteX34" fmla="*/ 2007475 w 2230820"/>
                <a:gd name="connsiteY34" fmla="*/ 1024758 h 1849820"/>
                <a:gd name="connsiteX35" fmla="*/ 2086303 w 2230820"/>
                <a:gd name="connsiteY35" fmla="*/ 1087820 h 1849820"/>
                <a:gd name="connsiteX36" fmla="*/ 2102068 w 2230820"/>
                <a:gd name="connsiteY36" fmla="*/ 1056289 h 1849820"/>
                <a:gd name="connsiteX37" fmla="*/ 2165130 w 2230820"/>
                <a:gd name="connsiteY37" fmla="*/ 1087820 h 1849820"/>
                <a:gd name="connsiteX38" fmla="*/ 2165130 w 2230820"/>
                <a:gd name="connsiteY38" fmla="*/ 1087820 h 1849820"/>
                <a:gd name="connsiteX39" fmla="*/ 2228193 w 2230820"/>
                <a:gd name="connsiteY39" fmla="*/ 1072055 h 1849820"/>
                <a:gd name="connsiteX40" fmla="*/ 2149365 w 2230820"/>
                <a:gd name="connsiteY40" fmla="*/ 1198179 h 1849820"/>
                <a:gd name="connsiteX41" fmla="*/ 2133599 w 2230820"/>
                <a:gd name="connsiteY41" fmla="*/ 1277007 h 1849820"/>
                <a:gd name="connsiteX42" fmla="*/ 2102068 w 2230820"/>
                <a:gd name="connsiteY42" fmla="*/ 1245476 h 1849820"/>
                <a:gd name="connsiteX43" fmla="*/ 2023241 w 2230820"/>
                <a:gd name="connsiteY43" fmla="*/ 1481958 h 1849820"/>
                <a:gd name="connsiteX44" fmla="*/ 2007475 w 2230820"/>
                <a:gd name="connsiteY44" fmla="*/ 1639614 h 1849820"/>
                <a:gd name="connsiteX45" fmla="*/ 1802524 w 2230820"/>
                <a:gd name="connsiteY45" fmla="*/ 1844565 h 1849820"/>
                <a:gd name="connsiteX46" fmla="*/ 1298027 w 2230820"/>
                <a:gd name="connsiteY46" fmla="*/ 1671145 h 1849820"/>
                <a:gd name="connsiteX47" fmla="*/ 241737 w 2230820"/>
                <a:gd name="connsiteY47" fmla="*/ 1277007 h 1849820"/>
                <a:gd name="connsiteX48" fmla="*/ 84082 w 2230820"/>
                <a:gd name="connsiteY48" fmla="*/ 993227 h 1849820"/>
                <a:gd name="connsiteX49" fmla="*/ 68317 w 2230820"/>
                <a:gd name="connsiteY49" fmla="*/ 567558 h 1849820"/>
                <a:gd name="connsiteX50" fmla="*/ 68317 w 2230820"/>
                <a:gd name="connsiteY50" fmla="*/ 236483 h 184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30820" h="1849820">
                  <a:moveTo>
                    <a:pt x="68317" y="236483"/>
                  </a:moveTo>
                  <a:cubicBezTo>
                    <a:pt x="57807" y="162911"/>
                    <a:pt x="10510" y="157655"/>
                    <a:pt x="5255" y="126124"/>
                  </a:cubicBezTo>
                  <a:cubicBezTo>
                    <a:pt x="0" y="94593"/>
                    <a:pt x="21020" y="68317"/>
                    <a:pt x="36786" y="47296"/>
                  </a:cubicBezTo>
                  <a:cubicBezTo>
                    <a:pt x="52552" y="26275"/>
                    <a:pt x="70945" y="0"/>
                    <a:pt x="99848" y="0"/>
                  </a:cubicBezTo>
                  <a:cubicBezTo>
                    <a:pt x="128751" y="0"/>
                    <a:pt x="189185" y="34158"/>
                    <a:pt x="210206" y="47296"/>
                  </a:cubicBezTo>
                  <a:cubicBezTo>
                    <a:pt x="231227" y="60434"/>
                    <a:pt x="228599" y="63062"/>
                    <a:pt x="225972" y="78827"/>
                  </a:cubicBezTo>
                  <a:cubicBezTo>
                    <a:pt x="223345" y="94592"/>
                    <a:pt x="162910" y="97220"/>
                    <a:pt x="194441" y="141889"/>
                  </a:cubicBezTo>
                  <a:cubicBezTo>
                    <a:pt x="225972" y="186558"/>
                    <a:pt x="341586" y="312682"/>
                    <a:pt x="415158" y="346841"/>
                  </a:cubicBezTo>
                  <a:cubicBezTo>
                    <a:pt x="488730" y="381000"/>
                    <a:pt x="554420" y="367862"/>
                    <a:pt x="635875" y="346841"/>
                  </a:cubicBezTo>
                  <a:cubicBezTo>
                    <a:pt x="717330" y="325820"/>
                    <a:pt x="848710" y="246993"/>
                    <a:pt x="903889" y="220717"/>
                  </a:cubicBezTo>
                  <a:cubicBezTo>
                    <a:pt x="959068" y="194441"/>
                    <a:pt x="945930" y="186558"/>
                    <a:pt x="966951" y="189186"/>
                  </a:cubicBezTo>
                  <a:cubicBezTo>
                    <a:pt x="987972" y="191814"/>
                    <a:pt x="1019503" y="199697"/>
                    <a:pt x="1030013" y="236483"/>
                  </a:cubicBezTo>
                  <a:cubicBezTo>
                    <a:pt x="1040523" y="273269"/>
                    <a:pt x="1048406" y="354724"/>
                    <a:pt x="1030013" y="409903"/>
                  </a:cubicBezTo>
                  <a:cubicBezTo>
                    <a:pt x="1011620" y="465082"/>
                    <a:pt x="943303" y="483475"/>
                    <a:pt x="919655" y="567558"/>
                  </a:cubicBezTo>
                  <a:cubicBezTo>
                    <a:pt x="896007" y="651641"/>
                    <a:pt x="864476" y="840828"/>
                    <a:pt x="888124" y="914400"/>
                  </a:cubicBezTo>
                  <a:cubicBezTo>
                    <a:pt x="911772" y="987972"/>
                    <a:pt x="1014248" y="987972"/>
                    <a:pt x="1061544" y="1008993"/>
                  </a:cubicBezTo>
                  <a:cubicBezTo>
                    <a:pt x="1108840" y="1030014"/>
                    <a:pt x="1153510" y="1051034"/>
                    <a:pt x="1171903" y="1040524"/>
                  </a:cubicBezTo>
                  <a:cubicBezTo>
                    <a:pt x="1190296" y="1030014"/>
                    <a:pt x="1164020" y="969579"/>
                    <a:pt x="1171903" y="945931"/>
                  </a:cubicBezTo>
                  <a:cubicBezTo>
                    <a:pt x="1179786" y="922283"/>
                    <a:pt x="1203434" y="898634"/>
                    <a:pt x="1219199" y="898634"/>
                  </a:cubicBezTo>
                  <a:cubicBezTo>
                    <a:pt x="1234964" y="898634"/>
                    <a:pt x="1245475" y="938048"/>
                    <a:pt x="1266496" y="945931"/>
                  </a:cubicBezTo>
                  <a:cubicBezTo>
                    <a:pt x="1287517" y="953814"/>
                    <a:pt x="1324303" y="943304"/>
                    <a:pt x="1345324" y="945931"/>
                  </a:cubicBezTo>
                  <a:cubicBezTo>
                    <a:pt x="1366345" y="948558"/>
                    <a:pt x="1382110" y="959068"/>
                    <a:pt x="1392620" y="961696"/>
                  </a:cubicBezTo>
                  <a:cubicBezTo>
                    <a:pt x="1403130" y="964324"/>
                    <a:pt x="1408386" y="961696"/>
                    <a:pt x="1408386" y="961696"/>
                  </a:cubicBezTo>
                  <a:lnTo>
                    <a:pt x="1471448" y="961696"/>
                  </a:lnTo>
                  <a:lnTo>
                    <a:pt x="1471448" y="961696"/>
                  </a:lnTo>
                  <a:cubicBezTo>
                    <a:pt x="1481958" y="966951"/>
                    <a:pt x="1516117" y="990599"/>
                    <a:pt x="1534510" y="993227"/>
                  </a:cubicBezTo>
                  <a:cubicBezTo>
                    <a:pt x="1552903" y="995855"/>
                    <a:pt x="1560785" y="974834"/>
                    <a:pt x="1581806" y="977462"/>
                  </a:cubicBezTo>
                  <a:cubicBezTo>
                    <a:pt x="1602827" y="980090"/>
                    <a:pt x="1631731" y="1006366"/>
                    <a:pt x="1660634" y="1008993"/>
                  </a:cubicBezTo>
                  <a:cubicBezTo>
                    <a:pt x="1689537" y="1011620"/>
                    <a:pt x="1728951" y="985344"/>
                    <a:pt x="1755227" y="993227"/>
                  </a:cubicBezTo>
                  <a:cubicBezTo>
                    <a:pt x="1781503" y="1001110"/>
                    <a:pt x="1794641" y="1048406"/>
                    <a:pt x="1818289" y="1056289"/>
                  </a:cubicBezTo>
                  <a:cubicBezTo>
                    <a:pt x="1841937" y="1064172"/>
                    <a:pt x="1881352" y="1043151"/>
                    <a:pt x="1897117" y="1040524"/>
                  </a:cubicBezTo>
                  <a:cubicBezTo>
                    <a:pt x="1912882" y="1037897"/>
                    <a:pt x="1902372" y="1037896"/>
                    <a:pt x="1912882" y="1040524"/>
                  </a:cubicBezTo>
                  <a:cubicBezTo>
                    <a:pt x="1923392" y="1043152"/>
                    <a:pt x="1949669" y="1053661"/>
                    <a:pt x="1960179" y="1056289"/>
                  </a:cubicBezTo>
                  <a:cubicBezTo>
                    <a:pt x="1970689" y="1058917"/>
                    <a:pt x="1968061" y="1061544"/>
                    <a:pt x="1975944" y="1056289"/>
                  </a:cubicBezTo>
                  <a:cubicBezTo>
                    <a:pt x="1983827" y="1051034"/>
                    <a:pt x="1989082" y="1019503"/>
                    <a:pt x="2007475" y="1024758"/>
                  </a:cubicBezTo>
                  <a:cubicBezTo>
                    <a:pt x="2025868" y="1030013"/>
                    <a:pt x="2070538" y="1082565"/>
                    <a:pt x="2086303" y="1087820"/>
                  </a:cubicBezTo>
                  <a:cubicBezTo>
                    <a:pt x="2102068" y="1093075"/>
                    <a:pt x="2088930" y="1056289"/>
                    <a:pt x="2102068" y="1056289"/>
                  </a:cubicBezTo>
                  <a:cubicBezTo>
                    <a:pt x="2115206" y="1056289"/>
                    <a:pt x="2165130" y="1087820"/>
                    <a:pt x="2165130" y="1087820"/>
                  </a:cubicBezTo>
                  <a:lnTo>
                    <a:pt x="2165130" y="1087820"/>
                  </a:lnTo>
                  <a:cubicBezTo>
                    <a:pt x="2175641" y="1085192"/>
                    <a:pt x="2230820" y="1053662"/>
                    <a:pt x="2228193" y="1072055"/>
                  </a:cubicBezTo>
                  <a:cubicBezTo>
                    <a:pt x="2225566" y="1090448"/>
                    <a:pt x="2165131" y="1164020"/>
                    <a:pt x="2149365" y="1198179"/>
                  </a:cubicBezTo>
                  <a:cubicBezTo>
                    <a:pt x="2133599" y="1232338"/>
                    <a:pt x="2141482" y="1269124"/>
                    <a:pt x="2133599" y="1277007"/>
                  </a:cubicBezTo>
                  <a:cubicBezTo>
                    <a:pt x="2125716" y="1284890"/>
                    <a:pt x="2120461" y="1211318"/>
                    <a:pt x="2102068" y="1245476"/>
                  </a:cubicBezTo>
                  <a:cubicBezTo>
                    <a:pt x="2083675" y="1279635"/>
                    <a:pt x="2039006" y="1416269"/>
                    <a:pt x="2023241" y="1481958"/>
                  </a:cubicBezTo>
                  <a:cubicBezTo>
                    <a:pt x="2007476" y="1547647"/>
                    <a:pt x="2044261" y="1579180"/>
                    <a:pt x="2007475" y="1639614"/>
                  </a:cubicBezTo>
                  <a:cubicBezTo>
                    <a:pt x="1970689" y="1700048"/>
                    <a:pt x="1920765" y="1839310"/>
                    <a:pt x="1802524" y="1844565"/>
                  </a:cubicBezTo>
                  <a:cubicBezTo>
                    <a:pt x="1684283" y="1849820"/>
                    <a:pt x="1298027" y="1671145"/>
                    <a:pt x="1298027" y="1671145"/>
                  </a:cubicBezTo>
                  <a:cubicBezTo>
                    <a:pt x="1037896" y="1576552"/>
                    <a:pt x="444061" y="1389993"/>
                    <a:pt x="241737" y="1277007"/>
                  </a:cubicBezTo>
                  <a:cubicBezTo>
                    <a:pt x="39413" y="1164021"/>
                    <a:pt x="112985" y="1111469"/>
                    <a:pt x="84082" y="993227"/>
                  </a:cubicBezTo>
                  <a:cubicBezTo>
                    <a:pt x="55179" y="874985"/>
                    <a:pt x="70945" y="693682"/>
                    <a:pt x="68317" y="567558"/>
                  </a:cubicBezTo>
                  <a:cubicBezTo>
                    <a:pt x="65690" y="441434"/>
                    <a:pt x="78827" y="310055"/>
                    <a:pt x="68317" y="236483"/>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2" name="Freeform 50"/>
            <p:cNvSpPr/>
            <p:nvPr/>
          </p:nvSpPr>
          <p:spPr>
            <a:xfrm>
              <a:off x="6732240" y="3933056"/>
              <a:ext cx="1082565" cy="386255"/>
            </a:xfrm>
            <a:custGeom>
              <a:avLst/>
              <a:gdLst>
                <a:gd name="connsiteX0" fmla="*/ 10510 w 1082565"/>
                <a:gd name="connsiteY0" fmla="*/ 110358 h 386255"/>
                <a:gd name="connsiteX1" fmla="*/ 136634 w 1082565"/>
                <a:gd name="connsiteY1" fmla="*/ 173420 h 386255"/>
                <a:gd name="connsiteX2" fmla="*/ 246993 w 1082565"/>
                <a:gd name="connsiteY2" fmla="*/ 94593 h 386255"/>
                <a:gd name="connsiteX3" fmla="*/ 246993 w 1082565"/>
                <a:gd name="connsiteY3" fmla="*/ 189186 h 386255"/>
                <a:gd name="connsiteX4" fmla="*/ 357351 w 1082565"/>
                <a:gd name="connsiteY4" fmla="*/ 220717 h 386255"/>
                <a:gd name="connsiteX5" fmla="*/ 436179 w 1082565"/>
                <a:gd name="connsiteY5" fmla="*/ 252248 h 386255"/>
                <a:gd name="connsiteX6" fmla="*/ 467710 w 1082565"/>
                <a:gd name="connsiteY6" fmla="*/ 157655 h 386255"/>
                <a:gd name="connsiteX7" fmla="*/ 562303 w 1082565"/>
                <a:gd name="connsiteY7" fmla="*/ 283779 h 386255"/>
                <a:gd name="connsiteX8" fmla="*/ 672662 w 1082565"/>
                <a:gd name="connsiteY8" fmla="*/ 220717 h 386255"/>
                <a:gd name="connsiteX9" fmla="*/ 688427 w 1082565"/>
                <a:gd name="connsiteY9" fmla="*/ 299545 h 386255"/>
                <a:gd name="connsiteX10" fmla="*/ 798786 w 1082565"/>
                <a:gd name="connsiteY10" fmla="*/ 299545 h 386255"/>
                <a:gd name="connsiteX11" fmla="*/ 814551 w 1082565"/>
                <a:gd name="connsiteY11" fmla="*/ 299545 h 386255"/>
                <a:gd name="connsiteX12" fmla="*/ 909144 w 1082565"/>
                <a:gd name="connsiteY12" fmla="*/ 346841 h 386255"/>
                <a:gd name="connsiteX13" fmla="*/ 940675 w 1082565"/>
                <a:gd name="connsiteY13" fmla="*/ 299545 h 386255"/>
                <a:gd name="connsiteX14" fmla="*/ 972206 w 1082565"/>
                <a:gd name="connsiteY14" fmla="*/ 299545 h 386255"/>
                <a:gd name="connsiteX15" fmla="*/ 972206 w 1082565"/>
                <a:gd name="connsiteY15" fmla="*/ 362607 h 386255"/>
                <a:gd name="connsiteX16" fmla="*/ 1082565 w 1082565"/>
                <a:gd name="connsiteY16" fmla="*/ 157655 h 386255"/>
                <a:gd name="connsiteX17" fmla="*/ 972206 w 1082565"/>
                <a:gd name="connsiteY17" fmla="*/ 189186 h 386255"/>
                <a:gd name="connsiteX18" fmla="*/ 909144 w 1082565"/>
                <a:gd name="connsiteY18" fmla="*/ 299545 h 386255"/>
                <a:gd name="connsiteX19" fmla="*/ 1019503 w 1082565"/>
                <a:gd name="connsiteY19" fmla="*/ 173420 h 386255"/>
                <a:gd name="connsiteX20" fmla="*/ 940675 w 1082565"/>
                <a:gd name="connsiteY20" fmla="*/ 157655 h 386255"/>
                <a:gd name="connsiteX21" fmla="*/ 924910 w 1082565"/>
                <a:gd name="connsiteY21" fmla="*/ 236483 h 386255"/>
                <a:gd name="connsiteX22" fmla="*/ 893379 w 1082565"/>
                <a:gd name="connsiteY22" fmla="*/ 346841 h 386255"/>
                <a:gd name="connsiteX23" fmla="*/ 924910 w 1082565"/>
                <a:gd name="connsiteY23" fmla="*/ 204951 h 386255"/>
                <a:gd name="connsiteX24" fmla="*/ 861848 w 1082565"/>
                <a:gd name="connsiteY24" fmla="*/ 141889 h 386255"/>
                <a:gd name="connsiteX25" fmla="*/ 846082 w 1082565"/>
                <a:gd name="connsiteY25" fmla="*/ 141889 h 386255"/>
                <a:gd name="connsiteX26" fmla="*/ 767255 w 1082565"/>
                <a:gd name="connsiteY26" fmla="*/ 315310 h 386255"/>
                <a:gd name="connsiteX27" fmla="*/ 846082 w 1082565"/>
                <a:gd name="connsiteY27" fmla="*/ 189186 h 386255"/>
                <a:gd name="connsiteX28" fmla="*/ 830317 w 1082565"/>
                <a:gd name="connsiteY28" fmla="*/ 141889 h 386255"/>
                <a:gd name="connsiteX29" fmla="*/ 767255 w 1082565"/>
                <a:gd name="connsiteY29" fmla="*/ 141889 h 386255"/>
                <a:gd name="connsiteX30" fmla="*/ 688427 w 1082565"/>
                <a:gd name="connsiteY30" fmla="*/ 157655 h 386255"/>
                <a:gd name="connsiteX31" fmla="*/ 672662 w 1082565"/>
                <a:gd name="connsiteY31" fmla="*/ 220717 h 386255"/>
                <a:gd name="connsiteX32" fmla="*/ 672662 w 1082565"/>
                <a:gd name="connsiteY32" fmla="*/ 173420 h 386255"/>
                <a:gd name="connsiteX33" fmla="*/ 593834 w 1082565"/>
                <a:gd name="connsiteY33" fmla="*/ 110358 h 386255"/>
                <a:gd name="connsiteX34" fmla="*/ 625365 w 1082565"/>
                <a:gd name="connsiteY34" fmla="*/ 110358 h 386255"/>
                <a:gd name="connsiteX35" fmla="*/ 515006 w 1082565"/>
                <a:gd name="connsiteY35" fmla="*/ 126124 h 386255"/>
                <a:gd name="connsiteX36" fmla="*/ 483475 w 1082565"/>
                <a:gd name="connsiteY36" fmla="*/ 157655 h 386255"/>
                <a:gd name="connsiteX37" fmla="*/ 483475 w 1082565"/>
                <a:gd name="connsiteY37" fmla="*/ 110358 h 386255"/>
                <a:gd name="connsiteX38" fmla="*/ 436179 w 1082565"/>
                <a:gd name="connsiteY38" fmla="*/ 94593 h 386255"/>
                <a:gd name="connsiteX39" fmla="*/ 294289 w 1082565"/>
                <a:gd name="connsiteY39" fmla="*/ 78827 h 386255"/>
                <a:gd name="connsiteX40" fmla="*/ 294289 w 1082565"/>
                <a:gd name="connsiteY40" fmla="*/ 78827 h 386255"/>
                <a:gd name="connsiteX41" fmla="*/ 262758 w 1082565"/>
                <a:gd name="connsiteY41" fmla="*/ 94593 h 386255"/>
                <a:gd name="connsiteX42" fmla="*/ 199696 w 1082565"/>
                <a:gd name="connsiteY42" fmla="*/ 47296 h 386255"/>
                <a:gd name="connsiteX43" fmla="*/ 136634 w 1082565"/>
                <a:gd name="connsiteY43" fmla="*/ 63062 h 386255"/>
                <a:gd name="connsiteX44" fmla="*/ 73572 w 1082565"/>
                <a:gd name="connsiteY44" fmla="*/ 0 h 386255"/>
                <a:gd name="connsiteX45" fmla="*/ 10510 w 1082565"/>
                <a:gd name="connsiteY45" fmla="*/ 110358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2565" h="386255">
                  <a:moveTo>
                    <a:pt x="10510" y="110358"/>
                  </a:moveTo>
                  <a:cubicBezTo>
                    <a:pt x="21020" y="139261"/>
                    <a:pt x="97220" y="176048"/>
                    <a:pt x="136634" y="173420"/>
                  </a:cubicBezTo>
                  <a:cubicBezTo>
                    <a:pt x="176048" y="170793"/>
                    <a:pt x="228600" y="91965"/>
                    <a:pt x="246993" y="94593"/>
                  </a:cubicBezTo>
                  <a:cubicBezTo>
                    <a:pt x="265386" y="97221"/>
                    <a:pt x="228600" y="168165"/>
                    <a:pt x="246993" y="189186"/>
                  </a:cubicBezTo>
                  <a:cubicBezTo>
                    <a:pt x="265386" y="210207"/>
                    <a:pt x="325820" y="210207"/>
                    <a:pt x="357351" y="220717"/>
                  </a:cubicBezTo>
                  <a:cubicBezTo>
                    <a:pt x="388882" y="231227"/>
                    <a:pt x="417786" y="262758"/>
                    <a:pt x="436179" y="252248"/>
                  </a:cubicBezTo>
                  <a:cubicBezTo>
                    <a:pt x="454572" y="241738"/>
                    <a:pt x="446689" y="152400"/>
                    <a:pt x="467710" y="157655"/>
                  </a:cubicBezTo>
                  <a:cubicBezTo>
                    <a:pt x="488731" y="162910"/>
                    <a:pt x="528144" y="273269"/>
                    <a:pt x="562303" y="283779"/>
                  </a:cubicBezTo>
                  <a:cubicBezTo>
                    <a:pt x="596462" y="294289"/>
                    <a:pt x="651641" y="218089"/>
                    <a:pt x="672662" y="220717"/>
                  </a:cubicBezTo>
                  <a:cubicBezTo>
                    <a:pt x="693683" y="223345"/>
                    <a:pt x="667406" y="286407"/>
                    <a:pt x="688427" y="299545"/>
                  </a:cubicBezTo>
                  <a:cubicBezTo>
                    <a:pt x="709448" y="312683"/>
                    <a:pt x="798786" y="299545"/>
                    <a:pt x="798786" y="299545"/>
                  </a:cubicBezTo>
                  <a:cubicBezTo>
                    <a:pt x="819807" y="299545"/>
                    <a:pt x="796158" y="291662"/>
                    <a:pt x="814551" y="299545"/>
                  </a:cubicBezTo>
                  <a:cubicBezTo>
                    <a:pt x="832944" y="307428"/>
                    <a:pt x="888123" y="346841"/>
                    <a:pt x="909144" y="346841"/>
                  </a:cubicBezTo>
                  <a:cubicBezTo>
                    <a:pt x="930165" y="346841"/>
                    <a:pt x="930165" y="307428"/>
                    <a:pt x="940675" y="299545"/>
                  </a:cubicBezTo>
                  <a:cubicBezTo>
                    <a:pt x="951185" y="291662"/>
                    <a:pt x="966951" y="289035"/>
                    <a:pt x="972206" y="299545"/>
                  </a:cubicBezTo>
                  <a:cubicBezTo>
                    <a:pt x="977461" y="310055"/>
                    <a:pt x="953813" y="386255"/>
                    <a:pt x="972206" y="362607"/>
                  </a:cubicBezTo>
                  <a:cubicBezTo>
                    <a:pt x="990599" y="338959"/>
                    <a:pt x="1082565" y="186558"/>
                    <a:pt x="1082565" y="157655"/>
                  </a:cubicBezTo>
                  <a:cubicBezTo>
                    <a:pt x="1082565" y="128752"/>
                    <a:pt x="1001109" y="165538"/>
                    <a:pt x="972206" y="189186"/>
                  </a:cubicBezTo>
                  <a:cubicBezTo>
                    <a:pt x="943303" y="212834"/>
                    <a:pt x="901261" y="302173"/>
                    <a:pt x="909144" y="299545"/>
                  </a:cubicBezTo>
                  <a:cubicBezTo>
                    <a:pt x="917027" y="296917"/>
                    <a:pt x="1014248" y="197068"/>
                    <a:pt x="1019503" y="173420"/>
                  </a:cubicBezTo>
                  <a:cubicBezTo>
                    <a:pt x="1024758" y="149772"/>
                    <a:pt x="956440" y="147145"/>
                    <a:pt x="940675" y="157655"/>
                  </a:cubicBezTo>
                  <a:cubicBezTo>
                    <a:pt x="924910" y="168165"/>
                    <a:pt x="932793" y="204952"/>
                    <a:pt x="924910" y="236483"/>
                  </a:cubicBezTo>
                  <a:cubicBezTo>
                    <a:pt x="917027" y="268014"/>
                    <a:pt x="893379" y="352096"/>
                    <a:pt x="893379" y="346841"/>
                  </a:cubicBezTo>
                  <a:cubicBezTo>
                    <a:pt x="893379" y="341586"/>
                    <a:pt x="930165" y="239110"/>
                    <a:pt x="924910" y="204951"/>
                  </a:cubicBezTo>
                  <a:cubicBezTo>
                    <a:pt x="919655" y="170792"/>
                    <a:pt x="874986" y="152399"/>
                    <a:pt x="861848" y="141889"/>
                  </a:cubicBezTo>
                  <a:cubicBezTo>
                    <a:pt x="848710" y="131379"/>
                    <a:pt x="861848" y="112986"/>
                    <a:pt x="846082" y="141889"/>
                  </a:cubicBezTo>
                  <a:cubicBezTo>
                    <a:pt x="830317" y="170793"/>
                    <a:pt x="767255" y="307427"/>
                    <a:pt x="767255" y="315310"/>
                  </a:cubicBezTo>
                  <a:cubicBezTo>
                    <a:pt x="767255" y="323193"/>
                    <a:pt x="835572" y="218090"/>
                    <a:pt x="846082" y="189186"/>
                  </a:cubicBezTo>
                  <a:cubicBezTo>
                    <a:pt x="856592" y="160282"/>
                    <a:pt x="843455" y="149772"/>
                    <a:pt x="830317" y="141889"/>
                  </a:cubicBezTo>
                  <a:cubicBezTo>
                    <a:pt x="817179" y="134006"/>
                    <a:pt x="790903" y="139261"/>
                    <a:pt x="767255" y="141889"/>
                  </a:cubicBezTo>
                  <a:cubicBezTo>
                    <a:pt x="743607" y="144517"/>
                    <a:pt x="704192" y="144517"/>
                    <a:pt x="688427" y="157655"/>
                  </a:cubicBezTo>
                  <a:cubicBezTo>
                    <a:pt x="672662" y="170793"/>
                    <a:pt x="675289" y="218090"/>
                    <a:pt x="672662" y="220717"/>
                  </a:cubicBezTo>
                  <a:cubicBezTo>
                    <a:pt x="670035" y="223344"/>
                    <a:pt x="685800" y="191813"/>
                    <a:pt x="672662" y="173420"/>
                  </a:cubicBezTo>
                  <a:cubicBezTo>
                    <a:pt x="659524" y="155027"/>
                    <a:pt x="601717" y="120868"/>
                    <a:pt x="593834" y="110358"/>
                  </a:cubicBezTo>
                  <a:cubicBezTo>
                    <a:pt x="585951" y="99848"/>
                    <a:pt x="638503" y="107730"/>
                    <a:pt x="625365" y="110358"/>
                  </a:cubicBezTo>
                  <a:cubicBezTo>
                    <a:pt x="612227" y="112986"/>
                    <a:pt x="538654" y="118241"/>
                    <a:pt x="515006" y="126124"/>
                  </a:cubicBezTo>
                  <a:cubicBezTo>
                    <a:pt x="491358" y="134007"/>
                    <a:pt x="488730" y="160283"/>
                    <a:pt x="483475" y="157655"/>
                  </a:cubicBezTo>
                  <a:cubicBezTo>
                    <a:pt x="478220" y="155027"/>
                    <a:pt x="491358" y="120868"/>
                    <a:pt x="483475" y="110358"/>
                  </a:cubicBezTo>
                  <a:cubicBezTo>
                    <a:pt x="475592" y="99848"/>
                    <a:pt x="467710" y="99848"/>
                    <a:pt x="436179" y="94593"/>
                  </a:cubicBezTo>
                  <a:cubicBezTo>
                    <a:pt x="404648" y="89338"/>
                    <a:pt x="294289" y="78827"/>
                    <a:pt x="294289" y="78827"/>
                  </a:cubicBezTo>
                  <a:lnTo>
                    <a:pt x="294289" y="78827"/>
                  </a:lnTo>
                  <a:cubicBezTo>
                    <a:pt x="289034" y="81455"/>
                    <a:pt x="278523" y="99848"/>
                    <a:pt x="262758" y="94593"/>
                  </a:cubicBezTo>
                  <a:cubicBezTo>
                    <a:pt x="246993" y="89338"/>
                    <a:pt x="220717" y="52551"/>
                    <a:pt x="199696" y="47296"/>
                  </a:cubicBezTo>
                  <a:cubicBezTo>
                    <a:pt x="178675" y="42041"/>
                    <a:pt x="157655" y="70945"/>
                    <a:pt x="136634" y="63062"/>
                  </a:cubicBezTo>
                  <a:cubicBezTo>
                    <a:pt x="115613" y="55179"/>
                    <a:pt x="97220" y="0"/>
                    <a:pt x="73572" y="0"/>
                  </a:cubicBezTo>
                  <a:cubicBezTo>
                    <a:pt x="49924" y="0"/>
                    <a:pt x="0" y="81455"/>
                    <a:pt x="10510" y="110358"/>
                  </a:cubicBezTo>
                  <a:close/>
                </a:path>
              </a:pathLst>
            </a:custGeom>
            <a:solidFill>
              <a:srgbClr val="C9C2D1">
                <a:lumMod val="20000"/>
                <a:lumOff val="80000"/>
              </a:srgbClr>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3" name="Freeform 51"/>
            <p:cNvSpPr/>
            <p:nvPr/>
          </p:nvSpPr>
          <p:spPr>
            <a:xfrm>
              <a:off x="5486400" y="1907628"/>
              <a:ext cx="2459421" cy="1828800"/>
            </a:xfrm>
            <a:custGeom>
              <a:avLst/>
              <a:gdLst>
                <a:gd name="connsiteX0" fmla="*/ 0 w 2459421"/>
                <a:gd name="connsiteY0" fmla="*/ 1324303 h 1828800"/>
                <a:gd name="connsiteX1" fmla="*/ 63062 w 2459421"/>
                <a:gd name="connsiteY1" fmla="*/ 1135117 h 1828800"/>
                <a:gd name="connsiteX2" fmla="*/ 220717 w 2459421"/>
                <a:gd name="connsiteY2" fmla="*/ 1087820 h 1828800"/>
                <a:gd name="connsiteX3" fmla="*/ 220717 w 2459421"/>
                <a:gd name="connsiteY3" fmla="*/ 1087820 h 1828800"/>
                <a:gd name="connsiteX4" fmla="*/ 409903 w 2459421"/>
                <a:gd name="connsiteY4" fmla="*/ 1182413 h 1828800"/>
                <a:gd name="connsiteX5" fmla="*/ 520262 w 2459421"/>
                <a:gd name="connsiteY5" fmla="*/ 1182413 h 1828800"/>
                <a:gd name="connsiteX6" fmla="*/ 740979 w 2459421"/>
                <a:gd name="connsiteY6" fmla="*/ 1166648 h 1828800"/>
                <a:gd name="connsiteX7" fmla="*/ 961697 w 2459421"/>
                <a:gd name="connsiteY7" fmla="*/ 1229710 h 1828800"/>
                <a:gd name="connsiteX8" fmla="*/ 961697 w 2459421"/>
                <a:gd name="connsiteY8" fmla="*/ 1324303 h 1828800"/>
                <a:gd name="connsiteX9" fmla="*/ 1056290 w 2459421"/>
                <a:gd name="connsiteY9" fmla="*/ 1324303 h 1828800"/>
                <a:gd name="connsiteX10" fmla="*/ 1072055 w 2459421"/>
                <a:gd name="connsiteY10" fmla="*/ 1324303 h 1828800"/>
                <a:gd name="connsiteX11" fmla="*/ 1103586 w 2459421"/>
                <a:gd name="connsiteY11" fmla="*/ 1324303 h 1828800"/>
                <a:gd name="connsiteX12" fmla="*/ 1135117 w 2459421"/>
                <a:gd name="connsiteY12" fmla="*/ 1450427 h 1828800"/>
                <a:gd name="connsiteX13" fmla="*/ 1103586 w 2459421"/>
                <a:gd name="connsiteY13" fmla="*/ 1608082 h 1828800"/>
                <a:gd name="connsiteX14" fmla="*/ 1135117 w 2459421"/>
                <a:gd name="connsiteY14" fmla="*/ 1686910 h 1828800"/>
                <a:gd name="connsiteX15" fmla="*/ 1371600 w 2459421"/>
                <a:gd name="connsiteY15" fmla="*/ 1734206 h 1828800"/>
                <a:gd name="connsiteX16" fmla="*/ 1403131 w 2459421"/>
                <a:gd name="connsiteY16" fmla="*/ 1749972 h 1828800"/>
                <a:gd name="connsiteX17" fmla="*/ 1481959 w 2459421"/>
                <a:gd name="connsiteY17" fmla="*/ 1734206 h 1828800"/>
                <a:gd name="connsiteX18" fmla="*/ 1560786 w 2459421"/>
                <a:gd name="connsiteY18" fmla="*/ 1813034 h 1828800"/>
                <a:gd name="connsiteX19" fmla="*/ 1765738 w 2459421"/>
                <a:gd name="connsiteY19" fmla="*/ 1765738 h 1828800"/>
                <a:gd name="connsiteX20" fmla="*/ 1813034 w 2459421"/>
                <a:gd name="connsiteY20" fmla="*/ 1828800 h 1828800"/>
                <a:gd name="connsiteX21" fmla="*/ 1813034 w 2459421"/>
                <a:gd name="connsiteY21" fmla="*/ 1828800 h 1828800"/>
                <a:gd name="connsiteX22" fmla="*/ 1923393 w 2459421"/>
                <a:gd name="connsiteY22" fmla="*/ 1765738 h 1828800"/>
                <a:gd name="connsiteX23" fmla="*/ 2002221 w 2459421"/>
                <a:gd name="connsiteY23" fmla="*/ 1828800 h 1828800"/>
                <a:gd name="connsiteX24" fmla="*/ 2065283 w 2459421"/>
                <a:gd name="connsiteY24" fmla="*/ 1765738 h 1828800"/>
                <a:gd name="connsiteX25" fmla="*/ 2159876 w 2459421"/>
                <a:gd name="connsiteY25" fmla="*/ 1828800 h 1828800"/>
                <a:gd name="connsiteX26" fmla="*/ 2207172 w 2459421"/>
                <a:gd name="connsiteY26" fmla="*/ 1765738 h 1828800"/>
                <a:gd name="connsiteX27" fmla="*/ 2301766 w 2459421"/>
                <a:gd name="connsiteY27" fmla="*/ 1813034 h 1828800"/>
                <a:gd name="connsiteX28" fmla="*/ 2333297 w 2459421"/>
                <a:gd name="connsiteY28" fmla="*/ 1749972 h 1828800"/>
                <a:gd name="connsiteX29" fmla="*/ 2380593 w 2459421"/>
                <a:gd name="connsiteY29" fmla="*/ 1813034 h 1828800"/>
                <a:gd name="connsiteX30" fmla="*/ 2443655 w 2459421"/>
                <a:gd name="connsiteY30" fmla="*/ 1734206 h 1828800"/>
                <a:gd name="connsiteX31" fmla="*/ 2443655 w 2459421"/>
                <a:gd name="connsiteY31" fmla="*/ 1671144 h 1828800"/>
                <a:gd name="connsiteX32" fmla="*/ 2349062 w 2459421"/>
                <a:gd name="connsiteY32" fmla="*/ 1450427 h 1828800"/>
                <a:gd name="connsiteX33" fmla="*/ 2349062 w 2459421"/>
                <a:gd name="connsiteY33" fmla="*/ 1450427 h 1828800"/>
                <a:gd name="connsiteX34" fmla="*/ 2317531 w 2459421"/>
                <a:gd name="connsiteY34" fmla="*/ 1434662 h 1828800"/>
                <a:gd name="connsiteX35" fmla="*/ 2159876 w 2459421"/>
                <a:gd name="connsiteY35" fmla="*/ 1403131 h 1828800"/>
                <a:gd name="connsiteX36" fmla="*/ 2159876 w 2459421"/>
                <a:gd name="connsiteY36" fmla="*/ 1403131 h 1828800"/>
                <a:gd name="connsiteX37" fmla="*/ 2112579 w 2459421"/>
                <a:gd name="connsiteY37" fmla="*/ 1371600 h 1828800"/>
                <a:gd name="connsiteX38" fmla="*/ 2128345 w 2459421"/>
                <a:gd name="connsiteY38" fmla="*/ 1182413 h 1828800"/>
                <a:gd name="connsiteX39" fmla="*/ 2222938 w 2459421"/>
                <a:gd name="connsiteY39" fmla="*/ 1056289 h 1828800"/>
                <a:gd name="connsiteX40" fmla="*/ 2238703 w 2459421"/>
                <a:gd name="connsiteY40" fmla="*/ 993227 h 1828800"/>
                <a:gd name="connsiteX41" fmla="*/ 2128345 w 2459421"/>
                <a:gd name="connsiteY41" fmla="*/ 898634 h 1828800"/>
                <a:gd name="connsiteX42" fmla="*/ 2065283 w 2459421"/>
                <a:gd name="connsiteY42" fmla="*/ 772510 h 1828800"/>
                <a:gd name="connsiteX43" fmla="*/ 2065283 w 2459421"/>
                <a:gd name="connsiteY43" fmla="*/ 772510 h 1828800"/>
                <a:gd name="connsiteX44" fmla="*/ 2002221 w 2459421"/>
                <a:gd name="connsiteY44" fmla="*/ 693682 h 1828800"/>
                <a:gd name="connsiteX45" fmla="*/ 2065283 w 2459421"/>
                <a:gd name="connsiteY45" fmla="*/ 567558 h 1828800"/>
                <a:gd name="connsiteX46" fmla="*/ 2112579 w 2459421"/>
                <a:gd name="connsiteY46" fmla="*/ 472965 h 1828800"/>
                <a:gd name="connsiteX47" fmla="*/ 2112579 w 2459421"/>
                <a:gd name="connsiteY47" fmla="*/ 283779 h 1828800"/>
                <a:gd name="connsiteX48" fmla="*/ 1970690 w 2459421"/>
                <a:gd name="connsiteY48" fmla="*/ 0 h 1828800"/>
                <a:gd name="connsiteX49" fmla="*/ 1970690 w 2459421"/>
                <a:gd name="connsiteY49" fmla="*/ 0 h 1828800"/>
                <a:gd name="connsiteX50" fmla="*/ 1970690 w 2459421"/>
                <a:gd name="connsiteY5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9421" h="1828800">
                  <a:moveTo>
                    <a:pt x="0" y="1324303"/>
                  </a:moveTo>
                  <a:cubicBezTo>
                    <a:pt x="13138" y="1249417"/>
                    <a:pt x="26276" y="1174531"/>
                    <a:pt x="63062" y="1135117"/>
                  </a:cubicBezTo>
                  <a:cubicBezTo>
                    <a:pt x="99848" y="1095703"/>
                    <a:pt x="220717" y="1087820"/>
                    <a:pt x="220717" y="1087820"/>
                  </a:cubicBezTo>
                  <a:lnTo>
                    <a:pt x="220717" y="1087820"/>
                  </a:lnTo>
                  <a:cubicBezTo>
                    <a:pt x="252248" y="1103586"/>
                    <a:pt x="359979" y="1166648"/>
                    <a:pt x="409903" y="1182413"/>
                  </a:cubicBezTo>
                  <a:cubicBezTo>
                    <a:pt x="459827" y="1198178"/>
                    <a:pt x="465083" y="1185040"/>
                    <a:pt x="520262" y="1182413"/>
                  </a:cubicBezTo>
                  <a:cubicBezTo>
                    <a:pt x="575441" y="1179786"/>
                    <a:pt x="667407" y="1158765"/>
                    <a:pt x="740979" y="1166648"/>
                  </a:cubicBezTo>
                  <a:cubicBezTo>
                    <a:pt x="814552" y="1174531"/>
                    <a:pt x="924911" y="1203434"/>
                    <a:pt x="961697" y="1229710"/>
                  </a:cubicBezTo>
                  <a:cubicBezTo>
                    <a:pt x="998483" y="1255986"/>
                    <a:pt x="945932" y="1308538"/>
                    <a:pt x="961697" y="1324303"/>
                  </a:cubicBezTo>
                  <a:cubicBezTo>
                    <a:pt x="977462" y="1340068"/>
                    <a:pt x="1056290" y="1324303"/>
                    <a:pt x="1056290" y="1324303"/>
                  </a:cubicBezTo>
                  <a:lnTo>
                    <a:pt x="1072055" y="1324303"/>
                  </a:lnTo>
                  <a:cubicBezTo>
                    <a:pt x="1079938" y="1324303"/>
                    <a:pt x="1093076" y="1303282"/>
                    <a:pt x="1103586" y="1324303"/>
                  </a:cubicBezTo>
                  <a:cubicBezTo>
                    <a:pt x="1114096" y="1345324"/>
                    <a:pt x="1135117" y="1403131"/>
                    <a:pt x="1135117" y="1450427"/>
                  </a:cubicBezTo>
                  <a:cubicBezTo>
                    <a:pt x="1135117" y="1497723"/>
                    <a:pt x="1103586" y="1568668"/>
                    <a:pt x="1103586" y="1608082"/>
                  </a:cubicBezTo>
                  <a:cubicBezTo>
                    <a:pt x="1103586" y="1647496"/>
                    <a:pt x="1090448" y="1665889"/>
                    <a:pt x="1135117" y="1686910"/>
                  </a:cubicBezTo>
                  <a:cubicBezTo>
                    <a:pt x="1179786" y="1707931"/>
                    <a:pt x="1326931" y="1723696"/>
                    <a:pt x="1371600" y="1734206"/>
                  </a:cubicBezTo>
                  <a:cubicBezTo>
                    <a:pt x="1416269" y="1744716"/>
                    <a:pt x="1384738" y="1749972"/>
                    <a:pt x="1403131" y="1749972"/>
                  </a:cubicBezTo>
                  <a:cubicBezTo>
                    <a:pt x="1421524" y="1749972"/>
                    <a:pt x="1455683" y="1723696"/>
                    <a:pt x="1481959" y="1734206"/>
                  </a:cubicBezTo>
                  <a:cubicBezTo>
                    <a:pt x="1508235" y="1744716"/>
                    <a:pt x="1513490" y="1807779"/>
                    <a:pt x="1560786" y="1813034"/>
                  </a:cubicBezTo>
                  <a:cubicBezTo>
                    <a:pt x="1608083" y="1818289"/>
                    <a:pt x="1723697" y="1763110"/>
                    <a:pt x="1765738" y="1765738"/>
                  </a:cubicBezTo>
                  <a:cubicBezTo>
                    <a:pt x="1807779" y="1768366"/>
                    <a:pt x="1813034" y="1828800"/>
                    <a:pt x="1813034" y="1828800"/>
                  </a:cubicBezTo>
                  <a:lnTo>
                    <a:pt x="1813034" y="1828800"/>
                  </a:lnTo>
                  <a:cubicBezTo>
                    <a:pt x="1831427" y="1818290"/>
                    <a:pt x="1891862" y="1765738"/>
                    <a:pt x="1923393" y="1765738"/>
                  </a:cubicBezTo>
                  <a:cubicBezTo>
                    <a:pt x="1954924" y="1765738"/>
                    <a:pt x="1978573" y="1828800"/>
                    <a:pt x="2002221" y="1828800"/>
                  </a:cubicBezTo>
                  <a:cubicBezTo>
                    <a:pt x="2025869" y="1828800"/>
                    <a:pt x="2039007" y="1765738"/>
                    <a:pt x="2065283" y="1765738"/>
                  </a:cubicBezTo>
                  <a:cubicBezTo>
                    <a:pt x="2091559" y="1765738"/>
                    <a:pt x="2136228" y="1828800"/>
                    <a:pt x="2159876" y="1828800"/>
                  </a:cubicBezTo>
                  <a:cubicBezTo>
                    <a:pt x="2183524" y="1828800"/>
                    <a:pt x="2183524" y="1768366"/>
                    <a:pt x="2207172" y="1765738"/>
                  </a:cubicBezTo>
                  <a:cubicBezTo>
                    <a:pt x="2230820" y="1763110"/>
                    <a:pt x="2280745" y="1815662"/>
                    <a:pt x="2301766" y="1813034"/>
                  </a:cubicBezTo>
                  <a:cubicBezTo>
                    <a:pt x="2322787" y="1810406"/>
                    <a:pt x="2320159" y="1749972"/>
                    <a:pt x="2333297" y="1749972"/>
                  </a:cubicBezTo>
                  <a:cubicBezTo>
                    <a:pt x="2346435" y="1749972"/>
                    <a:pt x="2362200" y="1815662"/>
                    <a:pt x="2380593" y="1813034"/>
                  </a:cubicBezTo>
                  <a:cubicBezTo>
                    <a:pt x="2398986" y="1810406"/>
                    <a:pt x="2433145" y="1757854"/>
                    <a:pt x="2443655" y="1734206"/>
                  </a:cubicBezTo>
                  <a:cubicBezTo>
                    <a:pt x="2454165" y="1710558"/>
                    <a:pt x="2459421" y="1718441"/>
                    <a:pt x="2443655" y="1671144"/>
                  </a:cubicBezTo>
                  <a:cubicBezTo>
                    <a:pt x="2427890" y="1623848"/>
                    <a:pt x="2349062" y="1450427"/>
                    <a:pt x="2349062" y="1450427"/>
                  </a:cubicBezTo>
                  <a:lnTo>
                    <a:pt x="2349062" y="1450427"/>
                  </a:lnTo>
                  <a:cubicBezTo>
                    <a:pt x="2343807" y="1447800"/>
                    <a:pt x="2349062" y="1442545"/>
                    <a:pt x="2317531" y="1434662"/>
                  </a:cubicBezTo>
                  <a:cubicBezTo>
                    <a:pt x="2286000" y="1426779"/>
                    <a:pt x="2159876" y="1403131"/>
                    <a:pt x="2159876" y="1403131"/>
                  </a:cubicBezTo>
                  <a:lnTo>
                    <a:pt x="2159876" y="1403131"/>
                  </a:lnTo>
                  <a:cubicBezTo>
                    <a:pt x="2151993" y="1397876"/>
                    <a:pt x="2117834" y="1408386"/>
                    <a:pt x="2112579" y="1371600"/>
                  </a:cubicBezTo>
                  <a:cubicBezTo>
                    <a:pt x="2107324" y="1334814"/>
                    <a:pt x="2109952" y="1234965"/>
                    <a:pt x="2128345" y="1182413"/>
                  </a:cubicBezTo>
                  <a:cubicBezTo>
                    <a:pt x="2146738" y="1129861"/>
                    <a:pt x="2204545" y="1087820"/>
                    <a:pt x="2222938" y="1056289"/>
                  </a:cubicBezTo>
                  <a:cubicBezTo>
                    <a:pt x="2241331" y="1024758"/>
                    <a:pt x="2254468" y="1019503"/>
                    <a:pt x="2238703" y="993227"/>
                  </a:cubicBezTo>
                  <a:cubicBezTo>
                    <a:pt x="2222938" y="966951"/>
                    <a:pt x="2157248" y="935420"/>
                    <a:pt x="2128345" y="898634"/>
                  </a:cubicBezTo>
                  <a:cubicBezTo>
                    <a:pt x="2099442" y="861848"/>
                    <a:pt x="2065283" y="772510"/>
                    <a:pt x="2065283" y="772510"/>
                  </a:cubicBezTo>
                  <a:lnTo>
                    <a:pt x="2065283" y="772510"/>
                  </a:lnTo>
                  <a:cubicBezTo>
                    <a:pt x="2054773" y="759372"/>
                    <a:pt x="2002221" y="727841"/>
                    <a:pt x="2002221" y="693682"/>
                  </a:cubicBezTo>
                  <a:cubicBezTo>
                    <a:pt x="2002221" y="659523"/>
                    <a:pt x="2065283" y="567558"/>
                    <a:pt x="2065283" y="567558"/>
                  </a:cubicBezTo>
                  <a:cubicBezTo>
                    <a:pt x="2083676" y="530772"/>
                    <a:pt x="2104696" y="520261"/>
                    <a:pt x="2112579" y="472965"/>
                  </a:cubicBezTo>
                  <a:cubicBezTo>
                    <a:pt x="2120462" y="425669"/>
                    <a:pt x="2136227" y="362606"/>
                    <a:pt x="2112579" y="283779"/>
                  </a:cubicBezTo>
                  <a:cubicBezTo>
                    <a:pt x="2088931" y="204952"/>
                    <a:pt x="1970690" y="0"/>
                    <a:pt x="1970690" y="0"/>
                  </a:cubicBezTo>
                  <a:lnTo>
                    <a:pt x="1970690" y="0"/>
                  </a:lnTo>
                  <a:lnTo>
                    <a:pt x="1970690" y="0"/>
                  </a:lnTo>
                </a:path>
              </a:pathLst>
            </a:custGeom>
            <a:solidFill>
              <a:srgbClr val="CEB966">
                <a:lumMod val="20000"/>
                <a:lumOff val="80000"/>
              </a:srgbClr>
            </a:solidFill>
            <a:ln w="127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4" name="Freeform 52"/>
            <p:cNvSpPr/>
            <p:nvPr/>
          </p:nvSpPr>
          <p:spPr>
            <a:xfrm>
              <a:off x="6876256" y="2204864"/>
              <a:ext cx="536027" cy="756745"/>
            </a:xfrm>
            <a:custGeom>
              <a:avLst/>
              <a:gdLst>
                <a:gd name="connsiteX0" fmla="*/ 536027 w 536027"/>
                <a:gd name="connsiteY0" fmla="*/ 0 h 756745"/>
                <a:gd name="connsiteX1" fmla="*/ 409903 w 536027"/>
                <a:gd name="connsiteY1" fmla="*/ 63062 h 756745"/>
                <a:gd name="connsiteX2" fmla="*/ 189186 w 536027"/>
                <a:gd name="connsiteY2" fmla="*/ 141890 h 756745"/>
                <a:gd name="connsiteX3" fmla="*/ 31531 w 536027"/>
                <a:gd name="connsiteY3" fmla="*/ 268014 h 756745"/>
                <a:gd name="connsiteX4" fmla="*/ 0 w 536027"/>
                <a:gd name="connsiteY4" fmla="*/ 472965 h 756745"/>
                <a:gd name="connsiteX5" fmla="*/ 0 w 536027"/>
                <a:gd name="connsiteY5" fmla="*/ 472965 h 756745"/>
                <a:gd name="connsiteX6" fmla="*/ 94593 w 536027"/>
                <a:gd name="connsiteY6" fmla="*/ 646386 h 756745"/>
                <a:gd name="connsiteX7" fmla="*/ 346841 w 536027"/>
                <a:gd name="connsiteY7" fmla="*/ 756745 h 756745"/>
                <a:gd name="connsiteX8" fmla="*/ 520262 w 536027"/>
                <a:gd name="connsiteY8" fmla="*/ 646386 h 7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27" h="756745">
                  <a:moveTo>
                    <a:pt x="536027" y="0"/>
                  </a:moveTo>
                  <a:cubicBezTo>
                    <a:pt x="501868" y="19707"/>
                    <a:pt x="467710" y="39414"/>
                    <a:pt x="409903" y="63062"/>
                  </a:cubicBezTo>
                  <a:cubicBezTo>
                    <a:pt x="352096" y="86710"/>
                    <a:pt x="252248" y="107731"/>
                    <a:pt x="189186" y="141890"/>
                  </a:cubicBezTo>
                  <a:cubicBezTo>
                    <a:pt x="126124" y="176049"/>
                    <a:pt x="63062" y="212835"/>
                    <a:pt x="31531" y="268014"/>
                  </a:cubicBezTo>
                  <a:cubicBezTo>
                    <a:pt x="0" y="323193"/>
                    <a:pt x="0" y="472965"/>
                    <a:pt x="0" y="472965"/>
                  </a:cubicBezTo>
                  <a:lnTo>
                    <a:pt x="0" y="472965"/>
                  </a:lnTo>
                  <a:cubicBezTo>
                    <a:pt x="15766" y="501869"/>
                    <a:pt x="36786" y="599089"/>
                    <a:pt x="94593" y="646386"/>
                  </a:cubicBezTo>
                  <a:cubicBezTo>
                    <a:pt x="152400" y="693683"/>
                    <a:pt x="275896" y="756745"/>
                    <a:pt x="346841" y="756745"/>
                  </a:cubicBezTo>
                  <a:cubicBezTo>
                    <a:pt x="417786" y="756745"/>
                    <a:pt x="469024" y="701565"/>
                    <a:pt x="520262" y="646386"/>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5" name="Freeform 55"/>
            <p:cNvSpPr/>
            <p:nvPr/>
          </p:nvSpPr>
          <p:spPr>
            <a:xfrm>
              <a:off x="6069724" y="2380593"/>
              <a:ext cx="157655" cy="189186"/>
            </a:xfrm>
            <a:custGeom>
              <a:avLst/>
              <a:gdLst>
                <a:gd name="connsiteX0" fmla="*/ 0 w 157655"/>
                <a:gd name="connsiteY0" fmla="*/ 0 h 189186"/>
                <a:gd name="connsiteX1" fmla="*/ 157655 w 157655"/>
                <a:gd name="connsiteY1" fmla="*/ 189186 h 189186"/>
                <a:gd name="connsiteX2" fmla="*/ 157655 w 157655"/>
                <a:gd name="connsiteY2" fmla="*/ 189186 h 189186"/>
              </a:gdLst>
              <a:ahLst/>
              <a:cxnLst>
                <a:cxn ang="0">
                  <a:pos x="connsiteX0" y="connsiteY0"/>
                </a:cxn>
                <a:cxn ang="0">
                  <a:pos x="connsiteX1" y="connsiteY1"/>
                </a:cxn>
                <a:cxn ang="0">
                  <a:pos x="connsiteX2" y="connsiteY2"/>
                </a:cxn>
              </a:cxnLst>
              <a:rect l="l" t="t" r="r" b="b"/>
              <a:pathLst>
                <a:path w="157655" h="189186">
                  <a:moveTo>
                    <a:pt x="0" y="0"/>
                  </a:moveTo>
                  <a:lnTo>
                    <a:pt x="157655" y="189186"/>
                  </a:lnTo>
                  <a:lnTo>
                    <a:pt x="157655" y="18918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6" name="Freeform 56"/>
            <p:cNvSpPr/>
            <p:nvPr/>
          </p:nvSpPr>
          <p:spPr>
            <a:xfrm>
              <a:off x="6227379" y="2695903"/>
              <a:ext cx="89338" cy="252249"/>
            </a:xfrm>
            <a:custGeom>
              <a:avLst/>
              <a:gdLst>
                <a:gd name="connsiteX0" fmla="*/ 63062 w 89338"/>
                <a:gd name="connsiteY0" fmla="*/ 0 h 252249"/>
                <a:gd name="connsiteX1" fmla="*/ 78828 w 89338"/>
                <a:gd name="connsiteY1" fmla="*/ 110359 h 252249"/>
                <a:gd name="connsiteX2" fmla="*/ 0 w 89338"/>
                <a:gd name="connsiteY2" fmla="*/ 252249 h 252249"/>
              </a:gdLst>
              <a:ahLst/>
              <a:cxnLst>
                <a:cxn ang="0">
                  <a:pos x="connsiteX0" y="connsiteY0"/>
                </a:cxn>
                <a:cxn ang="0">
                  <a:pos x="connsiteX1" y="connsiteY1"/>
                </a:cxn>
                <a:cxn ang="0">
                  <a:pos x="connsiteX2" y="connsiteY2"/>
                </a:cxn>
              </a:cxnLst>
              <a:rect l="l" t="t" r="r" b="b"/>
              <a:pathLst>
                <a:path w="89338" h="252249">
                  <a:moveTo>
                    <a:pt x="63062" y="0"/>
                  </a:moveTo>
                  <a:cubicBezTo>
                    <a:pt x="76200" y="34158"/>
                    <a:pt x="89338" y="68317"/>
                    <a:pt x="78828" y="110359"/>
                  </a:cubicBezTo>
                  <a:cubicBezTo>
                    <a:pt x="68318" y="152401"/>
                    <a:pt x="34159" y="202325"/>
                    <a:pt x="0" y="252249"/>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7" name="Freeform 57"/>
            <p:cNvSpPr/>
            <p:nvPr/>
          </p:nvSpPr>
          <p:spPr>
            <a:xfrm>
              <a:off x="1813034" y="4109545"/>
              <a:ext cx="1206063" cy="1282262"/>
            </a:xfrm>
            <a:custGeom>
              <a:avLst/>
              <a:gdLst>
                <a:gd name="connsiteX0" fmla="*/ 0 w 1206063"/>
                <a:gd name="connsiteY0" fmla="*/ 1140372 h 1282262"/>
                <a:gd name="connsiteX1" fmla="*/ 236483 w 1206063"/>
                <a:gd name="connsiteY1" fmla="*/ 856593 h 1282262"/>
                <a:gd name="connsiteX2" fmla="*/ 567559 w 1206063"/>
                <a:gd name="connsiteY2" fmla="*/ 320565 h 1282262"/>
                <a:gd name="connsiteX3" fmla="*/ 772511 w 1206063"/>
                <a:gd name="connsiteY3" fmla="*/ 68317 h 1282262"/>
                <a:gd name="connsiteX4" fmla="*/ 898635 w 1206063"/>
                <a:gd name="connsiteY4" fmla="*/ 5255 h 1282262"/>
                <a:gd name="connsiteX5" fmla="*/ 1119352 w 1206063"/>
                <a:gd name="connsiteY5" fmla="*/ 99848 h 1282262"/>
                <a:gd name="connsiteX6" fmla="*/ 1198180 w 1206063"/>
                <a:gd name="connsiteY6" fmla="*/ 210207 h 1282262"/>
                <a:gd name="connsiteX7" fmla="*/ 1166649 w 1206063"/>
                <a:gd name="connsiteY7" fmla="*/ 446689 h 1282262"/>
                <a:gd name="connsiteX8" fmla="*/ 993228 w 1206063"/>
                <a:gd name="connsiteY8" fmla="*/ 541283 h 1282262"/>
                <a:gd name="connsiteX9" fmla="*/ 819807 w 1206063"/>
                <a:gd name="connsiteY9" fmla="*/ 635876 h 1282262"/>
                <a:gd name="connsiteX10" fmla="*/ 772511 w 1206063"/>
                <a:gd name="connsiteY10" fmla="*/ 1014248 h 1282262"/>
                <a:gd name="connsiteX11" fmla="*/ 977463 w 1206063"/>
                <a:gd name="connsiteY11" fmla="*/ 1282262 h 1282262"/>
                <a:gd name="connsiteX12" fmla="*/ 977463 w 1206063"/>
                <a:gd name="connsiteY12" fmla="*/ 1282262 h 128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063" h="1282262">
                  <a:moveTo>
                    <a:pt x="0" y="1140372"/>
                  </a:moveTo>
                  <a:cubicBezTo>
                    <a:pt x="70945" y="1066799"/>
                    <a:pt x="141890" y="993227"/>
                    <a:pt x="236483" y="856593"/>
                  </a:cubicBezTo>
                  <a:cubicBezTo>
                    <a:pt x="331076" y="719959"/>
                    <a:pt x="478221" y="451944"/>
                    <a:pt x="567559" y="320565"/>
                  </a:cubicBezTo>
                  <a:cubicBezTo>
                    <a:pt x="656897" y="189186"/>
                    <a:pt x="717332" y="120869"/>
                    <a:pt x="772511" y="68317"/>
                  </a:cubicBezTo>
                  <a:cubicBezTo>
                    <a:pt x="827690" y="15765"/>
                    <a:pt x="840828" y="0"/>
                    <a:pt x="898635" y="5255"/>
                  </a:cubicBezTo>
                  <a:cubicBezTo>
                    <a:pt x="956442" y="10510"/>
                    <a:pt x="1069428" y="65689"/>
                    <a:pt x="1119352" y="99848"/>
                  </a:cubicBezTo>
                  <a:cubicBezTo>
                    <a:pt x="1169276" y="134007"/>
                    <a:pt x="1190297" y="152400"/>
                    <a:pt x="1198180" y="210207"/>
                  </a:cubicBezTo>
                  <a:cubicBezTo>
                    <a:pt x="1206063" y="268014"/>
                    <a:pt x="1200808" y="391510"/>
                    <a:pt x="1166649" y="446689"/>
                  </a:cubicBezTo>
                  <a:cubicBezTo>
                    <a:pt x="1132490" y="501868"/>
                    <a:pt x="993228" y="541283"/>
                    <a:pt x="993228" y="541283"/>
                  </a:cubicBezTo>
                  <a:cubicBezTo>
                    <a:pt x="935421" y="572814"/>
                    <a:pt x="856593" y="557049"/>
                    <a:pt x="819807" y="635876"/>
                  </a:cubicBezTo>
                  <a:cubicBezTo>
                    <a:pt x="783021" y="714703"/>
                    <a:pt x="746235" y="906517"/>
                    <a:pt x="772511" y="1014248"/>
                  </a:cubicBezTo>
                  <a:cubicBezTo>
                    <a:pt x="798787" y="1121979"/>
                    <a:pt x="977463" y="1282262"/>
                    <a:pt x="977463" y="1282262"/>
                  </a:cubicBezTo>
                  <a:lnTo>
                    <a:pt x="977463" y="1282262"/>
                  </a:lnTo>
                </a:path>
              </a:pathLst>
            </a:custGeom>
            <a:solidFill>
              <a:srgbClr val="CEB966">
                <a:lumMod val="60000"/>
                <a:lumOff val="40000"/>
              </a:srgbClr>
            </a:solidFill>
            <a:ln w="25400" cap="flat" cmpd="sng" algn="ctr">
              <a:solidFill>
                <a:srgbClr val="CEB966">
                  <a:lumMod val="5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8" name="Freeform 58"/>
            <p:cNvSpPr/>
            <p:nvPr/>
          </p:nvSpPr>
          <p:spPr>
            <a:xfrm>
              <a:off x="1466193" y="3657600"/>
              <a:ext cx="2333297" cy="759372"/>
            </a:xfrm>
            <a:custGeom>
              <a:avLst/>
              <a:gdLst>
                <a:gd name="connsiteX0" fmla="*/ 0 w 2333297"/>
                <a:gd name="connsiteY0" fmla="*/ 252248 h 759372"/>
                <a:gd name="connsiteX1" fmla="*/ 362607 w 2333297"/>
                <a:gd name="connsiteY1" fmla="*/ 425669 h 759372"/>
                <a:gd name="connsiteX2" fmla="*/ 536028 w 2333297"/>
                <a:gd name="connsiteY2" fmla="*/ 346841 h 759372"/>
                <a:gd name="connsiteX3" fmla="*/ 693683 w 2333297"/>
                <a:gd name="connsiteY3" fmla="*/ 189186 h 759372"/>
                <a:gd name="connsiteX4" fmla="*/ 882869 w 2333297"/>
                <a:gd name="connsiteY4" fmla="*/ 78828 h 759372"/>
                <a:gd name="connsiteX5" fmla="*/ 1198179 w 2333297"/>
                <a:gd name="connsiteY5" fmla="*/ 15766 h 759372"/>
                <a:gd name="connsiteX6" fmla="*/ 1481959 w 2333297"/>
                <a:gd name="connsiteY6" fmla="*/ 173421 h 759372"/>
                <a:gd name="connsiteX7" fmla="*/ 1639614 w 2333297"/>
                <a:gd name="connsiteY7" fmla="*/ 362607 h 759372"/>
                <a:gd name="connsiteX8" fmla="*/ 1813035 w 2333297"/>
                <a:gd name="connsiteY8" fmla="*/ 599090 h 759372"/>
                <a:gd name="connsiteX9" fmla="*/ 2081048 w 2333297"/>
                <a:gd name="connsiteY9" fmla="*/ 740979 h 759372"/>
                <a:gd name="connsiteX10" fmla="*/ 2333297 w 2333297"/>
                <a:gd name="connsiteY10" fmla="*/ 709448 h 75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3297" h="759372">
                  <a:moveTo>
                    <a:pt x="0" y="252248"/>
                  </a:moveTo>
                  <a:cubicBezTo>
                    <a:pt x="136634" y="331076"/>
                    <a:pt x="273269" y="409904"/>
                    <a:pt x="362607" y="425669"/>
                  </a:cubicBezTo>
                  <a:cubicBezTo>
                    <a:pt x="451945" y="441435"/>
                    <a:pt x="480849" y="386255"/>
                    <a:pt x="536028" y="346841"/>
                  </a:cubicBezTo>
                  <a:cubicBezTo>
                    <a:pt x="591207" y="307427"/>
                    <a:pt x="635876" y="233855"/>
                    <a:pt x="693683" y="189186"/>
                  </a:cubicBezTo>
                  <a:cubicBezTo>
                    <a:pt x="751490" y="144517"/>
                    <a:pt x="798786" y="107731"/>
                    <a:pt x="882869" y="78828"/>
                  </a:cubicBezTo>
                  <a:cubicBezTo>
                    <a:pt x="966952" y="49925"/>
                    <a:pt x="1098331" y="0"/>
                    <a:pt x="1198179" y="15766"/>
                  </a:cubicBezTo>
                  <a:cubicBezTo>
                    <a:pt x="1298027" y="31532"/>
                    <a:pt x="1408386" y="115614"/>
                    <a:pt x="1481959" y="173421"/>
                  </a:cubicBezTo>
                  <a:cubicBezTo>
                    <a:pt x="1555532" y="231228"/>
                    <a:pt x="1584435" y="291662"/>
                    <a:pt x="1639614" y="362607"/>
                  </a:cubicBezTo>
                  <a:cubicBezTo>
                    <a:pt x="1694793" y="433552"/>
                    <a:pt x="1739463" y="536028"/>
                    <a:pt x="1813035" y="599090"/>
                  </a:cubicBezTo>
                  <a:cubicBezTo>
                    <a:pt x="1886607" y="662152"/>
                    <a:pt x="1994338" y="722586"/>
                    <a:pt x="2081048" y="740979"/>
                  </a:cubicBezTo>
                  <a:cubicBezTo>
                    <a:pt x="2167758" y="759372"/>
                    <a:pt x="2250527" y="734410"/>
                    <a:pt x="2333297" y="709448"/>
                  </a:cubicBezTo>
                </a:path>
              </a:pathLst>
            </a:custGeom>
            <a:noFill/>
            <a:ln w="25400" cap="flat" cmpd="sng" algn="ctr">
              <a:solidFill>
                <a:sysClr val="windowText" lastClr="000000"/>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9" name="Freeform 59"/>
            <p:cNvSpPr/>
            <p:nvPr/>
          </p:nvSpPr>
          <p:spPr>
            <a:xfrm>
              <a:off x="2406869" y="3888828"/>
              <a:ext cx="832945" cy="470338"/>
            </a:xfrm>
            <a:custGeom>
              <a:avLst/>
              <a:gdLst>
                <a:gd name="connsiteX0" fmla="*/ 21021 w 832945"/>
                <a:gd name="connsiteY0" fmla="*/ 210206 h 470338"/>
                <a:gd name="connsiteX1" fmla="*/ 21021 w 832945"/>
                <a:gd name="connsiteY1" fmla="*/ 84082 h 470338"/>
                <a:gd name="connsiteX2" fmla="*/ 115614 w 832945"/>
                <a:gd name="connsiteY2" fmla="*/ 5255 h 470338"/>
                <a:gd name="connsiteX3" fmla="*/ 257503 w 832945"/>
                <a:gd name="connsiteY3" fmla="*/ 52551 h 470338"/>
                <a:gd name="connsiteX4" fmla="*/ 462455 w 832945"/>
                <a:gd name="connsiteY4" fmla="*/ 99848 h 470338"/>
                <a:gd name="connsiteX5" fmla="*/ 588579 w 832945"/>
                <a:gd name="connsiteY5" fmla="*/ 162910 h 470338"/>
                <a:gd name="connsiteX6" fmla="*/ 730469 w 832945"/>
                <a:gd name="connsiteY6" fmla="*/ 273269 h 470338"/>
                <a:gd name="connsiteX7" fmla="*/ 825062 w 832945"/>
                <a:gd name="connsiteY7" fmla="*/ 336331 h 470338"/>
                <a:gd name="connsiteX8" fmla="*/ 777765 w 832945"/>
                <a:gd name="connsiteY8" fmla="*/ 415158 h 470338"/>
                <a:gd name="connsiteX9" fmla="*/ 698938 w 832945"/>
                <a:gd name="connsiteY9" fmla="*/ 462455 h 470338"/>
                <a:gd name="connsiteX10" fmla="*/ 620110 w 832945"/>
                <a:gd name="connsiteY10" fmla="*/ 367862 h 470338"/>
                <a:gd name="connsiteX11" fmla="*/ 462455 w 832945"/>
                <a:gd name="connsiteY11" fmla="*/ 194441 h 470338"/>
                <a:gd name="connsiteX12" fmla="*/ 273269 w 832945"/>
                <a:gd name="connsiteY12" fmla="*/ 147144 h 470338"/>
                <a:gd name="connsiteX13" fmla="*/ 147145 w 832945"/>
                <a:gd name="connsiteY13" fmla="*/ 162910 h 470338"/>
                <a:gd name="connsiteX14" fmla="*/ 21021 w 832945"/>
                <a:gd name="connsiteY14" fmla="*/ 210206 h 4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945" h="470338">
                  <a:moveTo>
                    <a:pt x="21021" y="210206"/>
                  </a:moveTo>
                  <a:cubicBezTo>
                    <a:pt x="0" y="197068"/>
                    <a:pt x="5256" y="118240"/>
                    <a:pt x="21021" y="84082"/>
                  </a:cubicBezTo>
                  <a:cubicBezTo>
                    <a:pt x="36786" y="49924"/>
                    <a:pt x="76200" y="10510"/>
                    <a:pt x="115614" y="5255"/>
                  </a:cubicBezTo>
                  <a:cubicBezTo>
                    <a:pt x="155028" y="0"/>
                    <a:pt x="199696" y="36786"/>
                    <a:pt x="257503" y="52551"/>
                  </a:cubicBezTo>
                  <a:cubicBezTo>
                    <a:pt x="315310" y="68316"/>
                    <a:pt x="407276" y="81455"/>
                    <a:pt x="462455" y="99848"/>
                  </a:cubicBezTo>
                  <a:cubicBezTo>
                    <a:pt x="517634" y="118241"/>
                    <a:pt x="543910" y="134007"/>
                    <a:pt x="588579" y="162910"/>
                  </a:cubicBezTo>
                  <a:cubicBezTo>
                    <a:pt x="633248" y="191813"/>
                    <a:pt x="691055" y="244366"/>
                    <a:pt x="730469" y="273269"/>
                  </a:cubicBezTo>
                  <a:cubicBezTo>
                    <a:pt x="769883" y="302172"/>
                    <a:pt x="817179" y="312683"/>
                    <a:pt x="825062" y="336331"/>
                  </a:cubicBezTo>
                  <a:cubicBezTo>
                    <a:pt x="832945" y="359979"/>
                    <a:pt x="798786" y="394137"/>
                    <a:pt x="777765" y="415158"/>
                  </a:cubicBezTo>
                  <a:cubicBezTo>
                    <a:pt x="756744" y="436179"/>
                    <a:pt x="725214" y="470338"/>
                    <a:pt x="698938" y="462455"/>
                  </a:cubicBezTo>
                  <a:cubicBezTo>
                    <a:pt x="672662" y="454572"/>
                    <a:pt x="659524" y="412531"/>
                    <a:pt x="620110" y="367862"/>
                  </a:cubicBezTo>
                  <a:cubicBezTo>
                    <a:pt x="580696" y="323193"/>
                    <a:pt x="520262" y="231227"/>
                    <a:pt x="462455" y="194441"/>
                  </a:cubicBezTo>
                  <a:cubicBezTo>
                    <a:pt x="404648" y="157655"/>
                    <a:pt x="325821" y="152399"/>
                    <a:pt x="273269" y="147144"/>
                  </a:cubicBezTo>
                  <a:cubicBezTo>
                    <a:pt x="220717" y="141889"/>
                    <a:pt x="186559" y="160282"/>
                    <a:pt x="147145" y="162910"/>
                  </a:cubicBezTo>
                  <a:cubicBezTo>
                    <a:pt x="107731" y="165538"/>
                    <a:pt x="42042" y="223344"/>
                    <a:pt x="21021" y="210206"/>
                  </a:cubicBezTo>
                  <a:close/>
                </a:path>
              </a:pathLst>
            </a:custGeom>
            <a:gradFill rotWithShape="1">
              <a:gsLst>
                <a:gs pos="20000">
                  <a:srgbClr val="6BB1C9">
                    <a:tint val="9000"/>
                  </a:srgbClr>
                </a:gs>
                <a:gs pos="100000">
                  <a:srgbClr val="6BB1C9">
                    <a:tint val="70000"/>
                    <a:satMod val="100000"/>
                  </a:srgbClr>
                </a:gs>
              </a:gsLst>
              <a:path path="circle">
                <a:fillToRect l="-15000" t="-15000" r="115000" b="115000"/>
              </a:path>
            </a:gradFill>
            <a:ln w="9525" cap="flat" cmpd="sng" algn="ctr">
              <a:solidFill>
                <a:srgbClr val="6BB1C9">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0" name="Freeform 60"/>
            <p:cNvSpPr/>
            <p:nvPr/>
          </p:nvSpPr>
          <p:spPr>
            <a:xfrm>
              <a:off x="2107324" y="3657600"/>
              <a:ext cx="1492469" cy="783020"/>
            </a:xfrm>
            <a:custGeom>
              <a:avLst/>
              <a:gdLst>
                <a:gd name="connsiteX0" fmla="*/ 21021 w 1492469"/>
                <a:gd name="connsiteY0" fmla="*/ 252248 h 783020"/>
                <a:gd name="connsiteX1" fmla="*/ 257504 w 1492469"/>
                <a:gd name="connsiteY1" fmla="*/ 283779 h 783020"/>
                <a:gd name="connsiteX2" fmla="*/ 320566 w 1492469"/>
                <a:gd name="connsiteY2" fmla="*/ 283779 h 783020"/>
                <a:gd name="connsiteX3" fmla="*/ 383628 w 1492469"/>
                <a:gd name="connsiteY3" fmla="*/ 220717 h 783020"/>
                <a:gd name="connsiteX4" fmla="*/ 557048 w 1492469"/>
                <a:gd name="connsiteY4" fmla="*/ 268014 h 783020"/>
                <a:gd name="connsiteX5" fmla="*/ 777766 w 1492469"/>
                <a:gd name="connsiteY5" fmla="*/ 315310 h 783020"/>
                <a:gd name="connsiteX6" fmla="*/ 888124 w 1492469"/>
                <a:gd name="connsiteY6" fmla="*/ 378372 h 783020"/>
                <a:gd name="connsiteX7" fmla="*/ 998483 w 1492469"/>
                <a:gd name="connsiteY7" fmla="*/ 457200 h 783020"/>
                <a:gd name="connsiteX8" fmla="*/ 1093076 w 1492469"/>
                <a:gd name="connsiteY8" fmla="*/ 536028 h 783020"/>
                <a:gd name="connsiteX9" fmla="*/ 1219200 w 1492469"/>
                <a:gd name="connsiteY9" fmla="*/ 725214 h 783020"/>
                <a:gd name="connsiteX10" fmla="*/ 1471448 w 1492469"/>
                <a:gd name="connsiteY10" fmla="*/ 772510 h 783020"/>
                <a:gd name="connsiteX11" fmla="*/ 1345324 w 1492469"/>
                <a:gd name="connsiteY11" fmla="*/ 662152 h 783020"/>
                <a:gd name="connsiteX12" fmla="*/ 1093076 w 1492469"/>
                <a:gd name="connsiteY12" fmla="*/ 536028 h 783020"/>
                <a:gd name="connsiteX13" fmla="*/ 951186 w 1492469"/>
                <a:gd name="connsiteY13" fmla="*/ 346841 h 783020"/>
                <a:gd name="connsiteX14" fmla="*/ 762000 w 1492469"/>
                <a:gd name="connsiteY14" fmla="*/ 110359 h 783020"/>
                <a:gd name="connsiteX15" fmla="*/ 462455 w 1492469"/>
                <a:gd name="connsiteY15" fmla="*/ 0 h 783020"/>
                <a:gd name="connsiteX16" fmla="*/ 131379 w 1492469"/>
                <a:gd name="connsiteY16" fmla="*/ 110359 h 783020"/>
                <a:gd name="connsiteX17" fmla="*/ 21021 w 1492469"/>
                <a:gd name="connsiteY17" fmla="*/ 252248 h 78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2469" h="783020">
                  <a:moveTo>
                    <a:pt x="21021" y="252248"/>
                  </a:moveTo>
                  <a:cubicBezTo>
                    <a:pt x="42042" y="281151"/>
                    <a:pt x="207580" y="278524"/>
                    <a:pt x="257504" y="283779"/>
                  </a:cubicBezTo>
                  <a:cubicBezTo>
                    <a:pt x="307428" y="289034"/>
                    <a:pt x="299545" y="294289"/>
                    <a:pt x="320566" y="283779"/>
                  </a:cubicBezTo>
                  <a:cubicBezTo>
                    <a:pt x="341587" y="273269"/>
                    <a:pt x="344214" y="223345"/>
                    <a:pt x="383628" y="220717"/>
                  </a:cubicBezTo>
                  <a:cubicBezTo>
                    <a:pt x="423042" y="218090"/>
                    <a:pt x="491359" y="252249"/>
                    <a:pt x="557048" y="268014"/>
                  </a:cubicBezTo>
                  <a:cubicBezTo>
                    <a:pt x="622737" y="283779"/>
                    <a:pt x="722587" y="296917"/>
                    <a:pt x="777766" y="315310"/>
                  </a:cubicBezTo>
                  <a:cubicBezTo>
                    <a:pt x="832945" y="333703"/>
                    <a:pt x="851338" y="354724"/>
                    <a:pt x="888124" y="378372"/>
                  </a:cubicBezTo>
                  <a:cubicBezTo>
                    <a:pt x="924910" y="402020"/>
                    <a:pt x="964324" y="430924"/>
                    <a:pt x="998483" y="457200"/>
                  </a:cubicBezTo>
                  <a:cubicBezTo>
                    <a:pt x="1032642" y="483476"/>
                    <a:pt x="1056290" y="491359"/>
                    <a:pt x="1093076" y="536028"/>
                  </a:cubicBezTo>
                  <a:cubicBezTo>
                    <a:pt x="1129862" y="580697"/>
                    <a:pt x="1156138" y="685800"/>
                    <a:pt x="1219200" y="725214"/>
                  </a:cubicBezTo>
                  <a:cubicBezTo>
                    <a:pt x="1282262" y="764628"/>
                    <a:pt x="1450427" y="783020"/>
                    <a:pt x="1471448" y="772510"/>
                  </a:cubicBezTo>
                  <a:cubicBezTo>
                    <a:pt x="1492469" y="762000"/>
                    <a:pt x="1408386" y="701566"/>
                    <a:pt x="1345324" y="662152"/>
                  </a:cubicBezTo>
                  <a:cubicBezTo>
                    <a:pt x="1282262" y="622738"/>
                    <a:pt x="1158766" y="588580"/>
                    <a:pt x="1093076" y="536028"/>
                  </a:cubicBezTo>
                  <a:cubicBezTo>
                    <a:pt x="1027386" y="483476"/>
                    <a:pt x="1006365" y="417786"/>
                    <a:pt x="951186" y="346841"/>
                  </a:cubicBezTo>
                  <a:cubicBezTo>
                    <a:pt x="896007" y="275896"/>
                    <a:pt x="843455" y="168166"/>
                    <a:pt x="762000" y="110359"/>
                  </a:cubicBezTo>
                  <a:cubicBezTo>
                    <a:pt x="680545" y="52552"/>
                    <a:pt x="567558" y="0"/>
                    <a:pt x="462455" y="0"/>
                  </a:cubicBezTo>
                  <a:cubicBezTo>
                    <a:pt x="357352" y="0"/>
                    <a:pt x="204951" y="68318"/>
                    <a:pt x="131379" y="110359"/>
                  </a:cubicBezTo>
                  <a:cubicBezTo>
                    <a:pt x="57807" y="152400"/>
                    <a:pt x="0" y="223345"/>
                    <a:pt x="21021" y="252248"/>
                  </a:cubicBezTo>
                  <a:close/>
                </a:path>
              </a:pathLst>
            </a:custGeom>
            <a:solidFill>
              <a:srgbClr val="9CB084">
                <a:lumMod val="40000"/>
                <a:lumOff val="60000"/>
              </a:srgbClr>
            </a:solidFill>
            <a:ln w="6350" cap="flat" cmpd="sng" algn="ctr">
              <a:solidFill>
                <a:srgbClr val="69676D">
                  <a:lumMod val="5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1" name="Oval 62"/>
            <p:cNvSpPr/>
            <p:nvPr/>
          </p:nvSpPr>
          <p:spPr>
            <a:xfrm>
              <a:off x="1259632" y="3429000"/>
              <a:ext cx="2520000" cy="1980000"/>
            </a:xfrm>
            <a:prstGeom prst="ellipse">
              <a:avLst/>
            </a:prstGeom>
            <a:noFill/>
            <a:ln w="190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2" name="Freeform 63"/>
            <p:cNvSpPr/>
            <p:nvPr/>
          </p:nvSpPr>
          <p:spPr>
            <a:xfrm>
              <a:off x="2341179" y="4009697"/>
              <a:ext cx="896008" cy="630620"/>
            </a:xfrm>
            <a:custGeom>
              <a:avLst/>
              <a:gdLst>
                <a:gd name="connsiteX0" fmla="*/ 23649 w 896008"/>
                <a:gd name="connsiteY0" fmla="*/ 404648 h 630620"/>
                <a:gd name="connsiteX1" fmla="*/ 118242 w 896008"/>
                <a:gd name="connsiteY1" fmla="*/ 294289 h 630620"/>
                <a:gd name="connsiteX2" fmla="*/ 244366 w 896008"/>
                <a:gd name="connsiteY2" fmla="*/ 120869 h 630620"/>
                <a:gd name="connsiteX3" fmla="*/ 449318 w 896008"/>
                <a:gd name="connsiteY3" fmla="*/ 105103 h 630620"/>
                <a:gd name="connsiteX4" fmla="*/ 606973 w 896008"/>
                <a:gd name="connsiteY4" fmla="*/ 183931 h 630620"/>
                <a:gd name="connsiteX5" fmla="*/ 670035 w 896008"/>
                <a:gd name="connsiteY5" fmla="*/ 231227 h 630620"/>
                <a:gd name="connsiteX6" fmla="*/ 701566 w 896008"/>
                <a:gd name="connsiteY6" fmla="*/ 294289 h 630620"/>
                <a:gd name="connsiteX7" fmla="*/ 701566 w 896008"/>
                <a:gd name="connsiteY7" fmla="*/ 420413 h 630620"/>
                <a:gd name="connsiteX8" fmla="*/ 717331 w 896008"/>
                <a:gd name="connsiteY8" fmla="*/ 546537 h 630620"/>
                <a:gd name="connsiteX9" fmla="*/ 874987 w 896008"/>
                <a:gd name="connsiteY9" fmla="*/ 625365 h 630620"/>
                <a:gd name="connsiteX10" fmla="*/ 843455 w 896008"/>
                <a:gd name="connsiteY10" fmla="*/ 578069 h 630620"/>
                <a:gd name="connsiteX11" fmla="*/ 811924 w 896008"/>
                <a:gd name="connsiteY11" fmla="*/ 530772 h 630620"/>
                <a:gd name="connsiteX12" fmla="*/ 764628 w 896008"/>
                <a:gd name="connsiteY12" fmla="*/ 373117 h 630620"/>
                <a:gd name="connsiteX13" fmla="*/ 701566 w 896008"/>
                <a:gd name="connsiteY13" fmla="*/ 294289 h 630620"/>
                <a:gd name="connsiteX14" fmla="*/ 606973 w 896008"/>
                <a:gd name="connsiteY14" fmla="*/ 199696 h 630620"/>
                <a:gd name="connsiteX15" fmla="*/ 575442 w 896008"/>
                <a:gd name="connsiteY15" fmla="*/ 136634 h 630620"/>
                <a:gd name="connsiteX16" fmla="*/ 512380 w 896008"/>
                <a:gd name="connsiteY16" fmla="*/ 73572 h 630620"/>
                <a:gd name="connsiteX17" fmla="*/ 402021 w 896008"/>
                <a:gd name="connsiteY17" fmla="*/ 42041 h 630620"/>
                <a:gd name="connsiteX18" fmla="*/ 291662 w 896008"/>
                <a:gd name="connsiteY18" fmla="*/ 10510 h 630620"/>
                <a:gd name="connsiteX19" fmla="*/ 118242 w 896008"/>
                <a:gd name="connsiteY19" fmla="*/ 105103 h 630620"/>
                <a:gd name="connsiteX20" fmla="*/ 70945 w 896008"/>
                <a:gd name="connsiteY20" fmla="*/ 199696 h 630620"/>
                <a:gd name="connsiteX21" fmla="*/ 7883 w 896008"/>
                <a:gd name="connsiteY21" fmla="*/ 341586 h 630620"/>
                <a:gd name="connsiteX22" fmla="*/ 23649 w 896008"/>
                <a:gd name="connsiteY22" fmla="*/ 404648 h 63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008" h="630620">
                  <a:moveTo>
                    <a:pt x="23649" y="404648"/>
                  </a:moveTo>
                  <a:cubicBezTo>
                    <a:pt x="42042" y="396765"/>
                    <a:pt x="81456" y="341586"/>
                    <a:pt x="118242" y="294289"/>
                  </a:cubicBezTo>
                  <a:cubicBezTo>
                    <a:pt x="155028" y="246993"/>
                    <a:pt x="189187" y="152400"/>
                    <a:pt x="244366" y="120869"/>
                  </a:cubicBezTo>
                  <a:cubicBezTo>
                    <a:pt x="299545" y="89338"/>
                    <a:pt x="388884" y="94593"/>
                    <a:pt x="449318" y="105103"/>
                  </a:cubicBezTo>
                  <a:cubicBezTo>
                    <a:pt x="509752" y="115613"/>
                    <a:pt x="570187" y="162910"/>
                    <a:pt x="606973" y="183931"/>
                  </a:cubicBezTo>
                  <a:cubicBezTo>
                    <a:pt x="643759" y="204952"/>
                    <a:pt x="654270" y="212834"/>
                    <a:pt x="670035" y="231227"/>
                  </a:cubicBezTo>
                  <a:cubicBezTo>
                    <a:pt x="685800" y="249620"/>
                    <a:pt x="696311" y="262758"/>
                    <a:pt x="701566" y="294289"/>
                  </a:cubicBezTo>
                  <a:cubicBezTo>
                    <a:pt x="706821" y="325820"/>
                    <a:pt x="698939" y="378372"/>
                    <a:pt x="701566" y="420413"/>
                  </a:cubicBezTo>
                  <a:cubicBezTo>
                    <a:pt x="704193" y="462454"/>
                    <a:pt x="688428" y="512378"/>
                    <a:pt x="717331" y="546537"/>
                  </a:cubicBezTo>
                  <a:cubicBezTo>
                    <a:pt x="746235" y="580696"/>
                    <a:pt x="853966" y="620110"/>
                    <a:pt x="874987" y="625365"/>
                  </a:cubicBezTo>
                  <a:cubicBezTo>
                    <a:pt x="896008" y="630620"/>
                    <a:pt x="843455" y="578069"/>
                    <a:pt x="843455" y="578069"/>
                  </a:cubicBezTo>
                  <a:cubicBezTo>
                    <a:pt x="832945" y="562304"/>
                    <a:pt x="825062" y="564931"/>
                    <a:pt x="811924" y="530772"/>
                  </a:cubicBezTo>
                  <a:cubicBezTo>
                    <a:pt x="798786" y="496613"/>
                    <a:pt x="783021" y="412531"/>
                    <a:pt x="764628" y="373117"/>
                  </a:cubicBezTo>
                  <a:cubicBezTo>
                    <a:pt x="746235" y="333703"/>
                    <a:pt x="727842" y="323193"/>
                    <a:pt x="701566" y="294289"/>
                  </a:cubicBezTo>
                  <a:cubicBezTo>
                    <a:pt x="675290" y="265386"/>
                    <a:pt x="627994" y="225972"/>
                    <a:pt x="606973" y="199696"/>
                  </a:cubicBezTo>
                  <a:cubicBezTo>
                    <a:pt x="585952" y="173420"/>
                    <a:pt x="591208" y="157655"/>
                    <a:pt x="575442" y="136634"/>
                  </a:cubicBezTo>
                  <a:cubicBezTo>
                    <a:pt x="559676" y="115613"/>
                    <a:pt x="541284" y="89338"/>
                    <a:pt x="512380" y="73572"/>
                  </a:cubicBezTo>
                  <a:cubicBezTo>
                    <a:pt x="483477" y="57807"/>
                    <a:pt x="402021" y="42041"/>
                    <a:pt x="402021" y="42041"/>
                  </a:cubicBezTo>
                  <a:cubicBezTo>
                    <a:pt x="365235" y="31531"/>
                    <a:pt x="338958" y="0"/>
                    <a:pt x="291662" y="10510"/>
                  </a:cubicBezTo>
                  <a:cubicBezTo>
                    <a:pt x="244366" y="21020"/>
                    <a:pt x="155028" y="73572"/>
                    <a:pt x="118242" y="105103"/>
                  </a:cubicBezTo>
                  <a:cubicBezTo>
                    <a:pt x="81456" y="136634"/>
                    <a:pt x="89338" y="160282"/>
                    <a:pt x="70945" y="199696"/>
                  </a:cubicBezTo>
                  <a:cubicBezTo>
                    <a:pt x="52552" y="239110"/>
                    <a:pt x="15766" y="307427"/>
                    <a:pt x="7883" y="341586"/>
                  </a:cubicBezTo>
                  <a:cubicBezTo>
                    <a:pt x="0" y="375745"/>
                    <a:pt x="5256" y="412531"/>
                    <a:pt x="23649" y="404648"/>
                  </a:cubicBezTo>
                  <a:close/>
                </a:path>
              </a:pathLst>
            </a:custGeom>
            <a:solidFill>
              <a:srgbClr val="9CB084">
                <a:lumMod val="40000"/>
                <a:lumOff val="60000"/>
              </a:srgbClr>
            </a:solidFill>
            <a:ln w="3175" cap="flat" cmpd="sng" algn="ctr">
              <a:solidFill>
                <a:srgbClr val="69676D">
                  <a:lumMod val="5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3" name="Freeform 64"/>
            <p:cNvSpPr/>
            <p:nvPr/>
          </p:nvSpPr>
          <p:spPr>
            <a:xfrm>
              <a:off x="3149732" y="4745421"/>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4" name="Freeform 65"/>
            <p:cNvSpPr/>
            <p:nvPr/>
          </p:nvSpPr>
          <p:spPr>
            <a:xfrm>
              <a:off x="3203848" y="4653136"/>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5" name="Freeform 66"/>
            <p:cNvSpPr/>
            <p:nvPr/>
          </p:nvSpPr>
          <p:spPr>
            <a:xfrm>
              <a:off x="3203848" y="4725144"/>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6" name="Freeform 67"/>
            <p:cNvSpPr/>
            <p:nvPr/>
          </p:nvSpPr>
          <p:spPr>
            <a:xfrm>
              <a:off x="3203848" y="4653136"/>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7" name="Freeform 68"/>
            <p:cNvSpPr/>
            <p:nvPr/>
          </p:nvSpPr>
          <p:spPr>
            <a:xfrm>
              <a:off x="3203848" y="4581128"/>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8" name="Freeform 69"/>
            <p:cNvSpPr/>
            <p:nvPr/>
          </p:nvSpPr>
          <p:spPr>
            <a:xfrm>
              <a:off x="3203848" y="4509120"/>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9" name="Freeform 70"/>
            <p:cNvSpPr/>
            <p:nvPr/>
          </p:nvSpPr>
          <p:spPr>
            <a:xfrm>
              <a:off x="3203848" y="4509120"/>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00" name="Freeform 71"/>
            <p:cNvSpPr/>
            <p:nvPr/>
          </p:nvSpPr>
          <p:spPr>
            <a:xfrm>
              <a:off x="3293748" y="4509120"/>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01" name="Freeform 72"/>
            <p:cNvSpPr/>
            <p:nvPr/>
          </p:nvSpPr>
          <p:spPr>
            <a:xfrm>
              <a:off x="3203848" y="4589512"/>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02" name="Straight Connector 74"/>
            <p:cNvCxnSpPr>
              <a:stCxn id="298" idx="1"/>
              <a:endCxn id="298" idx="1"/>
            </p:cNvCxnSpPr>
            <p:nvPr/>
          </p:nvCxnSpPr>
          <p:spPr>
            <a:xfrm>
              <a:off x="3329972" y="4509120"/>
              <a:ext cx="0" cy="0"/>
            </a:xfrm>
            <a:prstGeom prst="line">
              <a:avLst/>
            </a:prstGeom>
            <a:noFill/>
            <a:ln w="9525" cap="flat" cmpd="sng" algn="ctr">
              <a:solidFill>
                <a:srgbClr val="CEB966">
                  <a:shade val="48000"/>
                  <a:satMod val="110000"/>
                </a:srgbClr>
              </a:solidFill>
              <a:prstDash val="solid"/>
            </a:ln>
            <a:effectLst/>
          </p:spPr>
        </p:cxnSp>
        <p:cxnSp>
          <p:nvCxnSpPr>
            <p:cNvPr id="303" name="Straight Connector 75"/>
            <p:cNvCxnSpPr/>
            <p:nvPr/>
          </p:nvCxnSpPr>
          <p:spPr>
            <a:xfrm>
              <a:off x="3275856" y="4725144"/>
              <a:ext cx="0" cy="0"/>
            </a:xfrm>
            <a:prstGeom prst="line">
              <a:avLst/>
            </a:prstGeom>
            <a:noFill/>
            <a:ln w="9525" cap="flat" cmpd="sng" algn="ctr">
              <a:solidFill>
                <a:srgbClr val="CEB966">
                  <a:shade val="48000"/>
                  <a:satMod val="110000"/>
                </a:srgbClr>
              </a:solidFill>
              <a:prstDash val="solid"/>
            </a:ln>
            <a:effectLst/>
          </p:spPr>
        </p:cxnSp>
        <p:cxnSp>
          <p:nvCxnSpPr>
            <p:cNvPr id="304" name="Straight Connector 76"/>
            <p:cNvCxnSpPr/>
            <p:nvPr/>
          </p:nvCxnSpPr>
          <p:spPr>
            <a:xfrm>
              <a:off x="3275856" y="4653136"/>
              <a:ext cx="0" cy="0"/>
            </a:xfrm>
            <a:prstGeom prst="line">
              <a:avLst/>
            </a:prstGeom>
            <a:noFill/>
            <a:ln w="9525" cap="flat" cmpd="sng" algn="ctr">
              <a:solidFill>
                <a:srgbClr val="CEB966">
                  <a:shade val="48000"/>
                  <a:satMod val="110000"/>
                </a:srgbClr>
              </a:solidFill>
              <a:prstDash val="solid"/>
            </a:ln>
            <a:effectLst/>
          </p:spPr>
        </p:cxnSp>
        <p:cxnSp>
          <p:nvCxnSpPr>
            <p:cNvPr id="305" name="Straight Connector 77"/>
            <p:cNvCxnSpPr/>
            <p:nvPr/>
          </p:nvCxnSpPr>
          <p:spPr>
            <a:xfrm>
              <a:off x="3275856" y="4653136"/>
              <a:ext cx="0" cy="0"/>
            </a:xfrm>
            <a:prstGeom prst="line">
              <a:avLst/>
            </a:prstGeom>
            <a:noFill/>
            <a:ln w="9525" cap="flat" cmpd="sng" algn="ctr">
              <a:solidFill>
                <a:srgbClr val="CEB966">
                  <a:shade val="48000"/>
                  <a:satMod val="110000"/>
                </a:srgbClr>
              </a:solidFill>
              <a:prstDash val="solid"/>
            </a:ln>
            <a:effectLst/>
          </p:spPr>
        </p:cxnSp>
        <p:cxnSp>
          <p:nvCxnSpPr>
            <p:cNvPr id="306" name="Straight Connector 78"/>
            <p:cNvCxnSpPr/>
            <p:nvPr/>
          </p:nvCxnSpPr>
          <p:spPr>
            <a:xfrm>
              <a:off x="3275856" y="4653136"/>
              <a:ext cx="0" cy="0"/>
            </a:xfrm>
            <a:prstGeom prst="line">
              <a:avLst/>
            </a:prstGeom>
            <a:noFill/>
            <a:ln w="9525" cap="flat" cmpd="sng" algn="ctr">
              <a:solidFill>
                <a:srgbClr val="CEB966">
                  <a:shade val="48000"/>
                  <a:satMod val="110000"/>
                </a:srgbClr>
              </a:solidFill>
              <a:prstDash val="solid"/>
            </a:ln>
            <a:effectLst/>
          </p:spPr>
        </p:cxnSp>
        <p:cxnSp>
          <p:nvCxnSpPr>
            <p:cNvPr id="307" name="Straight Connector 80"/>
            <p:cNvCxnSpPr>
              <a:stCxn id="298" idx="1"/>
            </p:cNvCxnSpPr>
            <p:nvPr/>
          </p:nvCxnSpPr>
          <p:spPr>
            <a:xfrm>
              <a:off x="3329972" y="4509120"/>
              <a:ext cx="17892" cy="0"/>
            </a:xfrm>
            <a:prstGeom prst="line">
              <a:avLst/>
            </a:prstGeom>
            <a:noFill/>
            <a:ln w="9525" cap="flat" cmpd="sng" algn="ctr">
              <a:solidFill>
                <a:srgbClr val="CEB966">
                  <a:shade val="48000"/>
                  <a:satMod val="110000"/>
                </a:srgbClr>
              </a:solidFill>
              <a:prstDash val="solid"/>
            </a:ln>
            <a:effectLst/>
          </p:spPr>
        </p:cxnSp>
        <p:cxnSp>
          <p:nvCxnSpPr>
            <p:cNvPr id="308" name="Straight Connector 82"/>
            <p:cNvCxnSpPr/>
            <p:nvPr/>
          </p:nvCxnSpPr>
          <p:spPr>
            <a:xfrm>
              <a:off x="3275856" y="4661520"/>
              <a:ext cx="17892" cy="0"/>
            </a:xfrm>
            <a:prstGeom prst="line">
              <a:avLst/>
            </a:prstGeom>
            <a:noFill/>
            <a:ln w="9525" cap="flat" cmpd="sng" algn="ctr">
              <a:solidFill>
                <a:srgbClr val="CEB966">
                  <a:shade val="48000"/>
                  <a:satMod val="110000"/>
                </a:srgbClr>
              </a:solidFill>
              <a:prstDash val="solid"/>
            </a:ln>
            <a:effectLst/>
          </p:spPr>
        </p:cxnSp>
        <p:cxnSp>
          <p:nvCxnSpPr>
            <p:cNvPr id="309" name="Straight Connector 83"/>
            <p:cNvCxnSpPr/>
            <p:nvPr/>
          </p:nvCxnSpPr>
          <p:spPr>
            <a:xfrm>
              <a:off x="3221740" y="4725144"/>
              <a:ext cx="17892" cy="0"/>
            </a:xfrm>
            <a:prstGeom prst="line">
              <a:avLst/>
            </a:prstGeom>
            <a:noFill/>
            <a:ln w="9525" cap="flat" cmpd="sng" algn="ctr">
              <a:solidFill>
                <a:srgbClr val="CEB966">
                  <a:shade val="48000"/>
                  <a:satMod val="110000"/>
                </a:srgbClr>
              </a:solidFill>
              <a:prstDash val="solid"/>
            </a:ln>
            <a:effectLst/>
          </p:spPr>
        </p:cxnSp>
        <p:cxnSp>
          <p:nvCxnSpPr>
            <p:cNvPr id="310" name="Straight Connector 84"/>
            <p:cNvCxnSpPr/>
            <p:nvPr/>
          </p:nvCxnSpPr>
          <p:spPr>
            <a:xfrm flipH="1">
              <a:off x="3185516" y="4653136"/>
              <a:ext cx="162348" cy="63624"/>
            </a:xfrm>
            <a:prstGeom prst="line">
              <a:avLst/>
            </a:prstGeom>
            <a:noFill/>
            <a:ln w="9525" cap="flat" cmpd="sng" algn="ctr">
              <a:solidFill>
                <a:srgbClr val="CEB966">
                  <a:shade val="48000"/>
                  <a:satMod val="110000"/>
                </a:srgbClr>
              </a:solidFill>
              <a:prstDash val="solid"/>
            </a:ln>
            <a:effectLst/>
          </p:spPr>
        </p:cxnSp>
        <p:cxnSp>
          <p:nvCxnSpPr>
            <p:cNvPr id="311" name="Straight Connector 88"/>
            <p:cNvCxnSpPr/>
            <p:nvPr/>
          </p:nvCxnSpPr>
          <p:spPr>
            <a:xfrm flipH="1">
              <a:off x="3203848" y="4661520"/>
              <a:ext cx="162348" cy="63624"/>
            </a:xfrm>
            <a:prstGeom prst="line">
              <a:avLst/>
            </a:prstGeom>
            <a:noFill/>
            <a:ln w="9525" cap="flat" cmpd="sng" algn="ctr">
              <a:solidFill>
                <a:srgbClr val="CEB966">
                  <a:shade val="48000"/>
                  <a:satMod val="110000"/>
                </a:srgbClr>
              </a:solidFill>
              <a:prstDash val="solid"/>
            </a:ln>
            <a:effectLst/>
          </p:spPr>
        </p:cxnSp>
        <p:cxnSp>
          <p:nvCxnSpPr>
            <p:cNvPr id="312" name="Straight Connector 89"/>
            <p:cNvCxnSpPr/>
            <p:nvPr/>
          </p:nvCxnSpPr>
          <p:spPr>
            <a:xfrm flipH="1">
              <a:off x="3222180" y="4517504"/>
              <a:ext cx="162348" cy="63624"/>
            </a:xfrm>
            <a:prstGeom prst="line">
              <a:avLst/>
            </a:prstGeom>
            <a:noFill/>
            <a:ln w="9525" cap="flat" cmpd="sng" algn="ctr">
              <a:solidFill>
                <a:srgbClr val="CEB966">
                  <a:shade val="48000"/>
                  <a:satMod val="110000"/>
                </a:srgbClr>
              </a:solidFill>
              <a:prstDash val="solid"/>
            </a:ln>
            <a:effectLst/>
          </p:spPr>
        </p:cxnSp>
        <p:cxnSp>
          <p:nvCxnSpPr>
            <p:cNvPr id="313" name="Straight Connector 90"/>
            <p:cNvCxnSpPr/>
            <p:nvPr/>
          </p:nvCxnSpPr>
          <p:spPr>
            <a:xfrm flipH="1">
              <a:off x="3257524" y="4453880"/>
              <a:ext cx="162348" cy="63624"/>
            </a:xfrm>
            <a:prstGeom prst="line">
              <a:avLst/>
            </a:prstGeom>
            <a:noFill/>
            <a:ln w="9525" cap="flat" cmpd="sng" algn="ctr">
              <a:solidFill>
                <a:srgbClr val="CEB966">
                  <a:shade val="48000"/>
                  <a:satMod val="110000"/>
                </a:srgbClr>
              </a:solidFill>
              <a:prstDash val="solid"/>
            </a:ln>
            <a:effectLst/>
          </p:spPr>
        </p:cxnSp>
        <p:cxnSp>
          <p:nvCxnSpPr>
            <p:cNvPr id="314" name="Straight Connector 91"/>
            <p:cNvCxnSpPr/>
            <p:nvPr/>
          </p:nvCxnSpPr>
          <p:spPr>
            <a:xfrm flipH="1">
              <a:off x="3257524" y="4517504"/>
              <a:ext cx="162348" cy="63624"/>
            </a:xfrm>
            <a:prstGeom prst="line">
              <a:avLst/>
            </a:prstGeom>
            <a:noFill/>
            <a:ln w="9525" cap="flat" cmpd="sng" algn="ctr">
              <a:solidFill>
                <a:srgbClr val="CEB966">
                  <a:shade val="48000"/>
                  <a:satMod val="110000"/>
                </a:srgbClr>
              </a:solidFill>
              <a:prstDash val="solid"/>
            </a:ln>
            <a:effectLst/>
          </p:spPr>
        </p:cxnSp>
        <p:cxnSp>
          <p:nvCxnSpPr>
            <p:cNvPr id="315" name="Straight Connector 92"/>
            <p:cNvCxnSpPr/>
            <p:nvPr/>
          </p:nvCxnSpPr>
          <p:spPr>
            <a:xfrm flipH="1">
              <a:off x="3401540" y="4581128"/>
              <a:ext cx="162348" cy="63624"/>
            </a:xfrm>
            <a:prstGeom prst="line">
              <a:avLst/>
            </a:prstGeom>
            <a:noFill/>
            <a:ln w="9525" cap="flat" cmpd="sng" algn="ctr">
              <a:solidFill>
                <a:srgbClr val="CEB966">
                  <a:shade val="48000"/>
                  <a:satMod val="110000"/>
                </a:srgbClr>
              </a:solidFill>
              <a:prstDash val="solid"/>
            </a:ln>
            <a:effectLst/>
          </p:spPr>
        </p:cxnSp>
        <p:cxnSp>
          <p:nvCxnSpPr>
            <p:cNvPr id="316" name="Straight Connector 94"/>
            <p:cNvCxnSpPr/>
            <p:nvPr/>
          </p:nvCxnSpPr>
          <p:spPr>
            <a:xfrm>
              <a:off x="3419872" y="4725144"/>
              <a:ext cx="144016" cy="0"/>
            </a:xfrm>
            <a:prstGeom prst="line">
              <a:avLst/>
            </a:prstGeom>
            <a:noFill/>
            <a:ln w="9525" cap="flat" cmpd="sng" algn="ctr">
              <a:solidFill>
                <a:srgbClr val="CEB966">
                  <a:shade val="48000"/>
                  <a:satMod val="110000"/>
                </a:srgbClr>
              </a:solidFill>
              <a:prstDash val="solid"/>
            </a:ln>
            <a:effectLst/>
          </p:spPr>
        </p:cxnSp>
        <p:cxnSp>
          <p:nvCxnSpPr>
            <p:cNvPr id="317" name="Straight Connector 96"/>
            <p:cNvCxnSpPr/>
            <p:nvPr/>
          </p:nvCxnSpPr>
          <p:spPr>
            <a:xfrm>
              <a:off x="3419872" y="4653136"/>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18" name="Straight Connector 97"/>
            <p:cNvCxnSpPr/>
            <p:nvPr/>
          </p:nvCxnSpPr>
          <p:spPr>
            <a:xfrm>
              <a:off x="3419872" y="4725144"/>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19" name="Straight Connector 98"/>
            <p:cNvCxnSpPr/>
            <p:nvPr/>
          </p:nvCxnSpPr>
          <p:spPr>
            <a:xfrm>
              <a:off x="3419872" y="4581128"/>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0" name="Straight Connector 99"/>
            <p:cNvCxnSpPr/>
            <p:nvPr/>
          </p:nvCxnSpPr>
          <p:spPr>
            <a:xfrm>
              <a:off x="3419872" y="4509120"/>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1" name="Straight Connector 100"/>
            <p:cNvCxnSpPr/>
            <p:nvPr/>
          </p:nvCxnSpPr>
          <p:spPr>
            <a:xfrm>
              <a:off x="3419872" y="4509120"/>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2" name="Straight Connector 101"/>
            <p:cNvCxnSpPr/>
            <p:nvPr/>
          </p:nvCxnSpPr>
          <p:spPr>
            <a:xfrm>
              <a:off x="3563888" y="4653136"/>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3" name="Straight Connector 102"/>
            <p:cNvCxnSpPr/>
            <p:nvPr/>
          </p:nvCxnSpPr>
          <p:spPr>
            <a:xfrm>
              <a:off x="3635896" y="4581128"/>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4" name="Straight Connector 103"/>
            <p:cNvCxnSpPr/>
            <p:nvPr/>
          </p:nvCxnSpPr>
          <p:spPr>
            <a:xfrm>
              <a:off x="3635896" y="4509120"/>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25" name="Straight Connector 104"/>
            <p:cNvCxnSpPr/>
            <p:nvPr/>
          </p:nvCxnSpPr>
          <p:spPr>
            <a:xfrm>
              <a:off x="3635896" y="4437112"/>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sp>
          <p:nvSpPr>
            <p:cNvPr id="326" name="Freeform 105"/>
            <p:cNvSpPr/>
            <p:nvPr/>
          </p:nvSpPr>
          <p:spPr>
            <a:xfrm>
              <a:off x="6836979" y="3647090"/>
              <a:ext cx="1150883" cy="246993"/>
            </a:xfrm>
            <a:custGeom>
              <a:avLst/>
              <a:gdLst>
                <a:gd name="connsiteX0" fmla="*/ 21021 w 1150883"/>
                <a:gd name="connsiteY0" fmla="*/ 10510 h 246993"/>
                <a:gd name="connsiteX1" fmla="*/ 5255 w 1150883"/>
                <a:gd name="connsiteY1" fmla="*/ 105103 h 246993"/>
                <a:gd name="connsiteX2" fmla="*/ 52552 w 1150883"/>
                <a:gd name="connsiteY2" fmla="*/ 136634 h 246993"/>
                <a:gd name="connsiteX3" fmla="*/ 99849 w 1150883"/>
                <a:gd name="connsiteY3" fmla="*/ 89338 h 246993"/>
                <a:gd name="connsiteX4" fmla="*/ 210207 w 1150883"/>
                <a:gd name="connsiteY4" fmla="*/ 168165 h 246993"/>
                <a:gd name="connsiteX5" fmla="*/ 225973 w 1150883"/>
                <a:gd name="connsiteY5" fmla="*/ 89338 h 246993"/>
                <a:gd name="connsiteX6" fmla="*/ 210207 w 1150883"/>
                <a:gd name="connsiteY6" fmla="*/ 26276 h 246993"/>
                <a:gd name="connsiteX7" fmla="*/ 225973 w 1150883"/>
                <a:gd name="connsiteY7" fmla="*/ 120869 h 246993"/>
                <a:gd name="connsiteX8" fmla="*/ 273269 w 1150883"/>
                <a:gd name="connsiteY8" fmla="*/ 168165 h 246993"/>
                <a:gd name="connsiteX9" fmla="*/ 367862 w 1150883"/>
                <a:gd name="connsiteY9" fmla="*/ 136634 h 246993"/>
                <a:gd name="connsiteX10" fmla="*/ 462455 w 1150883"/>
                <a:gd name="connsiteY10" fmla="*/ 183931 h 246993"/>
                <a:gd name="connsiteX11" fmla="*/ 478221 w 1150883"/>
                <a:gd name="connsiteY11" fmla="*/ 120869 h 246993"/>
                <a:gd name="connsiteX12" fmla="*/ 446690 w 1150883"/>
                <a:gd name="connsiteY12" fmla="*/ 57807 h 246993"/>
                <a:gd name="connsiteX13" fmla="*/ 446690 w 1150883"/>
                <a:gd name="connsiteY13" fmla="*/ 42041 h 246993"/>
                <a:gd name="connsiteX14" fmla="*/ 478221 w 1150883"/>
                <a:gd name="connsiteY14" fmla="*/ 152400 h 246993"/>
                <a:gd name="connsiteX15" fmla="*/ 541283 w 1150883"/>
                <a:gd name="connsiteY15" fmla="*/ 199696 h 246993"/>
                <a:gd name="connsiteX16" fmla="*/ 651642 w 1150883"/>
                <a:gd name="connsiteY16" fmla="*/ 168165 h 246993"/>
                <a:gd name="connsiteX17" fmla="*/ 651642 w 1150883"/>
                <a:gd name="connsiteY17" fmla="*/ 89338 h 246993"/>
                <a:gd name="connsiteX18" fmla="*/ 651642 w 1150883"/>
                <a:gd name="connsiteY18" fmla="*/ 89338 h 246993"/>
                <a:gd name="connsiteX19" fmla="*/ 651642 w 1150883"/>
                <a:gd name="connsiteY19" fmla="*/ 183931 h 246993"/>
                <a:gd name="connsiteX20" fmla="*/ 730469 w 1150883"/>
                <a:gd name="connsiteY20" fmla="*/ 199696 h 246993"/>
                <a:gd name="connsiteX21" fmla="*/ 777766 w 1150883"/>
                <a:gd name="connsiteY21" fmla="*/ 152400 h 246993"/>
                <a:gd name="connsiteX22" fmla="*/ 762000 w 1150883"/>
                <a:gd name="connsiteY22" fmla="*/ 168165 h 246993"/>
                <a:gd name="connsiteX23" fmla="*/ 777766 w 1150883"/>
                <a:gd name="connsiteY23" fmla="*/ 105103 h 246993"/>
                <a:gd name="connsiteX24" fmla="*/ 746235 w 1150883"/>
                <a:gd name="connsiteY24" fmla="*/ 89338 h 246993"/>
                <a:gd name="connsiteX25" fmla="*/ 793531 w 1150883"/>
                <a:gd name="connsiteY25" fmla="*/ 120869 h 246993"/>
                <a:gd name="connsiteX26" fmla="*/ 777766 w 1150883"/>
                <a:gd name="connsiteY26" fmla="*/ 168165 h 246993"/>
                <a:gd name="connsiteX27" fmla="*/ 888124 w 1150883"/>
                <a:gd name="connsiteY27" fmla="*/ 215462 h 246993"/>
                <a:gd name="connsiteX28" fmla="*/ 935421 w 1150883"/>
                <a:gd name="connsiteY28" fmla="*/ 183931 h 246993"/>
                <a:gd name="connsiteX29" fmla="*/ 951187 w 1150883"/>
                <a:gd name="connsiteY29" fmla="*/ 120869 h 246993"/>
                <a:gd name="connsiteX30" fmla="*/ 951187 w 1150883"/>
                <a:gd name="connsiteY30" fmla="*/ 57807 h 246993"/>
                <a:gd name="connsiteX31" fmla="*/ 966952 w 1150883"/>
                <a:gd name="connsiteY31" fmla="*/ 89338 h 246993"/>
                <a:gd name="connsiteX32" fmla="*/ 998483 w 1150883"/>
                <a:gd name="connsiteY32" fmla="*/ 10510 h 246993"/>
                <a:gd name="connsiteX33" fmla="*/ 1014249 w 1150883"/>
                <a:gd name="connsiteY33" fmla="*/ 42041 h 246993"/>
                <a:gd name="connsiteX34" fmla="*/ 1077311 w 1150883"/>
                <a:gd name="connsiteY34" fmla="*/ 152400 h 246993"/>
                <a:gd name="connsiteX35" fmla="*/ 1077311 w 1150883"/>
                <a:gd name="connsiteY35" fmla="*/ 231227 h 246993"/>
                <a:gd name="connsiteX36" fmla="*/ 935421 w 1150883"/>
                <a:gd name="connsiteY36" fmla="*/ 199696 h 246993"/>
                <a:gd name="connsiteX37" fmla="*/ 903890 w 1150883"/>
                <a:gd name="connsiteY37" fmla="*/ 120869 h 246993"/>
                <a:gd name="connsiteX38" fmla="*/ 919655 w 1150883"/>
                <a:gd name="connsiteY38" fmla="*/ 10510 h 246993"/>
                <a:gd name="connsiteX39" fmla="*/ 951187 w 1150883"/>
                <a:gd name="connsiteY39" fmla="*/ 57807 h 246993"/>
                <a:gd name="connsiteX40" fmla="*/ 1061545 w 1150883"/>
                <a:gd name="connsiteY40" fmla="*/ 10510 h 246993"/>
                <a:gd name="connsiteX41" fmla="*/ 1124607 w 1150883"/>
                <a:gd name="connsiteY41" fmla="*/ 105103 h 246993"/>
                <a:gd name="connsiteX42" fmla="*/ 1140373 w 1150883"/>
                <a:gd name="connsiteY42" fmla="*/ 199696 h 246993"/>
                <a:gd name="connsiteX43" fmla="*/ 1061545 w 1150883"/>
                <a:gd name="connsiteY43" fmla="*/ 246993 h 246993"/>
                <a:gd name="connsiteX44" fmla="*/ 1061545 w 1150883"/>
                <a:gd name="connsiteY44" fmla="*/ 246993 h 24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0883" h="246993">
                  <a:moveTo>
                    <a:pt x="21021" y="10510"/>
                  </a:moveTo>
                  <a:cubicBezTo>
                    <a:pt x="10510" y="47296"/>
                    <a:pt x="0" y="84082"/>
                    <a:pt x="5255" y="105103"/>
                  </a:cubicBezTo>
                  <a:cubicBezTo>
                    <a:pt x="10510" y="126124"/>
                    <a:pt x="36786" y="139261"/>
                    <a:pt x="52552" y="136634"/>
                  </a:cubicBezTo>
                  <a:cubicBezTo>
                    <a:pt x="68318" y="134007"/>
                    <a:pt x="73573" y="84083"/>
                    <a:pt x="99849" y="89338"/>
                  </a:cubicBezTo>
                  <a:cubicBezTo>
                    <a:pt x="126125" y="94593"/>
                    <a:pt x="189186" y="168165"/>
                    <a:pt x="210207" y="168165"/>
                  </a:cubicBezTo>
                  <a:cubicBezTo>
                    <a:pt x="231228" y="168165"/>
                    <a:pt x="225973" y="112986"/>
                    <a:pt x="225973" y="89338"/>
                  </a:cubicBezTo>
                  <a:cubicBezTo>
                    <a:pt x="225973" y="65690"/>
                    <a:pt x="210207" y="21021"/>
                    <a:pt x="210207" y="26276"/>
                  </a:cubicBezTo>
                  <a:cubicBezTo>
                    <a:pt x="210207" y="31531"/>
                    <a:pt x="215463" y="97221"/>
                    <a:pt x="225973" y="120869"/>
                  </a:cubicBezTo>
                  <a:cubicBezTo>
                    <a:pt x="236483" y="144517"/>
                    <a:pt x="249621" y="165538"/>
                    <a:pt x="273269" y="168165"/>
                  </a:cubicBezTo>
                  <a:cubicBezTo>
                    <a:pt x="296917" y="170792"/>
                    <a:pt x="336331" y="134006"/>
                    <a:pt x="367862" y="136634"/>
                  </a:cubicBezTo>
                  <a:cubicBezTo>
                    <a:pt x="399393" y="139262"/>
                    <a:pt x="444062" y="186558"/>
                    <a:pt x="462455" y="183931"/>
                  </a:cubicBezTo>
                  <a:cubicBezTo>
                    <a:pt x="480848" y="181304"/>
                    <a:pt x="480848" y="141890"/>
                    <a:pt x="478221" y="120869"/>
                  </a:cubicBezTo>
                  <a:cubicBezTo>
                    <a:pt x="475594" y="99848"/>
                    <a:pt x="451945" y="70945"/>
                    <a:pt x="446690" y="57807"/>
                  </a:cubicBezTo>
                  <a:cubicBezTo>
                    <a:pt x="441435" y="44669"/>
                    <a:pt x="441435" y="26276"/>
                    <a:pt x="446690" y="42041"/>
                  </a:cubicBezTo>
                  <a:cubicBezTo>
                    <a:pt x="451945" y="57806"/>
                    <a:pt x="462456" y="126124"/>
                    <a:pt x="478221" y="152400"/>
                  </a:cubicBezTo>
                  <a:cubicBezTo>
                    <a:pt x="493986" y="178676"/>
                    <a:pt x="512380" y="197069"/>
                    <a:pt x="541283" y="199696"/>
                  </a:cubicBezTo>
                  <a:cubicBezTo>
                    <a:pt x="570186" y="202323"/>
                    <a:pt x="633249" y="186558"/>
                    <a:pt x="651642" y="168165"/>
                  </a:cubicBezTo>
                  <a:lnTo>
                    <a:pt x="651642" y="89338"/>
                  </a:lnTo>
                  <a:lnTo>
                    <a:pt x="651642" y="89338"/>
                  </a:lnTo>
                  <a:cubicBezTo>
                    <a:pt x="651642" y="105103"/>
                    <a:pt x="638504" y="165538"/>
                    <a:pt x="651642" y="183931"/>
                  </a:cubicBezTo>
                  <a:cubicBezTo>
                    <a:pt x="664780" y="202324"/>
                    <a:pt x="709448" y="204951"/>
                    <a:pt x="730469" y="199696"/>
                  </a:cubicBezTo>
                  <a:cubicBezTo>
                    <a:pt x="751490" y="194441"/>
                    <a:pt x="777766" y="152400"/>
                    <a:pt x="777766" y="152400"/>
                  </a:cubicBezTo>
                  <a:cubicBezTo>
                    <a:pt x="783021" y="147145"/>
                    <a:pt x="762000" y="176048"/>
                    <a:pt x="762000" y="168165"/>
                  </a:cubicBezTo>
                  <a:cubicBezTo>
                    <a:pt x="762000" y="160282"/>
                    <a:pt x="780393" y="118241"/>
                    <a:pt x="777766" y="105103"/>
                  </a:cubicBezTo>
                  <a:cubicBezTo>
                    <a:pt x="775139" y="91965"/>
                    <a:pt x="743608" y="86710"/>
                    <a:pt x="746235" y="89338"/>
                  </a:cubicBezTo>
                  <a:cubicBezTo>
                    <a:pt x="748862" y="91966"/>
                    <a:pt x="788276" y="107731"/>
                    <a:pt x="793531" y="120869"/>
                  </a:cubicBezTo>
                  <a:cubicBezTo>
                    <a:pt x="798786" y="134007"/>
                    <a:pt x="762001" y="152400"/>
                    <a:pt x="777766" y="168165"/>
                  </a:cubicBezTo>
                  <a:cubicBezTo>
                    <a:pt x="793531" y="183930"/>
                    <a:pt x="861848" y="212834"/>
                    <a:pt x="888124" y="215462"/>
                  </a:cubicBezTo>
                  <a:cubicBezTo>
                    <a:pt x="914400" y="218090"/>
                    <a:pt x="924911" y="199696"/>
                    <a:pt x="935421" y="183931"/>
                  </a:cubicBezTo>
                  <a:cubicBezTo>
                    <a:pt x="945931" y="168166"/>
                    <a:pt x="948559" y="141890"/>
                    <a:pt x="951187" y="120869"/>
                  </a:cubicBezTo>
                  <a:cubicBezTo>
                    <a:pt x="953815" y="99848"/>
                    <a:pt x="948560" y="63062"/>
                    <a:pt x="951187" y="57807"/>
                  </a:cubicBezTo>
                  <a:cubicBezTo>
                    <a:pt x="953814" y="52552"/>
                    <a:pt x="959069" y="97221"/>
                    <a:pt x="966952" y="89338"/>
                  </a:cubicBezTo>
                  <a:cubicBezTo>
                    <a:pt x="974835" y="81455"/>
                    <a:pt x="990600" y="18393"/>
                    <a:pt x="998483" y="10510"/>
                  </a:cubicBezTo>
                  <a:cubicBezTo>
                    <a:pt x="1006366" y="2627"/>
                    <a:pt x="1001111" y="18393"/>
                    <a:pt x="1014249" y="42041"/>
                  </a:cubicBezTo>
                  <a:cubicBezTo>
                    <a:pt x="1027387" y="65689"/>
                    <a:pt x="1066801" y="120869"/>
                    <a:pt x="1077311" y="152400"/>
                  </a:cubicBezTo>
                  <a:cubicBezTo>
                    <a:pt x="1087821" y="183931"/>
                    <a:pt x="1100959" y="223344"/>
                    <a:pt x="1077311" y="231227"/>
                  </a:cubicBezTo>
                  <a:cubicBezTo>
                    <a:pt x="1053663" y="239110"/>
                    <a:pt x="964324" y="218089"/>
                    <a:pt x="935421" y="199696"/>
                  </a:cubicBezTo>
                  <a:cubicBezTo>
                    <a:pt x="906518" y="181303"/>
                    <a:pt x="906518" y="152400"/>
                    <a:pt x="903890" y="120869"/>
                  </a:cubicBezTo>
                  <a:cubicBezTo>
                    <a:pt x="901262" y="89338"/>
                    <a:pt x="911772" y="21020"/>
                    <a:pt x="919655" y="10510"/>
                  </a:cubicBezTo>
                  <a:cubicBezTo>
                    <a:pt x="927538" y="0"/>
                    <a:pt x="927539" y="57807"/>
                    <a:pt x="951187" y="57807"/>
                  </a:cubicBezTo>
                  <a:cubicBezTo>
                    <a:pt x="974835" y="57807"/>
                    <a:pt x="1032642" y="2627"/>
                    <a:pt x="1061545" y="10510"/>
                  </a:cubicBezTo>
                  <a:cubicBezTo>
                    <a:pt x="1090448" y="18393"/>
                    <a:pt x="1111469" y="73572"/>
                    <a:pt x="1124607" y="105103"/>
                  </a:cubicBezTo>
                  <a:cubicBezTo>
                    <a:pt x="1137745" y="136634"/>
                    <a:pt x="1150883" y="176048"/>
                    <a:pt x="1140373" y="199696"/>
                  </a:cubicBezTo>
                  <a:cubicBezTo>
                    <a:pt x="1129863" y="223344"/>
                    <a:pt x="1061545" y="246993"/>
                    <a:pt x="1061545" y="246993"/>
                  </a:cubicBezTo>
                  <a:lnTo>
                    <a:pt x="1061545" y="246993"/>
                  </a:lnTo>
                </a:path>
              </a:pathLst>
            </a:custGeom>
            <a:solidFill>
              <a:srgbClr val="CEB966">
                <a:lumMod val="40000"/>
                <a:lumOff val="60000"/>
              </a:srgbClr>
            </a:solidFill>
            <a:ln w="317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7" name="Freeform 106"/>
            <p:cNvSpPr/>
            <p:nvPr/>
          </p:nvSpPr>
          <p:spPr>
            <a:xfrm>
              <a:off x="5076497" y="2819401"/>
              <a:ext cx="617482" cy="128750"/>
            </a:xfrm>
            <a:custGeom>
              <a:avLst/>
              <a:gdLst>
                <a:gd name="connsiteX0" fmla="*/ 0 w 617482"/>
                <a:gd name="connsiteY0" fmla="*/ 97220 h 128750"/>
                <a:gd name="connsiteX1" fmla="*/ 252248 w 617482"/>
                <a:gd name="connsiteY1" fmla="*/ 2627 h 128750"/>
                <a:gd name="connsiteX2" fmla="*/ 567558 w 617482"/>
                <a:gd name="connsiteY2" fmla="*/ 112985 h 128750"/>
                <a:gd name="connsiteX3" fmla="*/ 551793 w 617482"/>
                <a:gd name="connsiteY3" fmla="*/ 97220 h 128750"/>
              </a:gdLst>
              <a:ahLst/>
              <a:cxnLst>
                <a:cxn ang="0">
                  <a:pos x="connsiteX0" y="connsiteY0"/>
                </a:cxn>
                <a:cxn ang="0">
                  <a:pos x="connsiteX1" y="connsiteY1"/>
                </a:cxn>
                <a:cxn ang="0">
                  <a:pos x="connsiteX2" y="connsiteY2"/>
                </a:cxn>
                <a:cxn ang="0">
                  <a:pos x="connsiteX3" y="connsiteY3"/>
                </a:cxn>
              </a:cxnLst>
              <a:rect l="l" t="t" r="r" b="b"/>
              <a:pathLst>
                <a:path w="617482" h="128750">
                  <a:moveTo>
                    <a:pt x="0" y="97220"/>
                  </a:moveTo>
                  <a:cubicBezTo>
                    <a:pt x="78827" y="48610"/>
                    <a:pt x="157655" y="0"/>
                    <a:pt x="252248" y="2627"/>
                  </a:cubicBezTo>
                  <a:cubicBezTo>
                    <a:pt x="346841" y="5254"/>
                    <a:pt x="517634" y="97220"/>
                    <a:pt x="567558" y="112985"/>
                  </a:cubicBezTo>
                  <a:cubicBezTo>
                    <a:pt x="617482" y="128750"/>
                    <a:pt x="584637" y="112985"/>
                    <a:pt x="551793" y="9722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8" name="Oval 107"/>
            <p:cNvSpPr/>
            <p:nvPr/>
          </p:nvSpPr>
          <p:spPr>
            <a:xfrm>
              <a:off x="5436096" y="2924984"/>
              <a:ext cx="504000" cy="360000"/>
            </a:xfrm>
            <a:prstGeom prst="ellipse">
              <a:avLst/>
            </a:prstGeom>
            <a:noFill/>
            <a:ln w="1270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9" name="Freeform 109"/>
            <p:cNvSpPr/>
            <p:nvPr/>
          </p:nvSpPr>
          <p:spPr>
            <a:xfrm>
              <a:off x="5234152" y="2349062"/>
              <a:ext cx="157655" cy="409904"/>
            </a:xfrm>
            <a:custGeom>
              <a:avLst/>
              <a:gdLst>
                <a:gd name="connsiteX0" fmla="*/ 0 w 157655"/>
                <a:gd name="connsiteY0" fmla="*/ 0 h 409904"/>
                <a:gd name="connsiteX1" fmla="*/ 94593 w 157655"/>
                <a:gd name="connsiteY1" fmla="*/ 331076 h 409904"/>
                <a:gd name="connsiteX2" fmla="*/ 157655 w 157655"/>
                <a:gd name="connsiteY2" fmla="*/ 409904 h 409904"/>
                <a:gd name="connsiteX3" fmla="*/ 157655 w 157655"/>
                <a:gd name="connsiteY3" fmla="*/ 409904 h 409904"/>
                <a:gd name="connsiteX4" fmla="*/ 157655 w 157655"/>
                <a:gd name="connsiteY4" fmla="*/ 409904 h 40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55" h="409904">
                  <a:moveTo>
                    <a:pt x="0" y="0"/>
                  </a:moveTo>
                  <a:cubicBezTo>
                    <a:pt x="34158" y="131379"/>
                    <a:pt x="68317" y="262759"/>
                    <a:pt x="94593" y="331076"/>
                  </a:cubicBezTo>
                  <a:cubicBezTo>
                    <a:pt x="120869" y="399393"/>
                    <a:pt x="157655" y="409904"/>
                    <a:pt x="157655" y="409904"/>
                  </a:cubicBezTo>
                  <a:lnTo>
                    <a:pt x="157655" y="409904"/>
                  </a:lnTo>
                  <a:lnTo>
                    <a:pt x="157655" y="409904"/>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0" name="Freeform 110"/>
            <p:cNvSpPr/>
            <p:nvPr/>
          </p:nvSpPr>
          <p:spPr>
            <a:xfrm>
              <a:off x="6085490" y="2380593"/>
              <a:ext cx="157655" cy="204952"/>
            </a:xfrm>
            <a:custGeom>
              <a:avLst/>
              <a:gdLst>
                <a:gd name="connsiteX0" fmla="*/ 0 w 157655"/>
                <a:gd name="connsiteY0" fmla="*/ 0 h 204952"/>
                <a:gd name="connsiteX1" fmla="*/ 157655 w 157655"/>
                <a:gd name="connsiteY1" fmla="*/ 204952 h 204952"/>
                <a:gd name="connsiteX2" fmla="*/ 157655 w 157655"/>
                <a:gd name="connsiteY2" fmla="*/ 204952 h 204952"/>
              </a:gdLst>
              <a:ahLst/>
              <a:cxnLst>
                <a:cxn ang="0">
                  <a:pos x="connsiteX0" y="connsiteY0"/>
                </a:cxn>
                <a:cxn ang="0">
                  <a:pos x="connsiteX1" y="connsiteY1"/>
                </a:cxn>
                <a:cxn ang="0">
                  <a:pos x="connsiteX2" y="connsiteY2"/>
                </a:cxn>
              </a:cxnLst>
              <a:rect l="l" t="t" r="r" b="b"/>
              <a:pathLst>
                <a:path w="157655" h="204952">
                  <a:moveTo>
                    <a:pt x="0" y="0"/>
                  </a:moveTo>
                  <a:lnTo>
                    <a:pt x="157655" y="204952"/>
                  </a:lnTo>
                  <a:lnTo>
                    <a:pt x="157655" y="204952"/>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1" name="Freeform 111"/>
            <p:cNvSpPr/>
            <p:nvPr/>
          </p:nvSpPr>
          <p:spPr>
            <a:xfrm>
              <a:off x="6574221" y="1749972"/>
              <a:ext cx="283779" cy="394138"/>
            </a:xfrm>
            <a:custGeom>
              <a:avLst/>
              <a:gdLst>
                <a:gd name="connsiteX0" fmla="*/ 0 w 283779"/>
                <a:gd name="connsiteY0" fmla="*/ 0 h 394138"/>
                <a:gd name="connsiteX1" fmla="*/ 283779 w 283779"/>
                <a:gd name="connsiteY1" fmla="*/ 394138 h 394138"/>
              </a:gdLst>
              <a:ahLst/>
              <a:cxnLst>
                <a:cxn ang="0">
                  <a:pos x="connsiteX0" y="connsiteY0"/>
                </a:cxn>
                <a:cxn ang="0">
                  <a:pos x="connsiteX1" y="connsiteY1"/>
                </a:cxn>
              </a:cxnLst>
              <a:rect l="l" t="t" r="r" b="b"/>
              <a:pathLst>
                <a:path w="283779" h="394138">
                  <a:moveTo>
                    <a:pt x="0" y="0"/>
                  </a:moveTo>
                  <a:lnTo>
                    <a:pt x="283779" y="39413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2" name="Freeform 112"/>
            <p:cNvSpPr/>
            <p:nvPr/>
          </p:nvSpPr>
          <p:spPr>
            <a:xfrm>
              <a:off x="6337738" y="2238703"/>
              <a:ext cx="268014" cy="157656"/>
            </a:xfrm>
            <a:custGeom>
              <a:avLst/>
              <a:gdLst>
                <a:gd name="connsiteX0" fmla="*/ 0 w 268014"/>
                <a:gd name="connsiteY0" fmla="*/ 0 h 157656"/>
                <a:gd name="connsiteX1" fmla="*/ 268014 w 268014"/>
                <a:gd name="connsiteY1" fmla="*/ 157656 h 157656"/>
              </a:gdLst>
              <a:ahLst/>
              <a:cxnLst>
                <a:cxn ang="0">
                  <a:pos x="connsiteX0" y="connsiteY0"/>
                </a:cxn>
                <a:cxn ang="0">
                  <a:pos x="connsiteX1" y="connsiteY1"/>
                </a:cxn>
              </a:cxnLst>
              <a:rect l="l" t="t" r="r" b="b"/>
              <a:pathLst>
                <a:path w="268014" h="157656">
                  <a:moveTo>
                    <a:pt x="0" y="0"/>
                  </a:moveTo>
                  <a:lnTo>
                    <a:pt x="268014" y="15765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3" name="Freeform 119"/>
            <p:cNvSpPr/>
            <p:nvPr/>
          </p:nvSpPr>
          <p:spPr>
            <a:xfrm>
              <a:off x="5092262" y="2270234"/>
              <a:ext cx="1781504" cy="667407"/>
            </a:xfrm>
            <a:custGeom>
              <a:avLst/>
              <a:gdLst>
                <a:gd name="connsiteX0" fmla="*/ 1781504 w 1781504"/>
                <a:gd name="connsiteY0" fmla="*/ 0 h 667407"/>
                <a:gd name="connsiteX1" fmla="*/ 1671145 w 1781504"/>
                <a:gd name="connsiteY1" fmla="*/ 126125 h 667407"/>
                <a:gd name="connsiteX2" fmla="*/ 1545021 w 1781504"/>
                <a:gd name="connsiteY2" fmla="*/ 315311 h 667407"/>
                <a:gd name="connsiteX3" fmla="*/ 1497724 w 1781504"/>
                <a:gd name="connsiteY3" fmla="*/ 425669 h 667407"/>
                <a:gd name="connsiteX4" fmla="*/ 1513490 w 1781504"/>
                <a:gd name="connsiteY4" fmla="*/ 583325 h 667407"/>
                <a:gd name="connsiteX5" fmla="*/ 1513490 w 1781504"/>
                <a:gd name="connsiteY5" fmla="*/ 646387 h 667407"/>
                <a:gd name="connsiteX6" fmla="*/ 1292772 w 1781504"/>
                <a:gd name="connsiteY6" fmla="*/ 662152 h 667407"/>
                <a:gd name="connsiteX7" fmla="*/ 1087821 w 1781504"/>
                <a:gd name="connsiteY7" fmla="*/ 662152 h 667407"/>
                <a:gd name="connsiteX8" fmla="*/ 788276 w 1781504"/>
                <a:gd name="connsiteY8" fmla="*/ 646387 h 667407"/>
                <a:gd name="connsiteX9" fmla="*/ 709448 w 1781504"/>
                <a:gd name="connsiteY9" fmla="*/ 662152 h 667407"/>
                <a:gd name="connsiteX10" fmla="*/ 662152 w 1781504"/>
                <a:gd name="connsiteY10" fmla="*/ 614856 h 667407"/>
                <a:gd name="connsiteX11" fmla="*/ 551793 w 1781504"/>
                <a:gd name="connsiteY11" fmla="*/ 614856 h 667407"/>
                <a:gd name="connsiteX12" fmla="*/ 362607 w 1781504"/>
                <a:gd name="connsiteY12" fmla="*/ 646387 h 667407"/>
                <a:gd name="connsiteX13" fmla="*/ 315310 w 1781504"/>
                <a:gd name="connsiteY13" fmla="*/ 599090 h 667407"/>
                <a:gd name="connsiteX14" fmla="*/ 141890 w 1781504"/>
                <a:gd name="connsiteY14" fmla="*/ 551794 h 667407"/>
                <a:gd name="connsiteX15" fmla="*/ 0 w 1781504"/>
                <a:gd name="connsiteY15" fmla="*/ 662152 h 66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1504" h="667407">
                  <a:moveTo>
                    <a:pt x="1781504" y="0"/>
                  </a:moveTo>
                  <a:cubicBezTo>
                    <a:pt x="1746031" y="36786"/>
                    <a:pt x="1710559" y="73573"/>
                    <a:pt x="1671145" y="126125"/>
                  </a:cubicBezTo>
                  <a:cubicBezTo>
                    <a:pt x="1631731" y="178677"/>
                    <a:pt x="1573924" y="265387"/>
                    <a:pt x="1545021" y="315311"/>
                  </a:cubicBezTo>
                  <a:cubicBezTo>
                    <a:pt x="1516118" y="365235"/>
                    <a:pt x="1502979" y="381000"/>
                    <a:pt x="1497724" y="425669"/>
                  </a:cubicBezTo>
                  <a:cubicBezTo>
                    <a:pt x="1492469" y="470338"/>
                    <a:pt x="1510862" y="546539"/>
                    <a:pt x="1513490" y="583325"/>
                  </a:cubicBezTo>
                  <a:cubicBezTo>
                    <a:pt x="1516118" y="620111"/>
                    <a:pt x="1550276" y="633249"/>
                    <a:pt x="1513490" y="646387"/>
                  </a:cubicBezTo>
                  <a:cubicBezTo>
                    <a:pt x="1476704" y="659525"/>
                    <a:pt x="1363717" y="659525"/>
                    <a:pt x="1292772" y="662152"/>
                  </a:cubicBezTo>
                  <a:cubicBezTo>
                    <a:pt x="1221827" y="664779"/>
                    <a:pt x="1171904" y="664780"/>
                    <a:pt x="1087821" y="662152"/>
                  </a:cubicBezTo>
                  <a:cubicBezTo>
                    <a:pt x="1003738" y="659525"/>
                    <a:pt x="851338" y="646387"/>
                    <a:pt x="788276" y="646387"/>
                  </a:cubicBezTo>
                  <a:cubicBezTo>
                    <a:pt x="725214" y="646387"/>
                    <a:pt x="730469" y="667407"/>
                    <a:pt x="709448" y="662152"/>
                  </a:cubicBezTo>
                  <a:cubicBezTo>
                    <a:pt x="688427" y="656897"/>
                    <a:pt x="688428" y="622739"/>
                    <a:pt x="662152" y="614856"/>
                  </a:cubicBezTo>
                  <a:cubicBezTo>
                    <a:pt x="635876" y="606973"/>
                    <a:pt x="601717" y="609601"/>
                    <a:pt x="551793" y="614856"/>
                  </a:cubicBezTo>
                  <a:cubicBezTo>
                    <a:pt x="501869" y="620111"/>
                    <a:pt x="402021" y="649015"/>
                    <a:pt x="362607" y="646387"/>
                  </a:cubicBezTo>
                  <a:cubicBezTo>
                    <a:pt x="323193" y="643759"/>
                    <a:pt x="352096" y="614855"/>
                    <a:pt x="315310" y="599090"/>
                  </a:cubicBezTo>
                  <a:cubicBezTo>
                    <a:pt x="278524" y="583325"/>
                    <a:pt x="194442" y="541284"/>
                    <a:pt x="141890" y="551794"/>
                  </a:cubicBezTo>
                  <a:cubicBezTo>
                    <a:pt x="89338" y="562304"/>
                    <a:pt x="44669" y="612228"/>
                    <a:pt x="0" y="662152"/>
                  </a:cubicBezTo>
                </a:path>
              </a:pathLst>
            </a:custGeom>
            <a:solidFill>
              <a:srgbClr val="CEB966">
                <a:lumMod val="20000"/>
                <a:lumOff val="80000"/>
              </a:srgbClr>
            </a:solidFill>
            <a:ln w="6350"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4" name="Freeform 120"/>
            <p:cNvSpPr/>
            <p:nvPr/>
          </p:nvSpPr>
          <p:spPr>
            <a:xfrm>
              <a:off x="7452320" y="2486138"/>
              <a:ext cx="373117" cy="438806"/>
            </a:xfrm>
            <a:custGeom>
              <a:avLst/>
              <a:gdLst>
                <a:gd name="connsiteX0" fmla="*/ 275897 w 373117"/>
                <a:gd name="connsiteY0" fmla="*/ 423041 h 438806"/>
                <a:gd name="connsiteX1" fmla="*/ 307428 w 373117"/>
                <a:gd name="connsiteY1" fmla="*/ 344214 h 438806"/>
                <a:gd name="connsiteX2" fmla="*/ 370490 w 373117"/>
                <a:gd name="connsiteY2" fmla="*/ 296917 h 438806"/>
                <a:gd name="connsiteX3" fmla="*/ 291663 w 373117"/>
                <a:gd name="connsiteY3" fmla="*/ 218089 h 438806"/>
                <a:gd name="connsiteX4" fmla="*/ 55180 w 373117"/>
                <a:gd name="connsiteY4" fmla="*/ 28903 h 438806"/>
                <a:gd name="connsiteX5" fmla="*/ 39414 w 373117"/>
                <a:gd name="connsiteY5" fmla="*/ 44669 h 438806"/>
                <a:gd name="connsiteX6" fmla="*/ 7883 w 373117"/>
                <a:gd name="connsiteY6" fmla="*/ 170793 h 438806"/>
                <a:gd name="connsiteX7" fmla="*/ 86711 w 373117"/>
                <a:gd name="connsiteY7" fmla="*/ 312683 h 438806"/>
                <a:gd name="connsiteX8" fmla="*/ 86711 w 373117"/>
                <a:gd name="connsiteY8" fmla="*/ 312683 h 438806"/>
                <a:gd name="connsiteX9" fmla="*/ 118242 w 373117"/>
                <a:gd name="connsiteY9" fmla="*/ 312683 h 438806"/>
                <a:gd name="connsiteX10" fmla="*/ 149773 w 373117"/>
                <a:gd name="connsiteY10" fmla="*/ 312683 h 438806"/>
                <a:gd name="connsiteX11" fmla="*/ 165538 w 373117"/>
                <a:gd name="connsiteY11" fmla="*/ 359979 h 438806"/>
                <a:gd name="connsiteX12" fmla="*/ 197069 w 373117"/>
                <a:gd name="connsiteY12" fmla="*/ 423041 h 438806"/>
                <a:gd name="connsiteX13" fmla="*/ 275897 w 373117"/>
                <a:gd name="connsiteY13" fmla="*/ 423041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117" h="438806">
                  <a:moveTo>
                    <a:pt x="275897" y="423041"/>
                  </a:moveTo>
                  <a:cubicBezTo>
                    <a:pt x="294290" y="409903"/>
                    <a:pt x="291662" y="365235"/>
                    <a:pt x="307428" y="344214"/>
                  </a:cubicBezTo>
                  <a:cubicBezTo>
                    <a:pt x="323194" y="323193"/>
                    <a:pt x="373117" y="317938"/>
                    <a:pt x="370490" y="296917"/>
                  </a:cubicBezTo>
                  <a:cubicBezTo>
                    <a:pt x="367863" y="275896"/>
                    <a:pt x="344215" y="262758"/>
                    <a:pt x="291663" y="218089"/>
                  </a:cubicBezTo>
                  <a:cubicBezTo>
                    <a:pt x="239111" y="173420"/>
                    <a:pt x="97222" y="57806"/>
                    <a:pt x="55180" y="28903"/>
                  </a:cubicBezTo>
                  <a:cubicBezTo>
                    <a:pt x="13138" y="0"/>
                    <a:pt x="47297" y="21021"/>
                    <a:pt x="39414" y="44669"/>
                  </a:cubicBezTo>
                  <a:cubicBezTo>
                    <a:pt x="31531" y="68317"/>
                    <a:pt x="0" y="126124"/>
                    <a:pt x="7883" y="170793"/>
                  </a:cubicBezTo>
                  <a:cubicBezTo>
                    <a:pt x="15766" y="215462"/>
                    <a:pt x="86711" y="312683"/>
                    <a:pt x="86711" y="312683"/>
                  </a:cubicBezTo>
                  <a:lnTo>
                    <a:pt x="86711" y="312683"/>
                  </a:lnTo>
                  <a:lnTo>
                    <a:pt x="118242" y="312683"/>
                  </a:lnTo>
                  <a:cubicBezTo>
                    <a:pt x="128752" y="312683"/>
                    <a:pt x="141890" y="304800"/>
                    <a:pt x="149773" y="312683"/>
                  </a:cubicBezTo>
                  <a:cubicBezTo>
                    <a:pt x="157656" y="320566"/>
                    <a:pt x="157655" y="341586"/>
                    <a:pt x="165538" y="359979"/>
                  </a:cubicBezTo>
                  <a:cubicBezTo>
                    <a:pt x="173421" y="378372"/>
                    <a:pt x="181304" y="407276"/>
                    <a:pt x="197069" y="423041"/>
                  </a:cubicBezTo>
                  <a:cubicBezTo>
                    <a:pt x="212834" y="438806"/>
                    <a:pt x="257504" y="436179"/>
                    <a:pt x="275897" y="423041"/>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3175" cap="flat" cmpd="sng" algn="ctr">
              <a:no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5" name="Freeform 122"/>
            <p:cNvSpPr/>
            <p:nvPr/>
          </p:nvSpPr>
          <p:spPr>
            <a:xfrm>
              <a:off x="3957144" y="2144110"/>
              <a:ext cx="1622967" cy="780834"/>
            </a:xfrm>
            <a:custGeom>
              <a:avLst/>
              <a:gdLst>
                <a:gd name="connsiteX0" fmla="*/ 1481958 w 1481958"/>
                <a:gd name="connsiteY0" fmla="*/ 630621 h 630621"/>
                <a:gd name="connsiteX1" fmla="*/ 1008993 w 1481958"/>
                <a:gd name="connsiteY1" fmla="*/ 346842 h 630621"/>
                <a:gd name="connsiteX2" fmla="*/ 346841 w 1481958"/>
                <a:gd name="connsiteY2" fmla="*/ 78828 h 630621"/>
                <a:gd name="connsiteX3" fmla="*/ 0 w 1481958"/>
                <a:gd name="connsiteY3" fmla="*/ 0 h 630621"/>
                <a:gd name="connsiteX4" fmla="*/ 0 w 1481958"/>
                <a:gd name="connsiteY4" fmla="*/ 0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958" h="630621">
                  <a:moveTo>
                    <a:pt x="1481958" y="630621"/>
                  </a:moveTo>
                  <a:cubicBezTo>
                    <a:pt x="1340068" y="534714"/>
                    <a:pt x="1198179" y="438808"/>
                    <a:pt x="1008993" y="346842"/>
                  </a:cubicBezTo>
                  <a:cubicBezTo>
                    <a:pt x="819807" y="254877"/>
                    <a:pt x="515006" y="136635"/>
                    <a:pt x="346841" y="78828"/>
                  </a:cubicBezTo>
                  <a:cubicBezTo>
                    <a:pt x="178676" y="21021"/>
                    <a:pt x="0" y="0"/>
                    <a:pt x="0" y="0"/>
                  </a:cubicBezTo>
                  <a:lnTo>
                    <a:pt x="0" y="0"/>
                  </a:lnTo>
                </a:path>
              </a:pathLst>
            </a:custGeom>
            <a:noFill/>
            <a:ln w="12700" cap="flat" cmpd="sng" algn="ctr">
              <a:solidFill>
                <a:srgbClr val="69676D">
                  <a:lumMod val="75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6" name="Freeform 126"/>
            <p:cNvSpPr/>
            <p:nvPr/>
          </p:nvSpPr>
          <p:spPr>
            <a:xfrm>
              <a:off x="2932386" y="4708635"/>
              <a:ext cx="788276" cy="147144"/>
            </a:xfrm>
            <a:custGeom>
              <a:avLst/>
              <a:gdLst>
                <a:gd name="connsiteX0" fmla="*/ 0 w 788276"/>
                <a:gd name="connsiteY0" fmla="*/ 147144 h 147144"/>
                <a:gd name="connsiteX1" fmla="*/ 252248 w 788276"/>
                <a:gd name="connsiteY1" fmla="*/ 52551 h 147144"/>
                <a:gd name="connsiteX2" fmla="*/ 551793 w 788276"/>
                <a:gd name="connsiteY2" fmla="*/ 5255 h 147144"/>
                <a:gd name="connsiteX3" fmla="*/ 788276 w 788276"/>
                <a:gd name="connsiteY3" fmla="*/ 21020 h 147144"/>
              </a:gdLst>
              <a:ahLst/>
              <a:cxnLst>
                <a:cxn ang="0">
                  <a:pos x="connsiteX0" y="connsiteY0"/>
                </a:cxn>
                <a:cxn ang="0">
                  <a:pos x="connsiteX1" y="connsiteY1"/>
                </a:cxn>
                <a:cxn ang="0">
                  <a:pos x="connsiteX2" y="connsiteY2"/>
                </a:cxn>
                <a:cxn ang="0">
                  <a:pos x="connsiteX3" y="connsiteY3"/>
                </a:cxn>
              </a:cxnLst>
              <a:rect l="l" t="t" r="r" b="b"/>
              <a:pathLst>
                <a:path w="788276" h="147144">
                  <a:moveTo>
                    <a:pt x="0" y="147144"/>
                  </a:moveTo>
                  <a:cubicBezTo>
                    <a:pt x="80141" y="111671"/>
                    <a:pt x="160283" y="76199"/>
                    <a:pt x="252248" y="52551"/>
                  </a:cubicBezTo>
                  <a:cubicBezTo>
                    <a:pt x="344213" y="28903"/>
                    <a:pt x="462455" y="10510"/>
                    <a:pt x="551793" y="5255"/>
                  </a:cubicBezTo>
                  <a:cubicBezTo>
                    <a:pt x="641131" y="0"/>
                    <a:pt x="714703" y="10510"/>
                    <a:pt x="788276" y="21020"/>
                  </a:cubicBezTo>
                </a:path>
              </a:pathLst>
            </a:custGeom>
            <a:noFill/>
            <a:ln w="9525" cap="flat" cmpd="sng" algn="ctr">
              <a:solidFill>
                <a:srgbClr val="69676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7" name="Freeform 127"/>
            <p:cNvSpPr/>
            <p:nvPr/>
          </p:nvSpPr>
          <p:spPr>
            <a:xfrm>
              <a:off x="3275856" y="4581128"/>
              <a:ext cx="126124" cy="0"/>
            </a:xfrm>
            <a:custGeom>
              <a:avLst/>
              <a:gdLst>
                <a:gd name="connsiteX0" fmla="*/ 0 w 126124"/>
                <a:gd name="connsiteY0" fmla="*/ 0 h 0"/>
                <a:gd name="connsiteX1" fmla="*/ 126124 w 126124"/>
                <a:gd name="connsiteY1" fmla="*/ 0 h 0"/>
                <a:gd name="connsiteX2" fmla="*/ 126124 w 126124"/>
                <a:gd name="connsiteY2" fmla="*/ 0 h 0"/>
              </a:gdLst>
              <a:ahLst/>
              <a:cxnLst>
                <a:cxn ang="0">
                  <a:pos x="connsiteX0" y="connsiteY0"/>
                </a:cxn>
                <a:cxn ang="0">
                  <a:pos x="connsiteX1" y="connsiteY1"/>
                </a:cxn>
                <a:cxn ang="0">
                  <a:pos x="connsiteX2" y="connsiteY2"/>
                </a:cxn>
              </a:cxnLst>
              <a:rect l="l" t="t" r="r" b="b"/>
              <a:pathLst>
                <a:path w="126124">
                  <a:moveTo>
                    <a:pt x="0" y="0"/>
                  </a:moveTo>
                  <a:lnTo>
                    <a:pt x="126124" y="0"/>
                  </a:lnTo>
                  <a:lnTo>
                    <a:pt x="126124" y="0"/>
                  </a:ln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38" name="Straight Connector 128"/>
            <p:cNvCxnSpPr/>
            <p:nvPr/>
          </p:nvCxnSpPr>
          <p:spPr>
            <a:xfrm flipH="1">
              <a:off x="3203848" y="4581128"/>
              <a:ext cx="162348" cy="63624"/>
            </a:xfrm>
            <a:prstGeom prst="line">
              <a:avLst/>
            </a:prstGeom>
            <a:noFill/>
            <a:ln w="9525" cap="flat" cmpd="sng" algn="ctr">
              <a:solidFill>
                <a:srgbClr val="CEB966">
                  <a:shade val="48000"/>
                  <a:satMod val="110000"/>
                </a:srgbClr>
              </a:solidFill>
              <a:prstDash val="solid"/>
            </a:ln>
            <a:effectLst/>
          </p:spPr>
        </p:cxnSp>
        <p:cxnSp>
          <p:nvCxnSpPr>
            <p:cNvPr id="339" name="Straight Connector 129"/>
            <p:cNvCxnSpPr/>
            <p:nvPr/>
          </p:nvCxnSpPr>
          <p:spPr>
            <a:xfrm flipH="1">
              <a:off x="3257524" y="4500736"/>
              <a:ext cx="162348" cy="63624"/>
            </a:xfrm>
            <a:prstGeom prst="line">
              <a:avLst/>
            </a:prstGeom>
            <a:noFill/>
            <a:ln w="9525" cap="flat" cmpd="sng" algn="ctr">
              <a:solidFill>
                <a:srgbClr val="CEB966">
                  <a:shade val="48000"/>
                  <a:satMod val="110000"/>
                </a:srgbClr>
              </a:solidFill>
              <a:prstDash val="solid"/>
            </a:ln>
            <a:effectLst/>
          </p:spPr>
        </p:cxnSp>
        <p:cxnSp>
          <p:nvCxnSpPr>
            <p:cNvPr id="340" name="Straight Connector 130"/>
            <p:cNvCxnSpPr/>
            <p:nvPr/>
          </p:nvCxnSpPr>
          <p:spPr>
            <a:xfrm flipH="1">
              <a:off x="3311200" y="4420344"/>
              <a:ext cx="162348" cy="63624"/>
            </a:xfrm>
            <a:prstGeom prst="line">
              <a:avLst/>
            </a:prstGeom>
            <a:noFill/>
            <a:ln w="9525" cap="flat" cmpd="sng" algn="ctr">
              <a:solidFill>
                <a:srgbClr val="CEB966">
                  <a:shade val="48000"/>
                  <a:satMod val="110000"/>
                </a:srgbClr>
              </a:solidFill>
              <a:prstDash val="solid"/>
            </a:ln>
            <a:effectLst/>
          </p:spPr>
        </p:cxnSp>
        <p:cxnSp>
          <p:nvCxnSpPr>
            <p:cNvPr id="341" name="Straight Connector 131"/>
            <p:cNvCxnSpPr/>
            <p:nvPr/>
          </p:nvCxnSpPr>
          <p:spPr>
            <a:xfrm>
              <a:off x="3347864" y="4653136"/>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42" name="Straight Connector 132"/>
            <p:cNvCxnSpPr/>
            <p:nvPr/>
          </p:nvCxnSpPr>
          <p:spPr>
            <a:xfrm>
              <a:off x="3347864" y="4653136"/>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43" name="Straight Connector 133"/>
            <p:cNvCxnSpPr/>
            <p:nvPr/>
          </p:nvCxnSpPr>
          <p:spPr>
            <a:xfrm>
              <a:off x="3563888" y="4581128"/>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44" name="Straight Connector 134"/>
            <p:cNvCxnSpPr/>
            <p:nvPr/>
          </p:nvCxnSpPr>
          <p:spPr>
            <a:xfrm>
              <a:off x="3563888" y="4653136"/>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45" name="Straight Connector 135"/>
            <p:cNvCxnSpPr/>
            <p:nvPr/>
          </p:nvCxnSpPr>
          <p:spPr>
            <a:xfrm>
              <a:off x="3347864" y="4725144"/>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cxnSp>
          <p:nvCxnSpPr>
            <p:cNvPr id="346" name="Straight Connector 136"/>
            <p:cNvCxnSpPr/>
            <p:nvPr/>
          </p:nvCxnSpPr>
          <p:spPr>
            <a:xfrm>
              <a:off x="3563888" y="4725144"/>
              <a:ext cx="144016" cy="0"/>
            </a:xfrm>
            <a:prstGeom prst="line">
              <a:avLst/>
            </a:prstGeom>
            <a:noFill/>
            <a:ln w="9525" cap="flat" cmpd="sng" algn="ctr">
              <a:solidFill>
                <a:srgbClr val="CEB966">
                  <a:shade val="48000"/>
                  <a:satMod val="110000"/>
                </a:srgbClr>
              </a:solidFill>
              <a:prstDash val="solid"/>
            </a:ln>
            <a:effectLst>
              <a:glow rad="63500">
                <a:srgbClr val="A379BB">
                  <a:satMod val="175000"/>
                  <a:alpha val="40000"/>
                </a:srgbClr>
              </a:glow>
            </a:effectLst>
          </p:spPr>
        </p:cxnSp>
        <p:sp>
          <p:nvSpPr>
            <p:cNvPr id="347" name="Freeform 137"/>
            <p:cNvSpPr/>
            <p:nvPr/>
          </p:nvSpPr>
          <p:spPr>
            <a:xfrm>
              <a:off x="3275856" y="2132856"/>
              <a:ext cx="567559" cy="160500"/>
            </a:xfrm>
            <a:custGeom>
              <a:avLst/>
              <a:gdLst>
                <a:gd name="connsiteX0" fmla="*/ 0 w 567559"/>
                <a:gd name="connsiteY0" fmla="*/ 2844 h 160500"/>
                <a:gd name="connsiteX1" fmla="*/ 189186 w 567559"/>
                <a:gd name="connsiteY1" fmla="*/ 18610 h 160500"/>
                <a:gd name="connsiteX2" fmla="*/ 204952 w 567559"/>
                <a:gd name="connsiteY2" fmla="*/ 65906 h 160500"/>
                <a:gd name="connsiteX3" fmla="*/ 252248 w 567559"/>
                <a:gd name="connsiteY3" fmla="*/ 81672 h 160500"/>
                <a:gd name="connsiteX4" fmla="*/ 472966 w 567559"/>
                <a:gd name="connsiteY4" fmla="*/ 97438 h 160500"/>
                <a:gd name="connsiteX5" fmla="*/ 567559 w 567559"/>
                <a:gd name="connsiteY5" fmla="*/ 160500 h 1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9" h="160500">
                  <a:moveTo>
                    <a:pt x="0" y="2844"/>
                  </a:moveTo>
                  <a:cubicBezTo>
                    <a:pt x="63062" y="8099"/>
                    <a:pt x="128704" y="0"/>
                    <a:pt x="189186" y="18610"/>
                  </a:cubicBezTo>
                  <a:cubicBezTo>
                    <a:pt x="205069" y="23497"/>
                    <a:pt x="193201" y="54155"/>
                    <a:pt x="204952" y="65906"/>
                  </a:cubicBezTo>
                  <a:cubicBezTo>
                    <a:pt x="216703" y="77657"/>
                    <a:pt x="235744" y="79730"/>
                    <a:pt x="252248" y="81672"/>
                  </a:cubicBezTo>
                  <a:cubicBezTo>
                    <a:pt x="325503" y="90290"/>
                    <a:pt x="399393" y="92183"/>
                    <a:pt x="472966" y="97438"/>
                  </a:cubicBezTo>
                  <a:lnTo>
                    <a:pt x="567559" y="160500"/>
                  </a:lnTo>
                </a:path>
              </a:pathLst>
            </a:custGeom>
            <a:noFill/>
            <a:ln w="9525" cap="flat" cmpd="sng" algn="ctr">
              <a:solidFill>
                <a:srgbClr val="C9C2D1">
                  <a:lumMod val="50000"/>
                </a:srgbClr>
              </a:solidFill>
              <a:prstDash val="solid"/>
            </a:ln>
            <a:effectLst>
              <a:glow rad="63500">
                <a:srgbClr val="7E6BC9">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48" name="Straight Arrow Connector 139"/>
            <p:cNvCxnSpPr/>
            <p:nvPr/>
          </p:nvCxnSpPr>
          <p:spPr>
            <a:xfrm>
              <a:off x="2641787" y="3729608"/>
              <a:ext cx="202021" cy="131440"/>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sp>
          <p:nvSpPr>
            <p:cNvPr id="349" name="Freeform 141"/>
            <p:cNvSpPr/>
            <p:nvPr/>
          </p:nvSpPr>
          <p:spPr>
            <a:xfrm>
              <a:off x="3783724" y="3263462"/>
              <a:ext cx="1734207" cy="1261241"/>
            </a:xfrm>
            <a:custGeom>
              <a:avLst/>
              <a:gdLst>
                <a:gd name="connsiteX0" fmla="*/ 1734207 w 1734207"/>
                <a:gd name="connsiteY0" fmla="*/ 0 h 1261241"/>
                <a:gd name="connsiteX1" fmla="*/ 1529255 w 1734207"/>
                <a:gd name="connsiteY1" fmla="*/ 315310 h 1261241"/>
                <a:gd name="connsiteX2" fmla="*/ 1087821 w 1734207"/>
                <a:gd name="connsiteY2" fmla="*/ 614855 h 1261241"/>
                <a:gd name="connsiteX3" fmla="*/ 567559 w 1734207"/>
                <a:gd name="connsiteY3" fmla="*/ 788276 h 1261241"/>
                <a:gd name="connsiteX4" fmla="*/ 0 w 1734207"/>
                <a:gd name="connsiteY4" fmla="*/ 1261241 h 1261241"/>
                <a:gd name="connsiteX5" fmla="*/ 0 w 1734207"/>
                <a:gd name="connsiteY5" fmla="*/ 1261241 h 126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207" h="1261241">
                  <a:moveTo>
                    <a:pt x="1734207" y="0"/>
                  </a:moveTo>
                  <a:cubicBezTo>
                    <a:pt x="1685596" y="106417"/>
                    <a:pt x="1636986" y="212834"/>
                    <a:pt x="1529255" y="315310"/>
                  </a:cubicBezTo>
                  <a:cubicBezTo>
                    <a:pt x="1421524" y="417786"/>
                    <a:pt x="1248104" y="536027"/>
                    <a:pt x="1087821" y="614855"/>
                  </a:cubicBezTo>
                  <a:cubicBezTo>
                    <a:pt x="927538" y="693683"/>
                    <a:pt x="748862" y="680545"/>
                    <a:pt x="567559" y="788276"/>
                  </a:cubicBezTo>
                  <a:cubicBezTo>
                    <a:pt x="386256" y="896007"/>
                    <a:pt x="0" y="1261241"/>
                    <a:pt x="0" y="1261241"/>
                  </a:cubicBezTo>
                  <a:lnTo>
                    <a:pt x="0" y="1261241"/>
                  </a:lnTo>
                </a:path>
              </a:pathLst>
            </a:custGeom>
            <a:noFill/>
            <a:ln w="1270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0" name="Freeform 142"/>
            <p:cNvSpPr/>
            <p:nvPr/>
          </p:nvSpPr>
          <p:spPr>
            <a:xfrm>
              <a:off x="2207172" y="1644869"/>
              <a:ext cx="1072056" cy="1271752"/>
            </a:xfrm>
            <a:custGeom>
              <a:avLst/>
              <a:gdLst>
                <a:gd name="connsiteX0" fmla="*/ 0 w 1072056"/>
                <a:gd name="connsiteY0" fmla="*/ 1271752 h 1271752"/>
                <a:gd name="connsiteX1" fmla="*/ 63062 w 1072056"/>
                <a:gd name="connsiteY1" fmla="*/ 1003738 h 1271752"/>
                <a:gd name="connsiteX2" fmla="*/ 63062 w 1072056"/>
                <a:gd name="connsiteY2" fmla="*/ 861848 h 1271752"/>
                <a:gd name="connsiteX3" fmla="*/ 94594 w 1072056"/>
                <a:gd name="connsiteY3" fmla="*/ 672662 h 1271752"/>
                <a:gd name="connsiteX4" fmla="*/ 157656 w 1072056"/>
                <a:gd name="connsiteY4" fmla="*/ 294290 h 1271752"/>
                <a:gd name="connsiteX5" fmla="*/ 157656 w 1072056"/>
                <a:gd name="connsiteY5" fmla="*/ 152400 h 1271752"/>
                <a:gd name="connsiteX6" fmla="*/ 204952 w 1072056"/>
                <a:gd name="connsiteY6" fmla="*/ 73572 h 1271752"/>
                <a:gd name="connsiteX7" fmla="*/ 252249 w 1072056"/>
                <a:gd name="connsiteY7" fmla="*/ 10510 h 1271752"/>
                <a:gd name="connsiteX8" fmla="*/ 331076 w 1072056"/>
                <a:gd name="connsiteY8" fmla="*/ 10510 h 1271752"/>
                <a:gd name="connsiteX9" fmla="*/ 441435 w 1072056"/>
                <a:gd name="connsiteY9" fmla="*/ 26276 h 1271752"/>
                <a:gd name="connsiteX10" fmla="*/ 551794 w 1072056"/>
                <a:gd name="connsiteY10" fmla="*/ 57807 h 1271752"/>
                <a:gd name="connsiteX11" fmla="*/ 646387 w 1072056"/>
                <a:gd name="connsiteY11" fmla="*/ 120869 h 1271752"/>
                <a:gd name="connsiteX12" fmla="*/ 709449 w 1072056"/>
                <a:gd name="connsiteY12" fmla="*/ 325821 h 1271752"/>
                <a:gd name="connsiteX13" fmla="*/ 709449 w 1072056"/>
                <a:gd name="connsiteY13" fmla="*/ 373117 h 1271752"/>
                <a:gd name="connsiteX14" fmla="*/ 583325 w 1072056"/>
                <a:gd name="connsiteY14" fmla="*/ 483476 h 1271752"/>
                <a:gd name="connsiteX15" fmla="*/ 520262 w 1072056"/>
                <a:gd name="connsiteY15" fmla="*/ 593834 h 1271752"/>
                <a:gd name="connsiteX16" fmla="*/ 520262 w 1072056"/>
                <a:gd name="connsiteY16" fmla="*/ 798786 h 1271752"/>
                <a:gd name="connsiteX17" fmla="*/ 630621 w 1072056"/>
                <a:gd name="connsiteY17" fmla="*/ 956441 h 1271752"/>
                <a:gd name="connsiteX18" fmla="*/ 788276 w 1072056"/>
                <a:gd name="connsiteY18" fmla="*/ 1114097 h 1271752"/>
                <a:gd name="connsiteX19" fmla="*/ 961697 w 1072056"/>
                <a:gd name="connsiteY19" fmla="*/ 1161393 h 1271752"/>
                <a:gd name="connsiteX20" fmla="*/ 1072056 w 1072056"/>
                <a:gd name="connsiteY20" fmla="*/ 1208690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2056" h="1271752">
                  <a:moveTo>
                    <a:pt x="0" y="1271752"/>
                  </a:moveTo>
                  <a:cubicBezTo>
                    <a:pt x="26276" y="1171903"/>
                    <a:pt x="52552" y="1072055"/>
                    <a:pt x="63062" y="1003738"/>
                  </a:cubicBezTo>
                  <a:cubicBezTo>
                    <a:pt x="73572" y="935421"/>
                    <a:pt x="57807" y="917027"/>
                    <a:pt x="63062" y="861848"/>
                  </a:cubicBezTo>
                  <a:cubicBezTo>
                    <a:pt x="68317" y="806669"/>
                    <a:pt x="94594" y="672662"/>
                    <a:pt x="94594" y="672662"/>
                  </a:cubicBezTo>
                  <a:cubicBezTo>
                    <a:pt x="110360" y="578069"/>
                    <a:pt x="147146" y="381000"/>
                    <a:pt x="157656" y="294290"/>
                  </a:cubicBezTo>
                  <a:cubicBezTo>
                    <a:pt x="168166" y="207580"/>
                    <a:pt x="149773" y="189186"/>
                    <a:pt x="157656" y="152400"/>
                  </a:cubicBezTo>
                  <a:cubicBezTo>
                    <a:pt x="165539" y="115614"/>
                    <a:pt x="189187" y="97220"/>
                    <a:pt x="204952" y="73572"/>
                  </a:cubicBezTo>
                  <a:cubicBezTo>
                    <a:pt x="220717" y="49924"/>
                    <a:pt x="231228" y="21020"/>
                    <a:pt x="252249" y="10510"/>
                  </a:cubicBezTo>
                  <a:cubicBezTo>
                    <a:pt x="273270" y="0"/>
                    <a:pt x="299545" y="7882"/>
                    <a:pt x="331076" y="10510"/>
                  </a:cubicBezTo>
                  <a:cubicBezTo>
                    <a:pt x="362607" y="13138"/>
                    <a:pt x="404649" y="18393"/>
                    <a:pt x="441435" y="26276"/>
                  </a:cubicBezTo>
                  <a:cubicBezTo>
                    <a:pt x="478221" y="34159"/>
                    <a:pt x="517635" y="42042"/>
                    <a:pt x="551794" y="57807"/>
                  </a:cubicBezTo>
                  <a:cubicBezTo>
                    <a:pt x="585953" y="73572"/>
                    <a:pt x="620111" y="76200"/>
                    <a:pt x="646387" y="120869"/>
                  </a:cubicBezTo>
                  <a:cubicBezTo>
                    <a:pt x="672663" y="165538"/>
                    <a:pt x="698939" y="283780"/>
                    <a:pt x="709449" y="325821"/>
                  </a:cubicBezTo>
                  <a:cubicBezTo>
                    <a:pt x="719959" y="367862"/>
                    <a:pt x="730470" y="346841"/>
                    <a:pt x="709449" y="373117"/>
                  </a:cubicBezTo>
                  <a:cubicBezTo>
                    <a:pt x="688428" y="399393"/>
                    <a:pt x="614856" y="446690"/>
                    <a:pt x="583325" y="483476"/>
                  </a:cubicBezTo>
                  <a:cubicBezTo>
                    <a:pt x="551794" y="520262"/>
                    <a:pt x="530773" y="541282"/>
                    <a:pt x="520262" y="593834"/>
                  </a:cubicBezTo>
                  <a:cubicBezTo>
                    <a:pt x="509752" y="646386"/>
                    <a:pt x="501869" y="738352"/>
                    <a:pt x="520262" y="798786"/>
                  </a:cubicBezTo>
                  <a:cubicBezTo>
                    <a:pt x="538655" y="859220"/>
                    <a:pt x="585952" y="903889"/>
                    <a:pt x="630621" y="956441"/>
                  </a:cubicBezTo>
                  <a:cubicBezTo>
                    <a:pt x="675290" y="1008993"/>
                    <a:pt x="733097" y="1079938"/>
                    <a:pt x="788276" y="1114097"/>
                  </a:cubicBezTo>
                  <a:cubicBezTo>
                    <a:pt x="843455" y="1148256"/>
                    <a:pt x="914400" y="1145628"/>
                    <a:pt x="961697" y="1161393"/>
                  </a:cubicBezTo>
                  <a:cubicBezTo>
                    <a:pt x="1008994" y="1177158"/>
                    <a:pt x="1040525" y="1192924"/>
                    <a:pt x="1072056" y="120869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1" name="Freeform 108"/>
            <p:cNvSpPr/>
            <p:nvPr/>
          </p:nvSpPr>
          <p:spPr>
            <a:xfrm rot="450621">
              <a:off x="5614234" y="3278824"/>
              <a:ext cx="2230820" cy="1849820"/>
            </a:xfrm>
            <a:custGeom>
              <a:avLst/>
              <a:gdLst>
                <a:gd name="connsiteX0" fmla="*/ 68317 w 2230820"/>
                <a:gd name="connsiteY0" fmla="*/ 236483 h 1849820"/>
                <a:gd name="connsiteX1" fmla="*/ 5255 w 2230820"/>
                <a:gd name="connsiteY1" fmla="*/ 126124 h 1849820"/>
                <a:gd name="connsiteX2" fmla="*/ 36786 w 2230820"/>
                <a:gd name="connsiteY2" fmla="*/ 47296 h 1849820"/>
                <a:gd name="connsiteX3" fmla="*/ 99848 w 2230820"/>
                <a:gd name="connsiteY3" fmla="*/ 0 h 1849820"/>
                <a:gd name="connsiteX4" fmla="*/ 210206 w 2230820"/>
                <a:gd name="connsiteY4" fmla="*/ 47296 h 1849820"/>
                <a:gd name="connsiteX5" fmla="*/ 225972 w 2230820"/>
                <a:gd name="connsiteY5" fmla="*/ 78827 h 1849820"/>
                <a:gd name="connsiteX6" fmla="*/ 194441 w 2230820"/>
                <a:gd name="connsiteY6" fmla="*/ 141889 h 1849820"/>
                <a:gd name="connsiteX7" fmla="*/ 415158 w 2230820"/>
                <a:gd name="connsiteY7" fmla="*/ 346841 h 1849820"/>
                <a:gd name="connsiteX8" fmla="*/ 635875 w 2230820"/>
                <a:gd name="connsiteY8" fmla="*/ 346841 h 1849820"/>
                <a:gd name="connsiteX9" fmla="*/ 903889 w 2230820"/>
                <a:gd name="connsiteY9" fmla="*/ 220717 h 1849820"/>
                <a:gd name="connsiteX10" fmla="*/ 966951 w 2230820"/>
                <a:gd name="connsiteY10" fmla="*/ 189186 h 1849820"/>
                <a:gd name="connsiteX11" fmla="*/ 1030013 w 2230820"/>
                <a:gd name="connsiteY11" fmla="*/ 236483 h 1849820"/>
                <a:gd name="connsiteX12" fmla="*/ 1030013 w 2230820"/>
                <a:gd name="connsiteY12" fmla="*/ 409903 h 1849820"/>
                <a:gd name="connsiteX13" fmla="*/ 919655 w 2230820"/>
                <a:gd name="connsiteY13" fmla="*/ 567558 h 1849820"/>
                <a:gd name="connsiteX14" fmla="*/ 888124 w 2230820"/>
                <a:gd name="connsiteY14" fmla="*/ 914400 h 1849820"/>
                <a:gd name="connsiteX15" fmla="*/ 1061544 w 2230820"/>
                <a:gd name="connsiteY15" fmla="*/ 1008993 h 1849820"/>
                <a:gd name="connsiteX16" fmla="*/ 1171903 w 2230820"/>
                <a:gd name="connsiteY16" fmla="*/ 1040524 h 1849820"/>
                <a:gd name="connsiteX17" fmla="*/ 1171903 w 2230820"/>
                <a:gd name="connsiteY17" fmla="*/ 945931 h 1849820"/>
                <a:gd name="connsiteX18" fmla="*/ 1219199 w 2230820"/>
                <a:gd name="connsiteY18" fmla="*/ 898634 h 1849820"/>
                <a:gd name="connsiteX19" fmla="*/ 1266496 w 2230820"/>
                <a:gd name="connsiteY19" fmla="*/ 945931 h 1849820"/>
                <a:gd name="connsiteX20" fmla="*/ 1345324 w 2230820"/>
                <a:gd name="connsiteY20" fmla="*/ 945931 h 1849820"/>
                <a:gd name="connsiteX21" fmla="*/ 1392620 w 2230820"/>
                <a:gd name="connsiteY21" fmla="*/ 961696 h 1849820"/>
                <a:gd name="connsiteX22" fmla="*/ 1408386 w 2230820"/>
                <a:gd name="connsiteY22" fmla="*/ 961696 h 1849820"/>
                <a:gd name="connsiteX23" fmla="*/ 1471448 w 2230820"/>
                <a:gd name="connsiteY23" fmla="*/ 961696 h 1849820"/>
                <a:gd name="connsiteX24" fmla="*/ 1471448 w 2230820"/>
                <a:gd name="connsiteY24" fmla="*/ 961696 h 1849820"/>
                <a:gd name="connsiteX25" fmla="*/ 1534510 w 2230820"/>
                <a:gd name="connsiteY25" fmla="*/ 993227 h 1849820"/>
                <a:gd name="connsiteX26" fmla="*/ 1581806 w 2230820"/>
                <a:gd name="connsiteY26" fmla="*/ 977462 h 1849820"/>
                <a:gd name="connsiteX27" fmla="*/ 1660634 w 2230820"/>
                <a:gd name="connsiteY27" fmla="*/ 1008993 h 1849820"/>
                <a:gd name="connsiteX28" fmla="*/ 1755227 w 2230820"/>
                <a:gd name="connsiteY28" fmla="*/ 993227 h 1849820"/>
                <a:gd name="connsiteX29" fmla="*/ 1818289 w 2230820"/>
                <a:gd name="connsiteY29" fmla="*/ 1056289 h 1849820"/>
                <a:gd name="connsiteX30" fmla="*/ 1897117 w 2230820"/>
                <a:gd name="connsiteY30" fmla="*/ 1040524 h 1849820"/>
                <a:gd name="connsiteX31" fmla="*/ 1912882 w 2230820"/>
                <a:gd name="connsiteY31" fmla="*/ 1040524 h 1849820"/>
                <a:gd name="connsiteX32" fmla="*/ 1960179 w 2230820"/>
                <a:gd name="connsiteY32" fmla="*/ 1056289 h 1849820"/>
                <a:gd name="connsiteX33" fmla="*/ 1975944 w 2230820"/>
                <a:gd name="connsiteY33" fmla="*/ 1056289 h 1849820"/>
                <a:gd name="connsiteX34" fmla="*/ 2007475 w 2230820"/>
                <a:gd name="connsiteY34" fmla="*/ 1024758 h 1849820"/>
                <a:gd name="connsiteX35" fmla="*/ 2086303 w 2230820"/>
                <a:gd name="connsiteY35" fmla="*/ 1087820 h 1849820"/>
                <a:gd name="connsiteX36" fmla="*/ 2102068 w 2230820"/>
                <a:gd name="connsiteY36" fmla="*/ 1056289 h 1849820"/>
                <a:gd name="connsiteX37" fmla="*/ 2165130 w 2230820"/>
                <a:gd name="connsiteY37" fmla="*/ 1087820 h 1849820"/>
                <a:gd name="connsiteX38" fmla="*/ 2165130 w 2230820"/>
                <a:gd name="connsiteY38" fmla="*/ 1087820 h 1849820"/>
                <a:gd name="connsiteX39" fmla="*/ 2228193 w 2230820"/>
                <a:gd name="connsiteY39" fmla="*/ 1072055 h 1849820"/>
                <a:gd name="connsiteX40" fmla="*/ 2149365 w 2230820"/>
                <a:gd name="connsiteY40" fmla="*/ 1198179 h 1849820"/>
                <a:gd name="connsiteX41" fmla="*/ 2133599 w 2230820"/>
                <a:gd name="connsiteY41" fmla="*/ 1277007 h 1849820"/>
                <a:gd name="connsiteX42" fmla="*/ 2102068 w 2230820"/>
                <a:gd name="connsiteY42" fmla="*/ 1245476 h 1849820"/>
                <a:gd name="connsiteX43" fmla="*/ 2023241 w 2230820"/>
                <a:gd name="connsiteY43" fmla="*/ 1481958 h 1849820"/>
                <a:gd name="connsiteX44" fmla="*/ 2007475 w 2230820"/>
                <a:gd name="connsiteY44" fmla="*/ 1639614 h 1849820"/>
                <a:gd name="connsiteX45" fmla="*/ 1802524 w 2230820"/>
                <a:gd name="connsiteY45" fmla="*/ 1844565 h 1849820"/>
                <a:gd name="connsiteX46" fmla="*/ 1298027 w 2230820"/>
                <a:gd name="connsiteY46" fmla="*/ 1671145 h 1849820"/>
                <a:gd name="connsiteX47" fmla="*/ 241737 w 2230820"/>
                <a:gd name="connsiteY47" fmla="*/ 1277007 h 1849820"/>
                <a:gd name="connsiteX48" fmla="*/ 84082 w 2230820"/>
                <a:gd name="connsiteY48" fmla="*/ 993227 h 1849820"/>
                <a:gd name="connsiteX49" fmla="*/ 68317 w 2230820"/>
                <a:gd name="connsiteY49" fmla="*/ 567558 h 1849820"/>
                <a:gd name="connsiteX50" fmla="*/ 68317 w 2230820"/>
                <a:gd name="connsiteY50" fmla="*/ 236483 h 184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30820" h="1849820">
                  <a:moveTo>
                    <a:pt x="68317" y="236483"/>
                  </a:moveTo>
                  <a:cubicBezTo>
                    <a:pt x="57807" y="162911"/>
                    <a:pt x="10510" y="157655"/>
                    <a:pt x="5255" y="126124"/>
                  </a:cubicBezTo>
                  <a:cubicBezTo>
                    <a:pt x="0" y="94593"/>
                    <a:pt x="21020" y="68317"/>
                    <a:pt x="36786" y="47296"/>
                  </a:cubicBezTo>
                  <a:cubicBezTo>
                    <a:pt x="52552" y="26275"/>
                    <a:pt x="70945" y="0"/>
                    <a:pt x="99848" y="0"/>
                  </a:cubicBezTo>
                  <a:cubicBezTo>
                    <a:pt x="128751" y="0"/>
                    <a:pt x="189185" y="34158"/>
                    <a:pt x="210206" y="47296"/>
                  </a:cubicBezTo>
                  <a:cubicBezTo>
                    <a:pt x="231227" y="60434"/>
                    <a:pt x="228599" y="63062"/>
                    <a:pt x="225972" y="78827"/>
                  </a:cubicBezTo>
                  <a:cubicBezTo>
                    <a:pt x="223345" y="94592"/>
                    <a:pt x="162910" y="97220"/>
                    <a:pt x="194441" y="141889"/>
                  </a:cubicBezTo>
                  <a:cubicBezTo>
                    <a:pt x="225972" y="186558"/>
                    <a:pt x="341586" y="312682"/>
                    <a:pt x="415158" y="346841"/>
                  </a:cubicBezTo>
                  <a:cubicBezTo>
                    <a:pt x="488730" y="381000"/>
                    <a:pt x="554420" y="367862"/>
                    <a:pt x="635875" y="346841"/>
                  </a:cubicBezTo>
                  <a:cubicBezTo>
                    <a:pt x="717330" y="325820"/>
                    <a:pt x="848710" y="246993"/>
                    <a:pt x="903889" y="220717"/>
                  </a:cubicBezTo>
                  <a:cubicBezTo>
                    <a:pt x="959068" y="194441"/>
                    <a:pt x="945930" y="186558"/>
                    <a:pt x="966951" y="189186"/>
                  </a:cubicBezTo>
                  <a:cubicBezTo>
                    <a:pt x="987972" y="191814"/>
                    <a:pt x="1019503" y="199697"/>
                    <a:pt x="1030013" y="236483"/>
                  </a:cubicBezTo>
                  <a:cubicBezTo>
                    <a:pt x="1040523" y="273269"/>
                    <a:pt x="1048406" y="354724"/>
                    <a:pt x="1030013" y="409903"/>
                  </a:cubicBezTo>
                  <a:cubicBezTo>
                    <a:pt x="1011620" y="465082"/>
                    <a:pt x="943303" y="483475"/>
                    <a:pt x="919655" y="567558"/>
                  </a:cubicBezTo>
                  <a:cubicBezTo>
                    <a:pt x="896007" y="651641"/>
                    <a:pt x="864476" y="840828"/>
                    <a:pt x="888124" y="914400"/>
                  </a:cubicBezTo>
                  <a:cubicBezTo>
                    <a:pt x="911772" y="987972"/>
                    <a:pt x="1014248" y="987972"/>
                    <a:pt x="1061544" y="1008993"/>
                  </a:cubicBezTo>
                  <a:cubicBezTo>
                    <a:pt x="1108840" y="1030014"/>
                    <a:pt x="1153510" y="1051034"/>
                    <a:pt x="1171903" y="1040524"/>
                  </a:cubicBezTo>
                  <a:cubicBezTo>
                    <a:pt x="1190296" y="1030014"/>
                    <a:pt x="1164020" y="969579"/>
                    <a:pt x="1171903" y="945931"/>
                  </a:cubicBezTo>
                  <a:cubicBezTo>
                    <a:pt x="1179786" y="922283"/>
                    <a:pt x="1203434" y="898634"/>
                    <a:pt x="1219199" y="898634"/>
                  </a:cubicBezTo>
                  <a:cubicBezTo>
                    <a:pt x="1234964" y="898634"/>
                    <a:pt x="1245475" y="938048"/>
                    <a:pt x="1266496" y="945931"/>
                  </a:cubicBezTo>
                  <a:cubicBezTo>
                    <a:pt x="1287517" y="953814"/>
                    <a:pt x="1324303" y="943304"/>
                    <a:pt x="1345324" y="945931"/>
                  </a:cubicBezTo>
                  <a:cubicBezTo>
                    <a:pt x="1366345" y="948558"/>
                    <a:pt x="1382110" y="959068"/>
                    <a:pt x="1392620" y="961696"/>
                  </a:cubicBezTo>
                  <a:cubicBezTo>
                    <a:pt x="1403130" y="964324"/>
                    <a:pt x="1408386" y="961696"/>
                    <a:pt x="1408386" y="961696"/>
                  </a:cubicBezTo>
                  <a:lnTo>
                    <a:pt x="1471448" y="961696"/>
                  </a:lnTo>
                  <a:lnTo>
                    <a:pt x="1471448" y="961696"/>
                  </a:lnTo>
                  <a:cubicBezTo>
                    <a:pt x="1481958" y="966951"/>
                    <a:pt x="1516117" y="990599"/>
                    <a:pt x="1534510" y="993227"/>
                  </a:cubicBezTo>
                  <a:cubicBezTo>
                    <a:pt x="1552903" y="995855"/>
                    <a:pt x="1560785" y="974834"/>
                    <a:pt x="1581806" y="977462"/>
                  </a:cubicBezTo>
                  <a:cubicBezTo>
                    <a:pt x="1602827" y="980090"/>
                    <a:pt x="1631731" y="1006366"/>
                    <a:pt x="1660634" y="1008993"/>
                  </a:cubicBezTo>
                  <a:cubicBezTo>
                    <a:pt x="1689537" y="1011620"/>
                    <a:pt x="1728951" y="985344"/>
                    <a:pt x="1755227" y="993227"/>
                  </a:cubicBezTo>
                  <a:cubicBezTo>
                    <a:pt x="1781503" y="1001110"/>
                    <a:pt x="1794641" y="1048406"/>
                    <a:pt x="1818289" y="1056289"/>
                  </a:cubicBezTo>
                  <a:cubicBezTo>
                    <a:pt x="1841937" y="1064172"/>
                    <a:pt x="1881352" y="1043151"/>
                    <a:pt x="1897117" y="1040524"/>
                  </a:cubicBezTo>
                  <a:cubicBezTo>
                    <a:pt x="1912882" y="1037897"/>
                    <a:pt x="1902372" y="1037896"/>
                    <a:pt x="1912882" y="1040524"/>
                  </a:cubicBezTo>
                  <a:cubicBezTo>
                    <a:pt x="1923392" y="1043152"/>
                    <a:pt x="1949669" y="1053661"/>
                    <a:pt x="1960179" y="1056289"/>
                  </a:cubicBezTo>
                  <a:cubicBezTo>
                    <a:pt x="1970689" y="1058917"/>
                    <a:pt x="1968061" y="1061544"/>
                    <a:pt x="1975944" y="1056289"/>
                  </a:cubicBezTo>
                  <a:cubicBezTo>
                    <a:pt x="1983827" y="1051034"/>
                    <a:pt x="1989082" y="1019503"/>
                    <a:pt x="2007475" y="1024758"/>
                  </a:cubicBezTo>
                  <a:cubicBezTo>
                    <a:pt x="2025868" y="1030013"/>
                    <a:pt x="2070538" y="1082565"/>
                    <a:pt x="2086303" y="1087820"/>
                  </a:cubicBezTo>
                  <a:cubicBezTo>
                    <a:pt x="2102068" y="1093075"/>
                    <a:pt x="2088930" y="1056289"/>
                    <a:pt x="2102068" y="1056289"/>
                  </a:cubicBezTo>
                  <a:cubicBezTo>
                    <a:pt x="2115206" y="1056289"/>
                    <a:pt x="2165130" y="1087820"/>
                    <a:pt x="2165130" y="1087820"/>
                  </a:cubicBezTo>
                  <a:lnTo>
                    <a:pt x="2165130" y="1087820"/>
                  </a:lnTo>
                  <a:cubicBezTo>
                    <a:pt x="2175641" y="1085192"/>
                    <a:pt x="2230820" y="1053662"/>
                    <a:pt x="2228193" y="1072055"/>
                  </a:cubicBezTo>
                  <a:cubicBezTo>
                    <a:pt x="2225566" y="1090448"/>
                    <a:pt x="2165131" y="1164020"/>
                    <a:pt x="2149365" y="1198179"/>
                  </a:cubicBezTo>
                  <a:cubicBezTo>
                    <a:pt x="2133599" y="1232338"/>
                    <a:pt x="2141482" y="1269124"/>
                    <a:pt x="2133599" y="1277007"/>
                  </a:cubicBezTo>
                  <a:cubicBezTo>
                    <a:pt x="2125716" y="1284890"/>
                    <a:pt x="2120461" y="1211318"/>
                    <a:pt x="2102068" y="1245476"/>
                  </a:cubicBezTo>
                  <a:cubicBezTo>
                    <a:pt x="2083675" y="1279635"/>
                    <a:pt x="2039006" y="1416269"/>
                    <a:pt x="2023241" y="1481958"/>
                  </a:cubicBezTo>
                  <a:cubicBezTo>
                    <a:pt x="2007476" y="1547647"/>
                    <a:pt x="2044261" y="1579180"/>
                    <a:pt x="2007475" y="1639614"/>
                  </a:cubicBezTo>
                  <a:cubicBezTo>
                    <a:pt x="1970689" y="1700048"/>
                    <a:pt x="1920765" y="1839310"/>
                    <a:pt x="1802524" y="1844565"/>
                  </a:cubicBezTo>
                  <a:cubicBezTo>
                    <a:pt x="1684283" y="1849820"/>
                    <a:pt x="1298027" y="1671145"/>
                    <a:pt x="1298027" y="1671145"/>
                  </a:cubicBezTo>
                  <a:cubicBezTo>
                    <a:pt x="1037896" y="1576552"/>
                    <a:pt x="444061" y="1389993"/>
                    <a:pt x="241737" y="1277007"/>
                  </a:cubicBezTo>
                  <a:cubicBezTo>
                    <a:pt x="39413" y="1164021"/>
                    <a:pt x="112985" y="1111469"/>
                    <a:pt x="84082" y="993227"/>
                  </a:cubicBezTo>
                  <a:cubicBezTo>
                    <a:pt x="55179" y="874985"/>
                    <a:pt x="70945" y="693682"/>
                    <a:pt x="68317" y="567558"/>
                  </a:cubicBezTo>
                  <a:cubicBezTo>
                    <a:pt x="65690" y="441434"/>
                    <a:pt x="78827" y="310055"/>
                    <a:pt x="68317" y="236483"/>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2" name="Freeform 118"/>
            <p:cNvSpPr/>
            <p:nvPr/>
          </p:nvSpPr>
          <p:spPr>
            <a:xfrm>
              <a:off x="5612524" y="3050627"/>
              <a:ext cx="204952" cy="102476"/>
            </a:xfrm>
            <a:custGeom>
              <a:avLst/>
              <a:gdLst>
                <a:gd name="connsiteX0" fmla="*/ 0 w 204952"/>
                <a:gd name="connsiteY0" fmla="*/ 102476 h 102476"/>
                <a:gd name="connsiteX1" fmla="*/ 15766 w 204952"/>
                <a:gd name="connsiteY1" fmla="*/ 23649 h 102476"/>
                <a:gd name="connsiteX2" fmla="*/ 94593 w 204952"/>
                <a:gd name="connsiteY2" fmla="*/ 7883 h 102476"/>
                <a:gd name="connsiteX3" fmla="*/ 204952 w 204952"/>
                <a:gd name="connsiteY3" fmla="*/ 70945 h 102476"/>
                <a:gd name="connsiteX4" fmla="*/ 204952 w 204952"/>
                <a:gd name="connsiteY4" fmla="*/ 70945 h 10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2" h="102476">
                  <a:moveTo>
                    <a:pt x="0" y="102476"/>
                  </a:moveTo>
                  <a:cubicBezTo>
                    <a:pt x="0" y="70945"/>
                    <a:pt x="1" y="39414"/>
                    <a:pt x="15766" y="23649"/>
                  </a:cubicBezTo>
                  <a:cubicBezTo>
                    <a:pt x="31531" y="7884"/>
                    <a:pt x="63062" y="0"/>
                    <a:pt x="94593" y="7883"/>
                  </a:cubicBezTo>
                  <a:cubicBezTo>
                    <a:pt x="126124" y="15766"/>
                    <a:pt x="204952" y="70945"/>
                    <a:pt x="204952" y="70945"/>
                  </a:cubicBezTo>
                  <a:lnTo>
                    <a:pt x="204952" y="7094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3" name="Freeform 121"/>
            <p:cNvSpPr/>
            <p:nvPr/>
          </p:nvSpPr>
          <p:spPr>
            <a:xfrm>
              <a:off x="6732240" y="4194873"/>
              <a:ext cx="1082565" cy="386255"/>
            </a:xfrm>
            <a:custGeom>
              <a:avLst/>
              <a:gdLst>
                <a:gd name="connsiteX0" fmla="*/ 10510 w 1082565"/>
                <a:gd name="connsiteY0" fmla="*/ 110358 h 386255"/>
                <a:gd name="connsiteX1" fmla="*/ 136634 w 1082565"/>
                <a:gd name="connsiteY1" fmla="*/ 173420 h 386255"/>
                <a:gd name="connsiteX2" fmla="*/ 246993 w 1082565"/>
                <a:gd name="connsiteY2" fmla="*/ 94593 h 386255"/>
                <a:gd name="connsiteX3" fmla="*/ 246993 w 1082565"/>
                <a:gd name="connsiteY3" fmla="*/ 189186 h 386255"/>
                <a:gd name="connsiteX4" fmla="*/ 357351 w 1082565"/>
                <a:gd name="connsiteY4" fmla="*/ 220717 h 386255"/>
                <a:gd name="connsiteX5" fmla="*/ 436179 w 1082565"/>
                <a:gd name="connsiteY5" fmla="*/ 252248 h 386255"/>
                <a:gd name="connsiteX6" fmla="*/ 467710 w 1082565"/>
                <a:gd name="connsiteY6" fmla="*/ 157655 h 386255"/>
                <a:gd name="connsiteX7" fmla="*/ 562303 w 1082565"/>
                <a:gd name="connsiteY7" fmla="*/ 283779 h 386255"/>
                <a:gd name="connsiteX8" fmla="*/ 672662 w 1082565"/>
                <a:gd name="connsiteY8" fmla="*/ 220717 h 386255"/>
                <a:gd name="connsiteX9" fmla="*/ 688427 w 1082565"/>
                <a:gd name="connsiteY9" fmla="*/ 299545 h 386255"/>
                <a:gd name="connsiteX10" fmla="*/ 798786 w 1082565"/>
                <a:gd name="connsiteY10" fmla="*/ 299545 h 386255"/>
                <a:gd name="connsiteX11" fmla="*/ 814551 w 1082565"/>
                <a:gd name="connsiteY11" fmla="*/ 299545 h 386255"/>
                <a:gd name="connsiteX12" fmla="*/ 909144 w 1082565"/>
                <a:gd name="connsiteY12" fmla="*/ 346841 h 386255"/>
                <a:gd name="connsiteX13" fmla="*/ 940675 w 1082565"/>
                <a:gd name="connsiteY13" fmla="*/ 299545 h 386255"/>
                <a:gd name="connsiteX14" fmla="*/ 972206 w 1082565"/>
                <a:gd name="connsiteY14" fmla="*/ 299545 h 386255"/>
                <a:gd name="connsiteX15" fmla="*/ 972206 w 1082565"/>
                <a:gd name="connsiteY15" fmla="*/ 362607 h 386255"/>
                <a:gd name="connsiteX16" fmla="*/ 1082565 w 1082565"/>
                <a:gd name="connsiteY16" fmla="*/ 157655 h 386255"/>
                <a:gd name="connsiteX17" fmla="*/ 972206 w 1082565"/>
                <a:gd name="connsiteY17" fmla="*/ 189186 h 386255"/>
                <a:gd name="connsiteX18" fmla="*/ 909144 w 1082565"/>
                <a:gd name="connsiteY18" fmla="*/ 299545 h 386255"/>
                <a:gd name="connsiteX19" fmla="*/ 1019503 w 1082565"/>
                <a:gd name="connsiteY19" fmla="*/ 173420 h 386255"/>
                <a:gd name="connsiteX20" fmla="*/ 940675 w 1082565"/>
                <a:gd name="connsiteY20" fmla="*/ 157655 h 386255"/>
                <a:gd name="connsiteX21" fmla="*/ 924910 w 1082565"/>
                <a:gd name="connsiteY21" fmla="*/ 236483 h 386255"/>
                <a:gd name="connsiteX22" fmla="*/ 893379 w 1082565"/>
                <a:gd name="connsiteY22" fmla="*/ 346841 h 386255"/>
                <a:gd name="connsiteX23" fmla="*/ 924910 w 1082565"/>
                <a:gd name="connsiteY23" fmla="*/ 204951 h 386255"/>
                <a:gd name="connsiteX24" fmla="*/ 861848 w 1082565"/>
                <a:gd name="connsiteY24" fmla="*/ 141889 h 386255"/>
                <a:gd name="connsiteX25" fmla="*/ 846082 w 1082565"/>
                <a:gd name="connsiteY25" fmla="*/ 141889 h 386255"/>
                <a:gd name="connsiteX26" fmla="*/ 767255 w 1082565"/>
                <a:gd name="connsiteY26" fmla="*/ 315310 h 386255"/>
                <a:gd name="connsiteX27" fmla="*/ 846082 w 1082565"/>
                <a:gd name="connsiteY27" fmla="*/ 189186 h 386255"/>
                <a:gd name="connsiteX28" fmla="*/ 830317 w 1082565"/>
                <a:gd name="connsiteY28" fmla="*/ 141889 h 386255"/>
                <a:gd name="connsiteX29" fmla="*/ 767255 w 1082565"/>
                <a:gd name="connsiteY29" fmla="*/ 141889 h 386255"/>
                <a:gd name="connsiteX30" fmla="*/ 688427 w 1082565"/>
                <a:gd name="connsiteY30" fmla="*/ 157655 h 386255"/>
                <a:gd name="connsiteX31" fmla="*/ 672662 w 1082565"/>
                <a:gd name="connsiteY31" fmla="*/ 220717 h 386255"/>
                <a:gd name="connsiteX32" fmla="*/ 672662 w 1082565"/>
                <a:gd name="connsiteY32" fmla="*/ 173420 h 386255"/>
                <a:gd name="connsiteX33" fmla="*/ 593834 w 1082565"/>
                <a:gd name="connsiteY33" fmla="*/ 110358 h 386255"/>
                <a:gd name="connsiteX34" fmla="*/ 625365 w 1082565"/>
                <a:gd name="connsiteY34" fmla="*/ 110358 h 386255"/>
                <a:gd name="connsiteX35" fmla="*/ 515006 w 1082565"/>
                <a:gd name="connsiteY35" fmla="*/ 126124 h 386255"/>
                <a:gd name="connsiteX36" fmla="*/ 483475 w 1082565"/>
                <a:gd name="connsiteY36" fmla="*/ 157655 h 386255"/>
                <a:gd name="connsiteX37" fmla="*/ 483475 w 1082565"/>
                <a:gd name="connsiteY37" fmla="*/ 110358 h 386255"/>
                <a:gd name="connsiteX38" fmla="*/ 436179 w 1082565"/>
                <a:gd name="connsiteY38" fmla="*/ 94593 h 386255"/>
                <a:gd name="connsiteX39" fmla="*/ 294289 w 1082565"/>
                <a:gd name="connsiteY39" fmla="*/ 78827 h 386255"/>
                <a:gd name="connsiteX40" fmla="*/ 294289 w 1082565"/>
                <a:gd name="connsiteY40" fmla="*/ 78827 h 386255"/>
                <a:gd name="connsiteX41" fmla="*/ 262758 w 1082565"/>
                <a:gd name="connsiteY41" fmla="*/ 94593 h 386255"/>
                <a:gd name="connsiteX42" fmla="*/ 199696 w 1082565"/>
                <a:gd name="connsiteY42" fmla="*/ 47296 h 386255"/>
                <a:gd name="connsiteX43" fmla="*/ 136634 w 1082565"/>
                <a:gd name="connsiteY43" fmla="*/ 63062 h 386255"/>
                <a:gd name="connsiteX44" fmla="*/ 73572 w 1082565"/>
                <a:gd name="connsiteY44" fmla="*/ 0 h 386255"/>
                <a:gd name="connsiteX45" fmla="*/ 10510 w 1082565"/>
                <a:gd name="connsiteY45" fmla="*/ 110358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2565" h="386255">
                  <a:moveTo>
                    <a:pt x="10510" y="110358"/>
                  </a:moveTo>
                  <a:cubicBezTo>
                    <a:pt x="21020" y="139261"/>
                    <a:pt x="97220" y="176048"/>
                    <a:pt x="136634" y="173420"/>
                  </a:cubicBezTo>
                  <a:cubicBezTo>
                    <a:pt x="176048" y="170793"/>
                    <a:pt x="228600" y="91965"/>
                    <a:pt x="246993" y="94593"/>
                  </a:cubicBezTo>
                  <a:cubicBezTo>
                    <a:pt x="265386" y="97221"/>
                    <a:pt x="228600" y="168165"/>
                    <a:pt x="246993" y="189186"/>
                  </a:cubicBezTo>
                  <a:cubicBezTo>
                    <a:pt x="265386" y="210207"/>
                    <a:pt x="325820" y="210207"/>
                    <a:pt x="357351" y="220717"/>
                  </a:cubicBezTo>
                  <a:cubicBezTo>
                    <a:pt x="388882" y="231227"/>
                    <a:pt x="417786" y="262758"/>
                    <a:pt x="436179" y="252248"/>
                  </a:cubicBezTo>
                  <a:cubicBezTo>
                    <a:pt x="454572" y="241738"/>
                    <a:pt x="446689" y="152400"/>
                    <a:pt x="467710" y="157655"/>
                  </a:cubicBezTo>
                  <a:cubicBezTo>
                    <a:pt x="488731" y="162910"/>
                    <a:pt x="528144" y="273269"/>
                    <a:pt x="562303" y="283779"/>
                  </a:cubicBezTo>
                  <a:cubicBezTo>
                    <a:pt x="596462" y="294289"/>
                    <a:pt x="651641" y="218089"/>
                    <a:pt x="672662" y="220717"/>
                  </a:cubicBezTo>
                  <a:cubicBezTo>
                    <a:pt x="693683" y="223345"/>
                    <a:pt x="667406" y="286407"/>
                    <a:pt x="688427" y="299545"/>
                  </a:cubicBezTo>
                  <a:cubicBezTo>
                    <a:pt x="709448" y="312683"/>
                    <a:pt x="798786" y="299545"/>
                    <a:pt x="798786" y="299545"/>
                  </a:cubicBezTo>
                  <a:cubicBezTo>
                    <a:pt x="819807" y="299545"/>
                    <a:pt x="796158" y="291662"/>
                    <a:pt x="814551" y="299545"/>
                  </a:cubicBezTo>
                  <a:cubicBezTo>
                    <a:pt x="832944" y="307428"/>
                    <a:pt x="888123" y="346841"/>
                    <a:pt x="909144" y="346841"/>
                  </a:cubicBezTo>
                  <a:cubicBezTo>
                    <a:pt x="930165" y="346841"/>
                    <a:pt x="930165" y="307428"/>
                    <a:pt x="940675" y="299545"/>
                  </a:cubicBezTo>
                  <a:cubicBezTo>
                    <a:pt x="951185" y="291662"/>
                    <a:pt x="966951" y="289035"/>
                    <a:pt x="972206" y="299545"/>
                  </a:cubicBezTo>
                  <a:cubicBezTo>
                    <a:pt x="977461" y="310055"/>
                    <a:pt x="953813" y="386255"/>
                    <a:pt x="972206" y="362607"/>
                  </a:cubicBezTo>
                  <a:cubicBezTo>
                    <a:pt x="990599" y="338959"/>
                    <a:pt x="1082565" y="186558"/>
                    <a:pt x="1082565" y="157655"/>
                  </a:cubicBezTo>
                  <a:cubicBezTo>
                    <a:pt x="1082565" y="128752"/>
                    <a:pt x="1001109" y="165538"/>
                    <a:pt x="972206" y="189186"/>
                  </a:cubicBezTo>
                  <a:cubicBezTo>
                    <a:pt x="943303" y="212834"/>
                    <a:pt x="901261" y="302173"/>
                    <a:pt x="909144" y="299545"/>
                  </a:cubicBezTo>
                  <a:cubicBezTo>
                    <a:pt x="917027" y="296917"/>
                    <a:pt x="1014248" y="197068"/>
                    <a:pt x="1019503" y="173420"/>
                  </a:cubicBezTo>
                  <a:cubicBezTo>
                    <a:pt x="1024758" y="149772"/>
                    <a:pt x="956440" y="147145"/>
                    <a:pt x="940675" y="157655"/>
                  </a:cubicBezTo>
                  <a:cubicBezTo>
                    <a:pt x="924910" y="168165"/>
                    <a:pt x="932793" y="204952"/>
                    <a:pt x="924910" y="236483"/>
                  </a:cubicBezTo>
                  <a:cubicBezTo>
                    <a:pt x="917027" y="268014"/>
                    <a:pt x="893379" y="352096"/>
                    <a:pt x="893379" y="346841"/>
                  </a:cubicBezTo>
                  <a:cubicBezTo>
                    <a:pt x="893379" y="341586"/>
                    <a:pt x="930165" y="239110"/>
                    <a:pt x="924910" y="204951"/>
                  </a:cubicBezTo>
                  <a:cubicBezTo>
                    <a:pt x="919655" y="170792"/>
                    <a:pt x="874986" y="152399"/>
                    <a:pt x="861848" y="141889"/>
                  </a:cubicBezTo>
                  <a:cubicBezTo>
                    <a:pt x="848710" y="131379"/>
                    <a:pt x="861848" y="112986"/>
                    <a:pt x="846082" y="141889"/>
                  </a:cubicBezTo>
                  <a:cubicBezTo>
                    <a:pt x="830317" y="170793"/>
                    <a:pt x="767255" y="307427"/>
                    <a:pt x="767255" y="315310"/>
                  </a:cubicBezTo>
                  <a:cubicBezTo>
                    <a:pt x="767255" y="323193"/>
                    <a:pt x="835572" y="218090"/>
                    <a:pt x="846082" y="189186"/>
                  </a:cubicBezTo>
                  <a:cubicBezTo>
                    <a:pt x="856592" y="160282"/>
                    <a:pt x="843455" y="149772"/>
                    <a:pt x="830317" y="141889"/>
                  </a:cubicBezTo>
                  <a:cubicBezTo>
                    <a:pt x="817179" y="134006"/>
                    <a:pt x="790903" y="139261"/>
                    <a:pt x="767255" y="141889"/>
                  </a:cubicBezTo>
                  <a:cubicBezTo>
                    <a:pt x="743607" y="144517"/>
                    <a:pt x="704192" y="144517"/>
                    <a:pt x="688427" y="157655"/>
                  </a:cubicBezTo>
                  <a:cubicBezTo>
                    <a:pt x="672662" y="170793"/>
                    <a:pt x="675289" y="218090"/>
                    <a:pt x="672662" y="220717"/>
                  </a:cubicBezTo>
                  <a:cubicBezTo>
                    <a:pt x="670035" y="223344"/>
                    <a:pt x="685800" y="191813"/>
                    <a:pt x="672662" y="173420"/>
                  </a:cubicBezTo>
                  <a:cubicBezTo>
                    <a:pt x="659524" y="155027"/>
                    <a:pt x="601717" y="120868"/>
                    <a:pt x="593834" y="110358"/>
                  </a:cubicBezTo>
                  <a:cubicBezTo>
                    <a:pt x="585951" y="99848"/>
                    <a:pt x="638503" y="107730"/>
                    <a:pt x="625365" y="110358"/>
                  </a:cubicBezTo>
                  <a:cubicBezTo>
                    <a:pt x="612227" y="112986"/>
                    <a:pt x="538654" y="118241"/>
                    <a:pt x="515006" y="126124"/>
                  </a:cubicBezTo>
                  <a:cubicBezTo>
                    <a:pt x="491358" y="134007"/>
                    <a:pt x="488730" y="160283"/>
                    <a:pt x="483475" y="157655"/>
                  </a:cubicBezTo>
                  <a:cubicBezTo>
                    <a:pt x="478220" y="155027"/>
                    <a:pt x="491358" y="120868"/>
                    <a:pt x="483475" y="110358"/>
                  </a:cubicBezTo>
                  <a:cubicBezTo>
                    <a:pt x="475592" y="99848"/>
                    <a:pt x="467710" y="99848"/>
                    <a:pt x="436179" y="94593"/>
                  </a:cubicBezTo>
                  <a:cubicBezTo>
                    <a:pt x="404648" y="89338"/>
                    <a:pt x="294289" y="78827"/>
                    <a:pt x="294289" y="78827"/>
                  </a:cubicBezTo>
                  <a:lnTo>
                    <a:pt x="294289" y="78827"/>
                  </a:lnTo>
                  <a:cubicBezTo>
                    <a:pt x="289034" y="81455"/>
                    <a:pt x="278523" y="99848"/>
                    <a:pt x="262758" y="94593"/>
                  </a:cubicBezTo>
                  <a:cubicBezTo>
                    <a:pt x="246993" y="89338"/>
                    <a:pt x="220717" y="52551"/>
                    <a:pt x="199696" y="47296"/>
                  </a:cubicBezTo>
                  <a:cubicBezTo>
                    <a:pt x="178675" y="42041"/>
                    <a:pt x="157655" y="70945"/>
                    <a:pt x="136634" y="63062"/>
                  </a:cubicBezTo>
                  <a:cubicBezTo>
                    <a:pt x="115613" y="55179"/>
                    <a:pt x="97220" y="0"/>
                    <a:pt x="73572" y="0"/>
                  </a:cubicBezTo>
                  <a:cubicBezTo>
                    <a:pt x="49924" y="0"/>
                    <a:pt x="0" y="81455"/>
                    <a:pt x="10510" y="11035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4" name="Τίτλος 3"/>
          <p:cNvSpPr>
            <a:spLocks noGrp="1"/>
          </p:cNvSpPr>
          <p:nvPr>
            <p:ph type="title"/>
          </p:nvPr>
        </p:nvSpPr>
        <p:spPr/>
        <p:txBody>
          <a:bodyPr/>
          <a:lstStyle/>
          <a:p>
            <a:r>
              <a:rPr lang="el-GR" dirty="0" err="1"/>
              <a:t>Κατάσπαση</a:t>
            </a:r>
            <a:r>
              <a:rPr lang="el-GR" dirty="0"/>
              <a:t> της κάτω γνάθου </a:t>
            </a:r>
            <a:r>
              <a:rPr lang="el-GR" sz="3000" b="0" dirty="0" smtClean="0"/>
              <a:t>2/2</a:t>
            </a:r>
            <a:endParaRPr lang="el-GR" dirty="0"/>
          </a:p>
        </p:txBody>
      </p:sp>
    </p:spTree>
    <p:extLst>
      <p:ext uri="{BB962C8B-B14F-4D97-AF65-F5344CB8AC3E}">
        <p14:creationId xmlns:p14="http://schemas.microsoft.com/office/powerpoint/2010/main" val="3579505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29600" cy="4680520"/>
          </a:xfrm>
        </p:spPr>
        <p:txBody>
          <a:bodyPr anchor="t"/>
          <a:lstStyle/>
          <a:p>
            <a:pPr eaLnBrk="1" hangingPunct="1">
              <a:lnSpc>
                <a:spcPct val="112000"/>
              </a:lnSpc>
              <a:spcBef>
                <a:spcPts val="1200"/>
              </a:spcBef>
              <a:spcAft>
                <a:spcPts val="1200"/>
              </a:spcAft>
              <a:buClrTx/>
            </a:pPr>
            <a:r>
              <a:rPr lang="el-GR" dirty="0" smtClean="0"/>
              <a:t>Η κάτω γνάθος ξεκινά από την κεντρική σχέση και περιστρέφεται γύρω από τον οριζόντιο άξονα περιστροφής (γίγγλυμος άξονας ή τελικός εγκάρσιος άξονας περιστροφής).</a:t>
            </a:r>
          </a:p>
          <a:p>
            <a:pPr eaLnBrk="1" hangingPunct="1">
              <a:lnSpc>
                <a:spcPct val="112000"/>
              </a:lnSpc>
              <a:spcBef>
                <a:spcPts val="1200"/>
              </a:spcBef>
              <a:spcAft>
                <a:spcPts val="1200"/>
              </a:spcAft>
              <a:buClrTx/>
            </a:pPr>
            <a:r>
              <a:rPr lang="el-GR" dirty="0" smtClean="0"/>
              <a:t>Η κίνηση εξακολουθεί να είναι αμιγής περιστροφή μέχρι άνοιγμα  19 </a:t>
            </a:r>
            <a:r>
              <a:rPr lang="en-GB" dirty="0" smtClean="0"/>
              <a:t>mm (</a:t>
            </a:r>
            <a:r>
              <a:rPr lang="el-GR" dirty="0" smtClean="0"/>
              <a:t>απόσταση μεταξύ των άνω και κάτω γομφίων). </a:t>
            </a:r>
          </a:p>
          <a:p>
            <a:pPr eaLnBrk="1" hangingPunct="1">
              <a:lnSpc>
                <a:spcPct val="112000"/>
              </a:lnSpc>
              <a:spcBef>
                <a:spcPts val="1200"/>
              </a:spcBef>
              <a:spcAft>
                <a:spcPts val="1200"/>
              </a:spcAft>
              <a:buClrTx/>
            </a:pPr>
            <a:r>
              <a:rPr lang="el-GR" dirty="0" smtClean="0"/>
              <a:t>Στο άνοιγμα αυτό τελειώνει το πρώτο τμήμα  της κίνησης. </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3" name="Τίτλος 2"/>
          <p:cNvSpPr>
            <a:spLocks noGrp="1"/>
          </p:cNvSpPr>
          <p:nvPr>
            <p:ph type="title"/>
          </p:nvPr>
        </p:nvSpPr>
        <p:spPr>
          <a:xfrm>
            <a:off x="467544" y="116632"/>
            <a:ext cx="8229600" cy="1008112"/>
          </a:xfrm>
        </p:spPr>
        <p:txBody>
          <a:bodyPr>
            <a:noAutofit/>
          </a:bodyPr>
          <a:lstStyle/>
          <a:p>
            <a:r>
              <a:rPr lang="el-GR" dirty="0" err="1"/>
              <a:t>Κατάσπαση</a:t>
            </a:r>
            <a:r>
              <a:rPr lang="el-GR" dirty="0"/>
              <a:t> της κάτω γνάθου</a:t>
            </a:r>
            <a:br>
              <a:rPr lang="el-GR" dirty="0"/>
            </a:br>
            <a:r>
              <a:rPr lang="el-GR" sz="3000" b="0" dirty="0"/>
              <a:t>α’ τμήμα κίνησης</a:t>
            </a:r>
          </a:p>
        </p:txBody>
      </p:sp>
    </p:spTree>
    <p:extLst>
      <p:ext uri="{BB962C8B-B14F-4D97-AF65-F5344CB8AC3E}">
        <p14:creationId xmlns:p14="http://schemas.microsoft.com/office/powerpoint/2010/main" val="39061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Rectangle 8"/>
          <p:cNvSpPr>
            <a:spLocks noGrp="1" noChangeArrowheads="1"/>
          </p:cNvSpPr>
          <p:nvPr>
            <p:ph idx="1"/>
          </p:nvPr>
        </p:nvSpPr>
        <p:spPr>
          <a:xfrm>
            <a:off x="457200" y="1556792"/>
            <a:ext cx="8229600" cy="4680520"/>
          </a:xfrm>
        </p:spPr>
        <p:txBody>
          <a:bodyPr rtlCol="0">
            <a:normAutofit/>
          </a:bodyPr>
          <a:lstStyle/>
          <a:p>
            <a:pPr marL="461772">
              <a:spcAft>
                <a:spcPts val="1200"/>
              </a:spcAft>
              <a:buClr>
                <a:schemeClr val="tx1">
                  <a:shade val="95000"/>
                </a:schemeClr>
              </a:buClr>
              <a:defRPr/>
            </a:pPr>
            <a:r>
              <a:rPr lang="el-GR" dirty="0" smtClean="0"/>
              <a:t>Αν η γνάθος συνεχίσει να ανοίγει</a:t>
            </a:r>
            <a:r>
              <a:rPr lang="en-GB" dirty="0" smtClean="0"/>
              <a:t>,</a:t>
            </a:r>
            <a:r>
              <a:rPr lang="el-GR" dirty="0" smtClean="0"/>
              <a:t> τότε οι κόνδυλοι μετατοπίζονται προς τα κάτω και εμπρός από το πρόσθιο αρθρικό φύμα διαγράφοντας καμπυλόγραμμη τροχιά.</a:t>
            </a:r>
          </a:p>
          <a:p>
            <a:pPr marL="461772">
              <a:spcAft>
                <a:spcPts val="1200"/>
              </a:spcAft>
              <a:buClr>
                <a:schemeClr val="tx1">
                  <a:shade val="95000"/>
                </a:schemeClr>
              </a:buClr>
              <a:defRPr/>
            </a:pPr>
            <a:r>
              <a:rPr lang="el-GR" dirty="0" smtClean="0"/>
              <a:t>Η </a:t>
            </a:r>
            <a:r>
              <a:rPr lang="el-GR" dirty="0"/>
              <a:t>μέγιστη </a:t>
            </a:r>
            <a:r>
              <a:rPr lang="el-GR" dirty="0" smtClean="0"/>
              <a:t>κατάσπαση σε υγιείς ενηλίκους άνω των 20 ετών </a:t>
            </a:r>
            <a:r>
              <a:rPr lang="el-GR" dirty="0"/>
              <a:t>είναι για τους </a:t>
            </a:r>
            <a:r>
              <a:rPr lang="el-GR" dirty="0" smtClean="0"/>
              <a:t>άνδρες</a:t>
            </a:r>
            <a:r>
              <a:rPr lang="en-GB" dirty="0" smtClean="0"/>
              <a:t> </a:t>
            </a:r>
            <a:r>
              <a:rPr lang="el-GR" dirty="0" smtClean="0"/>
              <a:t>58,6 </a:t>
            </a:r>
            <a:r>
              <a:rPr lang="en-GB" dirty="0" smtClean="0"/>
              <a:t>mm</a:t>
            </a:r>
            <a:r>
              <a:rPr lang="en-GB" dirty="0"/>
              <a:t>,</a:t>
            </a:r>
            <a:r>
              <a:rPr lang="el-GR" dirty="0"/>
              <a:t> ενώ για τις γυναίκες 53,3 </a:t>
            </a:r>
            <a:r>
              <a:rPr lang="en-GB" dirty="0" smtClean="0"/>
              <a:t>mm</a:t>
            </a:r>
            <a:r>
              <a:rPr lang="el-GR" dirty="0" smtClean="0"/>
              <a:t>. Οι τιμές αυτές είναι μικρότερες σε νεαρότερα και ηλικιωμένα άτομα.</a:t>
            </a:r>
          </a:p>
          <a:p>
            <a:pPr marL="461772">
              <a:spcAft>
                <a:spcPts val="1200"/>
              </a:spcAft>
              <a:buClr>
                <a:schemeClr val="tx1">
                  <a:shade val="95000"/>
                </a:schemeClr>
              </a:buClr>
              <a:defRPr/>
            </a:pP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a:xfrm>
            <a:off x="467544" y="116632"/>
            <a:ext cx="8229600" cy="1080120"/>
          </a:xfrm>
        </p:spPr>
        <p:txBody>
          <a:bodyPr>
            <a:noAutofit/>
          </a:bodyPr>
          <a:lstStyle/>
          <a:p>
            <a:r>
              <a:rPr lang="el-GR" dirty="0" err="1"/>
              <a:t>Κατάσπαση</a:t>
            </a:r>
            <a:r>
              <a:rPr lang="el-GR" dirty="0"/>
              <a:t>  της κάτω γνάθου</a:t>
            </a:r>
            <a:br>
              <a:rPr lang="el-GR" dirty="0"/>
            </a:br>
            <a:r>
              <a:rPr lang="el-GR" sz="3000" b="0" dirty="0"/>
              <a:t>β’ τμήμα κίνησης</a:t>
            </a:r>
          </a:p>
        </p:txBody>
      </p:sp>
    </p:spTree>
    <p:extLst>
      <p:ext uri="{BB962C8B-B14F-4D97-AF65-F5344CB8AC3E}">
        <p14:creationId xmlns:p14="http://schemas.microsoft.com/office/powerpoint/2010/main" val="29909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Ανάσπαση της κάτω </a:t>
            </a:r>
            <a:r>
              <a:rPr lang="el-GR" dirty="0" smtClean="0"/>
              <a:t>γνάθου</a:t>
            </a:r>
            <a:endParaRPr lang="el-GR" dirty="0"/>
          </a:p>
        </p:txBody>
      </p:sp>
      <p:sp>
        <p:nvSpPr>
          <p:cNvPr id="3" name="Content Placeholder 2"/>
          <p:cNvSpPr>
            <a:spLocks noGrp="1"/>
          </p:cNvSpPr>
          <p:nvPr>
            <p:ph idx="1"/>
          </p:nvPr>
        </p:nvSpPr>
        <p:spPr/>
        <p:txBody>
          <a:bodyPr/>
          <a:lstStyle/>
          <a:p>
            <a:pPr>
              <a:buClrTx/>
              <a:buSzPct val="100000"/>
            </a:pPr>
            <a:r>
              <a:rPr lang="el-GR" dirty="0" smtClean="0"/>
              <a:t>Η ανάσπαση της κάτω γνάθου (κλείσιμο του στόματος), πραγματοποιείται ξεκινώντας από τη μεγίστη κατάσπαση με περιστροφική κίνηση των κονδύλων σε πρώτη φάση. </a:t>
            </a:r>
          </a:p>
          <a:p>
            <a:pPr>
              <a:buClrTx/>
              <a:buSzPct val="100000"/>
            </a:pPr>
            <a:r>
              <a:rPr lang="el-GR" dirty="0" smtClean="0"/>
              <a:t>Σε δεύτερη φάση ακολουθεί συνδυασμός περιστροφικής και καμπυλόγραμμης μετατόπισης  για να καταλήξει σε αμιγή περιστροφή.</a:t>
            </a:r>
          </a:p>
          <a:p>
            <a:pPr>
              <a:buClrTx/>
              <a:buSzPct val="100000"/>
            </a:pPr>
            <a:r>
              <a:rPr lang="el-GR" dirty="0" smtClean="0"/>
              <a:t> Η κάτω γνάθος κλείνει μέχρι τα δόντια των δύο φραγμών να έρθουν σε πλήρη συγγόμφωση και οι κόνδυλοι στην αρχική τους θέση.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12741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spcAft>
                <a:spcPts val="1200"/>
              </a:spcAft>
              <a:buClr>
                <a:schemeClr val="tx1"/>
              </a:buClr>
            </a:pPr>
            <a:r>
              <a:rPr lang="el-GR" dirty="0" smtClean="0">
                <a:latin typeface="Calibri" pitchFamily="34" charset="0"/>
              </a:rPr>
              <a:t>Η κίνηση της κάτω γνάθου γίνεται στο χώρο  και είναι σύνθετη τρισδιάστατη κίνηση.</a:t>
            </a:r>
          </a:p>
          <a:p>
            <a:pPr>
              <a:spcBef>
                <a:spcPts val="1200"/>
              </a:spcBef>
              <a:spcAft>
                <a:spcPts val="1200"/>
              </a:spcAft>
              <a:buClr>
                <a:schemeClr val="tx1"/>
              </a:buClr>
            </a:pPr>
            <a:r>
              <a:rPr lang="el-GR" dirty="0" smtClean="0">
                <a:latin typeface="Calibri" pitchFamily="34" charset="0"/>
              </a:rPr>
              <a:t>Κάθε κίνηση της κάτω γνάθου είναι το αποτέλεσμα του συνδυασμού κινήσεων περιστροφής και μετατόπισης των κονδύλων στις κροταφογναθικές διαρθρώσεις.</a:t>
            </a:r>
          </a:p>
          <a:p>
            <a:pPr>
              <a:spcBef>
                <a:spcPts val="1200"/>
              </a:spcBef>
              <a:spcAft>
                <a:spcPts val="1200"/>
              </a:spcAft>
              <a:buClr>
                <a:schemeClr val="tx1"/>
              </a:buClr>
            </a:pPr>
            <a:r>
              <a:rPr lang="el-GR" dirty="0" smtClean="0">
                <a:latin typeface="Calibri" pitchFamily="34" charset="0"/>
              </a:rPr>
              <a:t>Οι κινήσεις που εκτελεί η κάτω γνάθος είναι  ανάσπαση, κατάσπαση, προολίσθηση, οπισθιολίσθηση και πλαγιολίσθηση. </a:t>
            </a:r>
          </a:p>
        </p:txBody>
      </p:sp>
      <p:sp>
        <p:nvSpPr>
          <p:cNvPr id="4" name="Τίτλος 3"/>
          <p:cNvSpPr>
            <a:spLocks noGrp="1"/>
          </p:cNvSpPr>
          <p:nvPr>
            <p:ph type="title"/>
          </p:nvPr>
        </p:nvSpPr>
        <p:spPr/>
        <p:txBody>
          <a:bodyPr/>
          <a:lstStyle/>
          <a:p>
            <a:r>
              <a:rPr lang="el-GR" dirty="0"/>
              <a:t>Κινήσεις της κάτω </a:t>
            </a:r>
            <a:r>
              <a:rPr lang="el-GR" dirty="0" smtClean="0"/>
              <a:t>γνάθου </a:t>
            </a:r>
            <a:r>
              <a:rPr lang="el-GR"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9258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SzPct val="100000"/>
            </a:pPr>
            <a:r>
              <a:rPr lang="el-GR" dirty="0" smtClean="0">
                <a:latin typeface="Corbel" pitchFamily="34" charset="0"/>
              </a:rPr>
              <a:t>Κατά την προολίσθηση η κάτω γνάθος κινείται προς τα εμπρός, διαγράφοντας καμπυλόγραμμη τροχιά  ακολουθώντας την κλίση του πίσω τοιχώματος του πρόσθιου αρθρικού φύματος.</a:t>
            </a:r>
          </a:p>
          <a:p>
            <a:pPr>
              <a:buClrTx/>
              <a:buSzPct val="100000"/>
            </a:pPr>
            <a:r>
              <a:rPr lang="el-GR" dirty="0" smtClean="0">
                <a:latin typeface="Corbel" pitchFamily="34" charset="0"/>
              </a:rPr>
              <a:t>Η προολίσθηση της κάτω γνάθου ξεκινά  με τις κοπτικές επιφάνειες των κάτω τομέων  να ολισθαίνουν στις υπερώιες επιφάνειες των άνω τομέων διαγράφοντας μια τροχιά - τομική τροχιά.</a:t>
            </a:r>
          </a:p>
          <a:p>
            <a:pPr>
              <a:buClrTx/>
              <a:buSzPct val="100000"/>
            </a:pPr>
            <a:r>
              <a:rPr lang="el-GR" dirty="0" smtClean="0">
                <a:latin typeface="Corbel" pitchFamily="34" charset="0"/>
              </a:rPr>
              <a:t>Η μέση τιμή της μέγιστης προολίσθησης της κάτω γνάθου είναι 9</a:t>
            </a:r>
            <a:r>
              <a:rPr lang="en-GB" dirty="0" smtClean="0">
                <a:latin typeface="Corbel" pitchFamily="34" charset="0"/>
              </a:rPr>
              <a:t>mm.</a:t>
            </a:r>
            <a:endParaRPr lang="el-GR" dirty="0" smtClean="0">
              <a:latin typeface="Corbel" pitchFamily="34" charset="0"/>
            </a:endParaRPr>
          </a:p>
          <a:p>
            <a:pPr>
              <a:buClrTx/>
              <a:buSzPct val="100000"/>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5" name="Τίτλος 4"/>
          <p:cNvSpPr>
            <a:spLocks noGrp="1"/>
          </p:cNvSpPr>
          <p:nvPr>
            <p:ph type="title"/>
          </p:nvPr>
        </p:nvSpPr>
        <p:spPr/>
        <p:txBody>
          <a:bodyPr/>
          <a:lstStyle/>
          <a:p>
            <a:r>
              <a:rPr lang="el-GR" dirty="0" err="1"/>
              <a:t>Προολίσθηση</a:t>
            </a:r>
            <a:endParaRPr lang="el-GR" dirty="0"/>
          </a:p>
        </p:txBody>
      </p:sp>
    </p:spTree>
    <p:extLst>
      <p:ext uri="{BB962C8B-B14F-4D97-AF65-F5344CB8AC3E}">
        <p14:creationId xmlns:p14="http://schemas.microsoft.com/office/powerpoint/2010/main" val="4275989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
          <p:cNvSpPr>
            <a:spLocks noGrp="1" noChangeArrowheads="1"/>
          </p:cNvSpPr>
          <p:nvPr>
            <p:ph idx="1"/>
          </p:nvPr>
        </p:nvSpPr>
        <p:spPr>
          <a:xfrm>
            <a:off x="4139952" y="1772454"/>
            <a:ext cx="4762872" cy="4536504"/>
          </a:xfrm>
        </p:spPr>
        <p:txBody>
          <a:bodyPr>
            <a:normAutofit/>
          </a:bodyPr>
          <a:lstStyle/>
          <a:p>
            <a:pPr eaLnBrk="1" hangingPunct="1">
              <a:buClrTx/>
            </a:pPr>
            <a:r>
              <a:rPr lang="el-GR" dirty="0" smtClean="0"/>
              <a:t>Οι κόνδυλοι κατά τη προολίσθηση κινούνται προς τα μπροστά και κάτω, η διαδρομή του κονδύλου ονομάζεται </a:t>
            </a:r>
            <a:r>
              <a:rPr lang="el-GR" b="1" dirty="0" smtClean="0"/>
              <a:t>κονδυλική τροχιά</a:t>
            </a:r>
            <a:r>
              <a:rPr lang="el-GR" dirty="0" smtClean="0"/>
              <a:t>.</a:t>
            </a:r>
          </a:p>
          <a:p>
            <a:pPr eaLnBrk="1" hangingPunct="1">
              <a:buClrTx/>
            </a:pPr>
            <a:r>
              <a:rPr lang="el-GR" dirty="0" smtClean="0"/>
              <a:t>Η κλίση της κονδυλικής τροχιάς σε σχέση με το οριζόντιο επίπεδο ονομάζεται </a:t>
            </a:r>
            <a:r>
              <a:rPr lang="el-GR" b="1" dirty="0" smtClean="0"/>
              <a:t>κονδυλική γωνία </a:t>
            </a:r>
            <a:r>
              <a:rPr lang="el-GR" dirty="0" smtClean="0"/>
              <a:t>προολίσθησης.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grpSp>
        <p:nvGrpSpPr>
          <p:cNvPr id="4" name="Ομάδα 3"/>
          <p:cNvGrpSpPr/>
          <p:nvPr/>
        </p:nvGrpSpPr>
        <p:grpSpPr>
          <a:xfrm>
            <a:off x="755576" y="1969095"/>
            <a:ext cx="3264271" cy="3207842"/>
            <a:chOff x="755576" y="1969095"/>
            <a:chExt cx="3264271" cy="3207842"/>
          </a:xfrm>
        </p:grpSpPr>
        <p:grpSp>
          <p:nvGrpSpPr>
            <p:cNvPr id="22" name="Group 14"/>
            <p:cNvGrpSpPr/>
            <p:nvPr/>
          </p:nvGrpSpPr>
          <p:grpSpPr>
            <a:xfrm>
              <a:off x="755576" y="2492896"/>
              <a:ext cx="2562390" cy="2428893"/>
              <a:chOff x="4500562" y="3786190"/>
              <a:chExt cx="2562390" cy="2428893"/>
            </a:xfrm>
          </p:grpSpPr>
          <p:sp>
            <p:nvSpPr>
              <p:cNvPr id="25" name="Freeform 5"/>
              <p:cNvSpPr/>
              <p:nvPr/>
            </p:nvSpPr>
            <p:spPr>
              <a:xfrm>
                <a:off x="4540469" y="4051738"/>
                <a:ext cx="2522483" cy="1282262"/>
              </a:xfrm>
              <a:custGeom>
                <a:avLst/>
                <a:gdLst>
                  <a:gd name="connsiteX0" fmla="*/ 0 w 2522483"/>
                  <a:gd name="connsiteY0" fmla="*/ 378372 h 1282262"/>
                  <a:gd name="connsiteX1" fmla="*/ 126124 w 2522483"/>
                  <a:gd name="connsiteY1" fmla="*/ 157655 h 1282262"/>
                  <a:gd name="connsiteX2" fmla="*/ 362607 w 2522483"/>
                  <a:gd name="connsiteY2" fmla="*/ 15765 h 1282262"/>
                  <a:gd name="connsiteX3" fmla="*/ 662152 w 2522483"/>
                  <a:gd name="connsiteY3" fmla="*/ 63062 h 1282262"/>
                  <a:gd name="connsiteX4" fmla="*/ 819807 w 2522483"/>
                  <a:gd name="connsiteY4" fmla="*/ 220717 h 1282262"/>
                  <a:gd name="connsiteX5" fmla="*/ 945931 w 2522483"/>
                  <a:gd name="connsiteY5" fmla="*/ 362607 h 1282262"/>
                  <a:gd name="connsiteX6" fmla="*/ 1119352 w 2522483"/>
                  <a:gd name="connsiteY6" fmla="*/ 630621 h 1282262"/>
                  <a:gd name="connsiteX7" fmla="*/ 1340069 w 2522483"/>
                  <a:gd name="connsiteY7" fmla="*/ 945931 h 1282262"/>
                  <a:gd name="connsiteX8" fmla="*/ 1655379 w 2522483"/>
                  <a:gd name="connsiteY8" fmla="*/ 1135117 h 1282262"/>
                  <a:gd name="connsiteX9" fmla="*/ 1907628 w 2522483"/>
                  <a:gd name="connsiteY9" fmla="*/ 1229710 h 1282262"/>
                  <a:gd name="connsiteX10" fmla="*/ 2238703 w 2522483"/>
                  <a:gd name="connsiteY10" fmla="*/ 1277007 h 1282262"/>
                  <a:gd name="connsiteX11" fmla="*/ 2522483 w 2522483"/>
                  <a:gd name="connsiteY11" fmla="*/ 1198179 h 128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2483" h="1282262">
                    <a:moveTo>
                      <a:pt x="0" y="378372"/>
                    </a:moveTo>
                    <a:cubicBezTo>
                      <a:pt x="32845" y="298230"/>
                      <a:pt x="65690" y="218089"/>
                      <a:pt x="126124" y="157655"/>
                    </a:cubicBezTo>
                    <a:cubicBezTo>
                      <a:pt x="186558" y="97221"/>
                      <a:pt x="273269" y="31531"/>
                      <a:pt x="362607" y="15765"/>
                    </a:cubicBezTo>
                    <a:cubicBezTo>
                      <a:pt x="451945" y="0"/>
                      <a:pt x="585952" y="28903"/>
                      <a:pt x="662152" y="63062"/>
                    </a:cubicBezTo>
                    <a:cubicBezTo>
                      <a:pt x="738352" y="97221"/>
                      <a:pt x="772511" y="170793"/>
                      <a:pt x="819807" y="220717"/>
                    </a:cubicBezTo>
                    <a:cubicBezTo>
                      <a:pt x="867103" y="270641"/>
                      <a:pt x="896007" y="294290"/>
                      <a:pt x="945931" y="362607"/>
                    </a:cubicBezTo>
                    <a:cubicBezTo>
                      <a:pt x="995855" y="430924"/>
                      <a:pt x="1053662" y="533400"/>
                      <a:pt x="1119352" y="630621"/>
                    </a:cubicBezTo>
                    <a:cubicBezTo>
                      <a:pt x="1185042" y="727842"/>
                      <a:pt x="1250731" y="861848"/>
                      <a:pt x="1340069" y="945931"/>
                    </a:cubicBezTo>
                    <a:cubicBezTo>
                      <a:pt x="1429407" y="1030014"/>
                      <a:pt x="1560786" y="1087821"/>
                      <a:pt x="1655379" y="1135117"/>
                    </a:cubicBezTo>
                    <a:cubicBezTo>
                      <a:pt x="1749972" y="1182414"/>
                      <a:pt x="1810407" y="1206062"/>
                      <a:pt x="1907628" y="1229710"/>
                    </a:cubicBezTo>
                    <a:cubicBezTo>
                      <a:pt x="2004849" y="1253358"/>
                      <a:pt x="2136227" y="1282262"/>
                      <a:pt x="2238703" y="1277007"/>
                    </a:cubicBezTo>
                    <a:cubicBezTo>
                      <a:pt x="2341179" y="1271752"/>
                      <a:pt x="2431831" y="1234965"/>
                      <a:pt x="2522483" y="1198179"/>
                    </a:cubicBezTo>
                  </a:path>
                </a:pathLst>
              </a:custGeom>
              <a:noFill/>
              <a:ln w="57150" cap="flat" cmpd="sng" algn="ctr">
                <a:solidFill>
                  <a:srgbClr val="69676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 name="Freeform 6"/>
              <p:cNvSpPr/>
              <p:nvPr/>
            </p:nvSpPr>
            <p:spPr>
              <a:xfrm>
                <a:off x="4645742" y="4286256"/>
                <a:ext cx="712076" cy="835573"/>
              </a:xfrm>
              <a:custGeom>
                <a:avLst/>
                <a:gdLst>
                  <a:gd name="connsiteX0" fmla="*/ 0 w 712076"/>
                  <a:gd name="connsiteY0" fmla="*/ 740980 h 835573"/>
                  <a:gd name="connsiteX1" fmla="*/ 63062 w 712076"/>
                  <a:gd name="connsiteY1" fmla="*/ 630621 h 835573"/>
                  <a:gd name="connsiteX2" fmla="*/ 63062 w 712076"/>
                  <a:gd name="connsiteY2" fmla="*/ 520262 h 835573"/>
                  <a:gd name="connsiteX3" fmla="*/ 94593 w 712076"/>
                  <a:gd name="connsiteY3" fmla="*/ 346842 h 835573"/>
                  <a:gd name="connsiteX4" fmla="*/ 110359 w 712076"/>
                  <a:gd name="connsiteY4" fmla="*/ 252249 h 835573"/>
                  <a:gd name="connsiteX5" fmla="*/ 173421 w 712076"/>
                  <a:gd name="connsiteY5" fmla="*/ 141890 h 835573"/>
                  <a:gd name="connsiteX6" fmla="*/ 268014 w 712076"/>
                  <a:gd name="connsiteY6" fmla="*/ 31531 h 835573"/>
                  <a:gd name="connsiteX7" fmla="*/ 441435 w 712076"/>
                  <a:gd name="connsiteY7" fmla="*/ 31531 h 835573"/>
                  <a:gd name="connsiteX8" fmla="*/ 646386 w 712076"/>
                  <a:gd name="connsiteY8" fmla="*/ 220717 h 835573"/>
                  <a:gd name="connsiteX9" fmla="*/ 709448 w 712076"/>
                  <a:gd name="connsiteY9" fmla="*/ 346842 h 835573"/>
                  <a:gd name="connsiteX10" fmla="*/ 662152 w 712076"/>
                  <a:gd name="connsiteY10" fmla="*/ 504497 h 835573"/>
                  <a:gd name="connsiteX11" fmla="*/ 599090 w 712076"/>
                  <a:gd name="connsiteY11" fmla="*/ 614855 h 835573"/>
                  <a:gd name="connsiteX12" fmla="*/ 551793 w 712076"/>
                  <a:gd name="connsiteY12" fmla="*/ 725214 h 835573"/>
                  <a:gd name="connsiteX13" fmla="*/ 520262 w 712076"/>
                  <a:gd name="connsiteY13" fmla="*/ 835573 h 835573"/>
                  <a:gd name="connsiteX14" fmla="*/ 520262 w 712076"/>
                  <a:gd name="connsiteY14" fmla="*/ 835573 h 835573"/>
                  <a:gd name="connsiteX15" fmla="*/ 520262 w 712076"/>
                  <a:gd name="connsiteY15" fmla="*/ 835573 h 8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076" h="835573">
                    <a:moveTo>
                      <a:pt x="0" y="740980"/>
                    </a:moveTo>
                    <a:cubicBezTo>
                      <a:pt x="26276" y="704193"/>
                      <a:pt x="52552" y="667407"/>
                      <a:pt x="63062" y="630621"/>
                    </a:cubicBezTo>
                    <a:cubicBezTo>
                      <a:pt x="73572" y="593835"/>
                      <a:pt x="57807" y="567559"/>
                      <a:pt x="63062" y="520262"/>
                    </a:cubicBezTo>
                    <a:cubicBezTo>
                      <a:pt x="68317" y="472966"/>
                      <a:pt x="86710" y="391511"/>
                      <a:pt x="94593" y="346842"/>
                    </a:cubicBezTo>
                    <a:cubicBezTo>
                      <a:pt x="102476" y="302173"/>
                      <a:pt x="97221" y="286408"/>
                      <a:pt x="110359" y="252249"/>
                    </a:cubicBezTo>
                    <a:cubicBezTo>
                      <a:pt x="123497" y="218090"/>
                      <a:pt x="147145" y="178676"/>
                      <a:pt x="173421" y="141890"/>
                    </a:cubicBezTo>
                    <a:cubicBezTo>
                      <a:pt x="199697" y="105104"/>
                      <a:pt x="223345" y="49924"/>
                      <a:pt x="268014" y="31531"/>
                    </a:cubicBezTo>
                    <a:cubicBezTo>
                      <a:pt x="312683" y="13138"/>
                      <a:pt x="378373" y="0"/>
                      <a:pt x="441435" y="31531"/>
                    </a:cubicBezTo>
                    <a:cubicBezTo>
                      <a:pt x="504497" y="63062"/>
                      <a:pt x="601717" y="168165"/>
                      <a:pt x="646386" y="220717"/>
                    </a:cubicBezTo>
                    <a:cubicBezTo>
                      <a:pt x="691055" y="273269"/>
                      <a:pt x="706820" y="299545"/>
                      <a:pt x="709448" y="346842"/>
                    </a:cubicBezTo>
                    <a:cubicBezTo>
                      <a:pt x="712076" y="394139"/>
                      <a:pt x="680545" y="459828"/>
                      <a:pt x="662152" y="504497"/>
                    </a:cubicBezTo>
                    <a:cubicBezTo>
                      <a:pt x="643759" y="549166"/>
                      <a:pt x="617483" y="578069"/>
                      <a:pt x="599090" y="614855"/>
                    </a:cubicBezTo>
                    <a:cubicBezTo>
                      <a:pt x="580697" y="651641"/>
                      <a:pt x="564931" y="688428"/>
                      <a:pt x="551793" y="725214"/>
                    </a:cubicBezTo>
                    <a:cubicBezTo>
                      <a:pt x="538655" y="762000"/>
                      <a:pt x="520262" y="835573"/>
                      <a:pt x="520262" y="835573"/>
                    </a:cubicBezTo>
                    <a:lnTo>
                      <a:pt x="520262" y="835573"/>
                    </a:lnTo>
                    <a:lnTo>
                      <a:pt x="520262" y="835573"/>
                    </a:lnTo>
                  </a:path>
                </a:pathLst>
              </a:custGeom>
              <a:noFill/>
              <a:ln w="12700"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 name="Freeform 7"/>
              <p:cNvSpPr/>
              <p:nvPr/>
            </p:nvSpPr>
            <p:spPr>
              <a:xfrm>
                <a:off x="5074370" y="4950881"/>
                <a:ext cx="712076" cy="835573"/>
              </a:xfrm>
              <a:custGeom>
                <a:avLst/>
                <a:gdLst>
                  <a:gd name="connsiteX0" fmla="*/ 0 w 712076"/>
                  <a:gd name="connsiteY0" fmla="*/ 740980 h 835573"/>
                  <a:gd name="connsiteX1" fmla="*/ 63062 w 712076"/>
                  <a:gd name="connsiteY1" fmla="*/ 630621 h 835573"/>
                  <a:gd name="connsiteX2" fmla="*/ 63062 w 712076"/>
                  <a:gd name="connsiteY2" fmla="*/ 520262 h 835573"/>
                  <a:gd name="connsiteX3" fmla="*/ 94593 w 712076"/>
                  <a:gd name="connsiteY3" fmla="*/ 346842 h 835573"/>
                  <a:gd name="connsiteX4" fmla="*/ 110359 w 712076"/>
                  <a:gd name="connsiteY4" fmla="*/ 252249 h 835573"/>
                  <a:gd name="connsiteX5" fmla="*/ 173421 w 712076"/>
                  <a:gd name="connsiteY5" fmla="*/ 141890 h 835573"/>
                  <a:gd name="connsiteX6" fmla="*/ 268014 w 712076"/>
                  <a:gd name="connsiteY6" fmla="*/ 31531 h 835573"/>
                  <a:gd name="connsiteX7" fmla="*/ 441435 w 712076"/>
                  <a:gd name="connsiteY7" fmla="*/ 31531 h 835573"/>
                  <a:gd name="connsiteX8" fmla="*/ 646386 w 712076"/>
                  <a:gd name="connsiteY8" fmla="*/ 220717 h 835573"/>
                  <a:gd name="connsiteX9" fmla="*/ 709448 w 712076"/>
                  <a:gd name="connsiteY9" fmla="*/ 346842 h 835573"/>
                  <a:gd name="connsiteX10" fmla="*/ 662152 w 712076"/>
                  <a:gd name="connsiteY10" fmla="*/ 504497 h 835573"/>
                  <a:gd name="connsiteX11" fmla="*/ 599090 w 712076"/>
                  <a:gd name="connsiteY11" fmla="*/ 614855 h 835573"/>
                  <a:gd name="connsiteX12" fmla="*/ 551793 w 712076"/>
                  <a:gd name="connsiteY12" fmla="*/ 725214 h 835573"/>
                  <a:gd name="connsiteX13" fmla="*/ 520262 w 712076"/>
                  <a:gd name="connsiteY13" fmla="*/ 835573 h 835573"/>
                  <a:gd name="connsiteX14" fmla="*/ 520262 w 712076"/>
                  <a:gd name="connsiteY14" fmla="*/ 835573 h 835573"/>
                  <a:gd name="connsiteX15" fmla="*/ 520262 w 712076"/>
                  <a:gd name="connsiteY15" fmla="*/ 835573 h 8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076" h="835573">
                    <a:moveTo>
                      <a:pt x="0" y="740980"/>
                    </a:moveTo>
                    <a:cubicBezTo>
                      <a:pt x="26276" y="704193"/>
                      <a:pt x="52552" y="667407"/>
                      <a:pt x="63062" y="630621"/>
                    </a:cubicBezTo>
                    <a:cubicBezTo>
                      <a:pt x="73572" y="593835"/>
                      <a:pt x="57807" y="567559"/>
                      <a:pt x="63062" y="520262"/>
                    </a:cubicBezTo>
                    <a:cubicBezTo>
                      <a:pt x="68317" y="472966"/>
                      <a:pt x="86710" y="391511"/>
                      <a:pt x="94593" y="346842"/>
                    </a:cubicBezTo>
                    <a:cubicBezTo>
                      <a:pt x="102476" y="302173"/>
                      <a:pt x="97221" y="286408"/>
                      <a:pt x="110359" y="252249"/>
                    </a:cubicBezTo>
                    <a:cubicBezTo>
                      <a:pt x="123497" y="218090"/>
                      <a:pt x="147145" y="178676"/>
                      <a:pt x="173421" y="141890"/>
                    </a:cubicBezTo>
                    <a:cubicBezTo>
                      <a:pt x="199697" y="105104"/>
                      <a:pt x="223345" y="49924"/>
                      <a:pt x="268014" y="31531"/>
                    </a:cubicBezTo>
                    <a:cubicBezTo>
                      <a:pt x="312683" y="13138"/>
                      <a:pt x="378373" y="0"/>
                      <a:pt x="441435" y="31531"/>
                    </a:cubicBezTo>
                    <a:cubicBezTo>
                      <a:pt x="504497" y="63062"/>
                      <a:pt x="601717" y="168165"/>
                      <a:pt x="646386" y="220717"/>
                    </a:cubicBezTo>
                    <a:cubicBezTo>
                      <a:pt x="691055" y="273269"/>
                      <a:pt x="706820" y="299545"/>
                      <a:pt x="709448" y="346842"/>
                    </a:cubicBezTo>
                    <a:cubicBezTo>
                      <a:pt x="712076" y="394139"/>
                      <a:pt x="680545" y="459828"/>
                      <a:pt x="662152" y="504497"/>
                    </a:cubicBezTo>
                    <a:cubicBezTo>
                      <a:pt x="643759" y="549166"/>
                      <a:pt x="617483" y="578069"/>
                      <a:pt x="599090" y="614855"/>
                    </a:cubicBezTo>
                    <a:cubicBezTo>
                      <a:pt x="580697" y="651641"/>
                      <a:pt x="564931" y="688428"/>
                      <a:pt x="551793" y="725214"/>
                    </a:cubicBezTo>
                    <a:cubicBezTo>
                      <a:pt x="538655" y="762000"/>
                      <a:pt x="520262" y="835573"/>
                      <a:pt x="520262" y="835573"/>
                    </a:cubicBezTo>
                    <a:lnTo>
                      <a:pt x="520262" y="835573"/>
                    </a:lnTo>
                    <a:lnTo>
                      <a:pt x="520262" y="835573"/>
                    </a:lnTo>
                  </a:path>
                </a:pathLst>
              </a:custGeom>
              <a:noFill/>
              <a:ln w="12700" cap="flat" cmpd="sng" algn="ctr">
                <a:solidFill>
                  <a:srgbClr val="CEB966">
                    <a:shade val="48000"/>
                    <a:satMod val="11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 name="Freeform 8"/>
              <p:cNvSpPr/>
              <p:nvPr/>
            </p:nvSpPr>
            <p:spPr>
              <a:xfrm>
                <a:off x="5643570" y="5236633"/>
                <a:ext cx="712076" cy="835573"/>
              </a:xfrm>
              <a:custGeom>
                <a:avLst/>
                <a:gdLst>
                  <a:gd name="connsiteX0" fmla="*/ 0 w 712076"/>
                  <a:gd name="connsiteY0" fmla="*/ 740980 h 835573"/>
                  <a:gd name="connsiteX1" fmla="*/ 63062 w 712076"/>
                  <a:gd name="connsiteY1" fmla="*/ 630621 h 835573"/>
                  <a:gd name="connsiteX2" fmla="*/ 63062 w 712076"/>
                  <a:gd name="connsiteY2" fmla="*/ 520262 h 835573"/>
                  <a:gd name="connsiteX3" fmla="*/ 94593 w 712076"/>
                  <a:gd name="connsiteY3" fmla="*/ 346842 h 835573"/>
                  <a:gd name="connsiteX4" fmla="*/ 110359 w 712076"/>
                  <a:gd name="connsiteY4" fmla="*/ 252249 h 835573"/>
                  <a:gd name="connsiteX5" fmla="*/ 173421 w 712076"/>
                  <a:gd name="connsiteY5" fmla="*/ 141890 h 835573"/>
                  <a:gd name="connsiteX6" fmla="*/ 268014 w 712076"/>
                  <a:gd name="connsiteY6" fmla="*/ 31531 h 835573"/>
                  <a:gd name="connsiteX7" fmla="*/ 441435 w 712076"/>
                  <a:gd name="connsiteY7" fmla="*/ 31531 h 835573"/>
                  <a:gd name="connsiteX8" fmla="*/ 646386 w 712076"/>
                  <a:gd name="connsiteY8" fmla="*/ 220717 h 835573"/>
                  <a:gd name="connsiteX9" fmla="*/ 709448 w 712076"/>
                  <a:gd name="connsiteY9" fmla="*/ 346842 h 835573"/>
                  <a:gd name="connsiteX10" fmla="*/ 662152 w 712076"/>
                  <a:gd name="connsiteY10" fmla="*/ 504497 h 835573"/>
                  <a:gd name="connsiteX11" fmla="*/ 599090 w 712076"/>
                  <a:gd name="connsiteY11" fmla="*/ 614855 h 835573"/>
                  <a:gd name="connsiteX12" fmla="*/ 551793 w 712076"/>
                  <a:gd name="connsiteY12" fmla="*/ 725214 h 835573"/>
                  <a:gd name="connsiteX13" fmla="*/ 520262 w 712076"/>
                  <a:gd name="connsiteY13" fmla="*/ 835573 h 835573"/>
                  <a:gd name="connsiteX14" fmla="*/ 520262 w 712076"/>
                  <a:gd name="connsiteY14" fmla="*/ 835573 h 835573"/>
                  <a:gd name="connsiteX15" fmla="*/ 520262 w 712076"/>
                  <a:gd name="connsiteY15" fmla="*/ 835573 h 8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076" h="835573">
                    <a:moveTo>
                      <a:pt x="0" y="740980"/>
                    </a:moveTo>
                    <a:cubicBezTo>
                      <a:pt x="26276" y="704193"/>
                      <a:pt x="52552" y="667407"/>
                      <a:pt x="63062" y="630621"/>
                    </a:cubicBezTo>
                    <a:cubicBezTo>
                      <a:pt x="73572" y="593835"/>
                      <a:pt x="57807" y="567559"/>
                      <a:pt x="63062" y="520262"/>
                    </a:cubicBezTo>
                    <a:cubicBezTo>
                      <a:pt x="68317" y="472966"/>
                      <a:pt x="86710" y="391511"/>
                      <a:pt x="94593" y="346842"/>
                    </a:cubicBezTo>
                    <a:cubicBezTo>
                      <a:pt x="102476" y="302173"/>
                      <a:pt x="97221" y="286408"/>
                      <a:pt x="110359" y="252249"/>
                    </a:cubicBezTo>
                    <a:cubicBezTo>
                      <a:pt x="123497" y="218090"/>
                      <a:pt x="147145" y="178676"/>
                      <a:pt x="173421" y="141890"/>
                    </a:cubicBezTo>
                    <a:cubicBezTo>
                      <a:pt x="199697" y="105104"/>
                      <a:pt x="223345" y="49924"/>
                      <a:pt x="268014" y="31531"/>
                    </a:cubicBezTo>
                    <a:cubicBezTo>
                      <a:pt x="312683" y="13138"/>
                      <a:pt x="378373" y="0"/>
                      <a:pt x="441435" y="31531"/>
                    </a:cubicBezTo>
                    <a:cubicBezTo>
                      <a:pt x="504497" y="63062"/>
                      <a:pt x="601717" y="168165"/>
                      <a:pt x="646386" y="220717"/>
                    </a:cubicBezTo>
                    <a:cubicBezTo>
                      <a:pt x="691055" y="273269"/>
                      <a:pt x="706820" y="299545"/>
                      <a:pt x="709448" y="346842"/>
                    </a:cubicBezTo>
                    <a:cubicBezTo>
                      <a:pt x="712076" y="394139"/>
                      <a:pt x="680545" y="459828"/>
                      <a:pt x="662152" y="504497"/>
                    </a:cubicBezTo>
                    <a:cubicBezTo>
                      <a:pt x="643759" y="549166"/>
                      <a:pt x="617483" y="578069"/>
                      <a:pt x="599090" y="614855"/>
                    </a:cubicBezTo>
                    <a:cubicBezTo>
                      <a:pt x="580697" y="651641"/>
                      <a:pt x="564931" y="688428"/>
                      <a:pt x="551793" y="725214"/>
                    </a:cubicBezTo>
                    <a:cubicBezTo>
                      <a:pt x="538655" y="762000"/>
                      <a:pt x="520262" y="835573"/>
                      <a:pt x="520262" y="835573"/>
                    </a:cubicBezTo>
                    <a:lnTo>
                      <a:pt x="520262" y="835573"/>
                    </a:lnTo>
                    <a:lnTo>
                      <a:pt x="520262" y="835573"/>
                    </a:lnTo>
                  </a:path>
                </a:pathLst>
              </a:custGeom>
              <a:noFill/>
              <a:ln w="12700" cap="flat" cmpd="sng" algn="ctr">
                <a:solidFill>
                  <a:srgbClr val="CEB966">
                    <a:shade val="48000"/>
                    <a:satMod val="11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4" name="Oval 9"/>
              <p:cNvSpPr/>
              <p:nvPr/>
            </p:nvSpPr>
            <p:spPr>
              <a:xfrm>
                <a:off x="5000628" y="4572008"/>
                <a:ext cx="108000" cy="108000"/>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5" name="Oval 10"/>
              <p:cNvSpPr/>
              <p:nvPr/>
            </p:nvSpPr>
            <p:spPr>
              <a:xfrm>
                <a:off x="5429256" y="5249826"/>
                <a:ext cx="108000" cy="108000"/>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6" name="Oval 11"/>
              <p:cNvSpPr/>
              <p:nvPr/>
            </p:nvSpPr>
            <p:spPr>
              <a:xfrm>
                <a:off x="6035636" y="5535578"/>
                <a:ext cx="108000" cy="108000"/>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7" name="Freeform 12"/>
              <p:cNvSpPr/>
              <p:nvPr/>
            </p:nvSpPr>
            <p:spPr>
              <a:xfrm>
                <a:off x="5060731" y="4682359"/>
                <a:ext cx="1203434" cy="948559"/>
              </a:xfrm>
              <a:custGeom>
                <a:avLst/>
                <a:gdLst>
                  <a:gd name="connsiteX0" fmla="*/ 0 w 1203434"/>
                  <a:gd name="connsiteY0" fmla="*/ 0 h 948559"/>
                  <a:gd name="connsiteX1" fmla="*/ 94593 w 1203434"/>
                  <a:gd name="connsiteY1" fmla="*/ 189186 h 948559"/>
                  <a:gd name="connsiteX2" fmla="*/ 220717 w 1203434"/>
                  <a:gd name="connsiteY2" fmla="*/ 394138 h 948559"/>
                  <a:gd name="connsiteX3" fmla="*/ 362607 w 1203434"/>
                  <a:gd name="connsiteY3" fmla="*/ 583324 h 948559"/>
                  <a:gd name="connsiteX4" fmla="*/ 630621 w 1203434"/>
                  <a:gd name="connsiteY4" fmla="*/ 788275 h 948559"/>
                  <a:gd name="connsiteX5" fmla="*/ 945931 w 1203434"/>
                  <a:gd name="connsiteY5" fmla="*/ 914400 h 948559"/>
                  <a:gd name="connsiteX6" fmla="*/ 1166648 w 1203434"/>
                  <a:gd name="connsiteY6" fmla="*/ 930165 h 948559"/>
                  <a:gd name="connsiteX7" fmla="*/ 1166648 w 1203434"/>
                  <a:gd name="connsiteY7" fmla="*/ 945931 h 948559"/>
                  <a:gd name="connsiteX8" fmla="*/ 1103586 w 1203434"/>
                  <a:gd name="connsiteY8" fmla="*/ 914400 h 94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434" h="948559">
                    <a:moveTo>
                      <a:pt x="0" y="0"/>
                    </a:moveTo>
                    <a:cubicBezTo>
                      <a:pt x="28903" y="61748"/>
                      <a:pt x="57807" y="123496"/>
                      <a:pt x="94593" y="189186"/>
                    </a:cubicBezTo>
                    <a:cubicBezTo>
                      <a:pt x="131379" y="254876"/>
                      <a:pt x="176048" y="328448"/>
                      <a:pt x="220717" y="394138"/>
                    </a:cubicBezTo>
                    <a:cubicBezTo>
                      <a:pt x="265386" y="459828"/>
                      <a:pt x="294290" y="517635"/>
                      <a:pt x="362607" y="583324"/>
                    </a:cubicBezTo>
                    <a:cubicBezTo>
                      <a:pt x="430924" y="649014"/>
                      <a:pt x="533400" y="733096"/>
                      <a:pt x="630621" y="788275"/>
                    </a:cubicBezTo>
                    <a:cubicBezTo>
                      <a:pt x="727842" y="843454"/>
                      <a:pt x="856593" y="890752"/>
                      <a:pt x="945931" y="914400"/>
                    </a:cubicBezTo>
                    <a:cubicBezTo>
                      <a:pt x="1035269" y="938048"/>
                      <a:pt x="1129862" y="924910"/>
                      <a:pt x="1166648" y="930165"/>
                    </a:cubicBezTo>
                    <a:cubicBezTo>
                      <a:pt x="1203434" y="935420"/>
                      <a:pt x="1177158" y="948559"/>
                      <a:pt x="1166648" y="945931"/>
                    </a:cubicBezTo>
                    <a:cubicBezTo>
                      <a:pt x="1156138" y="943303"/>
                      <a:pt x="1129862" y="928851"/>
                      <a:pt x="1103586" y="914400"/>
                    </a:cubicBezTo>
                  </a:path>
                </a:pathLst>
              </a:custGeom>
              <a:noFill/>
              <a:ln w="38100" cap="flat" cmpd="sng" algn="ctr">
                <a:solidFill>
                  <a:srgbClr val="FF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8" name="Straight Connector 16"/>
              <p:cNvCxnSpPr/>
              <p:nvPr/>
            </p:nvCxnSpPr>
            <p:spPr>
              <a:xfrm rot="16200000" flipH="1">
                <a:off x="4071935" y="4214818"/>
                <a:ext cx="2428893" cy="1571638"/>
              </a:xfrm>
              <a:prstGeom prst="line">
                <a:avLst/>
              </a:prstGeom>
              <a:noFill/>
              <a:ln w="25400" cap="flat" cmpd="sng" algn="ctr">
                <a:solidFill>
                  <a:srgbClr val="7E6BC9"/>
                </a:solidFill>
                <a:prstDash val="solid"/>
              </a:ln>
              <a:effectLst>
                <a:outerShdw blurRad="130000" dist="101600" dir="2700000" algn="tl" rotWithShape="0">
                  <a:srgbClr val="000000">
                    <a:alpha val="35000"/>
                  </a:srgbClr>
                </a:outerShdw>
              </a:effectLst>
            </p:spPr>
          </p:cxnSp>
          <p:cxnSp>
            <p:nvCxnSpPr>
              <p:cNvPr id="39" name="Straight Connector 22"/>
              <p:cNvCxnSpPr/>
              <p:nvPr/>
            </p:nvCxnSpPr>
            <p:spPr>
              <a:xfrm>
                <a:off x="4500562" y="3786190"/>
                <a:ext cx="2428892" cy="1588"/>
              </a:xfrm>
              <a:prstGeom prst="line">
                <a:avLst/>
              </a:prstGeom>
              <a:noFill/>
              <a:ln w="25400" cap="flat" cmpd="sng" algn="ctr">
                <a:solidFill>
                  <a:srgbClr val="7E6BC9"/>
                </a:solidFill>
                <a:prstDash val="solid"/>
              </a:ln>
              <a:effectLst>
                <a:outerShdw blurRad="130000" dist="101600" dir="2700000" algn="tl" rotWithShape="0">
                  <a:srgbClr val="000000">
                    <a:alpha val="35000"/>
                  </a:srgbClr>
                </a:outerShdw>
              </a:effectLst>
            </p:spPr>
          </p:cxnSp>
          <p:sp>
            <p:nvSpPr>
              <p:cNvPr id="40" name="Freeform 27"/>
              <p:cNvSpPr/>
              <p:nvPr/>
            </p:nvSpPr>
            <p:spPr>
              <a:xfrm>
                <a:off x="4643438" y="3815255"/>
                <a:ext cx="167671" cy="256687"/>
              </a:xfrm>
              <a:custGeom>
                <a:avLst/>
                <a:gdLst>
                  <a:gd name="connsiteX0" fmla="*/ 239109 w 239109"/>
                  <a:gd name="connsiteY0" fmla="*/ 0 h 344214"/>
                  <a:gd name="connsiteX1" fmla="*/ 34158 w 239109"/>
                  <a:gd name="connsiteY1" fmla="*/ 299545 h 344214"/>
                  <a:gd name="connsiteX2" fmla="*/ 34158 w 239109"/>
                  <a:gd name="connsiteY2" fmla="*/ 268014 h 344214"/>
                  <a:gd name="connsiteX3" fmla="*/ 18392 w 239109"/>
                  <a:gd name="connsiteY3" fmla="*/ 268014 h 344214"/>
                </a:gdLst>
                <a:ahLst/>
                <a:cxnLst>
                  <a:cxn ang="0">
                    <a:pos x="connsiteX0" y="connsiteY0"/>
                  </a:cxn>
                  <a:cxn ang="0">
                    <a:pos x="connsiteX1" y="connsiteY1"/>
                  </a:cxn>
                  <a:cxn ang="0">
                    <a:pos x="connsiteX2" y="connsiteY2"/>
                  </a:cxn>
                  <a:cxn ang="0">
                    <a:pos x="connsiteX3" y="connsiteY3"/>
                  </a:cxn>
                </a:cxnLst>
                <a:rect l="l" t="t" r="r" b="b"/>
                <a:pathLst>
                  <a:path w="239109" h="344214">
                    <a:moveTo>
                      <a:pt x="239109" y="0"/>
                    </a:moveTo>
                    <a:cubicBezTo>
                      <a:pt x="153712" y="127438"/>
                      <a:pt x="68316" y="254876"/>
                      <a:pt x="34158" y="299545"/>
                    </a:cubicBezTo>
                    <a:cubicBezTo>
                      <a:pt x="0" y="344214"/>
                      <a:pt x="36786" y="273269"/>
                      <a:pt x="34158" y="268014"/>
                    </a:cubicBezTo>
                    <a:cubicBezTo>
                      <a:pt x="31530" y="262759"/>
                      <a:pt x="24961" y="265386"/>
                      <a:pt x="18392" y="26801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41" name="TextBox 40"/>
            <p:cNvSpPr txBox="1"/>
            <p:nvPr/>
          </p:nvSpPr>
          <p:spPr>
            <a:xfrm>
              <a:off x="899592" y="1969095"/>
              <a:ext cx="1461362" cy="307777"/>
            </a:xfrm>
            <a:prstGeom prst="rect">
              <a:avLst/>
            </a:prstGeom>
            <a:noFill/>
          </p:spPr>
          <p:txBody>
            <a:bodyPr wrap="none" rtlCol="0">
              <a:spAutoFit/>
            </a:bodyPr>
            <a:lstStyle/>
            <a:p>
              <a:r>
                <a:rPr lang="el-GR" sz="1400" b="1" dirty="0" smtClean="0">
                  <a:solidFill>
                    <a:prstClr val="black"/>
                  </a:solidFill>
                  <a:latin typeface="Calibri"/>
                </a:rPr>
                <a:t>Κονδυλική γωνία</a:t>
              </a:r>
              <a:endParaRPr lang="el-GR" sz="1400" b="1" dirty="0">
                <a:solidFill>
                  <a:prstClr val="black"/>
                </a:solidFill>
                <a:latin typeface="Calibri"/>
              </a:endParaRPr>
            </a:p>
          </p:txBody>
        </p:sp>
        <p:cxnSp>
          <p:nvCxnSpPr>
            <p:cNvPr id="42" name="Straight Arrow Connector 23"/>
            <p:cNvCxnSpPr/>
            <p:nvPr/>
          </p:nvCxnSpPr>
          <p:spPr>
            <a:xfrm flipH="1">
              <a:off x="1066123" y="2204864"/>
              <a:ext cx="553549" cy="389105"/>
            </a:xfrm>
            <a:prstGeom prst="straightConnector1">
              <a:avLst/>
            </a:prstGeom>
            <a:noFill/>
            <a:ln w="9525" cap="flat" cmpd="sng" algn="ctr">
              <a:solidFill>
                <a:sysClr val="windowText" lastClr="000000">
                  <a:shade val="48000"/>
                  <a:satMod val="110000"/>
                </a:sysClr>
              </a:solidFill>
              <a:prstDash val="solid"/>
              <a:tailEnd type="arrow"/>
            </a:ln>
            <a:effectLst/>
          </p:spPr>
        </p:cxnSp>
        <p:sp>
          <p:nvSpPr>
            <p:cNvPr id="43" name="TextBox 42"/>
            <p:cNvSpPr txBox="1"/>
            <p:nvPr/>
          </p:nvSpPr>
          <p:spPr>
            <a:xfrm>
              <a:off x="1598470" y="4869160"/>
              <a:ext cx="1506566" cy="307777"/>
            </a:xfrm>
            <a:prstGeom prst="rect">
              <a:avLst/>
            </a:prstGeom>
            <a:noFill/>
          </p:spPr>
          <p:txBody>
            <a:bodyPr wrap="none" rtlCol="0">
              <a:spAutoFit/>
            </a:bodyPr>
            <a:lstStyle/>
            <a:p>
              <a:r>
                <a:rPr lang="el-GR" sz="1400" b="1" dirty="0" smtClean="0">
                  <a:solidFill>
                    <a:prstClr val="black"/>
                  </a:solidFill>
                  <a:latin typeface="Calibri"/>
                </a:rPr>
                <a:t>Κονδυλική τροχιά</a:t>
              </a:r>
              <a:endParaRPr lang="el-GR" sz="1400" b="1" dirty="0">
                <a:solidFill>
                  <a:prstClr val="black"/>
                </a:solidFill>
                <a:latin typeface="Calibri"/>
              </a:endParaRPr>
            </a:p>
          </p:txBody>
        </p:sp>
        <p:sp>
          <p:nvSpPr>
            <p:cNvPr id="44" name="TextBox 43"/>
            <p:cNvSpPr txBox="1"/>
            <p:nvPr/>
          </p:nvSpPr>
          <p:spPr>
            <a:xfrm>
              <a:off x="2057322" y="3212976"/>
              <a:ext cx="1962525" cy="307777"/>
            </a:xfrm>
            <a:prstGeom prst="rect">
              <a:avLst/>
            </a:prstGeom>
            <a:noFill/>
          </p:spPr>
          <p:txBody>
            <a:bodyPr wrap="none" rtlCol="0">
              <a:spAutoFit/>
            </a:bodyPr>
            <a:lstStyle/>
            <a:p>
              <a:r>
                <a:rPr lang="el-GR" sz="1400" b="1" dirty="0" smtClean="0">
                  <a:solidFill>
                    <a:prstClr val="black"/>
                  </a:solidFill>
                  <a:latin typeface="Calibri"/>
                </a:rPr>
                <a:t>Πρόσθιο αρθρικό φύμα</a:t>
              </a:r>
              <a:endParaRPr lang="el-GR" sz="1400" b="1" dirty="0">
                <a:solidFill>
                  <a:prstClr val="black"/>
                </a:solidFill>
                <a:latin typeface="Calibri"/>
              </a:endParaRPr>
            </a:p>
          </p:txBody>
        </p:sp>
        <p:cxnSp>
          <p:nvCxnSpPr>
            <p:cNvPr id="45" name="Straight Arrow Connector 29"/>
            <p:cNvCxnSpPr/>
            <p:nvPr/>
          </p:nvCxnSpPr>
          <p:spPr>
            <a:xfrm flipH="1">
              <a:off x="2555776" y="3429000"/>
              <a:ext cx="482809" cy="412303"/>
            </a:xfrm>
            <a:prstGeom prst="straightConnector1">
              <a:avLst/>
            </a:prstGeom>
            <a:noFill/>
            <a:ln w="9525" cap="flat" cmpd="sng" algn="ctr">
              <a:solidFill>
                <a:sysClr val="windowText" lastClr="000000">
                  <a:shade val="48000"/>
                  <a:satMod val="110000"/>
                </a:sysClr>
              </a:solidFill>
              <a:prstDash val="solid"/>
              <a:tailEnd type="arrow"/>
            </a:ln>
            <a:effectLst/>
          </p:spPr>
        </p:cxnSp>
      </p:grpSp>
      <p:sp>
        <p:nvSpPr>
          <p:cNvPr id="5" name="Τίτλος 4"/>
          <p:cNvSpPr>
            <a:spLocks noGrp="1"/>
          </p:cNvSpPr>
          <p:nvPr>
            <p:ph type="title"/>
          </p:nvPr>
        </p:nvSpPr>
        <p:spPr>
          <a:xfrm>
            <a:off x="467544" y="116632"/>
            <a:ext cx="8229600" cy="1080120"/>
          </a:xfrm>
        </p:spPr>
        <p:txBody>
          <a:bodyPr>
            <a:noAutofit/>
          </a:bodyPr>
          <a:lstStyle/>
          <a:p>
            <a:r>
              <a:rPr lang="el-GR" dirty="0" err="1"/>
              <a:t>Προολίσθηση</a:t>
            </a:r>
            <a:r>
              <a:rPr lang="el-GR" dirty="0"/>
              <a:t/>
            </a:r>
            <a:br>
              <a:rPr lang="el-GR" dirty="0"/>
            </a:br>
            <a:r>
              <a:rPr lang="el-GR" sz="3000" b="0" dirty="0"/>
              <a:t> </a:t>
            </a:r>
            <a:r>
              <a:rPr lang="el-GR" sz="3000" b="0" dirty="0" err="1"/>
              <a:t>κονδυλική</a:t>
            </a:r>
            <a:r>
              <a:rPr lang="el-GR" sz="3000" b="0" dirty="0"/>
              <a:t> τροχιά</a:t>
            </a:r>
          </a:p>
        </p:txBody>
      </p:sp>
    </p:spTree>
    <p:extLst>
      <p:ext uri="{BB962C8B-B14F-4D97-AF65-F5344CB8AC3E}">
        <p14:creationId xmlns:p14="http://schemas.microsoft.com/office/powerpoint/2010/main" val="2322831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περιεχομένου 2"/>
          <p:cNvSpPr>
            <a:spLocks noGrp="1"/>
          </p:cNvSpPr>
          <p:nvPr>
            <p:ph idx="1"/>
          </p:nvPr>
        </p:nvSpPr>
        <p:spPr>
          <a:xfrm>
            <a:off x="457200" y="1574822"/>
            <a:ext cx="4762872" cy="4662490"/>
          </a:xfrm>
        </p:spPr>
        <p:txBody>
          <a:bodyPr>
            <a:normAutofit/>
          </a:bodyPr>
          <a:lstStyle/>
          <a:p>
            <a:pPr>
              <a:spcAft>
                <a:spcPts val="1200"/>
              </a:spcAft>
              <a:buClr>
                <a:schemeClr val="tx1"/>
              </a:buClr>
              <a:buSzPct val="100000"/>
              <a:defRPr/>
            </a:pPr>
            <a:r>
              <a:rPr lang="el-GR" dirty="0" smtClean="0"/>
              <a:t>Όταν η κάτω γνάθος διενεργεί προολίσθηση  οι κοπτικές επιφάνειες  των κάτω πρόσθιων δοντιών  ολισθαίνουν στις υπερώιες επιφάνειες  των άνω πρόσθιων δοντιών μέχρι να αποκτήσουν σχέση κοπτική προς κοπτική. </a:t>
            </a:r>
          </a:p>
          <a:p>
            <a:pPr>
              <a:spcAft>
                <a:spcPts val="1200"/>
              </a:spcAft>
              <a:buClr>
                <a:schemeClr val="tx1"/>
              </a:buClr>
              <a:buSzPct val="100000"/>
              <a:defRPr/>
            </a:pPr>
            <a:r>
              <a:rPr lang="el-GR" dirty="0" smtClean="0"/>
              <a:t> Η διαδρομή αυτή ονομάζεται </a:t>
            </a:r>
            <a:r>
              <a:rPr lang="el-GR" b="1" dirty="0" smtClean="0"/>
              <a:t>τομική τροχιά ή τομικός οδηγός</a:t>
            </a:r>
            <a:endParaRPr lang="en-US"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3" name="Τίτλος 2"/>
          <p:cNvSpPr>
            <a:spLocks noGrp="1"/>
          </p:cNvSpPr>
          <p:nvPr>
            <p:ph type="title"/>
          </p:nvPr>
        </p:nvSpPr>
        <p:spPr>
          <a:xfrm>
            <a:off x="467544" y="116632"/>
            <a:ext cx="8229600" cy="1080120"/>
          </a:xfrm>
        </p:spPr>
        <p:txBody>
          <a:bodyPr>
            <a:noAutofit/>
          </a:bodyPr>
          <a:lstStyle/>
          <a:p>
            <a:r>
              <a:rPr lang="el-GR" dirty="0" err="1"/>
              <a:t>Προολίσθηση</a:t>
            </a:r>
            <a:r>
              <a:rPr lang="el-GR" dirty="0"/>
              <a:t> </a:t>
            </a:r>
            <a:br>
              <a:rPr lang="el-GR" dirty="0"/>
            </a:br>
            <a:r>
              <a:rPr lang="el-GR" sz="3000" b="0" dirty="0"/>
              <a:t> </a:t>
            </a:r>
            <a:r>
              <a:rPr lang="el-GR" sz="3000" b="0" dirty="0" err="1"/>
              <a:t>τομική</a:t>
            </a:r>
            <a:r>
              <a:rPr lang="el-GR" sz="3000" b="0" dirty="0"/>
              <a:t> </a:t>
            </a:r>
            <a:r>
              <a:rPr lang="el-GR" sz="3000" b="0" dirty="0" smtClean="0"/>
              <a:t>τροχιά 1/2</a:t>
            </a:r>
            <a:endParaRPr lang="el-GR" sz="3000" b="0" dirty="0"/>
          </a:p>
        </p:txBody>
      </p:sp>
      <p:grpSp>
        <p:nvGrpSpPr>
          <p:cNvPr id="4" name="Ομάδα 3"/>
          <p:cNvGrpSpPr/>
          <p:nvPr/>
        </p:nvGrpSpPr>
        <p:grpSpPr>
          <a:xfrm>
            <a:off x="5565044" y="1574822"/>
            <a:ext cx="3048365" cy="3901250"/>
            <a:chOff x="5436096" y="2312992"/>
            <a:chExt cx="3048365" cy="3901250"/>
          </a:xfrm>
        </p:grpSpPr>
        <p:sp>
          <p:nvSpPr>
            <p:cNvPr id="42" name="Freeform 4"/>
            <p:cNvSpPr/>
            <p:nvPr/>
          </p:nvSpPr>
          <p:spPr>
            <a:xfrm>
              <a:off x="5961993" y="2349062"/>
              <a:ext cx="1513490" cy="2081048"/>
            </a:xfrm>
            <a:custGeom>
              <a:avLst/>
              <a:gdLst>
                <a:gd name="connsiteX0" fmla="*/ 706821 w 1513490"/>
                <a:gd name="connsiteY0" fmla="*/ 0 h 2081048"/>
                <a:gd name="connsiteX1" fmla="*/ 564931 w 1513490"/>
                <a:gd name="connsiteY1" fmla="*/ 252248 h 2081048"/>
                <a:gd name="connsiteX2" fmla="*/ 407276 w 1513490"/>
                <a:gd name="connsiteY2" fmla="*/ 409904 h 2081048"/>
                <a:gd name="connsiteX3" fmla="*/ 249621 w 1513490"/>
                <a:gd name="connsiteY3" fmla="*/ 677917 h 2081048"/>
                <a:gd name="connsiteX4" fmla="*/ 91966 w 1513490"/>
                <a:gd name="connsiteY4" fmla="*/ 1072055 h 2081048"/>
                <a:gd name="connsiteX5" fmla="*/ 13138 w 1513490"/>
                <a:gd name="connsiteY5" fmla="*/ 1434662 h 2081048"/>
                <a:gd name="connsiteX6" fmla="*/ 13138 w 1513490"/>
                <a:gd name="connsiteY6" fmla="*/ 1765738 h 2081048"/>
                <a:gd name="connsiteX7" fmla="*/ 60435 w 1513490"/>
                <a:gd name="connsiteY7" fmla="*/ 2002221 h 2081048"/>
                <a:gd name="connsiteX8" fmla="*/ 233855 w 1513490"/>
                <a:gd name="connsiteY8" fmla="*/ 2065283 h 2081048"/>
                <a:gd name="connsiteX9" fmla="*/ 375745 w 1513490"/>
                <a:gd name="connsiteY9" fmla="*/ 1907628 h 2081048"/>
                <a:gd name="connsiteX10" fmla="*/ 486104 w 1513490"/>
                <a:gd name="connsiteY10" fmla="*/ 1765738 h 2081048"/>
                <a:gd name="connsiteX11" fmla="*/ 580697 w 1513490"/>
                <a:gd name="connsiteY11" fmla="*/ 1671145 h 2081048"/>
                <a:gd name="connsiteX12" fmla="*/ 706821 w 1513490"/>
                <a:gd name="connsiteY12" fmla="*/ 1560786 h 2081048"/>
                <a:gd name="connsiteX13" fmla="*/ 990600 w 1513490"/>
                <a:gd name="connsiteY13" fmla="*/ 1418897 h 2081048"/>
                <a:gd name="connsiteX14" fmla="*/ 1164021 w 1513490"/>
                <a:gd name="connsiteY14" fmla="*/ 1355835 h 2081048"/>
                <a:gd name="connsiteX15" fmla="*/ 1305910 w 1513490"/>
                <a:gd name="connsiteY15" fmla="*/ 1308538 h 2081048"/>
                <a:gd name="connsiteX16" fmla="*/ 1337441 w 1513490"/>
                <a:gd name="connsiteY16" fmla="*/ 1229710 h 2081048"/>
                <a:gd name="connsiteX17" fmla="*/ 1495097 w 1513490"/>
                <a:gd name="connsiteY17" fmla="*/ 961697 h 2081048"/>
                <a:gd name="connsiteX18" fmla="*/ 1447800 w 1513490"/>
                <a:gd name="connsiteY18" fmla="*/ 930166 h 2081048"/>
                <a:gd name="connsiteX19" fmla="*/ 1227083 w 1513490"/>
                <a:gd name="connsiteY19" fmla="*/ 867104 h 2081048"/>
                <a:gd name="connsiteX20" fmla="*/ 1227083 w 1513490"/>
                <a:gd name="connsiteY20" fmla="*/ 867104 h 2081048"/>
                <a:gd name="connsiteX21" fmla="*/ 1116724 w 1513490"/>
                <a:gd name="connsiteY21" fmla="*/ 867104 h 2081048"/>
                <a:gd name="connsiteX22" fmla="*/ 959069 w 1513490"/>
                <a:gd name="connsiteY22" fmla="*/ 819807 h 2081048"/>
                <a:gd name="connsiteX23" fmla="*/ 880241 w 1513490"/>
                <a:gd name="connsiteY23" fmla="*/ 740979 h 2081048"/>
                <a:gd name="connsiteX24" fmla="*/ 785648 w 1513490"/>
                <a:gd name="connsiteY24" fmla="*/ 614855 h 2081048"/>
                <a:gd name="connsiteX25" fmla="*/ 738352 w 1513490"/>
                <a:gd name="connsiteY25" fmla="*/ 488731 h 2081048"/>
                <a:gd name="connsiteX26" fmla="*/ 675290 w 1513490"/>
                <a:gd name="connsiteY26" fmla="*/ 409904 h 2081048"/>
                <a:gd name="connsiteX27" fmla="*/ 659524 w 1513490"/>
                <a:gd name="connsiteY27" fmla="*/ 299545 h 2081048"/>
                <a:gd name="connsiteX28" fmla="*/ 549166 w 1513490"/>
                <a:gd name="connsiteY28" fmla="*/ 268014 h 2081048"/>
                <a:gd name="connsiteX29" fmla="*/ 533400 w 1513490"/>
                <a:gd name="connsiteY29" fmla="*/ 268014 h 20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3490" h="2081048">
                  <a:moveTo>
                    <a:pt x="706821" y="0"/>
                  </a:moveTo>
                  <a:cubicBezTo>
                    <a:pt x="660838" y="91965"/>
                    <a:pt x="614855" y="183931"/>
                    <a:pt x="564931" y="252248"/>
                  </a:cubicBezTo>
                  <a:cubicBezTo>
                    <a:pt x="515007" y="320565"/>
                    <a:pt x="459828" y="338959"/>
                    <a:pt x="407276" y="409904"/>
                  </a:cubicBezTo>
                  <a:cubicBezTo>
                    <a:pt x="354724" y="480849"/>
                    <a:pt x="302173" y="567558"/>
                    <a:pt x="249621" y="677917"/>
                  </a:cubicBezTo>
                  <a:cubicBezTo>
                    <a:pt x="197069" y="788276"/>
                    <a:pt x="131380" y="945931"/>
                    <a:pt x="91966" y="1072055"/>
                  </a:cubicBezTo>
                  <a:cubicBezTo>
                    <a:pt x="52552" y="1198179"/>
                    <a:pt x="26276" y="1319048"/>
                    <a:pt x="13138" y="1434662"/>
                  </a:cubicBezTo>
                  <a:cubicBezTo>
                    <a:pt x="0" y="1550276"/>
                    <a:pt x="5255" y="1671145"/>
                    <a:pt x="13138" y="1765738"/>
                  </a:cubicBezTo>
                  <a:cubicBezTo>
                    <a:pt x="21021" y="1860331"/>
                    <a:pt x="23649" y="1952297"/>
                    <a:pt x="60435" y="2002221"/>
                  </a:cubicBezTo>
                  <a:cubicBezTo>
                    <a:pt x="97221" y="2052145"/>
                    <a:pt x="181303" y="2081048"/>
                    <a:pt x="233855" y="2065283"/>
                  </a:cubicBezTo>
                  <a:cubicBezTo>
                    <a:pt x="286407" y="2049518"/>
                    <a:pt x="333704" y="1957552"/>
                    <a:pt x="375745" y="1907628"/>
                  </a:cubicBezTo>
                  <a:cubicBezTo>
                    <a:pt x="417787" y="1857704"/>
                    <a:pt x="451945" y="1805152"/>
                    <a:pt x="486104" y="1765738"/>
                  </a:cubicBezTo>
                  <a:cubicBezTo>
                    <a:pt x="520263" y="1726324"/>
                    <a:pt x="543911" y="1705304"/>
                    <a:pt x="580697" y="1671145"/>
                  </a:cubicBezTo>
                  <a:cubicBezTo>
                    <a:pt x="617483" y="1636986"/>
                    <a:pt x="638504" y="1602827"/>
                    <a:pt x="706821" y="1560786"/>
                  </a:cubicBezTo>
                  <a:cubicBezTo>
                    <a:pt x="775138" y="1518745"/>
                    <a:pt x="914400" y="1453055"/>
                    <a:pt x="990600" y="1418897"/>
                  </a:cubicBezTo>
                  <a:cubicBezTo>
                    <a:pt x="1066800" y="1384739"/>
                    <a:pt x="1111469" y="1374228"/>
                    <a:pt x="1164021" y="1355835"/>
                  </a:cubicBezTo>
                  <a:cubicBezTo>
                    <a:pt x="1216573" y="1337442"/>
                    <a:pt x="1277007" y="1329559"/>
                    <a:pt x="1305910" y="1308538"/>
                  </a:cubicBezTo>
                  <a:cubicBezTo>
                    <a:pt x="1334813" y="1287517"/>
                    <a:pt x="1305910" y="1287517"/>
                    <a:pt x="1337441" y="1229710"/>
                  </a:cubicBezTo>
                  <a:cubicBezTo>
                    <a:pt x="1368972" y="1171903"/>
                    <a:pt x="1476704" y="1011621"/>
                    <a:pt x="1495097" y="961697"/>
                  </a:cubicBezTo>
                  <a:cubicBezTo>
                    <a:pt x="1513490" y="911773"/>
                    <a:pt x="1492469" y="945932"/>
                    <a:pt x="1447800" y="930166"/>
                  </a:cubicBezTo>
                  <a:cubicBezTo>
                    <a:pt x="1403131" y="914401"/>
                    <a:pt x="1227083" y="867104"/>
                    <a:pt x="1227083" y="867104"/>
                  </a:cubicBezTo>
                  <a:lnTo>
                    <a:pt x="1227083" y="867104"/>
                  </a:lnTo>
                  <a:cubicBezTo>
                    <a:pt x="1208690" y="867104"/>
                    <a:pt x="1161393" y="874987"/>
                    <a:pt x="1116724" y="867104"/>
                  </a:cubicBezTo>
                  <a:cubicBezTo>
                    <a:pt x="1072055" y="859221"/>
                    <a:pt x="998483" y="840828"/>
                    <a:pt x="959069" y="819807"/>
                  </a:cubicBezTo>
                  <a:cubicBezTo>
                    <a:pt x="919655" y="798786"/>
                    <a:pt x="909145" y="775138"/>
                    <a:pt x="880241" y="740979"/>
                  </a:cubicBezTo>
                  <a:cubicBezTo>
                    <a:pt x="851338" y="706820"/>
                    <a:pt x="809296" y="656896"/>
                    <a:pt x="785648" y="614855"/>
                  </a:cubicBezTo>
                  <a:cubicBezTo>
                    <a:pt x="762000" y="572814"/>
                    <a:pt x="756745" y="522890"/>
                    <a:pt x="738352" y="488731"/>
                  </a:cubicBezTo>
                  <a:cubicBezTo>
                    <a:pt x="719959" y="454573"/>
                    <a:pt x="688428" y="441435"/>
                    <a:pt x="675290" y="409904"/>
                  </a:cubicBezTo>
                  <a:cubicBezTo>
                    <a:pt x="662152" y="378373"/>
                    <a:pt x="680545" y="323193"/>
                    <a:pt x="659524" y="299545"/>
                  </a:cubicBezTo>
                  <a:cubicBezTo>
                    <a:pt x="638503" y="275897"/>
                    <a:pt x="570187" y="273269"/>
                    <a:pt x="549166" y="268014"/>
                  </a:cubicBezTo>
                  <a:cubicBezTo>
                    <a:pt x="528145" y="262759"/>
                    <a:pt x="530772" y="265386"/>
                    <a:pt x="533400" y="268014"/>
                  </a:cubicBezTo>
                </a:path>
              </a:pathLst>
            </a:custGeom>
            <a:solidFill>
              <a:srgbClr val="CEB966">
                <a:lumMod val="40000"/>
                <a:lumOff val="60000"/>
              </a:srgbClr>
            </a:solidFill>
            <a:ln w="9525"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2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5" name="Freeform 5"/>
            <p:cNvSpPr/>
            <p:nvPr/>
          </p:nvSpPr>
          <p:spPr>
            <a:xfrm>
              <a:off x="7102365" y="3654973"/>
              <a:ext cx="1261242" cy="1739461"/>
            </a:xfrm>
            <a:custGeom>
              <a:avLst/>
              <a:gdLst>
                <a:gd name="connsiteX0" fmla="*/ 228601 w 1261242"/>
                <a:gd name="connsiteY0" fmla="*/ 2627 h 1739461"/>
                <a:gd name="connsiteX1" fmla="*/ 149773 w 1261242"/>
                <a:gd name="connsiteY1" fmla="*/ 18393 h 1739461"/>
                <a:gd name="connsiteX2" fmla="*/ 102476 w 1261242"/>
                <a:gd name="connsiteY2" fmla="*/ 49924 h 1739461"/>
                <a:gd name="connsiteX3" fmla="*/ 70945 w 1261242"/>
                <a:gd name="connsiteY3" fmla="*/ 65689 h 1739461"/>
                <a:gd name="connsiteX4" fmla="*/ 7883 w 1261242"/>
                <a:gd name="connsiteY4" fmla="*/ 81455 h 1739461"/>
                <a:gd name="connsiteX5" fmla="*/ 23649 w 1261242"/>
                <a:gd name="connsiteY5" fmla="*/ 302172 h 1739461"/>
                <a:gd name="connsiteX6" fmla="*/ 86711 w 1261242"/>
                <a:gd name="connsiteY6" fmla="*/ 633248 h 1739461"/>
                <a:gd name="connsiteX7" fmla="*/ 165538 w 1261242"/>
                <a:gd name="connsiteY7" fmla="*/ 948558 h 1739461"/>
                <a:gd name="connsiteX8" fmla="*/ 307428 w 1261242"/>
                <a:gd name="connsiteY8" fmla="*/ 1405758 h 1739461"/>
                <a:gd name="connsiteX9" fmla="*/ 449318 w 1261242"/>
                <a:gd name="connsiteY9" fmla="*/ 1689537 h 1739461"/>
                <a:gd name="connsiteX10" fmla="*/ 496614 w 1261242"/>
                <a:gd name="connsiteY10" fmla="*/ 1705303 h 1739461"/>
                <a:gd name="connsiteX11" fmla="*/ 622738 w 1261242"/>
                <a:gd name="connsiteY11" fmla="*/ 1531882 h 1739461"/>
                <a:gd name="connsiteX12" fmla="*/ 654269 w 1261242"/>
                <a:gd name="connsiteY12" fmla="*/ 1374227 h 1739461"/>
                <a:gd name="connsiteX13" fmla="*/ 717332 w 1261242"/>
                <a:gd name="connsiteY13" fmla="*/ 1311165 h 1739461"/>
                <a:gd name="connsiteX14" fmla="*/ 811925 w 1261242"/>
                <a:gd name="connsiteY14" fmla="*/ 1200806 h 1739461"/>
                <a:gd name="connsiteX15" fmla="*/ 969580 w 1261242"/>
                <a:gd name="connsiteY15" fmla="*/ 1137744 h 1739461"/>
                <a:gd name="connsiteX16" fmla="*/ 1064173 w 1261242"/>
                <a:gd name="connsiteY16" fmla="*/ 1090448 h 1739461"/>
                <a:gd name="connsiteX17" fmla="*/ 1237594 w 1261242"/>
                <a:gd name="connsiteY17" fmla="*/ 869730 h 1739461"/>
                <a:gd name="connsiteX18" fmla="*/ 1206063 w 1261242"/>
                <a:gd name="connsiteY18" fmla="*/ 790903 h 1739461"/>
                <a:gd name="connsiteX19" fmla="*/ 1127235 w 1261242"/>
                <a:gd name="connsiteY19" fmla="*/ 680544 h 1739461"/>
                <a:gd name="connsiteX20" fmla="*/ 811925 w 1261242"/>
                <a:gd name="connsiteY20" fmla="*/ 538655 h 1739461"/>
                <a:gd name="connsiteX21" fmla="*/ 670035 w 1261242"/>
                <a:gd name="connsiteY21" fmla="*/ 412530 h 1739461"/>
                <a:gd name="connsiteX22" fmla="*/ 465083 w 1261242"/>
                <a:gd name="connsiteY22" fmla="*/ 239110 h 1739461"/>
                <a:gd name="connsiteX23" fmla="*/ 370490 w 1261242"/>
                <a:gd name="connsiteY23" fmla="*/ 112986 h 1739461"/>
                <a:gd name="connsiteX24" fmla="*/ 291663 w 1261242"/>
                <a:gd name="connsiteY24" fmla="*/ 34158 h 1739461"/>
                <a:gd name="connsiteX25" fmla="*/ 228601 w 1261242"/>
                <a:gd name="connsiteY25" fmla="*/ 2627 h 17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1242" h="1739461">
                  <a:moveTo>
                    <a:pt x="228601" y="2627"/>
                  </a:moveTo>
                  <a:cubicBezTo>
                    <a:pt x="204953" y="0"/>
                    <a:pt x="170794" y="10510"/>
                    <a:pt x="149773" y="18393"/>
                  </a:cubicBezTo>
                  <a:cubicBezTo>
                    <a:pt x="128752" y="26276"/>
                    <a:pt x="115614" y="42041"/>
                    <a:pt x="102476" y="49924"/>
                  </a:cubicBezTo>
                  <a:cubicBezTo>
                    <a:pt x="89338" y="57807"/>
                    <a:pt x="86710" y="60434"/>
                    <a:pt x="70945" y="65689"/>
                  </a:cubicBezTo>
                  <a:cubicBezTo>
                    <a:pt x="55180" y="70944"/>
                    <a:pt x="15766" y="42041"/>
                    <a:pt x="7883" y="81455"/>
                  </a:cubicBezTo>
                  <a:cubicBezTo>
                    <a:pt x="0" y="120869"/>
                    <a:pt x="10511" y="210207"/>
                    <a:pt x="23649" y="302172"/>
                  </a:cubicBezTo>
                  <a:cubicBezTo>
                    <a:pt x="36787" y="394137"/>
                    <a:pt x="63063" y="525517"/>
                    <a:pt x="86711" y="633248"/>
                  </a:cubicBezTo>
                  <a:cubicBezTo>
                    <a:pt x="110359" y="740979"/>
                    <a:pt x="128752" y="819806"/>
                    <a:pt x="165538" y="948558"/>
                  </a:cubicBezTo>
                  <a:cubicBezTo>
                    <a:pt x="202324" y="1077310"/>
                    <a:pt x="260131" y="1282262"/>
                    <a:pt x="307428" y="1405758"/>
                  </a:cubicBezTo>
                  <a:cubicBezTo>
                    <a:pt x="354725" y="1529254"/>
                    <a:pt x="417787" y="1639613"/>
                    <a:pt x="449318" y="1689537"/>
                  </a:cubicBezTo>
                  <a:cubicBezTo>
                    <a:pt x="480849" y="1739461"/>
                    <a:pt x="467711" y="1731579"/>
                    <a:pt x="496614" y="1705303"/>
                  </a:cubicBezTo>
                  <a:cubicBezTo>
                    <a:pt x="525517" y="1679027"/>
                    <a:pt x="596462" y="1587061"/>
                    <a:pt x="622738" y="1531882"/>
                  </a:cubicBezTo>
                  <a:cubicBezTo>
                    <a:pt x="649014" y="1476703"/>
                    <a:pt x="638503" y="1411013"/>
                    <a:pt x="654269" y="1374227"/>
                  </a:cubicBezTo>
                  <a:cubicBezTo>
                    <a:pt x="670035" y="1337441"/>
                    <a:pt x="691056" y="1340068"/>
                    <a:pt x="717332" y="1311165"/>
                  </a:cubicBezTo>
                  <a:cubicBezTo>
                    <a:pt x="743608" y="1282262"/>
                    <a:pt x="769884" y="1229709"/>
                    <a:pt x="811925" y="1200806"/>
                  </a:cubicBezTo>
                  <a:cubicBezTo>
                    <a:pt x="853966" y="1171903"/>
                    <a:pt x="927539" y="1156137"/>
                    <a:pt x="969580" y="1137744"/>
                  </a:cubicBezTo>
                  <a:cubicBezTo>
                    <a:pt x="1011621" y="1119351"/>
                    <a:pt x="1019504" y="1135117"/>
                    <a:pt x="1064173" y="1090448"/>
                  </a:cubicBezTo>
                  <a:cubicBezTo>
                    <a:pt x="1108842" y="1045779"/>
                    <a:pt x="1213946" y="919654"/>
                    <a:pt x="1237594" y="869730"/>
                  </a:cubicBezTo>
                  <a:cubicBezTo>
                    <a:pt x="1261242" y="819806"/>
                    <a:pt x="1224456" y="822434"/>
                    <a:pt x="1206063" y="790903"/>
                  </a:cubicBezTo>
                  <a:cubicBezTo>
                    <a:pt x="1187670" y="759372"/>
                    <a:pt x="1192925" y="722585"/>
                    <a:pt x="1127235" y="680544"/>
                  </a:cubicBezTo>
                  <a:cubicBezTo>
                    <a:pt x="1061545" y="638503"/>
                    <a:pt x="888125" y="583324"/>
                    <a:pt x="811925" y="538655"/>
                  </a:cubicBezTo>
                  <a:cubicBezTo>
                    <a:pt x="735725" y="493986"/>
                    <a:pt x="727842" y="462454"/>
                    <a:pt x="670035" y="412530"/>
                  </a:cubicBezTo>
                  <a:cubicBezTo>
                    <a:pt x="612228" y="362606"/>
                    <a:pt x="515007" y="289034"/>
                    <a:pt x="465083" y="239110"/>
                  </a:cubicBezTo>
                  <a:cubicBezTo>
                    <a:pt x="415159" y="189186"/>
                    <a:pt x="399393" y="147145"/>
                    <a:pt x="370490" y="112986"/>
                  </a:cubicBezTo>
                  <a:cubicBezTo>
                    <a:pt x="341587" y="78827"/>
                    <a:pt x="323194" y="55179"/>
                    <a:pt x="291663" y="34158"/>
                  </a:cubicBezTo>
                  <a:cubicBezTo>
                    <a:pt x="260132" y="13137"/>
                    <a:pt x="252249" y="5254"/>
                    <a:pt x="228601" y="2627"/>
                  </a:cubicBezTo>
                  <a:close/>
                </a:path>
              </a:pathLst>
            </a:custGeom>
            <a:solidFill>
              <a:srgbClr val="CEB966">
                <a:lumMod val="40000"/>
                <a:lumOff val="60000"/>
              </a:srgbClr>
            </a:solidFill>
            <a:ln w="63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white"/>
                  </a:solidFill>
                  <a:effectLst/>
                  <a:uLnTx/>
                  <a:uFillTx/>
                  <a:latin typeface="Calibri"/>
                  <a:ea typeface="+mn-ea"/>
                  <a:cs typeface="+mn-cs"/>
                </a:rPr>
                <a:t>κάθε</a:t>
              </a:r>
            </a:p>
          </p:txBody>
        </p:sp>
        <p:sp>
          <p:nvSpPr>
            <p:cNvPr id="46" name="Freeform 6"/>
            <p:cNvSpPr/>
            <p:nvPr/>
          </p:nvSpPr>
          <p:spPr>
            <a:xfrm>
              <a:off x="6156176" y="4365104"/>
              <a:ext cx="1261242" cy="1739461"/>
            </a:xfrm>
            <a:custGeom>
              <a:avLst/>
              <a:gdLst>
                <a:gd name="connsiteX0" fmla="*/ 228601 w 1261242"/>
                <a:gd name="connsiteY0" fmla="*/ 2627 h 1739461"/>
                <a:gd name="connsiteX1" fmla="*/ 149773 w 1261242"/>
                <a:gd name="connsiteY1" fmla="*/ 18393 h 1739461"/>
                <a:gd name="connsiteX2" fmla="*/ 102476 w 1261242"/>
                <a:gd name="connsiteY2" fmla="*/ 49924 h 1739461"/>
                <a:gd name="connsiteX3" fmla="*/ 70945 w 1261242"/>
                <a:gd name="connsiteY3" fmla="*/ 65689 h 1739461"/>
                <a:gd name="connsiteX4" fmla="*/ 7883 w 1261242"/>
                <a:gd name="connsiteY4" fmla="*/ 81455 h 1739461"/>
                <a:gd name="connsiteX5" fmla="*/ 23649 w 1261242"/>
                <a:gd name="connsiteY5" fmla="*/ 302172 h 1739461"/>
                <a:gd name="connsiteX6" fmla="*/ 86711 w 1261242"/>
                <a:gd name="connsiteY6" fmla="*/ 633248 h 1739461"/>
                <a:gd name="connsiteX7" fmla="*/ 165538 w 1261242"/>
                <a:gd name="connsiteY7" fmla="*/ 948558 h 1739461"/>
                <a:gd name="connsiteX8" fmla="*/ 307428 w 1261242"/>
                <a:gd name="connsiteY8" fmla="*/ 1405758 h 1739461"/>
                <a:gd name="connsiteX9" fmla="*/ 449318 w 1261242"/>
                <a:gd name="connsiteY9" fmla="*/ 1689537 h 1739461"/>
                <a:gd name="connsiteX10" fmla="*/ 496614 w 1261242"/>
                <a:gd name="connsiteY10" fmla="*/ 1705303 h 1739461"/>
                <a:gd name="connsiteX11" fmla="*/ 622738 w 1261242"/>
                <a:gd name="connsiteY11" fmla="*/ 1531882 h 1739461"/>
                <a:gd name="connsiteX12" fmla="*/ 654269 w 1261242"/>
                <a:gd name="connsiteY12" fmla="*/ 1374227 h 1739461"/>
                <a:gd name="connsiteX13" fmla="*/ 717332 w 1261242"/>
                <a:gd name="connsiteY13" fmla="*/ 1311165 h 1739461"/>
                <a:gd name="connsiteX14" fmla="*/ 811925 w 1261242"/>
                <a:gd name="connsiteY14" fmla="*/ 1200806 h 1739461"/>
                <a:gd name="connsiteX15" fmla="*/ 969580 w 1261242"/>
                <a:gd name="connsiteY15" fmla="*/ 1137744 h 1739461"/>
                <a:gd name="connsiteX16" fmla="*/ 1064173 w 1261242"/>
                <a:gd name="connsiteY16" fmla="*/ 1090448 h 1739461"/>
                <a:gd name="connsiteX17" fmla="*/ 1237594 w 1261242"/>
                <a:gd name="connsiteY17" fmla="*/ 869730 h 1739461"/>
                <a:gd name="connsiteX18" fmla="*/ 1206063 w 1261242"/>
                <a:gd name="connsiteY18" fmla="*/ 790903 h 1739461"/>
                <a:gd name="connsiteX19" fmla="*/ 1127235 w 1261242"/>
                <a:gd name="connsiteY19" fmla="*/ 680544 h 1739461"/>
                <a:gd name="connsiteX20" fmla="*/ 811925 w 1261242"/>
                <a:gd name="connsiteY20" fmla="*/ 538655 h 1739461"/>
                <a:gd name="connsiteX21" fmla="*/ 670035 w 1261242"/>
                <a:gd name="connsiteY21" fmla="*/ 412530 h 1739461"/>
                <a:gd name="connsiteX22" fmla="*/ 465083 w 1261242"/>
                <a:gd name="connsiteY22" fmla="*/ 239110 h 1739461"/>
                <a:gd name="connsiteX23" fmla="*/ 370490 w 1261242"/>
                <a:gd name="connsiteY23" fmla="*/ 112986 h 1739461"/>
                <a:gd name="connsiteX24" fmla="*/ 291663 w 1261242"/>
                <a:gd name="connsiteY24" fmla="*/ 34158 h 1739461"/>
                <a:gd name="connsiteX25" fmla="*/ 228601 w 1261242"/>
                <a:gd name="connsiteY25" fmla="*/ 2627 h 17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1242" h="1739461">
                  <a:moveTo>
                    <a:pt x="228601" y="2627"/>
                  </a:moveTo>
                  <a:cubicBezTo>
                    <a:pt x="204953" y="0"/>
                    <a:pt x="170794" y="10510"/>
                    <a:pt x="149773" y="18393"/>
                  </a:cubicBezTo>
                  <a:cubicBezTo>
                    <a:pt x="128752" y="26276"/>
                    <a:pt x="115614" y="42041"/>
                    <a:pt x="102476" y="49924"/>
                  </a:cubicBezTo>
                  <a:cubicBezTo>
                    <a:pt x="89338" y="57807"/>
                    <a:pt x="86710" y="60434"/>
                    <a:pt x="70945" y="65689"/>
                  </a:cubicBezTo>
                  <a:cubicBezTo>
                    <a:pt x="55180" y="70944"/>
                    <a:pt x="15766" y="42041"/>
                    <a:pt x="7883" y="81455"/>
                  </a:cubicBezTo>
                  <a:cubicBezTo>
                    <a:pt x="0" y="120869"/>
                    <a:pt x="10511" y="210207"/>
                    <a:pt x="23649" y="302172"/>
                  </a:cubicBezTo>
                  <a:cubicBezTo>
                    <a:pt x="36787" y="394137"/>
                    <a:pt x="63063" y="525517"/>
                    <a:pt x="86711" y="633248"/>
                  </a:cubicBezTo>
                  <a:cubicBezTo>
                    <a:pt x="110359" y="740979"/>
                    <a:pt x="128752" y="819806"/>
                    <a:pt x="165538" y="948558"/>
                  </a:cubicBezTo>
                  <a:cubicBezTo>
                    <a:pt x="202324" y="1077310"/>
                    <a:pt x="260131" y="1282262"/>
                    <a:pt x="307428" y="1405758"/>
                  </a:cubicBezTo>
                  <a:cubicBezTo>
                    <a:pt x="354725" y="1529254"/>
                    <a:pt x="417787" y="1639613"/>
                    <a:pt x="449318" y="1689537"/>
                  </a:cubicBezTo>
                  <a:cubicBezTo>
                    <a:pt x="480849" y="1739461"/>
                    <a:pt x="467711" y="1731579"/>
                    <a:pt x="496614" y="1705303"/>
                  </a:cubicBezTo>
                  <a:cubicBezTo>
                    <a:pt x="525517" y="1679027"/>
                    <a:pt x="596462" y="1587061"/>
                    <a:pt x="622738" y="1531882"/>
                  </a:cubicBezTo>
                  <a:cubicBezTo>
                    <a:pt x="649014" y="1476703"/>
                    <a:pt x="638503" y="1411013"/>
                    <a:pt x="654269" y="1374227"/>
                  </a:cubicBezTo>
                  <a:cubicBezTo>
                    <a:pt x="670035" y="1337441"/>
                    <a:pt x="691056" y="1340068"/>
                    <a:pt x="717332" y="1311165"/>
                  </a:cubicBezTo>
                  <a:cubicBezTo>
                    <a:pt x="743608" y="1282262"/>
                    <a:pt x="769884" y="1229709"/>
                    <a:pt x="811925" y="1200806"/>
                  </a:cubicBezTo>
                  <a:cubicBezTo>
                    <a:pt x="853966" y="1171903"/>
                    <a:pt x="927539" y="1156137"/>
                    <a:pt x="969580" y="1137744"/>
                  </a:cubicBezTo>
                  <a:cubicBezTo>
                    <a:pt x="1011621" y="1119351"/>
                    <a:pt x="1019504" y="1135117"/>
                    <a:pt x="1064173" y="1090448"/>
                  </a:cubicBezTo>
                  <a:cubicBezTo>
                    <a:pt x="1108842" y="1045779"/>
                    <a:pt x="1213946" y="919654"/>
                    <a:pt x="1237594" y="869730"/>
                  </a:cubicBezTo>
                  <a:cubicBezTo>
                    <a:pt x="1261242" y="819806"/>
                    <a:pt x="1224456" y="822434"/>
                    <a:pt x="1206063" y="790903"/>
                  </a:cubicBezTo>
                  <a:cubicBezTo>
                    <a:pt x="1187670" y="759372"/>
                    <a:pt x="1192925" y="722585"/>
                    <a:pt x="1127235" y="680544"/>
                  </a:cubicBezTo>
                  <a:cubicBezTo>
                    <a:pt x="1061545" y="638503"/>
                    <a:pt x="888125" y="583324"/>
                    <a:pt x="811925" y="538655"/>
                  </a:cubicBezTo>
                  <a:cubicBezTo>
                    <a:pt x="735725" y="493986"/>
                    <a:pt x="727842" y="462454"/>
                    <a:pt x="670035" y="412530"/>
                  </a:cubicBezTo>
                  <a:cubicBezTo>
                    <a:pt x="612228" y="362606"/>
                    <a:pt x="515007" y="289034"/>
                    <a:pt x="465083" y="239110"/>
                  </a:cubicBezTo>
                  <a:cubicBezTo>
                    <a:pt x="415159" y="189186"/>
                    <a:pt x="399393" y="147145"/>
                    <a:pt x="370490" y="112986"/>
                  </a:cubicBezTo>
                  <a:cubicBezTo>
                    <a:pt x="341587" y="78827"/>
                    <a:pt x="323194" y="55179"/>
                    <a:pt x="291663" y="34158"/>
                  </a:cubicBezTo>
                  <a:cubicBezTo>
                    <a:pt x="260132" y="13137"/>
                    <a:pt x="252249" y="5254"/>
                    <a:pt x="228601" y="2627"/>
                  </a:cubicBezTo>
                  <a:close/>
                </a:path>
              </a:pathLst>
            </a:custGeom>
            <a:solidFill>
              <a:srgbClr val="CEB966">
                <a:lumMod val="40000"/>
                <a:lumOff val="60000"/>
              </a:srgbClr>
            </a:solidFill>
            <a:ln w="63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47" name="Freeform 7"/>
            <p:cNvSpPr/>
            <p:nvPr/>
          </p:nvSpPr>
          <p:spPr>
            <a:xfrm>
              <a:off x="6516216" y="2312992"/>
              <a:ext cx="1279634" cy="1044000"/>
            </a:xfrm>
            <a:custGeom>
              <a:avLst/>
              <a:gdLst>
                <a:gd name="connsiteX0" fmla="*/ 170793 w 1279634"/>
                <a:gd name="connsiteY0" fmla="*/ 23648 h 911772"/>
                <a:gd name="connsiteX1" fmla="*/ 28904 w 1279634"/>
                <a:gd name="connsiteY1" fmla="*/ 260130 h 911772"/>
                <a:gd name="connsiteX2" fmla="*/ 13138 w 1279634"/>
                <a:gd name="connsiteY2" fmla="*/ 275896 h 911772"/>
                <a:gd name="connsiteX3" fmla="*/ 107731 w 1279634"/>
                <a:gd name="connsiteY3" fmla="*/ 275896 h 911772"/>
                <a:gd name="connsiteX4" fmla="*/ 107731 w 1279634"/>
                <a:gd name="connsiteY4" fmla="*/ 275896 h 911772"/>
                <a:gd name="connsiteX5" fmla="*/ 249621 w 1279634"/>
                <a:gd name="connsiteY5" fmla="*/ 622737 h 911772"/>
                <a:gd name="connsiteX6" fmla="*/ 391511 w 1279634"/>
                <a:gd name="connsiteY6" fmla="*/ 811923 h 911772"/>
                <a:gd name="connsiteX7" fmla="*/ 391511 w 1279634"/>
                <a:gd name="connsiteY7" fmla="*/ 811923 h 911772"/>
                <a:gd name="connsiteX8" fmla="*/ 643759 w 1279634"/>
                <a:gd name="connsiteY8" fmla="*/ 874986 h 911772"/>
                <a:gd name="connsiteX9" fmla="*/ 801414 w 1279634"/>
                <a:gd name="connsiteY9" fmla="*/ 906517 h 911772"/>
                <a:gd name="connsiteX10" fmla="*/ 990600 w 1279634"/>
                <a:gd name="connsiteY10" fmla="*/ 843454 h 911772"/>
                <a:gd name="connsiteX11" fmla="*/ 1132490 w 1279634"/>
                <a:gd name="connsiteY11" fmla="*/ 559675 h 911772"/>
                <a:gd name="connsiteX12" fmla="*/ 1132490 w 1279634"/>
                <a:gd name="connsiteY12" fmla="*/ 559675 h 911772"/>
                <a:gd name="connsiteX13" fmla="*/ 1211317 w 1279634"/>
                <a:gd name="connsiteY13" fmla="*/ 417786 h 911772"/>
                <a:gd name="connsiteX14" fmla="*/ 1242848 w 1279634"/>
                <a:gd name="connsiteY14" fmla="*/ 386254 h 911772"/>
                <a:gd name="connsiteX15" fmla="*/ 990600 w 1279634"/>
                <a:gd name="connsiteY15" fmla="*/ 323192 h 911772"/>
                <a:gd name="connsiteX16" fmla="*/ 848711 w 1279634"/>
                <a:gd name="connsiteY16" fmla="*/ 260130 h 911772"/>
                <a:gd name="connsiteX17" fmla="*/ 738352 w 1279634"/>
                <a:gd name="connsiteY17" fmla="*/ 212834 h 911772"/>
                <a:gd name="connsiteX18" fmla="*/ 659524 w 1279634"/>
                <a:gd name="connsiteY18" fmla="*/ 212834 h 911772"/>
                <a:gd name="connsiteX19" fmla="*/ 533400 w 1279634"/>
                <a:gd name="connsiteY19" fmla="*/ 197068 h 911772"/>
                <a:gd name="connsiteX20" fmla="*/ 470338 w 1279634"/>
                <a:gd name="connsiteY20" fmla="*/ 118241 h 911772"/>
                <a:gd name="connsiteX21" fmla="*/ 170793 w 1279634"/>
                <a:gd name="connsiteY21" fmla="*/ 23648 h 9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9634" h="911772">
                  <a:moveTo>
                    <a:pt x="170793" y="23648"/>
                  </a:moveTo>
                  <a:cubicBezTo>
                    <a:pt x="97221" y="47296"/>
                    <a:pt x="55180" y="218089"/>
                    <a:pt x="28904" y="260130"/>
                  </a:cubicBezTo>
                  <a:cubicBezTo>
                    <a:pt x="2628" y="302171"/>
                    <a:pt x="0" y="273268"/>
                    <a:pt x="13138" y="275896"/>
                  </a:cubicBezTo>
                  <a:cubicBezTo>
                    <a:pt x="26276" y="278524"/>
                    <a:pt x="107731" y="275896"/>
                    <a:pt x="107731" y="275896"/>
                  </a:cubicBezTo>
                  <a:lnTo>
                    <a:pt x="107731" y="275896"/>
                  </a:lnTo>
                  <a:cubicBezTo>
                    <a:pt x="131379" y="333703"/>
                    <a:pt x="202324" y="533399"/>
                    <a:pt x="249621" y="622737"/>
                  </a:cubicBezTo>
                  <a:cubicBezTo>
                    <a:pt x="296918" y="712075"/>
                    <a:pt x="391511" y="811923"/>
                    <a:pt x="391511" y="811923"/>
                  </a:cubicBezTo>
                  <a:lnTo>
                    <a:pt x="391511" y="811923"/>
                  </a:lnTo>
                  <a:lnTo>
                    <a:pt x="643759" y="874986"/>
                  </a:lnTo>
                  <a:cubicBezTo>
                    <a:pt x="712076" y="890752"/>
                    <a:pt x="743607" y="911772"/>
                    <a:pt x="801414" y="906517"/>
                  </a:cubicBezTo>
                  <a:cubicBezTo>
                    <a:pt x="859221" y="901262"/>
                    <a:pt x="935421" y="901261"/>
                    <a:pt x="990600" y="843454"/>
                  </a:cubicBezTo>
                  <a:cubicBezTo>
                    <a:pt x="1045779" y="785647"/>
                    <a:pt x="1132490" y="559675"/>
                    <a:pt x="1132490" y="559675"/>
                  </a:cubicBezTo>
                  <a:lnTo>
                    <a:pt x="1132490" y="559675"/>
                  </a:lnTo>
                  <a:cubicBezTo>
                    <a:pt x="1145628" y="536027"/>
                    <a:pt x="1192924" y="446689"/>
                    <a:pt x="1211317" y="417786"/>
                  </a:cubicBezTo>
                  <a:cubicBezTo>
                    <a:pt x="1229710" y="388883"/>
                    <a:pt x="1279634" y="402020"/>
                    <a:pt x="1242848" y="386254"/>
                  </a:cubicBezTo>
                  <a:cubicBezTo>
                    <a:pt x="1206062" y="370488"/>
                    <a:pt x="1056290" y="344213"/>
                    <a:pt x="990600" y="323192"/>
                  </a:cubicBezTo>
                  <a:cubicBezTo>
                    <a:pt x="924911" y="302171"/>
                    <a:pt x="848711" y="260130"/>
                    <a:pt x="848711" y="260130"/>
                  </a:cubicBezTo>
                  <a:cubicBezTo>
                    <a:pt x="806670" y="241737"/>
                    <a:pt x="769883" y="220717"/>
                    <a:pt x="738352" y="212834"/>
                  </a:cubicBezTo>
                  <a:cubicBezTo>
                    <a:pt x="706821" y="204951"/>
                    <a:pt x="693683" y="215462"/>
                    <a:pt x="659524" y="212834"/>
                  </a:cubicBezTo>
                  <a:cubicBezTo>
                    <a:pt x="625365" y="210206"/>
                    <a:pt x="564931" y="212834"/>
                    <a:pt x="533400" y="197068"/>
                  </a:cubicBezTo>
                  <a:cubicBezTo>
                    <a:pt x="501869" y="181303"/>
                    <a:pt x="528145" y="144517"/>
                    <a:pt x="470338" y="118241"/>
                  </a:cubicBezTo>
                  <a:cubicBezTo>
                    <a:pt x="412531" y="91965"/>
                    <a:pt x="244365" y="0"/>
                    <a:pt x="170793" y="23648"/>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8" name="Straight Arrow Connector 9"/>
            <p:cNvCxnSpPr/>
            <p:nvPr/>
          </p:nvCxnSpPr>
          <p:spPr>
            <a:xfrm flipH="1">
              <a:off x="5436096" y="3068960"/>
              <a:ext cx="2664296" cy="1872208"/>
            </a:xfrm>
            <a:prstGeom prst="straightConnector1">
              <a:avLst/>
            </a:prstGeom>
            <a:noFill/>
            <a:ln w="38100" cap="flat" cmpd="sng" algn="ctr">
              <a:solidFill>
                <a:srgbClr val="69676D">
                  <a:lumMod val="75000"/>
                </a:srgbClr>
              </a:solidFill>
              <a:prstDash val="solid"/>
              <a:tailEnd type="arrow"/>
            </a:ln>
            <a:effectLst>
              <a:outerShdw blurRad="190500" dist="228600" dir="2700000" sy="90000" rotWithShape="0">
                <a:srgbClr val="000000">
                  <a:alpha val="25500"/>
                </a:srgbClr>
              </a:outerShdw>
            </a:effectLst>
          </p:spPr>
        </p:cxnSp>
        <p:cxnSp>
          <p:nvCxnSpPr>
            <p:cNvPr id="49" name="Straight Connector 14"/>
            <p:cNvCxnSpPr/>
            <p:nvPr/>
          </p:nvCxnSpPr>
          <p:spPr>
            <a:xfrm flipH="1" flipV="1">
              <a:off x="6228288" y="3717032"/>
              <a:ext cx="936000" cy="3630"/>
            </a:xfrm>
            <a:prstGeom prst="line">
              <a:avLst/>
            </a:prstGeom>
            <a:noFill/>
            <a:ln w="28575" cap="flat" cmpd="sng" algn="ctr">
              <a:solidFill>
                <a:srgbClr val="FF0000"/>
              </a:solidFill>
              <a:prstDash val="solid"/>
              <a:headEnd type="oval" w="med" len="med"/>
              <a:tailEnd type="oval" w="med" len="med"/>
            </a:ln>
            <a:effectLst>
              <a:outerShdw blurRad="190500" dist="228600" dir="2700000" sy="90000" rotWithShape="0">
                <a:srgbClr val="000000">
                  <a:alpha val="25500"/>
                </a:srgbClr>
              </a:outerShdw>
            </a:effectLst>
          </p:spPr>
        </p:cxnSp>
        <p:cxnSp>
          <p:nvCxnSpPr>
            <p:cNvPr id="50" name="Straight Connector 15"/>
            <p:cNvCxnSpPr/>
            <p:nvPr/>
          </p:nvCxnSpPr>
          <p:spPr>
            <a:xfrm flipH="1">
              <a:off x="5436096" y="4437112"/>
              <a:ext cx="2520000" cy="0"/>
            </a:xfrm>
            <a:prstGeom prst="line">
              <a:avLst/>
            </a:prstGeom>
            <a:noFill/>
            <a:ln w="9525" cap="flat" cmpd="sng" algn="ctr">
              <a:solidFill>
                <a:srgbClr val="CEB966">
                  <a:shade val="48000"/>
                  <a:satMod val="110000"/>
                </a:srgbClr>
              </a:solidFill>
              <a:prstDash val="solid"/>
            </a:ln>
            <a:effectLst/>
          </p:spPr>
        </p:cxnSp>
        <p:cxnSp>
          <p:nvCxnSpPr>
            <p:cNvPr id="51" name="Straight Connector 18"/>
            <p:cNvCxnSpPr/>
            <p:nvPr/>
          </p:nvCxnSpPr>
          <p:spPr>
            <a:xfrm>
              <a:off x="6206662" y="2564904"/>
              <a:ext cx="21522" cy="2880000"/>
            </a:xfrm>
            <a:prstGeom prst="line">
              <a:avLst/>
            </a:prstGeom>
            <a:noFill/>
            <a:ln w="9525" cap="flat" cmpd="sng" algn="ctr">
              <a:solidFill>
                <a:srgbClr val="CEB966">
                  <a:shade val="48000"/>
                  <a:satMod val="110000"/>
                </a:srgbClr>
              </a:solidFill>
              <a:prstDash val="solid"/>
            </a:ln>
            <a:effectLst/>
          </p:spPr>
        </p:cxnSp>
        <p:sp>
          <p:nvSpPr>
            <p:cNvPr id="52" name="Freeform 30"/>
            <p:cNvSpPr/>
            <p:nvPr/>
          </p:nvSpPr>
          <p:spPr>
            <a:xfrm>
              <a:off x="6645165" y="5247290"/>
              <a:ext cx="888125" cy="966952"/>
            </a:xfrm>
            <a:custGeom>
              <a:avLst/>
              <a:gdLst>
                <a:gd name="connsiteX0" fmla="*/ 748863 w 888125"/>
                <a:gd name="connsiteY0" fmla="*/ 2627 h 966952"/>
                <a:gd name="connsiteX1" fmla="*/ 638504 w 888125"/>
                <a:gd name="connsiteY1" fmla="*/ 160282 h 966952"/>
                <a:gd name="connsiteX2" fmla="*/ 559676 w 888125"/>
                <a:gd name="connsiteY2" fmla="*/ 239110 h 966952"/>
                <a:gd name="connsiteX3" fmla="*/ 480849 w 888125"/>
                <a:gd name="connsiteY3" fmla="*/ 286407 h 966952"/>
                <a:gd name="connsiteX4" fmla="*/ 386256 w 888125"/>
                <a:gd name="connsiteY4" fmla="*/ 302172 h 966952"/>
                <a:gd name="connsiteX5" fmla="*/ 307428 w 888125"/>
                <a:gd name="connsiteY5" fmla="*/ 381000 h 966952"/>
                <a:gd name="connsiteX6" fmla="*/ 212835 w 888125"/>
                <a:gd name="connsiteY6" fmla="*/ 491358 h 966952"/>
                <a:gd name="connsiteX7" fmla="*/ 165538 w 888125"/>
                <a:gd name="connsiteY7" fmla="*/ 554420 h 966952"/>
                <a:gd name="connsiteX8" fmla="*/ 134007 w 888125"/>
                <a:gd name="connsiteY8" fmla="*/ 664779 h 966952"/>
                <a:gd name="connsiteX9" fmla="*/ 86711 w 888125"/>
                <a:gd name="connsiteY9" fmla="*/ 759372 h 966952"/>
                <a:gd name="connsiteX10" fmla="*/ 7883 w 888125"/>
                <a:gd name="connsiteY10" fmla="*/ 869731 h 966952"/>
                <a:gd name="connsiteX11" fmla="*/ 134007 w 888125"/>
                <a:gd name="connsiteY11" fmla="*/ 964324 h 966952"/>
                <a:gd name="connsiteX12" fmla="*/ 228601 w 888125"/>
                <a:gd name="connsiteY12" fmla="*/ 853965 h 966952"/>
                <a:gd name="connsiteX13" fmla="*/ 480849 w 888125"/>
                <a:gd name="connsiteY13" fmla="*/ 633248 h 966952"/>
                <a:gd name="connsiteX14" fmla="*/ 480849 w 888125"/>
                <a:gd name="connsiteY14" fmla="*/ 633248 h 966952"/>
                <a:gd name="connsiteX15" fmla="*/ 764628 w 888125"/>
                <a:gd name="connsiteY15" fmla="*/ 365234 h 966952"/>
                <a:gd name="connsiteX16" fmla="*/ 764628 w 888125"/>
                <a:gd name="connsiteY16" fmla="*/ 365234 h 966952"/>
                <a:gd name="connsiteX17" fmla="*/ 874987 w 888125"/>
                <a:gd name="connsiteY17" fmla="*/ 270641 h 966952"/>
                <a:gd name="connsiteX18" fmla="*/ 843456 w 888125"/>
                <a:gd name="connsiteY18" fmla="*/ 144517 h 966952"/>
                <a:gd name="connsiteX19" fmla="*/ 748863 w 888125"/>
                <a:gd name="connsiteY19" fmla="*/ 2627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125" h="966952">
                  <a:moveTo>
                    <a:pt x="748863" y="2627"/>
                  </a:moveTo>
                  <a:cubicBezTo>
                    <a:pt x="714704" y="5254"/>
                    <a:pt x="670035" y="120868"/>
                    <a:pt x="638504" y="160282"/>
                  </a:cubicBezTo>
                  <a:cubicBezTo>
                    <a:pt x="606973" y="199696"/>
                    <a:pt x="585952" y="218089"/>
                    <a:pt x="559676" y="239110"/>
                  </a:cubicBezTo>
                  <a:cubicBezTo>
                    <a:pt x="533400" y="260131"/>
                    <a:pt x="509752" y="275897"/>
                    <a:pt x="480849" y="286407"/>
                  </a:cubicBezTo>
                  <a:cubicBezTo>
                    <a:pt x="451946" y="296917"/>
                    <a:pt x="415160" y="286407"/>
                    <a:pt x="386256" y="302172"/>
                  </a:cubicBezTo>
                  <a:cubicBezTo>
                    <a:pt x="357353" y="317938"/>
                    <a:pt x="336331" y="349469"/>
                    <a:pt x="307428" y="381000"/>
                  </a:cubicBezTo>
                  <a:cubicBezTo>
                    <a:pt x="278525" y="412531"/>
                    <a:pt x="236483" y="462455"/>
                    <a:pt x="212835" y="491358"/>
                  </a:cubicBezTo>
                  <a:cubicBezTo>
                    <a:pt x="189187" y="520261"/>
                    <a:pt x="178676" y="525517"/>
                    <a:pt x="165538" y="554420"/>
                  </a:cubicBezTo>
                  <a:cubicBezTo>
                    <a:pt x="152400" y="583323"/>
                    <a:pt x="147145" y="630620"/>
                    <a:pt x="134007" y="664779"/>
                  </a:cubicBezTo>
                  <a:cubicBezTo>
                    <a:pt x="120869" y="698938"/>
                    <a:pt x="107732" y="725213"/>
                    <a:pt x="86711" y="759372"/>
                  </a:cubicBezTo>
                  <a:cubicBezTo>
                    <a:pt x="65690" y="793531"/>
                    <a:pt x="0" y="835572"/>
                    <a:pt x="7883" y="869731"/>
                  </a:cubicBezTo>
                  <a:cubicBezTo>
                    <a:pt x="15766" y="903890"/>
                    <a:pt x="97221" y="966952"/>
                    <a:pt x="134007" y="964324"/>
                  </a:cubicBezTo>
                  <a:cubicBezTo>
                    <a:pt x="170793" y="961696"/>
                    <a:pt x="170794" y="909144"/>
                    <a:pt x="228601" y="853965"/>
                  </a:cubicBezTo>
                  <a:cubicBezTo>
                    <a:pt x="286408" y="798786"/>
                    <a:pt x="480849" y="633248"/>
                    <a:pt x="480849" y="633248"/>
                  </a:cubicBezTo>
                  <a:lnTo>
                    <a:pt x="480849" y="633248"/>
                  </a:lnTo>
                  <a:lnTo>
                    <a:pt x="764628" y="365234"/>
                  </a:lnTo>
                  <a:lnTo>
                    <a:pt x="764628" y="365234"/>
                  </a:lnTo>
                  <a:cubicBezTo>
                    <a:pt x="783021" y="349469"/>
                    <a:pt x="861849" y="307427"/>
                    <a:pt x="874987" y="270641"/>
                  </a:cubicBezTo>
                  <a:cubicBezTo>
                    <a:pt x="888125" y="233855"/>
                    <a:pt x="861849" y="189186"/>
                    <a:pt x="843456" y="144517"/>
                  </a:cubicBezTo>
                  <a:cubicBezTo>
                    <a:pt x="825063" y="99848"/>
                    <a:pt x="783022" y="0"/>
                    <a:pt x="748863" y="2627"/>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53" name="Freeform 31"/>
            <p:cNvSpPr/>
            <p:nvPr/>
          </p:nvSpPr>
          <p:spPr>
            <a:xfrm>
              <a:off x="7596336" y="4509120"/>
              <a:ext cx="888125" cy="966952"/>
            </a:xfrm>
            <a:custGeom>
              <a:avLst/>
              <a:gdLst>
                <a:gd name="connsiteX0" fmla="*/ 748863 w 888125"/>
                <a:gd name="connsiteY0" fmla="*/ 2627 h 966952"/>
                <a:gd name="connsiteX1" fmla="*/ 638504 w 888125"/>
                <a:gd name="connsiteY1" fmla="*/ 160282 h 966952"/>
                <a:gd name="connsiteX2" fmla="*/ 559676 w 888125"/>
                <a:gd name="connsiteY2" fmla="*/ 239110 h 966952"/>
                <a:gd name="connsiteX3" fmla="*/ 480849 w 888125"/>
                <a:gd name="connsiteY3" fmla="*/ 286407 h 966952"/>
                <a:gd name="connsiteX4" fmla="*/ 386256 w 888125"/>
                <a:gd name="connsiteY4" fmla="*/ 302172 h 966952"/>
                <a:gd name="connsiteX5" fmla="*/ 307428 w 888125"/>
                <a:gd name="connsiteY5" fmla="*/ 381000 h 966952"/>
                <a:gd name="connsiteX6" fmla="*/ 212835 w 888125"/>
                <a:gd name="connsiteY6" fmla="*/ 491358 h 966952"/>
                <a:gd name="connsiteX7" fmla="*/ 165538 w 888125"/>
                <a:gd name="connsiteY7" fmla="*/ 554420 h 966952"/>
                <a:gd name="connsiteX8" fmla="*/ 134007 w 888125"/>
                <a:gd name="connsiteY8" fmla="*/ 664779 h 966952"/>
                <a:gd name="connsiteX9" fmla="*/ 86711 w 888125"/>
                <a:gd name="connsiteY9" fmla="*/ 759372 h 966952"/>
                <a:gd name="connsiteX10" fmla="*/ 7883 w 888125"/>
                <a:gd name="connsiteY10" fmla="*/ 869731 h 966952"/>
                <a:gd name="connsiteX11" fmla="*/ 134007 w 888125"/>
                <a:gd name="connsiteY11" fmla="*/ 964324 h 966952"/>
                <a:gd name="connsiteX12" fmla="*/ 228601 w 888125"/>
                <a:gd name="connsiteY12" fmla="*/ 853965 h 966952"/>
                <a:gd name="connsiteX13" fmla="*/ 480849 w 888125"/>
                <a:gd name="connsiteY13" fmla="*/ 633248 h 966952"/>
                <a:gd name="connsiteX14" fmla="*/ 480849 w 888125"/>
                <a:gd name="connsiteY14" fmla="*/ 633248 h 966952"/>
                <a:gd name="connsiteX15" fmla="*/ 764628 w 888125"/>
                <a:gd name="connsiteY15" fmla="*/ 365234 h 966952"/>
                <a:gd name="connsiteX16" fmla="*/ 764628 w 888125"/>
                <a:gd name="connsiteY16" fmla="*/ 365234 h 966952"/>
                <a:gd name="connsiteX17" fmla="*/ 874987 w 888125"/>
                <a:gd name="connsiteY17" fmla="*/ 270641 h 966952"/>
                <a:gd name="connsiteX18" fmla="*/ 843456 w 888125"/>
                <a:gd name="connsiteY18" fmla="*/ 144517 h 966952"/>
                <a:gd name="connsiteX19" fmla="*/ 748863 w 888125"/>
                <a:gd name="connsiteY19" fmla="*/ 2627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125" h="966952">
                  <a:moveTo>
                    <a:pt x="748863" y="2627"/>
                  </a:moveTo>
                  <a:cubicBezTo>
                    <a:pt x="714704" y="5254"/>
                    <a:pt x="670035" y="120868"/>
                    <a:pt x="638504" y="160282"/>
                  </a:cubicBezTo>
                  <a:cubicBezTo>
                    <a:pt x="606973" y="199696"/>
                    <a:pt x="585952" y="218089"/>
                    <a:pt x="559676" y="239110"/>
                  </a:cubicBezTo>
                  <a:cubicBezTo>
                    <a:pt x="533400" y="260131"/>
                    <a:pt x="509752" y="275897"/>
                    <a:pt x="480849" y="286407"/>
                  </a:cubicBezTo>
                  <a:cubicBezTo>
                    <a:pt x="451946" y="296917"/>
                    <a:pt x="415160" y="286407"/>
                    <a:pt x="386256" y="302172"/>
                  </a:cubicBezTo>
                  <a:cubicBezTo>
                    <a:pt x="357353" y="317938"/>
                    <a:pt x="336331" y="349469"/>
                    <a:pt x="307428" y="381000"/>
                  </a:cubicBezTo>
                  <a:cubicBezTo>
                    <a:pt x="278525" y="412531"/>
                    <a:pt x="236483" y="462455"/>
                    <a:pt x="212835" y="491358"/>
                  </a:cubicBezTo>
                  <a:cubicBezTo>
                    <a:pt x="189187" y="520261"/>
                    <a:pt x="178676" y="525517"/>
                    <a:pt x="165538" y="554420"/>
                  </a:cubicBezTo>
                  <a:cubicBezTo>
                    <a:pt x="152400" y="583323"/>
                    <a:pt x="147145" y="630620"/>
                    <a:pt x="134007" y="664779"/>
                  </a:cubicBezTo>
                  <a:cubicBezTo>
                    <a:pt x="120869" y="698938"/>
                    <a:pt x="107732" y="725213"/>
                    <a:pt x="86711" y="759372"/>
                  </a:cubicBezTo>
                  <a:cubicBezTo>
                    <a:pt x="65690" y="793531"/>
                    <a:pt x="0" y="835572"/>
                    <a:pt x="7883" y="869731"/>
                  </a:cubicBezTo>
                  <a:cubicBezTo>
                    <a:pt x="15766" y="903890"/>
                    <a:pt x="97221" y="966952"/>
                    <a:pt x="134007" y="964324"/>
                  </a:cubicBezTo>
                  <a:cubicBezTo>
                    <a:pt x="170793" y="961696"/>
                    <a:pt x="170794" y="909144"/>
                    <a:pt x="228601" y="853965"/>
                  </a:cubicBezTo>
                  <a:cubicBezTo>
                    <a:pt x="286408" y="798786"/>
                    <a:pt x="480849" y="633248"/>
                    <a:pt x="480849" y="633248"/>
                  </a:cubicBezTo>
                  <a:lnTo>
                    <a:pt x="480849" y="633248"/>
                  </a:lnTo>
                  <a:lnTo>
                    <a:pt x="764628" y="365234"/>
                  </a:lnTo>
                  <a:lnTo>
                    <a:pt x="764628" y="365234"/>
                  </a:lnTo>
                  <a:cubicBezTo>
                    <a:pt x="783021" y="349469"/>
                    <a:pt x="861849" y="307427"/>
                    <a:pt x="874987" y="270641"/>
                  </a:cubicBezTo>
                  <a:cubicBezTo>
                    <a:pt x="888125" y="233855"/>
                    <a:pt x="861849" y="189186"/>
                    <a:pt x="843456" y="144517"/>
                  </a:cubicBezTo>
                  <a:cubicBezTo>
                    <a:pt x="825063" y="99848"/>
                    <a:pt x="783022" y="0"/>
                    <a:pt x="748863" y="2627"/>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cxnSp>
          <p:nvCxnSpPr>
            <p:cNvPr id="54" name="Straight Connector 35"/>
            <p:cNvCxnSpPr/>
            <p:nvPr/>
          </p:nvCxnSpPr>
          <p:spPr>
            <a:xfrm>
              <a:off x="7164288" y="2564904"/>
              <a:ext cx="21522" cy="2880000"/>
            </a:xfrm>
            <a:prstGeom prst="line">
              <a:avLst/>
            </a:prstGeom>
            <a:noFill/>
            <a:ln w="9525" cap="flat" cmpd="sng" algn="ctr">
              <a:solidFill>
                <a:srgbClr val="CEB966">
                  <a:shade val="48000"/>
                  <a:satMod val="110000"/>
                </a:srgbClr>
              </a:solidFill>
              <a:prstDash val="solid"/>
            </a:ln>
            <a:effectLst/>
          </p:spPr>
        </p:cxnSp>
        <p:cxnSp>
          <p:nvCxnSpPr>
            <p:cNvPr id="55" name="Straight Connector 36"/>
            <p:cNvCxnSpPr/>
            <p:nvPr/>
          </p:nvCxnSpPr>
          <p:spPr>
            <a:xfrm flipH="1">
              <a:off x="5436096" y="3717032"/>
              <a:ext cx="2520000" cy="0"/>
            </a:xfrm>
            <a:prstGeom prst="line">
              <a:avLst/>
            </a:prstGeom>
            <a:noFill/>
            <a:ln w="9525" cap="flat" cmpd="sng" algn="ctr">
              <a:solidFill>
                <a:srgbClr val="CEB966">
                  <a:shade val="48000"/>
                  <a:satMod val="110000"/>
                </a:srgbClr>
              </a:solidFill>
              <a:prstDash val="solid"/>
            </a:ln>
            <a:effectLst/>
          </p:spPr>
        </p:cxnSp>
        <p:cxnSp>
          <p:nvCxnSpPr>
            <p:cNvPr id="56" name="Straight Connector 39"/>
            <p:cNvCxnSpPr/>
            <p:nvPr/>
          </p:nvCxnSpPr>
          <p:spPr>
            <a:xfrm flipH="1">
              <a:off x="7164288" y="3720662"/>
              <a:ext cx="9022" cy="716450"/>
            </a:xfrm>
            <a:prstGeom prst="line">
              <a:avLst/>
            </a:prstGeom>
            <a:noFill/>
            <a:ln w="19050" cap="flat" cmpd="sng" algn="ctr">
              <a:solidFill>
                <a:srgbClr val="FF0000"/>
              </a:solidFill>
              <a:prstDash val="solid"/>
              <a:headEnd type="oval" w="med" len="med"/>
              <a:tailEnd type="oval" w="med" len="med"/>
            </a:ln>
            <a:effectLst>
              <a:outerShdw blurRad="130000" dist="101600" dir="2700000" algn="tl" rotWithShape="0">
                <a:srgbClr val="000000">
                  <a:alpha val="35000"/>
                </a:srgbClr>
              </a:outerShdw>
            </a:effectLst>
          </p:spPr>
        </p:cxnSp>
        <p:sp>
          <p:nvSpPr>
            <p:cNvPr id="57" name="TextBox 56"/>
            <p:cNvSpPr txBox="1"/>
            <p:nvPr/>
          </p:nvSpPr>
          <p:spPr>
            <a:xfrm>
              <a:off x="7308304" y="3789040"/>
              <a:ext cx="821059" cy="523220"/>
            </a:xfrm>
            <a:prstGeom prst="rect">
              <a:avLst/>
            </a:prstGeom>
            <a:noFill/>
          </p:spPr>
          <p:txBody>
            <a:bodyPr wrap="none" rtlCol="0">
              <a:spAutoFit/>
            </a:bodyPr>
            <a:lstStyle/>
            <a:p>
              <a:r>
                <a:rPr lang="el-GR" sz="1400" b="1" dirty="0" smtClean="0">
                  <a:solidFill>
                    <a:prstClr val="black"/>
                  </a:solidFill>
                  <a:latin typeface="Calibri"/>
                </a:rPr>
                <a:t>Κάθετη </a:t>
              </a:r>
            </a:p>
            <a:p>
              <a:r>
                <a:rPr lang="el-GR" sz="1400" b="1" dirty="0" smtClean="0">
                  <a:solidFill>
                    <a:prstClr val="black"/>
                  </a:solidFill>
                  <a:latin typeface="Calibri"/>
                </a:rPr>
                <a:t>πρόταξη</a:t>
              </a:r>
              <a:endParaRPr lang="el-GR" sz="1400" b="1" dirty="0">
                <a:solidFill>
                  <a:prstClr val="black"/>
                </a:solidFill>
                <a:latin typeface="Calibri"/>
              </a:endParaRPr>
            </a:p>
          </p:txBody>
        </p:sp>
        <p:sp>
          <p:nvSpPr>
            <p:cNvPr id="58" name="TextBox 57"/>
            <p:cNvSpPr txBox="1"/>
            <p:nvPr/>
          </p:nvSpPr>
          <p:spPr>
            <a:xfrm>
              <a:off x="6271221" y="3193812"/>
              <a:ext cx="1008353" cy="523220"/>
            </a:xfrm>
            <a:prstGeom prst="rect">
              <a:avLst/>
            </a:prstGeom>
            <a:noFill/>
          </p:spPr>
          <p:txBody>
            <a:bodyPr wrap="none" rtlCol="0">
              <a:spAutoFit/>
            </a:bodyPr>
            <a:lstStyle/>
            <a:p>
              <a:r>
                <a:rPr lang="el-GR" sz="1400" b="1" dirty="0" smtClean="0">
                  <a:solidFill>
                    <a:prstClr val="black"/>
                  </a:solidFill>
                  <a:latin typeface="Calibri"/>
                </a:rPr>
                <a:t>Οριζόντια  </a:t>
              </a:r>
            </a:p>
            <a:p>
              <a:r>
                <a:rPr lang="el-GR" sz="1400" b="1" dirty="0" smtClean="0">
                  <a:solidFill>
                    <a:prstClr val="black"/>
                  </a:solidFill>
                  <a:latin typeface="Calibri"/>
                </a:rPr>
                <a:t>πρόταξη</a:t>
              </a:r>
              <a:endParaRPr lang="el-GR" sz="1400" b="1" dirty="0">
                <a:solidFill>
                  <a:prstClr val="black"/>
                </a:solidFill>
                <a:latin typeface="Calibri"/>
              </a:endParaRPr>
            </a:p>
          </p:txBody>
        </p:sp>
      </p:grpSp>
    </p:spTree>
    <p:extLst>
      <p:ext uri="{BB962C8B-B14F-4D97-AF65-F5344CB8AC3E}">
        <p14:creationId xmlns:p14="http://schemas.microsoft.com/office/powerpoint/2010/main" val="384670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467544" y="1489245"/>
            <a:ext cx="5013434" cy="4968552"/>
          </a:xfrm>
        </p:spPr>
        <p:txBody>
          <a:bodyPr/>
          <a:lstStyle/>
          <a:p>
            <a:pPr marL="360000" eaLnBrk="1" hangingPunct="1">
              <a:spcBef>
                <a:spcPts val="600"/>
              </a:spcBef>
              <a:spcAft>
                <a:spcPts val="600"/>
              </a:spcAft>
              <a:buClrTx/>
              <a:buSzPct val="90000"/>
              <a:defRPr/>
            </a:pPr>
            <a:r>
              <a:rPr lang="el-GR" sz="2400" dirty="0" smtClean="0"/>
              <a:t>Οι γλωσσικές επιφάνειες των πρόσθιων δοντιών της άνω παριστούν την υποτείνουσα ορθογωνίου τριγώνου, του οποίου οι κάθετες πλευρές είναι η κάθετη (ΚΠ) και οριζόντια(ΟΠ) μεσοτομική απόσταση. </a:t>
            </a:r>
          </a:p>
          <a:p>
            <a:pPr marL="360000" eaLnBrk="1" hangingPunct="1">
              <a:spcBef>
                <a:spcPts val="600"/>
              </a:spcBef>
              <a:spcAft>
                <a:spcPts val="600"/>
              </a:spcAft>
              <a:buClrTx/>
              <a:buSzPct val="90000"/>
              <a:defRPr/>
            </a:pPr>
            <a:r>
              <a:rPr lang="el-GR" sz="2400" dirty="0" smtClean="0"/>
              <a:t>Η γωνία που σχηματίζεται από την τομική τροχιά σε σχέση με το οριζόντιο επίπεδο ονομάζεται </a:t>
            </a:r>
            <a:r>
              <a:rPr lang="el-GR" sz="2400" b="1" dirty="0" smtClean="0"/>
              <a:t>τομική γωνία</a:t>
            </a:r>
            <a:endParaRPr lang="en-US" sz="2400"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28" name="Τίτλος 2"/>
          <p:cNvSpPr>
            <a:spLocks noGrp="1"/>
          </p:cNvSpPr>
          <p:nvPr>
            <p:ph type="title"/>
          </p:nvPr>
        </p:nvSpPr>
        <p:spPr>
          <a:xfrm>
            <a:off x="467544" y="116632"/>
            <a:ext cx="8229600" cy="1080120"/>
          </a:xfrm>
        </p:spPr>
        <p:txBody>
          <a:bodyPr>
            <a:noAutofit/>
          </a:bodyPr>
          <a:lstStyle/>
          <a:p>
            <a:r>
              <a:rPr lang="el-GR" dirty="0" err="1"/>
              <a:t>Προολίσθηση</a:t>
            </a:r>
            <a:r>
              <a:rPr lang="el-GR" dirty="0"/>
              <a:t> </a:t>
            </a:r>
            <a:br>
              <a:rPr lang="el-GR" dirty="0"/>
            </a:br>
            <a:r>
              <a:rPr lang="el-GR" sz="3000" b="0" dirty="0"/>
              <a:t> </a:t>
            </a:r>
            <a:r>
              <a:rPr lang="el-GR" sz="3000" b="0" dirty="0" err="1"/>
              <a:t>τομική</a:t>
            </a:r>
            <a:r>
              <a:rPr lang="el-GR" sz="3000" b="0" dirty="0"/>
              <a:t> </a:t>
            </a:r>
            <a:r>
              <a:rPr lang="el-GR" sz="3000" b="0" dirty="0" smtClean="0"/>
              <a:t>τροχιά 2/2</a:t>
            </a:r>
            <a:endParaRPr lang="el-GR" sz="3000" b="0" dirty="0"/>
          </a:p>
        </p:txBody>
      </p:sp>
      <p:grpSp>
        <p:nvGrpSpPr>
          <p:cNvPr id="4" name="Ομάδα 3"/>
          <p:cNvGrpSpPr/>
          <p:nvPr/>
        </p:nvGrpSpPr>
        <p:grpSpPr>
          <a:xfrm>
            <a:off x="5597349" y="1343434"/>
            <a:ext cx="3421846" cy="4849050"/>
            <a:chOff x="5470634" y="1770993"/>
            <a:chExt cx="3421846" cy="4849050"/>
          </a:xfrm>
        </p:grpSpPr>
        <p:sp>
          <p:nvSpPr>
            <p:cNvPr id="29" name="Freeform 5"/>
            <p:cNvSpPr/>
            <p:nvPr/>
          </p:nvSpPr>
          <p:spPr>
            <a:xfrm>
              <a:off x="5751787" y="2714296"/>
              <a:ext cx="596461" cy="945931"/>
            </a:xfrm>
            <a:custGeom>
              <a:avLst/>
              <a:gdLst>
                <a:gd name="connsiteX0" fmla="*/ 34158 w 596461"/>
                <a:gd name="connsiteY0" fmla="*/ 155028 h 945931"/>
                <a:gd name="connsiteX1" fmla="*/ 2627 w 596461"/>
                <a:gd name="connsiteY1" fmla="*/ 328449 h 945931"/>
                <a:gd name="connsiteX2" fmla="*/ 49923 w 596461"/>
                <a:gd name="connsiteY2" fmla="*/ 454573 h 945931"/>
                <a:gd name="connsiteX3" fmla="*/ 160282 w 596461"/>
                <a:gd name="connsiteY3" fmla="*/ 580697 h 945931"/>
                <a:gd name="connsiteX4" fmla="*/ 223344 w 596461"/>
                <a:gd name="connsiteY4" fmla="*/ 706821 h 945931"/>
                <a:gd name="connsiteX5" fmla="*/ 239110 w 596461"/>
                <a:gd name="connsiteY5" fmla="*/ 864476 h 945931"/>
                <a:gd name="connsiteX6" fmla="*/ 302172 w 596461"/>
                <a:gd name="connsiteY6" fmla="*/ 943304 h 945931"/>
                <a:gd name="connsiteX7" fmla="*/ 380999 w 596461"/>
                <a:gd name="connsiteY7" fmla="*/ 848711 h 945931"/>
                <a:gd name="connsiteX8" fmla="*/ 475592 w 596461"/>
                <a:gd name="connsiteY8" fmla="*/ 706821 h 945931"/>
                <a:gd name="connsiteX9" fmla="*/ 585951 w 596461"/>
                <a:gd name="connsiteY9" fmla="*/ 407276 h 945931"/>
                <a:gd name="connsiteX10" fmla="*/ 538654 w 596461"/>
                <a:gd name="connsiteY10" fmla="*/ 233856 h 945931"/>
                <a:gd name="connsiteX11" fmla="*/ 475592 w 596461"/>
                <a:gd name="connsiteY11" fmla="*/ 13138 h 945931"/>
                <a:gd name="connsiteX12" fmla="*/ 396765 w 596461"/>
                <a:gd name="connsiteY12" fmla="*/ 155028 h 945931"/>
                <a:gd name="connsiteX13" fmla="*/ 302172 w 596461"/>
                <a:gd name="connsiteY13" fmla="*/ 281152 h 945931"/>
                <a:gd name="connsiteX14" fmla="*/ 160282 w 596461"/>
                <a:gd name="connsiteY14" fmla="*/ 265387 h 945931"/>
                <a:gd name="connsiteX15" fmla="*/ 97220 w 596461"/>
                <a:gd name="connsiteY15" fmla="*/ 170794 h 945931"/>
                <a:gd name="connsiteX16" fmla="*/ 34158 w 596461"/>
                <a:gd name="connsiteY16" fmla="*/ 155028 h 9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461" h="945931">
                  <a:moveTo>
                    <a:pt x="34158" y="155028"/>
                  </a:moveTo>
                  <a:cubicBezTo>
                    <a:pt x="18393" y="181304"/>
                    <a:pt x="0" y="278525"/>
                    <a:pt x="2627" y="328449"/>
                  </a:cubicBezTo>
                  <a:cubicBezTo>
                    <a:pt x="5255" y="378373"/>
                    <a:pt x="23647" y="412532"/>
                    <a:pt x="49923" y="454573"/>
                  </a:cubicBezTo>
                  <a:cubicBezTo>
                    <a:pt x="76199" y="496614"/>
                    <a:pt x="131379" y="538656"/>
                    <a:pt x="160282" y="580697"/>
                  </a:cubicBezTo>
                  <a:cubicBezTo>
                    <a:pt x="189185" y="622738"/>
                    <a:pt x="210206" y="659525"/>
                    <a:pt x="223344" y="706821"/>
                  </a:cubicBezTo>
                  <a:cubicBezTo>
                    <a:pt x="236482" y="754117"/>
                    <a:pt x="225972" y="825062"/>
                    <a:pt x="239110" y="864476"/>
                  </a:cubicBezTo>
                  <a:cubicBezTo>
                    <a:pt x="252248" y="903890"/>
                    <a:pt x="278524" y="945931"/>
                    <a:pt x="302172" y="943304"/>
                  </a:cubicBezTo>
                  <a:cubicBezTo>
                    <a:pt x="325820" y="940677"/>
                    <a:pt x="352096" y="888125"/>
                    <a:pt x="380999" y="848711"/>
                  </a:cubicBezTo>
                  <a:cubicBezTo>
                    <a:pt x="409902" y="809297"/>
                    <a:pt x="441433" y="780393"/>
                    <a:pt x="475592" y="706821"/>
                  </a:cubicBezTo>
                  <a:cubicBezTo>
                    <a:pt x="509751" y="633249"/>
                    <a:pt x="575441" y="486103"/>
                    <a:pt x="585951" y="407276"/>
                  </a:cubicBezTo>
                  <a:cubicBezTo>
                    <a:pt x="596461" y="328449"/>
                    <a:pt x="557047" y="299546"/>
                    <a:pt x="538654" y="233856"/>
                  </a:cubicBezTo>
                  <a:cubicBezTo>
                    <a:pt x="520261" y="168166"/>
                    <a:pt x="499240" y="26276"/>
                    <a:pt x="475592" y="13138"/>
                  </a:cubicBezTo>
                  <a:cubicBezTo>
                    <a:pt x="451944" y="0"/>
                    <a:pt x="425668" y="110359"/>
                    <a:pt x="396765" y="155028"/>
                  </a:cubicBezTo>
                  <a:cubicBezTo>
                    <a:pt x="367862" y="199697"/>
                    <a:pt x="341586" y="262759"/>
                    <a:pt x="302172" y="281152"/>
                  </a:cubicBezTo>
                  <a:cubicBezTo>
                    <a:pt x="262758" y="299545"/>
                    <a:pt x="194441" y="283780"/>
                    <a:pt x="160282" y="265387"/>
                  </a:cubicBezTo>
                  <a:cubicBezTo>
                    <a:pt x="126123" y="246994"/>
                    <a:pt x="115613" y="191815"/>
                    <a:pt x="97220" y="170794"/>
                  </a:cubicBezTo>
                  <a:cubicBezTo>
                    <a:pt x="78827" y="149773"/>
                    <a:pt x="49923" y="128752"/>
                    <a:pt x="34158" y="15502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32" name="Freeform 6"/>
            <p:cNvSpPr/>
            <p:nvPr/>
          </p:nvSpPr>
          <p:spPr>
            <a:xfrm>
              <a:off x="5783317" y="1770993"/>
              <a:ext cx="446689" cy="1253359"/>
            </a:xfrm>
            <a:custGeom>
              <a:avLst/>
              <a:gdLst>
                <a:gd name="connsiteX0" fmla="*/ 2628 w 446689"/>
                <a:gd name="connsiteY0" fmla="*/ 1019504 h 1253359"/>
                <a:gd name="connsiteX1" fmla="*/ 34159 w 446689"/>
                <a:gd name="connsiteY1" fmla="*/ 830317 h 1253359"/>
                <a:gd name="connsiteX2" fmla="*/ 18393 w 446689"/>
                <a:gd name="connsiteY2" fmla="*/ 656897 h 1253359"/>
                <a:gd name="connsiteX3" fmla="*/ 18393 w 446689"/>
                <a:gd name="connsiteY3" fmla="*/ 530773 h 1253359"/>
                <a:gd name="connsiteX4" fmla="*/ 49924 w 446689"/>
                <a:gd name="connsiteY4" fmla="*/ 357352 h 1253359"/>
                <a:gd name="connsiteX5" fmla="*/ 65690 w 446689"/>
                <a:gd name="connsiteY5" fmla="*/ 246993 h 1253359"/>
                <a:gd name="connsiteX6" fmla="*/ 65690 w 446689"/>
                <a:gd name="connsiteY6" fmla="*/ 120869 h 1253359"/>
                <a:gd name="connsiteX7" fmla="*/ 97221 w 446689"/>
                <a:gd name="connsiteY7" fmla="*/ 10510 h 1253359"/>
                <a:gd name="connsiteX8" fmla="*/ 223345 w 446689"/>
                <a:gd name="connsiteY8" fmla="*/ 57807 h 1253359"/>
                <a:gd name="connsiteX9" fmla="*/ 317938 w 446689"/>
                <a:gd name="connsiteY9" fmla="*/ 341586 h 1253359"/>
                <a:gd name="connsiteX10" fmla="*/ 365235 w 446689"/>
                <a:gd name="connsiteY10" fmla="*/ 625366 h 1253359"/>
                <a:gd name="connsiteX11" fmla="*/ 444062 w 446689"/>
                <a:gd name="connsiteY11" fmla="*/ 1003738 h 1253359"/>
                <a:gd name="connsiteX12" fmla="*/ 381000 w 446689"/>
                <a:gd name="connsiteY12" fmla="*/ 1019504 h 1253359"/>
                <a:gd name="connsiteX13" fmla="*/ 412531 w 446689"/>
                <a:gd name="connsiteY13" fmla="*/ 1019504 h 1253359"/>
                <a:gd name="connsiteX14" fmla="*/ 317938 w 446689"/>
                <a:gd name="connsiteY14" fmla="*/ 1145628 h 1253359"/>
                <a:gd name="connsiteX15" fmla="*/ 270642 w 446689"/>
                <a:gd name="connsiteY15" fmla="*/ 1161393 h 1253359"/>
                <a:gd name="connsiteX16" fmla="*/ 286407 w 446689"/>
                <a:gd name="connsiteY16" fmla="*/ 1208690 h 1253359"/>
                <a:gd name="connsiteX17" fmla="*/ 207580 w 446689"/>
                <a:gd name="connsiteY17" fmla="*/ 1240221 h 1253359"/>
                <a:gd name="connsiteX18" fmla="*/ 97221 w 446689"/>
                <a:gd name="connsiteY18" fmla="*/ 1129862 h 1253359"/>
                <a:gd name="connsiteX19" fmla="*/ 18393 w 446689"/>
                <a:gd name="connsiteY19" fmla="*/ 1082566 h 1253359"/>
                <a:gd name="connsiteX20" fmla="*/ 2628 w 446689"/>
                <a:gd name="connsiteY20" fmla="*/ 1019504 h 125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689" h="1253359">
                  <a:moveTo>
                    <a:pt x="2628" y="1019504"/>
                  </a:moveTo>
                  <a:cubicBezTo>
                    <a:pt x="5256" y="977463"/>
                    <a:pt x="31532" y="890751"/>
                    <a:pt x="34159" y="830317"/>
                  </a:cubicBezTo>
                  <a:cubicBezTo>
                    <a:pt x="36786" y="769883"/>
                    <a:pt x="21021" y="706821"/>
                    <a:pt x="18393" y="656897"/>
                  </a:cubicBezTo>
                  <a:cubicBezTo>
                    <a:pt x="15765" y="606973"/>
                    <a:pt x="13138" y="580697"/>
                    <a:pt x="18393" y="530773"/>
                  </a:cubicBezTo>
                  <a:cubicBezTo>
                    <a:pt x="23648" y="480849"/>
                    <a:pt x="42041" y="404649"/>
                    <a:pt x="49924" y="357352"/>
                  </a:cubicBezTo>
                  <a:cubicBezTo>
                    <a:pt x="57807" y="310055"/>
                    <a:pt x="63062" y="286407"/>
                    <a:pt x="65690" y="246993"/>
                  </a:cubicBezTo>
                  <a:cubicBezTo>
                    <a:pt x="68318" y="207579"/>
                    <a:pt x="60435" y="160283"/>
                    <a:pt x="65690" y="120869"/>
                  </a:cubicBezTo>
                  <a:cubicBezTo>
                    <a:pt x="70945" y="81455"/>
                    <a:pt x="70945" y="21020"/>
                    <a:pt x="97221" y="10510"/>
                  </a:cubicBezTo>
                  <a:cubicBezTo>
                    <a:pt x="123497" y="0"/>
                    <a:pt x="186559" y="2628"/>
                    <a:pt x="223345" y="57807"/>
                  </a:cubicBezTo>
                  <a:cubicBezTo>
                    <a:pt x="260131" y="112986"/>
                    <a:pt x="294290" y="246993"/>
                    <a:pt x="317938" y="341586"/>
                  </a:cubicBezTo>
                  <a:cubicBezTo>
                    <a:pt x="341586" y="436179"/>
                    <a:pt x="344214" y="515007"/>
                    <a:pt x="365235" y="625366"/>
                  </a:cubicBezTo>
                  <a:cubicBezTo>
                    <a:pt x="386256" y="735725"/>
                    <a:pt x="441435" y="938048"/>
                    <a:pt x="444062" y="1003738"/>
                  </a:cubicBezTo>
                  <a:cubicBezTo>
                    <a:pt x="446689" y="1069428"/>
                    <a:pt x="386255" y="1016876"/>
                    <a:pt x="381000" y="1019504"/>
                  </a:cubicBezTo>
                  <a:cubicBezTo>
                    <a:pt x="375745" y="1022132"/>
                    <a:pt x="423041" y="998483"/>
                    <a:pt x="412531" y="1019504"/>
                  </a:cubicBezTo>
                  <a:cubicBezTo>
                    <a:pt x="402021" y="1040525"/>
                    <a:pt x="341586" y="1121980"/>
                    <a:pt x="317938" y="1145628"/>
                  </a:cubicBezTo>
                  <a:cubicBezTo>
                    <a:pt x="294290" y="1169276"/>
                    <a:pt x="275897" y="1150883"/>
                    <a:pt x="270642" y="1161393"/>
                  </a:cubicBezTo>
                  <a:cubicBezTo>
                    <a:pt x="265387" y="1171903"/>
                    <a:pt x="296917" y="1195552"/>
                    <a:pt x="286407" y="1208690"/>
                  </a:cubicBezTo>
                  <a:cubicBezTo>
                    <a:pt x="275897" y="1221828"/>
                    <a:pt x="239111" y="1253359"/>
                    <a:pt x="207580" y="1240221"/>
                  </a:cubicBezTo>
                  <a:cubicBezTo>
                    <a:pt x="176049" y="1227083"/>
                    <a:pt x="128752" y="1156138"/>
                    <a:pt x="97221" y="1129862"/>
                  </a:cubicBezTo>
                  <a:cubicBezTo>
                    <a:pt x="65690" y="1103586"/>
                    <a:pt x="31531" y="1095704"/>
                    <a:pt x="18393" y="1082566"/>
                  </a:cubicBezTo>
                  <a:cubicBezTo>
                    <a:pt x="5255" y="1069428"/>
                    <a:pt x="0" y="1061545"/>
                    <a:pt x="2628" y="1019504"/>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12700" cap="flat" cmpd="sng" algn="ctr">
              <a:solidFill>
                <a:srgbClr val="69676D">
                  <a:lumMod val="60000"/>
                  <a:lumOff val="4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34" name="Freeform 7"/>
            <p:cNvSpPr/>
            <p:nvPr/>
          </p:nvSpPr>
          <p:spPr>
            <a:xfrm>
              <a:off x="5541580" y="3494690"/>
              <a:ext cx="575440" cy="859221"/>
            </a:xfrm>
            <a:custGeom>
              <a:avLst/>
              <a:gdLst>
                <a:gd name="connsiteX0" fmla="*/ 23648 w 575440"/>
                <a:gd name="connsiteY0" fmla="*/ 683172 h 859221"/>
                <a:gd name="connsiteX1" fmla="*/ 70944 w 575440"/>
                <a:gd name="connsiteY1" fmla="*/ 509751 h 859221"/>
                <a:gd name="connsiteX2" fmla="*/ 149772 w 575440"/>
                <a:gd name="connsiteY2" fmla="*/ 383627 h 859221"/>
                <a:gd name="connsiteX3" fmla="*/ 323192 w 575440"/>
                <a:gd name="connsiteY3" fmla="*/ 194441 h 859221"/>
                <a:gd name="connsiteX4" fmla="*/ 338958 w 575440"/>
                <a:gd name="connsiteY4" fmla="*/ 52551 h 859221"/>
                <a:gd name="connsiteX5" fmla="*/ 417786 w 575440"/>
                <a:gd name="connsiteY5" fmla="*/ 36786 h 859221"/>
                <a:gd name="connsiteX6" fmla="*/ 512379 w 575440"/>
                <a:gd name="connsiteY6" fmla="*/ 273269 h 859221"/>
                <a:gd name="connsiteX7" fmla="*/ 559675 w 575440"/>
                <a:gd name="connsiteY7" fmla="*/ 557048 h 859221"/>
                <a:gd name="connsiteX8" fmla="*/ 417786 w 575440"/>
                <a:gd name="connsiteY8" fmla="*/ 825062 h 859221"/>
                <a:gd name="connsiteX9" fmla="*/ 386254 w 575440"/>
                <a:gd name="connsiteY9" fmla="*/ 762000 h 859221"/>
                <a:gd name="connsiteX10" fmla="*/ 291661 w 575440"/>
                <a:gd name="connsiteY10" fmla="*/ 635876 h 859221"/>
                <a:gd name="connsiteX11" fmla="*/ 244365 w 575440"/>
                <a:gd name="connsiteY11" fmla="*/ 620110 h 859221"/>
                <a:gd name="connsiteX12" fmla="*/ 212834 w 575440"/>
                <a:gd name="connsiteY12" fmla="*/ 620110 h 859221"/>
                <a:gd name="connsiteX13" fmla="*/ 23648 w 575440"/>
                <a:gd name="connsiteY13" fmla="*/ 683172 h 8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440" h="859221">
                  <a:moveTo>
                    <a:pt x="23648" y="683172"/>
                  </a:moveTo>
                  <a:cubicBezTo>
                    <a:pt x="0" y="664779"/>
                    <a:pt x="49923" y="559675"/>
                    <a:pt x="70944" y="509751"/>
                  </a:cubicBezTo>
                  <a:cubicBezTo>
                    <a:pt x="91965" y="459827"/>
                    <a:pt x="107731" y="436179"/>
                    <a:pt x="149772" y="383627"/>
                  </a:cubicBezTo>
                  <a:cubicBezTo>
                    <a:pt x="191813" y="331075"/>
                    <a:pt x="291661" y="249620"/>
                    <a:pt x="323192" y="194441"/>
                  </a:cubicBezTo>
                  <a:cubicBezTo>
                    <a:pt x="354723" y="139262"/>
                    <a:pt x="323192" y="78827"/>
                    <a:pt x="338958" y="52551"/>
                  </a:cubicBezTo>
                  <a:cubicBezTo>
                    <a:pt x="354724" y="26275"/>
                    <a:pt x="388883" y="0"/>
                    <a:pt x="417786" y="36786"/>
                  </a:cubicBezTo>
                  <a:cubicBezTo>
                    <a:pt x="446689" y="73572"/>
                    <a:pt x="488731" y="186559"/>
                    <a:pt x="512379" y="273269"/>
                  </a:cubicBezTo>
                  <a:cubicBezTo>
                    <a:pt x="536027" y="359979"/>
                    <a:pt x="575440" y="465083"/>
                    <a:pt x="559675" y="557048"/>
                  </a:cubicBezTo>
                  <a:cubicBezTo>
                    <a:pt x="543910" y="649013"/>
                    <a:pt x="446690" y="790903"/>
                    <a:pt x="417786" y="825062"/>
                  </a:cubicBezTo>
                  <a:cubicBezTo>
                    <a:pt x="388883" y="859221"/>
                    <a:pt x="407275" y="793531"/>
                    <a:pt x="386254" y="762000"/>
                  </a:cubicBezTo>
                  <a:cubicBezTo>
                    <a:pt x="365233" y="730469"/>
                    <a:pt x="315309" y="659524"/>
                    <a:pt x="291661" y="635876"/>
                  </a:cubicBezTo>
                  <a:cubicBezTo>
                    <a:pt x="268013" y="612228"/>
                    <a:pt x="257503" y="622738"/>
                    <a:pt x="244365" y="620110"/>
                  </a:cubicBezTo>
                  <a:cubicBezTo>
                    <a:pt x="231227" y="617482"/>
                    <a:pt x="241737" y="606972"/>
                    <a:pt x="212834" y="620110"/>
                  </a:cubicBezTo>
                  <a:cubicBezTo>
                    <a:pt x="183931" y="633248"/>
                    <a:pt x="47296" y="701565"/>
                    <a:pt x="23648" y="683172"/>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35" name="Freeform 8"/>
            <p:cNvSpPr/>
            <p:nvPr/>
          </p:nvSpPr>
          <p:spPr>
            <a:xfrm>
              <a:off x="5470634" y="4109545"/>
              <a:ext cx="475593" cy="1016876"/>
            </a:xfrm>
            <a:custGeom>
              <a:avLst/>
              <a:gdLst>
                <a:gd name="connsiteX0" fmla="*/ 110359 w 475593"/>
                <a:gd name="connsiteY0" fmla="*/ 84083 h 1016876"/>
                <a:gd name="connsiteX1" fmla="*/ 78828 w 475593"/>
                <a:gd name="connsiteY1" fmla="*/ 257503 h 1016876"/>
                <a:gd name="connsiteX2" fmla="*/ 47297 w 475593"/>
                <a:gd name="connsiteY2" fmla="*/ 430924 h 1016876"/>
                <a:gd name="connsiteX3" fmla="*/ 0 w 475593"/>
                <a:gd name="connsiteY3" fmla="*/ 730469 h 1016876"/>
                <a:gd name="connsiteX4" fmla="*/ 47297 w 475593"/>
                <a:gd name="connsiteY4" fmla="*/ 966952 h 1016876"/>
                <a:gd name="connsiteX5" fmla="*/ 141890 w 475593"/>
                <a:gd name="connsiteY5" fmla="*/ 982717 h 1016876"/>
                <a:gd name="connsiteX6" fmla="*/ 283780 w 475593"/>
                <a:gd name="connsiteY6" fmla="*/ 762000 h 1016876"/>
                <a:gd name="connsiteX7" fmla="*/ 409904 w 475593"/>
                <a:gd name="connsiteY7" fmla="*/ 462455 h 1016876"/>
                <a:gd name="connsiteX8" fmla="*/ 472966 w 475593"/>
                <a:gd name="connsiteY8" fmla="*/ 210207 h 1016876"/>
                <a:gd name="connsiteX9" fmla="*/ 425669 w 475593"/>
                <a:gd name="connsiteY9" fmla="*/ 115614 h 1016876"/>
                <a:gd name="connsiteX10" fmla="*/ 346842 w 475593"/>
                <a:gd name="connsiteY10" fmla="*/ 5255 h 1016876"/>
                <a:gd name="connsiteX11" fmla="*/ 110359 w 475593"/>
                <a:gd name="connsiteY11" fmla="*/ 84083 h 1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593" h="1016876">
                  <a:moveTo>
                    <a:pt x="110359" y="84083"/>
                  </a:moveTo>
                  <a:cubicBezTo>
                    <a:pt x="65690" y="126124"/>
                    <a:pt x="78828" y="257503"/>
                    <a:pt x="78828" y="257503"/>
                  </a:cubicBezTo>
                  <a:cubicBezTo>
                    <a:pt x="68318" y="315310"/>
                    <a:pt x="60435" y="352096"/>
                    <a:pt x="47297" y="430924"/>
                  </a:cubicBezTo>
                  <a:cubicBezTo>
                    <a:pt x="34159" y="509752"/>
                    <a:pt x="0" y="641131"/>
                    <a:pt x="0" y="730469"/>
                  </a:cubicBezTo>
                  <a:cubicBezTo>
                    <a:pt x="0" y="819807"/>
                    <a:pt x="23649" y="924911"/>
                    <a:pt x="47297" y="966952"/>
                  </a:cubicBezTo>
                  <a:cubicBezTo>
                    <a:pt x="70945" y="1008993"/>
                    <a:pt x="102476" y="1016876"/>
                    <a:pt x="141890" y="982717"/>
                  </a:cubicBezTo>
                  <a:cubicBezTo>
                    <a:pt x="181304" y="948558"/>
                    <a:pt x="239111" y="848710"/>
                    <a:pt x="283780" y="762000"/>
                  </a:cubicBezTo>
                  <a:cubicBezTo>
                    <a:pt x="328449" y="675290"/>
                    <a:pt x="378373" y="554420"/>
                    <a:pt x="409904" y="462455"/>
                  </a:cubicBezTo>
                  <a:cubicBezTo>
                    <a:pt x="441435" y="370490"/>
                    <a:pt x="470339" y="268014"/>
                    <a:pt x="472966" y="210207"/>
                  </a:cubicBezTo>
                  <a:cubicBezTo>
                    <a:pt x="475593" y="152400"/>
                    <a:pt x="446690" y="149773"/>
                    <a:pt x="425669" y="115614"/>
                  </a:cubicBezTo>
                  <a:cubicBezTo>
                    <a:pt x="404648" y="81455"/>
                    <a:pt x="394139" y="10510"/>
                    <a:pt x="346842" y="5255"/>
                  </a:cubicBezTo>
                  <a:cubicBezTo>
                    <a:pt x="299546" y="0"/>
                    <a:pt x="155028" y="42042"/>
                    <a:pt x="110359" y="84083"/>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9525" cap="flat" cmpd="sng" algn="ctr">
              <a:solidFill>
                <a:srgbClr val="9CB084">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6" name="Straight Connector 10"/>
            <p:cNvCxnSpPr/>
            <p:nvPr/>
          </p:nvCxnSpPr>
          <p:spPr>
            <a:xfrm>
              <a:off x="6084168" y="3645024"/>
              <a:ext cx="1656000" cy="1476000"/>
            </a:xfrm>
            <a:prstGeom prst="line">
              <a:avLst/>
            </a:prstGeom>
            <a:noFill/>
            <a:ln w="28575" cap="flat" cmpd="sng" algn="ctr">
              <a:solidFill>
                <a:srgbClr val="E20000"/>
              </a:solidFill>
              <a:prstDash val="lgDashDot"/>
            </a:ln>
            <a:effectLst/>
          </p:spPr>
        </p:cxnSp>
        <p:cxnSp>
          <p:nvCxnSpPr>
            <p:cNvPr id="37" name="Straight Connector 15"/>
            <p:cNvCxnSpPr/>
            <p:nvPr/>
          </p:nvCxnSpPr>
          <p:spPr>
            <a:xfrm flipH="1">
              <a:off x="6444208" y="5085184"/>
              <a:ext cx="1260000" cy="0"/>
            </a:xfrm>
            <a:prstGeom prst="line">
              <a:avLst/>
            </a:prstGeom>
            <a:noFill/>
            <a:ln w="28575" cap="flat" cmpd="sng" algn="ctr">
              <a:solidFill>
                <a:sysClr val="windowText" lastClr="000000">
                  <a:shade val="48000"/>
                  <a:satMod val="110000"/>
                </a:sysClr>
              </a:solidFill>
              <a:prstDash val="solid"/>
            </a:ln>
            <a:effectLst/>
          </p:spPr>
        </p:cxnSp>
        <p:cxnSp>
          <p:nvCxnSpPr>
            <p:cNvPr id="38" name="Straight Connector 19"/>
            <p:cNvCxnSpPr/>
            <p:nvPr/>
          </p:nvCxnSpPr>
          <p:spPr>
            <a:xfrm>
              <a:off x="5940152" y="3501008"/>
              <a:ext cx="1584176" cy="7883"/>
            </a:xfrm>
            <a:prstGeom prst="line">
              <a:avLst/>
            </a:prstGeom>
            <a:noFill/>
            <a:ln w="28575" cap="flat" cmpd="sng" algn="ctr">
              <a:solidFill>
                <a:srgbClr val="0070C0"/>
              </a:solidFill>
              <a:prstDash val="dash"/>
            </a:ln>
            <a:effectLst/>
          </p:spPr>
        </p:cxnSp>
        <p:cxnSp>
          <p:nvCxnSpPr>
            <p:cNvPr id="39" name="Straight Connector 21"/>
            <p:cNvCxnSpPr/>
            <p:nvPr/>
          </p:nvCxnSpPr>
          <p:spPr>
            <a:xfrm>
              <a:off x="6092552" y="3645024"/>
              <a:ext cx="1584176" cy="7883"/>
            </a:xfrm>
            <a:prstGeom prst="line">
              <a:avLst/>
            </a:prstGeom>
            <a:noFill/>
            <a:ln w="28575" cap="flat" cmpd="sng" algn="ctr">
              <a:solidFill>
                <a:srgbClr val="0070C0"/>
              </a:solidFill>
              <a:prstDash val="dash"/>
            </a:ln>
            <a:effectLst/>
          </p:spPr>
        </p:cxnSp>
        <p:cxnSp>
          <p:nvCxnSpPr>
            <p:cNvPr id="40" name="Straight Connector 24"/>
            <p:cNvCxnSpPr>
              <a:stCxn id="34" idx="6"/>
            </p:cNvCxnSpPr>
            <p:nvPr/>
          </p:nvCxnSpPr>
          <p:spPr>
            <a:xfrm>
              <a:off x="6053959" y="3767959"/>
              <a:ext cx="30209" cy="2037305"/>
            </a:xfrm>
            <a:prstGeom prst="line">
              <a:avLst/>
            </a:prstGeom>
            <a:noFill/>
            <a:ln w="28575" cap="flat" cmpd="sng" algn="ctr">
              <a:solidFill>
                <a:srgbClr val="0070C0"/>
              </a:solidFill>
              <a:prstDash val="dash"/>
            </a:ln>
            <a:effectLst>
              <a:outerShdw blurRad="130000" dist="101600" dir="2700000" algn="tl" rotWithShape="0">
                <a:srgbClr val="000000">
                  <a:alpha val="35000"/>
                </a:srgbClr>
              </a:outerShdw>
            </a:effectLst>
          </p:spPr>
        </p:cxnSp>
        <p:cxnSp>
          <p:nvCxnSpPr>
            <p:cNvPr id="41" name="Straight Connector 26"/>
            <p:cNvCxnSpPr>
              <a:stCxn id="34" idx="4"/>
            </p:cNvCxnSpPr>
            <p:nvPr/>
          </p:nvCxnSpPr>
          <p:spPr>
            <a:xfrm>
              <a:off x="5880538" y="3547241"/>
              <a:ext cx="59614" cy="2410423"/>
            </a:xfrm>
            <a:prstGeom prst="line">
              <a:avLst/>
            </a:prstGeom>
            <a:noFill/>
            <a:ln w="25400" cap="flat" cmpd="sng" algn="ctr">
              <a:solidFill>
                <a:srgbClr val="0070C0"/>
              </a:solidFill>
              <a:prstDash val="dash"/>
            </a:ln>
            <a:effectLst>
              <a:outerShdw blurRad="130000" dist="101600" dir="2700000" algn="tl" rotWithShape="0">
                <a:srgbClr val="000000">
                  <a:alpha val="35000"/>
                </a:srgbClr>
              </a:outerShdw>
            </a:effectLst>
          </p:spPr>
        </p:cxnSp>
        <p:sp>
          <p:nvSpPr>
            <p:cNvPr id="42" name="Freeform 29"/>
            <p:cNvSpPr/>
            <p:nvPr/>
          </p:nvSpPr>
          <p:spPr>
            <a:xfrm>
              <a:off x="7126014" y="4725144"/>
              <a:ext cx="110358" cy="360000"/>
            </a:xfrm>
            <a:custGeom>
              <a:avLst/>
              <a:gdLst>
                <a:gd name="connsiteX0" fmla="*/ 110358 w 110358"/>
                <a:gd name="connsiteY0" fmla="*/ 0 h 378372"/>
                <a:gd name="connsiteX1" fmla="*/ 31531 w 110358"/>
                <a:gd name="connsiteY1" fmla="*/ 110358 h 378372"/>
                <a:gd name="connsiteX2" fmla="*/ 0 w 110358"/>
                <a:gd name="connsiteY2" fmla="*/ 315310 h 378372"/>
                <a:gd name="connsiteX3" fmla="*/ 31531 w 110358"/>
                <a:gd name="connsiteY3" fmla="*/ 378372 h 378372"/>
              </a:gdLst>
              <a:ahLst/>
              <a:cxnLst>
                <a:cxn ang="0">
                  <a:pos x="connsiteX0" y="connsiteY0"/>
                </a:cxn>
                <a:cxn ang="0">
                  <a:pos x="connsiteX1" y="connsiteY1"/>
                </a:cxn>
                <a:cxn ang="0">
                  <a:pos x="connsiteX2" y="connsiteY2"/>
                </a:cxn>
                <a:cxn ang="0">
                  <a:pos x="connsiteX3" y="connsiteY3"/>
                </a:cxn>
              </a:cxnLst>
              <a:rect l="l" t="t" r="r" b="b"/>
              <a:pathLst>
                <a:path w="110358" h="378372">
                  <a:moveTo>
                    <a:pt x="110358" y="0"/>
                  </a:moveTo>
                  <a:cubicBezTo>
                    <a:pt x="80141" y="28903"/>
                    <a:pt x="49924" y="57806"/>
                    <a:pt x="31531" y="110358"/>
                  </a:cubicBezTo>
                  <a:cubicBezTo>
                    <a:pt x="13138" y="162910"/>
                    <a:pt x="0" y="270641"/>
                    <a:pt x="0" y="315310"/>
                  </a:cubicBezTo>
                  <a:cubicBezTo>
                    <a:pt x="0" y="359979"/>
                    <a:pt x="15765" y="369175"/>
                    <a:pt x="31531" y="378372"/>
                  </a:cubicBezTo>
                </a:path>
              </a:pathLst>
            </a:custGeom>
            <a:noFill/>
            <a:ln w="25400" cap="flat" cmpd="sng" algn="ctr">
              <a:solidFill>
                <a:sysClr val="windowText" lastClr="000000"/>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43" name="TextBox 42"/>
            <p:cNvSpPr txBox="1"/>
            <p:nvPr/>
          </p:nvSpPr>
          <p:spPr>
            <a:xfrm>
              <a:off x="7709079" y="4437112"/>
              <a:ext cx="1183401" cy="307777"/>
            </a:xfrm>
            <a:prstGeom prst="rect">
              <a:avLst/>
            </a:prstGeom>
            <a:noFill/>
          </p:spPr>
          <p:txBody>
            <a:bodyPr wrap="none" rtlCol="0">
              <a:spAutoFit/>
            </a:bodyPr>
            <a:lstStyle/>
            <a:p>
              <a:r>
                <a:rPr lang="el-GR" sz="1400" b="1" dirty="0" smtClean="0">
                  <a:solidFill>
                    <a:prstClr val="black"/>
                  </a:solidFill>
                  <a:latin typeface="Calibri"/>
                </a:rPr>
                <a:t>Τομική γωνία</a:t>
              </a:r>
              <a:endParaRPr lang="el-GR" sz="1400" b="1" dirty="0">
                <a:solidFill>
                  <a:prstClr val="black"/>
                </a:solidFill>
                <a:latin typeface="Calibri"/>
              </a:endParaRPr>
            </a:p>
          </p:txBody>
        </p:sp>
        <p:cxnSp>
          <p:nvCxnSpPr>
            <p:cNvPr id="44" name="Straight Arrow Connector 32"/>
            <p:cNvCxnSpPr/>
            <p:nvPr/>
          </p:nvCxnSpPr>
          <p:spPr>
            <a:xfrm flipH="1">
              <a:off x="7452352" y="4761176"/>
              <a:ext cx="288000" cy="252000"/>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sp>
          <p:nvSpPr>
            <p:cNvPr id="45" name="Freeform 16"/>
            <p:cNvSpPr/>
            <p:nvPr/>
          </p:nvSpPr>
          <p:spPr>
            <a:xfrm rot="600000">
              <a:off x="7036066" y="5603167"/>
              <a:ext cx="475593" cy="1016876"/>
            </a:xfrm>
            <a:custGeom>
              <a:avLst/>
              <a:gdLst>
                <a:gd name="connsiteX0" fmla="*/ 110359 w 475593"/>
                <a:gd name="connsiteY0" fmla="*/ 84083 h 1016876"/>
                <a:gd name="connsiteX1" fmla="*/ 78828 w 475593"/>
                <a:gd name="connsiteY1" fmla="*/ 257503 h 1016876"/>
                <a:gd name="connsiteX2" fmla="*/ 47297 w 475593"/>
                <a:gd name="connsiteY2" fmla="*/ 430924 h 1016876"/>
                <a:gd name="connsiteX3" fmla="*/ 0 w 475593"/>
                <a:gd name="connsiteY3" fmla="*/ 730469 h 1016876"/>
                <a:gd name="connsiteX4" fmla="*/ 47297 w 475593"/>
                <a:gd name="connsiteY4" fmla="*/ 966952 h 1016876"/>
                <a:gd name="connsiteX5" fmla="*/ 141890 w 475593"/>
                <a:gd name="connsiteY5" fmla="*/ 982717 h 1016876"/>
                <a:gd name="connsiteX6" fmla="*/ 283780 w 475593"/>
                <a:gd name="connsiteY6" fmla="*/ 762000 h 1016876"/>
                <a:gd name="connsiteX7" fmla="*/ 409904 w 475593"/>
                <a:gd name="connsiteY7" fmla="*/ 462455 h 1016876"/>
                <a:gd name="connsiteX8" fmla="*/ 472966 w 475593"/>
                <a:gd name="connsiteY8" fmla="*/ 210207 h 1016876"/>
                <a:gd name="connsiteX9" fmla="*/ 425669 w 475593"/>
                <a:gd name="connsiteY9" fmla="*/ 115614 h 1016876"/>
                <a:gd name="connsiteX10" fmla="*/ 346842 w 475593"/>
                <a:gd name="connsiteY10" fmla="*/ 5255 h 1016876"/>
                <a:gd name="connsiteX11" fmla="*/ 110359 w 475593"/>
                <a:gd name="connsiteY11" fmla="*/ 84083 h 1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593" h="1016876">
                  <a:moveTo>
                    <a:pt x="110359" y="84083"/>
                  </a:moveTo>
                  <a:cubicBezTo>
                    <a:pt x="65690" y="126124"/>
                    <a:pt x="78828" y="257503"/>
                    <a:pt x="78828" y="257503"/>
                  </a:cubicBezTo>
                  <a:cubicBezTo>
                    <a:pt x="68318" y="315310"/>
                    <a:pt x="60435" y="352096"/>
                    <a:pt x="47297" y="430924"/>
                  </a:cubicBezTo>
                  <a:cubicBezTo>
                    <a:pt x="34159" y="509752"/>
                    <a:pt x="0" y="641131"/>
                    <a:pt x="0" y="730469"/>
                  </a:cubicBezTo>
                  <a:cubicBezTo>
                    <a:pt x="0" y="819807"/>
                    <a:pt x="23649" y="924911"/>
                    <a:pt x="47297" y="966952"/>
                  </a:cubicBezTo>
                  <a:cubicBezTo>
                    <a:pt x="70945" y="1008993"/>
                    <a:pt x="102476" y="1016876"/>
                    <a:pt x="141890" y="982717"/>
                  </a:cubicBezTo>
                  <a:cubicBezTo>
                    <a:pt x="181304" y="948558"/>
                    <a:pt x="239111" y="848710"/>
                    <a:pt x="283780" y="762000"/>
                  </a:cubicBezTo>
                  <a:cubicBezTo>
                    <a:pt x="328449" y="675290"/>
                    <a:pt x="378373" y="554420"/>
                    <a:pt x="409904" y="462455"/>
                  </a:cubicBezTo>
                  <a:cubicBezTo>
                    <a:pt x="441435" y="370490"/>
                    <a:pt x="470339" y="268014"/>
                    <a:pt x="472966" y="210207"/>
                  </a:cubicBezTo>
                  <a:cubicBezTo>
                    <a:pt x="475593" y="152400"/>
                    <a:pt x="446690" y="149773"/>
                    <a:pt x="425669" y="115614"/>
                  </a:cubicBezTo>
                  <a:cubicBezTo>
                    <a:pt x="404648" y="81455"/>
                    <a:pt x="394139" y="10510"/>
                    <a:pt x="346842" y="5255"/>
                  </a:cubicBezTo>
                  <a:cubicBezTo>
                    <a:pt x="299546" y="0"/>
                    <a:pt x="155028" y="42042"/>
                    <a:pt x="110359" y="84083"/>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9525" cap="flat" cmpd="sng" algn="ctr">
              <a:solidFill>
                <a:srgbClr val="9CB084">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46" name="Freeform 17"/>
            <p:cNvSpPr/>
            <p:nvPr/>
          </p:nvSpPr>
          <p:spPr>
            <a:xfrm rot="480000">
              <a:off x="7217674" y="5035320"/>
              <a:ext cx="575440" cy="859221"/>
            </a:xfrm>
            <a:custGeom>
              <a:avLst/>
              <a:gdLst>
                <a:gd name="connsiteX0" fmla="*/ 23648 w 575440"/>
                <a:gd name="connsiteY0" fmla="*/ 683172 h 859221"/>
                <a:gd name="connsiteX1" fmla="*/ 70944 w 575440"/>
                <a:gd name="connsiteY1" fmla="*/ 509751 h 859221"/>
                <a:gd name="connsiteX2" fmla="*/ 149772 w 575440"/>
                <a:gd name="connsiteY2" fmla="*/ 383627 h 859221"/>
                <a:gd name="connsiteX3" fmla="*/ 323192 w 575440"/>
                <a:gd name="connsiteY3" fmla="*/ 194441 h 859221"/>
                <a:gd name="connsiteX4" fmla="*/ 338958 w 575440"/>
                <a:gd name="connsiteY4" fmla="*/ 52551 h 859221"/>
                <a:gd name="connsiteX5" fmla="*/ 417786 w 575440"/>
                <a:gd name="connsiteY5" fmla="*/ 36786 h 859221"/>
                <a:gd name="connsiteX6" fmla="*/ 512379 w 575440"/>
                <a:gd name="connsiteY6" fmla="*/ 273269 h 859221"/>
                <a:gd name="connsiteX7" fmla="*/ 559675 w 575440"/>
                <a:gd name="connsiteY7" fmla="*/ 557048 h 859221"/>
                <a:gd name="connsiteX8" fmla="*/ 417786 w 575440"/>
                <a:gd name="connsiteY8" fmla="*/ 825062 h 859221"/>
                <a:gd name="connsiteX9" fmla="*/ 386254 w 575440"/>
                <a:gd name="connsiteY9" fmla="*/ 762000 h 859221"/>
                <a:gd name="connsiteX10" fmla="*/ 291661 w 575440"/>
                <a:gd name="connsiteY10" fmla="*/ 635876 h 859221"/>
                <a:gd name="connsiteX11" fmla="*/ 244365 w 575440"/>
                <a:gd name="connsiteY11" fmla="*/ 620110 h 859221"/>
                <a:gd name="connsiteX12" fmla="*/ 212834 w 575440"/>
                <a:gd name="connsiteY12" fmla="*/ 620110 h 859221"/>
                <a:gd name="connsiteX13" fmla="*/ 23648 w 575440"/>
                <a:gd name="connsiteY13" fmla="*/ 683172 h 8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440" h="859221">
                  <a:moveTo>
                    <a:pt x="23648" y="683172"/>
                  </a:moveTo>
                  <a:cubicBezTo>
                    <a:pt x="0" y="664779"/>
                    <a:pt x="49923" y="559675"/>
                    <a:pt x="70944" y="509751"/>
                  </a:cubicBezTo>
                  <a:cubicBezTo>
                    <a:pt x="91965" y="459827"/>
                    <a:pt x="107731" y="436179"/>
                    <a:pt x="149772" y="383627"/>
                  </a:cubicBezTo>
                  <a:cubicBezTo>
                    <a:pt x="191813" y="331075"/>
                    <a:pt x="291661" y="249620"/>
                    <a:pt x="323192" y="194441"/>
                  </a:cubicBezTo>
                  <a:cubicBezTo>
                    <a:pt x="354723" y="139262"/>
                    <a:pt x="323192" y="78827"/>
                    <a:pt x="338958" y="52551"/>
                  </a:cubicBezTo>
                  <a:cubicBezTo>
                    <a:pt x="354724" y="26275"/>
                    <a:pt x="388883" y="0"/>
                    <a:pt x="417786" y="36786"/>
                  </a:cubicBezTo>
                  <a:cubicBezTo>
                    <a:pt x="446689" y="73572"/>
                    <a:pt x="488731" y="186559"/>
                    <a:pt x="512379" y="273269"/>
                  </a:cubicBezTo>
                  <a:cubicBezTo>
                    <a:pt x="536027" y="359979"/>
                    <a:pt x="575440" y="465083"/>
                    <a:pt x="559675" y="557048"/>
                  </a:cubicBezTo>
                  <a:cubicBezTo>
                    <a:pt x="543910" y="649013"/>
                    <a:pt x="446690" y="790903"/>
                    <a:pt x="417786" y="825062"/>
                  </a:cubicBezTo>
                  <a:cubicBezTo>
                    <a:pt x="388883" y="859221"/>
                    <a:pt x="407275" y="793531"/>
                    <a:pt x="386254" y="762000"/>
                  </a:cubicBezTo>
                  <a:cubicBezTo>
                    <a:pt x="365233" y="730469"/>
                    <a:pt x="315309" y="659524"/>
                    <a:pt x="291661" y="635876"/>
                  </a:cubicBezTo>
                  <a:cubicBezTo>
                    <a:pt x="268013" y="612228"/>
                    <a:pt x="257503" y="622738"/>
                    <a:pt x="244365" y="620110"/>
                  </a:cubicBezTo>
                  <a:cubicBezTo>
                    <a:pt x="231227" y="617482"/>
                    <a:pt x="241737" y="606972"/>
                    <a:pt x="212834" y="620110"/>
                  </a:cubicBezTo>
                  <a:cubicBezTo>
                    <a:pt x="183931" y="633248"/>
                    <a:pt x="47296" y="701565"/>
                    <a:pt x="23648" y="683172"/>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47" name="TextBox 46"/>
            <p:cNvSpPr txBox="1"/>
            <p:nvPr/>
          </p:nvSpPr>
          <p:spPr>
            <a:xfrm>
              <a:off x="7668344" y="3409255"/>
              <a:ext cx="457176" cy="369332"/>
            </a:xfrm>
            <a:prstGeom prst="rect">
              <a:avLst/>
            </a:prstGeom>
            <a:noFill/>
          </p:spPr>
          <p:txBody>
            <a:bodyPr wrap="none" rtlCol="0">
              <a:spAutoFit/>
            </a:bodyPr>
            <a:lstStyle/>
            <a:p>
              <a:r>
                <a:rPr lang="el-GR" b="1" dirty="0" smtClean="0">
                  <a:solidFill>
                    <a:prstClr val="black"/>
                  </a:solidFill>
                  <a:latin typeface="Calibri" pitchFamily="34" charset="0"/>
                </a:rPr>
                <a:t>ΚΠ</a:t>
              </a:r>
              <a:endParaRPr lang="el-GR" b="1" dirty="0">
                <a:solidFill>
                  <a:prstClr val="black"/>
                </a:solidFill>
                <a:latin typeface="Calibri" pitchFamily="34" charset="0"/>
              </a:endParaRPr>
            </a:p>
          </p:txBody>
        </p:sp>
        <p:sp>
          <p:nvSpPr>
            <p:cNvPr id="48" name="TextBox 47"/>
            <p:cNvSpPr txBox="1"/>
            <p:nvPr/>
          </p:nvSpPr>
          <p:spPr>
            <a:xfrm>
              <a:off x="5771008" y="5877272"/>
              <a:ext cx="486030" cy="369332"/>
            </a:xfrm>
            <a:prstGeom prst="rect">
              <a:avLst/>
            </a:prstGeom>
            <a:noFill/>
          </p:spPr>
          <p:txBody>
            <a:bodyPr wrap="none" rtlCol="0">
              <a:spAutoFit/>
            </a:bodyPr>
            <a:lstStyle/>
            <a:p>
              <a:r>
                <a:rPr lang="el-GR" b="1" dirty="0" smtClean="0">
                  <a:solidFill>
                    <a:prstClr val="black"/>
                  </a:solidFill>
                  <a:latin typeface="Calibri" pitchFamily="34" charset="0"/>
                </a:rPr>
                <a:t>ΟΠ</a:t>
              </a:r>
              <a:endParaRPr lang="el-GR" b="1" dirty="0">
                <a:solidFill>
                  <a:prstClr val="black"/>
                </a:solidFill>
                <a:latin typeface="Calibri" pitchFamily="34" charset="0"/>
              </a:endParaRPr>
            </a:p>
          </p:txBody>
        </p:sp>
        <p:sp>
          <p:nvSpPr>
            <p:cNvPr id="49" name="TextBox 48"/>
            <p:cNvSpPr txBox="1"/>
            <p:nvPr/>
          </p:nvSpPr>
          <p:spPr>
            <a:xfrm>
              <a:off x="7231826" y="3861048"/>
              <a:ext cx="1228606" cy="307777"/>
            </a:xfrm>
            <a:prstGeom prst="rect">
              <a:avLst/>
            </a:prstGeom>
            <a:noFill/>
          </p:spPr>
          <p:txBody>
            <a:bodyPr wrap="none" rtlCol="0">
              <a:spAutoFit/>
            </a:bodyPr>
            <a:lstStyle/>
            <a:p>
              <a:r>
                <a:rPr lang="el-GR" sz="1400" b="1" dirty="0" smtClean="0">
                  <a:solidFill>
                    <a:prstClr val="black"/>
                  </a:solidFill>
                  <a:latin typeface="Calibri"/>
                </a:rPr>
                <a:t>Τομική τροχιά</a:t>
              </a:r>
              <a:endParaRPr lang="el-GR" sz="1400" b="1" dirty="0">
                <a:solidFill>
                  <a:prstClr val="black"/>
                </a:solidFill>
                <a:latin typeface="Calibri"/>
              </a:endParaRPr>
            </a:p>
          </p:txBody>
        </p:sp>
        <p:cxnSp>
          <p:nvCxnSpPr>
            <p:cNvPr id="50" name="Straight Arrow Connector 25"/>
            <p:cNvCxnSpPr/>
            <p:nvPr/>
          </p:nvCxnSpPr>
          <p:spPr>
            <a:xfrm flipH="1">
              <a:off x="7020272" y="4149080"/>
              <a:ext cx="288000" cy="252000"/>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grpSp>
    </p:spTree>
    <p:extLst>
      <p:ext uri="{BB962C8B-B14F-4D97-AF65-F5344CB8AC3E}">
        <p14:creationId xmlns:p14="http://schemas.microsoft.com/office/powerpoint/2010/main" val="4010520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p:txBody>
          <a:bodyPr/>
          <a:lstStyle/>
          <a:p>
            <a:pPr>
              <a:spcAft>
                <a:spcPts val="1200"/>
              </a:spcAft>
            </a:pPr>
            <a:r>
              <a:rPr lang="el-GR" dirty="0" smtClean="0"/>
              <a:t>Κατά την κίνηση αυτή η γνάθος ξεκινώντας από την κεντρική σχέση οδηγείται προς τη ακραία πλάγια θέση, αριστερά-δεξιά. Η μέση τιμή της είναι 9 </a:t>
            </a:r>
            <a:r>
              <a:rPr lang="en-GB" dirty="0" smtClean="0"/>
              <a:t>mm</a:t>
            </a:r>
            <a:r>
              <a:rPr lang="el-GR" dirty="0" smtClean="0"/>
              <a:t>. </a:t>
            </a:r>
          </a:p>
          <a:p>
            <a:pPr>
              <a:spcAft>
                <a:spcPts val="1200"/>
              </a:spcAft>
            </a:pPr>
            <a:r>
              <a:rPr lang="el-GR" dirty="0" smtClean="0"/>
              <a:t>Η πλευρά προ την οποία η κάτω γνάθος μετακινείται ονομάζεται </a:t>
            </a:r>
            <a:r>
              <a:rPr lang="el-GR" b="1" dirty="0" smtClean="0">
                <a:solidFill>
                  <a:srgbClr val="004A82"/>
                </a:solidFill>
              </a:rPr>
              <a:t>εργαζόμενη</a:t>
            </a:r>
            <a:r>
              <a:rPr lang="el-GR" i="1" dirty="0" smtClean="0"/>
              <a:t> </a:t>
            </a:r>
            <a:r>
              <a:rPr lang="el-GR" dirty="0" smtClean="0"/>
              <a:t>και ο κόνδυλος αυτής </a:t>
            </a:r>
            <a:r>
              <a:rPr lang="el-GR" b="1" dirty="0" smtClean="0">
                <a:solidFill>
                  <a:srgbClr val="004A82"/>
                </a:solidFill>
              </a:rPr>
              <a:t>εργαζόμενος ή λειτουργών. </a:t>
            </a:r>
            <a:endParaRPr lang="en-GB" b="1" dirty="0" smtClean="0">
              <a:solidFill>
                <a:srgbClr val="004A82"/>
              </a:solidFill>
            </a:endParaRPr>
          </a:p>
          <a:p>
            <a:pPr>
              <a:spcAft>
                <a:spcPts val="1200"/>
              </a:spcAft>
            </a:pPr>
            <a:r>
              <a:rPr lang="el-GR" dirty="0" smtClean="0"/>
              <a:t>Η αντίθετη προς τη λειτουργούσα πλευρά  ονομάζεται </a:t>
            </a:r>
            <a:r>
              <a:rPr lang="el-GR" b="1" dirty="0" smtClean="0">
                <a:solidFill>
                  <a:srgbClr val="004A82"/>
                </a:solidFill>
              </a:rPr>
              <a:t>μη εργαζόμενη ή αντιρροπούσα πλευρά </a:t>
            </a:r>
            <a:r>
              <a:rPr lang="el-GR" dirty="0" smtClean="0"/>
              <a:t>και ο κόνδυλος </a:t>
            </a:r>
            <a:r>
              <a:rPr lang="el-GR" b="1" dirty="0" smtClean="0">
                <a:solidFill>
                  <a:srgbClr val="004A82"/>
                </a:solidFill>
              </a:rPr>
              <a:t>μη εργαζόμενος ή αντιρροπών.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3" name="Τίτλος 2"/>
          <p:cNvSpPr>
            <a:spLocks noGrp="1"/>
          </p:cNvSpPr>
          <p:nvPr>
            <p:ph type="title"/>
          </p:nvPr>
        </p:nvSpPr>
        <p:spPr/>
        <p:txBody>
          <a:bodyPr/>
          <a:lstStyle/>
          <a:p>
            <a:r>
              <a:rPr lang="el-GR" dirty="0" smtClean="0"/>
              <a:t>Πλαγιολίσθηση </a:t>
            </a:r>
            <a:r>
              <a:rPr lang="el-GR" sz="3000" b="0" dirty="0" smtClean="0"/>
              <a:t>1/3</a:t>
            </a:r>
            <a:endParaRPr lang="el-GR" sz="3000" b="0" dirty="0"/>
          </a:p>
        </p:txBody>
      </p:sp>
    </p:spTree>
    <p:extLst>
      <p:ext uri="{BB962C8B-B14F-4D97-AF65-F5344CB8AC3E}">
        <p14:creationId xmlns:p14="http://schemas.microsoft.com/office/powerpoint/2010/main" val="2993376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solidFill>
            <a:schemeClr val="bg1"/>
          </a:solidFill>
        </p:spPr>
        <p:txBody>
          <a:bodyPr/>
          <a:lstStyle/>
          <a:p>
            <a:pPr eaLnBrk="1" hangingPunct="1">
              <a:spcBef>
                <a:spcPts val="1200"/>
              </a:spcBef>
              <a:spcAft>
                <a:spcPts val="1200"/>
              </a:spcAft>
              <a:buClrTx/>
              <a:buSzPct val="100000"/>
            </a:pPr>
            <a:r>
              <a:rPr lang="el-GR" b="1" dirty="0" smtClean="0">
                <a:solidFill>
                  <a:srgbClr val="004A82"/>
                </a:solidFill>
                <a:cs typeface="Arial" pitchFamily="34" charset="0"/>
              </a:rPr>
              <a:t>Εργαζόμενη πλευρά κίνησης</a:t>
            </a:r>
            <a:r>
              <a:rPr lang="en-GB" b="1" dirty="0" smtClean="0">
                <a:solidFill>
                  <a:srgbClr val="004A82"/>
                </a:solidFill>
                <a:cs typeface="Arial" pitchFamily="34" charset="0"/>
              </a:rPr>
              <a:t> (working side) </a:t>
            </a:r>
            <a:r>
              <a:rPr lang="el-GR" dirty="0" smtClean="0">
                <a:cs typeface="Arial" pitchFamily="34" charset="0"/>
              </a:rPr>
              <a:t>= προς τα έξω πλάγια κίνηση =  η πλευρά προς την οποία κινείται πλαγίως η κάτω γνάθος.</a:t>
            </a:r>
          </a:p>
          <a:p>
            <a:pPr eaLnBrk="1" hangingPunct="1">
              <a:spcBef>
                <a:spcPts val="1200"/>
              </a:spcBef>
              <a:spcAft>
                <a:spcPts val="1200"/>
              </a:spcAft>
              <a:buClrTx/>
              <a:buSzPct val="100000"/>
            </a:pPr>
            <a:r>
              <a:rPr lang="el-GR" b="1" dirty="0" smtClean="0">
                <a:solidFill>
                  <a:srgbClr val="004A82"/>
                </a:solidFill>
                <a:cs typeface="Arial" pitchFamily="34" charset="0"/>
              </a:rPr>
              <a:t>Μη εργαζόμενη πλευρά κίνησης </a:t>
            </a:r>
            <a:r>
              <a:rPr lang="en-GB" b="1" dirty="0" smtClean="0">
                <a:solidFill>
                  <a:srgbClr val="004A82"/>
                </a:solidFill>
                <a:cs typeface="Arial" pitchFamily="34" charset="0"/>
              </a:rPr>
              <a:t>(non-working or balancing side)</a:t>
            </a:r>
            <a:r>
              <a:rPr lang="el-GR" b="1" dirty="0" smtClean="0">
                <a:solidFill>
                  <a:srgbClr val="004A82"/>
                </a:solidFill>
                <a:cs typeface="Arial" pitchFamily="34" charset="0"/>
              </a:rPr>
              <a:t> </a:t>
            </a:r>
            <a:r>
              <a:rPr lang="el-GR" dirty="0" smtClean="0">
                <a:cs typeface="Arial" pitchFamily="34" charset="0"/>
              </a:rPr>
              <a:t>= προς τα έσω πλάγια  κίνηση = </a:t>
            </a:r>
            <a:r>
              <a:rPr lang="el-GR" b="1" dirty="0" smtClean="0">
                <a:cs typeface="Arial" pitchFamily="34" charset="0"/>
              </a:rPr>
              <a:t>όχι η πλευρά,</a:t>
            </a:r>
            <a:r>
              <a:rPr lang="el-GR" dirty="0" smtClean="0">
                <a:cs typeface="Arial" pitchFamily="34" charset="0"/>
              </a:rPr>
              <a:t> προς την οποία μετακινείται πλαγίως η κάτω γνάθος.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3" name="Τίτλος 2"/>
          <p:cNvSpPr>
            <a:spLocks noGrp="1"/>
          </p:cNvSpPr>
          <p:nvPr>
            <p:ph type="title"/>
          </p:nvPr>
        </p:nvSpPr>
        <p:spPr/>
        <p:txBody>
          <a:bodyPr/>
          <a:lstStyle/>
          <a:p>
            <a:r>
              <a:rPr lang="el-GR" dirty="0"/>
              <a:t>Πλαγιολίσθηση </a:t>
            </a:r>
            <a:r>
              <a:rPr lang="el-GR" sz="3000" b="0" dirty="0" smtClean="0"/>
              <a:t>2/3</a:t>
            </a:r>
            <a:endParaRPr lang="el-GR" dirty="0"/>
          </a:p>
        </p:txBody>
      </p:sp>
    </p:spTree>
    <p:extLst>
      <p:ext uri="{BB962C8B-B14F-4D97-AF65-F5344CB8AC3E}">
        <p14:creationId xmlns:p14="http://schemas.microsoft.com/office/powerpoint/2010/main" val="2944016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Πλαγιολίσθηση </a:t>
            </a:r>
            <a:r>
              <a:rPr lang="el-GR" sz="3000" b="0" dirty="0" smtClean="0"/>
              <a:t>3/3</a:t>
            </a:r>
            <a:endParaRPr lang="el-GR" dirty="0"/>
          </a:p>
        </p:txBody>
      </p:sp>
      <p:sp>
        <p:nvSpPr>
          <p:cNvPr id="31747" name="Rectangle 5"/>
          <p:cNvSpPr>
            <a:spLocks noGrp="1" noChangeArrowheads="1"/>
          </p:cNvSpPr>
          <p:nvPr>
            <p:ph idx="1"/>
          </p:nvPr>
        </p:nvSpPr>
        <p:spPr/>
        <p:txBody>
          <a:bodyPr/>
          <a:lstStyle/>
          <a:p>
            <a:pPr marL="461962">
              <a:spcBef>
                <a:spcPct val="0"/>
              </a:spcBef>
              <a:buClr>
                <a:schemeClr val="tx1"/>
              </a:buClr>
              <a:defRPr/>
            </a:pPr>
            <a:r>
              <a:rPr lang="el-GR" dirty="0" smtClean="0"/>
              <a:t>Κατά  την πλαγιολίσθηση ο </a:t>
            </a:r>
            <a:r>
              <a:rPr lang="el-GR" b="1" dirty="0" smtClean="0">
                <a:solidFill>
                  <a:srgbClr val="004A82"/>
                </a:solidFill>
              </a:rPr>
              <a:t>εργαζόμενος</a:t>
            </a:r>
            <a:r>
              <a:rPr lang="el-GR" dirty="0" smtClean="0">
                <a:solidFill>
                  <a:schemeClr val="accent4">
                    <a:lumMod val="50000"/>
                  </a:schemeClr>
                </a:solidFill>
              </a:rPr>
              <a:t> </a:t>
            </a:r>
            <a:r>
              <a:rPr lang="el-GR" dirty="0" smtClean="0"/>
              <a:t>κόνδυλος αρχικά περιστρέφεται οριζόντια στον δίσκο γύρω από τον κάθετο άξονα και μετά μετατοπίζεται</a:t>
            </a:r>
            <a:r>
              <a:rPr lang="en-GB" dirty="0" smtClean="0"/>
              <a:t>.</a:t>
            </a:r>
            <a:r>
              <a:rPr lang="el-GR" dirty="0" smtClean="0"/>
              <a:t> </a:t>
            </a:r>
            <a:endParaRPr lang="en-GB" dirty="0" smtClean="0"/>
          </a:p>
          <a:p>
            <a:pPr marL="461962">
              <a:spcBef>
                <a:spcPct val="0"/>
              </a:spcBef>
              <a:buClr>
                <a:schemeClr val="tx1"/>
              </a:buClr>
              <a:defRPr/>
            </a:pPr>
            <a:endParaRPr lang="en-GB" dirty="0" smtClean="0"/>
          </a:p>
          <a:p>
            <a:pPr marL="461962">
              <a:spcBef>
                <a:spcPct val="0"/>
              </a:spcBef>
              <a:buClr>
                <a:schemeClr val="tx1"/>
              </a:buClr>
              <a:defRPr/>
            </a:pPr>
            <a:r>
              <a:rPr lang="el-GR" dirty="0" smtClean="0"/>
              <a:t>Ο </a:t>
            </a:r>
            <a:r>
              <a:rPr lang="el-GR" b="1" dirty="0" smtClean="0">
                <a:solidFill>
                  <a:srgbClr val="004A82"/>
                </a:solidFill>
              </a:rPr>
              <a:t>μη εργαζόμενος </a:t>
            </a:r>
            <a:r>
              <a:rPr lang="el-GR" dirty="0" smtClean="0"/>
              <a:t>κόνδυλος κινείται προς τα κάτω μέσα και μπροστά περιστρεφόμενος ταυτόχρονα στο διάρθριο δίσκο.</a:t>
            </a:r>
            <a:endParaRPr lang="en-US"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524067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idx="1"/>
          </p:nvPr>
        </p:nvSpPr>
        <p:spPr/>
        <p:txBody>
          <a:bodyPr/>
          <a:lstStyle/>
          <a:p>
            <a:pPr>
              <a:spcAft>
                <a:spcPts val="1200"/>
              </a:spcAft>
            </a:pPr>
            <a:r>
              <a:rPr lang="el-GR" dirty="0" smtClean="0"/>
              <a:t>Όταν ο αντιρροπών κόνδυλος κινείται προς τα εμπρός, κάτω και μέσα κατά την πλαγιολίσθηση της κάτω γνάθου, η κίνηση του προς τα μέσα περιορίζεται από το έσω κράσπεδο της κροταφικής γλήνης. </a:t>
            </a:r>
            <a:endParaRPr lang="en-GB" dirty="0" smtClean="0"/>
          </a:p>
          <a:p>
            <a:pPr>
              <a:spcAft>
                <a:spcPts val="1200"/>
              </a:spcAft>
            </a:pPr>
            <a:r>
              <a:rPr lang="el-GR" dirty="0" smtClean="0"/>
              <a:t>Οι πλάγιες κινήσεις του αντιρροπούντος κονδύλου προσδιορίζουν την κίνηση </a:t>
            </a:r>
            <a:r>
              <a:rPr lang="en-GB" dirty="0" smtClean="0"/>
              <a:t>Bennet </a:t>
            </a:r>
            <a:r>
              <a:rPr lang="el-GR" dirty="0" smtClean="0"/>
              <a:t>ή πλάγια μετακίνηση ή αναπήδηση του κονδύλου της εργαζόμενης πλευράς.</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3" name="Τίτλος 2"/>
          <p:cNvSpPr>
            <a:spLocks noGrp="1"/>
          </p:cNvSpPr>
          <p:nvPr>
            <p:ph type="title"/>
          </p:nvPr>
        </p:nvSpPr>
        <p:spPr/>
        <p:txBody>
          <a:bodyPr/>
          <a:lstStyle/>
          <a:p>
            <a:r>
              <a:rPr lang="el-GR" dirty="0" smtClean="0"/>
              <a:t>Πλαγιολίσθηση - </a:t>
            </a:r>
            <a:r>
              <a:rPr lang="el-GR" dirty="0"/>
              <a:t>Κίνηση </a:t>
            </a:r>
            <a:r>
              <a:rPr lang="en-US" dirty="0" err="1" smtClean="0"/>
              <a:t>Bennet</a:t>
            </a:r>
            <a:r>
              <a:rPr lang="el-GR" dirty="0" smtClean="0"/>
              <a:t> </a:t>
            </a:r>
            <a:r>
              <a:rPr lang="el-GR" sz="3000" b="0" dirty="0" smtClean="0"/>
              <a:t>1/5</a:t>
            </a:r>
            <a:endParaRPr lang="el-GR" sz="3000" b="0" dirty="0"/>
          </a:p>
        </p:txBody>
      </p:sp>
    </p:spTree>
    <p:extLst>
      <p:ext uri="{BB962C8B-B14F-4D97-AF65-F5344CB8AC3E}">
        <p14:creationId xmlns:p14="http://schemas.microsoft.com/office/powerpoint/2010/main" val="2713437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457200" y="1623848"/>
            <a:ext cx="4222531" cy="4613464"/>
          </a:xfrm>
        </p:spPr>
        <p:txBody>
          <a:bodyPr/>
          <a:lstStyle/>
          <a:p>
            <a:pPr>
              <a:spcAft>
                <a:spcPts val="1200"/>
              </a:spcAft>
            </a:pPr>
            <a:r>
              <a:rPr lang="el-GR" dirty="0" smtClean="0">
                <a:latin typeface="Calibri" pitchFamily="34" charset="0"/>
              </a:rPr>
              <a:t>Το κέντρο του εργαζόμενου κονδύλου κινείται στα πλαίσια κώνου (οριζόντιο επίπεδο)</a:t>
            </a:r>
            <a:r>
              <a:rPr lang="en-GB" dirty="0" smtClean="0">
                <a:latin typeface="Calibri" pitchFamily="34" charset="0"/>
              </a:rPr>
              <a:t>.</a:t>
            </a:r>
            <a:endParaRPr lang="el-GR" dirty="0" smtClean="0">
              <a:latin typeface="Calibri" pitchFamily="34" charset="0"/>
            </a:endParaRPr>
          </a:p>
          <a:p>
            <a:pPr>
              <a:spcAft>
                <a:spcPts val="1200"/>
              </a:spcAft>
            </a:pPr>
            <a:r>
              <a:rPr lang="el-GR" dirty="0" smtClean="0">
                <a:latin typeface="Calibri" pitchFamily="34" charset="0"/>
              </a:rPr>
              <a:t>Μετατόπιση πλάγια, ή πλάγια και μπροστά, ή πλάγια και πίσω.</a:t>
            </a:r>
            <a:endParaRPr lang="en-US" dirty="0" smtClean="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7" name="Τίτλος 6"/>
          <p:cNvSpPr>
            <a:spLocks noGrp="1"/>
          </p:cNvSpPr>
          <p:nvPr>
            <p:ph type="title"/>
          </p:nvPr>
        </p:nvSpPr>
        <p:spPr>
          <a:xfrm>
            <a:off x="467544" y="116632"/>
            <a:ext cx="8229600" cy="1152128"/>
          </a:xfrm>
        </p:spPr>
        <p:txBody>
          <a:bodyPr>
            <a:noAutofit/>
          </a:bodyPr>
          <a:lstStyle/>
          <a:p>
            <a:r>
              <a:rPr lang="el-GR" dirty="0"/>
              <a:t>Πλαγιολίσθηση- Κίνηση </a:t>
            </a:r>
            <a:r>
              <a:rPr lang="el-GR" dirty="0" err="1"/>
              <a:t>Bennet</a:t>
            </a:r>
            <a:r>
              <a:rPr lang="el-GR" dirty="0"/>
              <a:t/>
            </a:r>
            <a:br>
              <a:rPr lang="el-GR" dirty="0"/>
            </a:br>
            <a:r>
              <a:rPr lang="el-GR" sz="3000" b="0" dirty="0"/>
              <a:t>Εργαζόμενος κόνδυλος</a:t>
            </a:r>
          </a:p>
        </p:txBody>
      </p:sp>
      <p:grpSp>
        <p:nvGrpSpPr>
          <p:cNvPr id="32" name="Group 39"/>
          <p:cNvGrpSpPr/>
          <p:nvPr/>
        </p:nvGrpSpPr>
        <p:grpSpPr>
          <a:xfrm>
            <a:off x="4637690" y="1608083"/>
            <a:ext cx="4235668" cy="4684179"/>
            <a:chOff x="4637690" y="1608083"/>
            <a:chExt cx="4235668" cy="4684179"/>
          </a:xfrm>
        </p:grpSpPr>
        <p:grpSp>
          <p:nvGrpSpPr>
            <p:cNvPr id="33" name="Group 46"/>
            <p:cNvGrpSpPr/>
            <p:nvPr/>
          </p:nvGrpSpPr>
          <p:grpSpPr>
            <a:xfrm>
              <a:off x="4637690" y="1608083"/>
              <a:ext cx="4235668" cy="4684179"/>
              <a:chOff x="4637690" y="1608083"/>
              <a:chExt cx="4235668" cy="4684179"/>
            </a:xfrm>
          </p:grpSpPr>
          <p:sp>
            <p:nvSpPr>
              <p:cNvPr id="38" name="Freeform 4"/>
              <p:cNvSpPr/>
              <p:nvPr/>
            </p:nvSpPr>
            <p:spPr>
              <a:xfrm>
                <a:off x="4682360" y="2044262"/>
                <a:ext cx="2880000" cy="4248000"/>
              </a:xfrm>
              <a:custGeom>
                <a:avLst/>
                <a:gdLst>
                  <a:gd name="connsiteX0" fmla="*/ 2916621 w 2927131"/>
                  <a:gd name="connsiteY0" fmla="*/ 210207 h 4267200"/>
                  <a:gd name="connsiteX1" fmla="*/ 2822028 w 2927131"/>
                  <a:gd name="connsiteY1" fmla="*/ 52552 h 4267200"/>
                  <a:gd name="connsiteX2" fmla="*/ 2774731 w 2927131"/>
                  <a:gd name="connsiteY2" fmla="*/ 21021 h 4267200"/>
                  <a:gd name="connsiteX3" fmla="*/ 2601310 w 2927131"/>
                  <a:gd name="connsiteY3" fmla="*/ 178676 h 4267200"/>
                  <a:gd name="connsiteX4" fmla="*/ 2554014 w 2927131"/>
                  <a:gd name="connsiteY4" fmla="*/ 415159 h 4267200"/>
                  <a:gd name="connsiteX5" fmla="*/ 2522483 w 2927131"/>
                  <a:gd name="connsiteY5" fmla="*/ 651641 h 4267200"/>
                  <a:gd name="connsiteX6" fmla="*/ 2349062 w 2927131"/>
                  <a:gd name="connsiteY6" fmla="*/ 777766 h 4267200"/>
                  <a:gd name="connsiteX7" fmla="*/ 2112579 w 2927131"/>
                  <a:gd name="connsiteY7" fmla="*/ 825062 h 4267200"/>
                  <a:gd name="connsiteX8" fmla="*/ 1891862 w 2927131"/>
                  <a:gd name="connsiteY8" fmla="*/ 588579 h 4267200"/>
                  <a:gd name="connsiteX9" fmla="*/ 1813035 w 2927131"/>
                  <a:gd name="connsiteY9" fmla="*/ 415159 h 4267200"/>
                  <a:gd name="connsiteX10" fmla="*/ 1781504 w 2927131"/>
                  <a:gd name="connsiteY10" fmla="*/ 320566 h 4267200"/>
                  <a:gd name="connsiteX11" fmla="*/ 1639614 w 2927131"/>
                  <a:gd name="connsiteY11" fmla="*/ 462455 h 4267200"/>
                  <a:gd name="connsiteX12" fmla="*/ 1481959 w 2927131"/>
                  <a:gd name="connsiteY12" fmla="*/ 698938 h 4267200"/>
                  <a:gd name="connsiteX13" fmla="*/ 1497724 w 2927131"/>
                  <a:gd name="connsiteY13" fmla="*/ 1108841 h 4267200"/>
                  <a:gd name="connsiteX14" fmla="*/ 1560786 w 2927131"/>
                  <a:gd name="connsiteY14" fmla="*/ 1361090 h 4267200"/>
                  <a:gd name="connsiteX15" fmla="*/ 1592317 w 2927131"/>
                  <a:gd name="connsiteY15" fmla="*/ 1629104 h 4267200"/>
                  <a:gd name="connsiteX16" fmla="*/ 1592317 w 2927131"/>
                  <a:gd name="connsiteY16" fmla="*/ 1865586 h 4267200"/>
                  <a:gd name="connsiteX17" fmla="*/ 1355835 w 2927131"/>
                  <a:gd name="connsiteY17" fmla="*/ 2180897 h 4267200"/>
                  <a:gd name="connsiteX18" fmla="*/ 1198179 w 2927131"/>
                  <a:gd name="connsiteY18" fmla="*/ 2212428 h 4267200"/>
                  <a:gd name="connsiteX19" fmla="*/ 1198179 w 2927131"/>
                  <a:gd name="connsiteY19" fmla="*/ 2370083 h 4267200"/>
                  <a:gd name="connsiteX20" fmla="*/ 1072055 w 2927131"/>
                  <a:gd name="connsiteY20" fmla="*/ 2480441 h 4267200"/>
                  <a:gd name="connsiteX21" fmla="*/ 882869 w 2927131"/>
                  <a:gd name="connsiteY21" fmla="*/ 2370083 h 4267200"/>
                  <a:gd name="connsiteX22" fmla="*/ 851338 w 2927131"/>
                  <a:gd name="connsiteY22" fmla="*/ 2527738 h 4267200"/>
                  <a:gd name="connsiteX23" fmla="*/ 693683 w 2927131"/>
                  <a:gd name="connsiteY23" fmla="*/ 2543504 h 4267200"/>
                  <a:gd name="connsiteX24" fmla="*/ 599090 w 2927131"/>
                  <a:gd name="connsiteY24" fmla="*/ 2575035 h 4267200"/>
                  <a:gd name="connsiteX25" fmla="*/ 536028 w 2927131"/>
                  <a:gd name="connsiteY25" fmla="*/ 2496207 h 4267200"/>
                  <a:gd name="connsiteX26" fmla="*/ 488731 w 2927131"/>
                  <a:gd name="connsiteY26" fmla="*/ 2575035 h 4267200"/>
                  <a:gd name="connsiteX27" fmla="*/ 425669 w 2927131"/>
                  <a:gd name="connsiteY27" fmla="*/ 2590800 h 4267200"/>
                  <a:gd name="connsiteX28" fmla="*/ 283779 w 2927131"/>
                  <a:gd name="connsiteY28" fmla="*/ 2543504 h 4267200"/>
                  <a:gd name="connsiteX29" fmla="*/ 283779 w 2927131"/>
                  <a:gd name="connsiteY29" fmla="*/ 2511972 h 4267200"/>
                  <a:gd name="connsiteX30" fmla="*/ 252248 w 2927131"/>
                  <a:gd name="connsiteY30" fmla="*/ 2575035 h 4267200"/>
                  <a:gd name="connsiteX31" fmla="*/ 94593 w 2927131"/>
                  <a:gd name="connsiteY31" fmla="*/ 2559269 h 4267200"/>
                  <a:gd name="connsiteX32" fmla="*/ 63062 w 2927131"/>
                  <a:gd name="connsiteY32" fmla="*/ 2575035 h 4267200"/>
                  <a:gd name="connsiteX33" fmla="*/ 47297 w 2927131"/>
                  <a:gd name="connsiteY33" fmla="*/ 2669628 h 4267200"/>
                  <a:gd name="connsiteX34" fmla="*/ 63062 w 2927131"/>
                  <a:gd name="connsiteY34" fmla="*/ 4056993 h 4267200"/>
                  <a:gd name="connsiteX35" fmla="*/ 63062 w 2927131"/>
                  <a:gd name="connsiteY35" fmla="*/ 3930869 h 4267200"/>
                  <a:gd name="connsiteX36" fmla="*/ 78828 w 2927131"/>
                  <a:gd name="connsiteY36" fmla="*/ 4056993 h 4267200"/>
                  <a:gd name="connsiteX37" fmla="*/ 536028 w 2927131"/>
                  <a:gd name="connsiteY37" fmla="*/ 4072759 h 4267200"/>
                  <a:gd name="connsiteX38" fmla="*/ 819807 w 2927131"/>
                  <a:gd name="connsiteY38" fmla="*/ 4056993 h 4267200"/>
                  <a:gd name="connsiteX39" fmla="*/ 1056290 w 2927131"/>
                  <a:gd name="connsiteY39" fmla="*/ 3978166 h 4267200"/>
                  <a:gd name="connsiteX40" fmla="*/ 1355835 w 2927131"/>
                  <a:gd name="connsiteY40" fmla="*/ 3852041 h 4267200"/>
                  <a:gd name="connsiteX41" fmla="*/ 1702676 w 2927131"/>
                  <a:gd name="connsiteY41" fmla="*/ 3788979 h 4267200"/>
                  <a:gd name="connsiteX42" fmla="*/ 2112579 w 2927131"/>
                  <a:gd name="connsiteY42" fmla="*/ 3584028 h 4267200"/>
                  <a:gd name="connsiteX43" fmla="*/ 2490952 w 2927131"/>
                  <a:gd name="connsiteY43" fmla="*/ 3174124 h 4267200"/>
                  <a:gd name="connsiteX44" fmla="*/ 2632841 w 2927131"/>
                  <a:gd name="connsiteY44" fmla="*/ 2669628 h 4267200"/>
                  <a:gd name="connsiteX45" fmla="*/ 2632841 w 2927131"/>
                  <a:gd name="connsiteY45" fmla="*/ 2669628 h 4267200"/>
                  <a:gd name="connsiteX46" fmla="*/ 2617076 w 2927131"/>
                  <a:gd name="connsiteY46" fmla="*/ 2433145 h 4267200"/>
                  <a:gd name="connsiteX47" fmla="*/ 2585545 w 2927131"/>
                  <a:gd name="connsiteY47" fmla="*/ 2023241 h 4267200"/>
                  <a:gd name="connsiteX48" fmla="*/ 2648607 w 2927131"/>
                  <a:gd name="connsiteY48" fmla="*/ 1455683 h 4267200"/>
                  <a:gd name="connsiteX49" fmla="*/ 2727435 w 2927131"/>
                  <a:gd name="connsiteY49" fmla="*/ 919655 h 4267200"/>
                  <a:gd name="connsiteX50" fmla="*/ 2885090 w 2927131"/>
                  <a:gd name="connsiteY50" fmla="*/ 525517 h 4267200"/>
                  <a:gd name="connsiteX51" fmla="*/ 2916621 w 2927131"/>
                  <a:gd name="connsiteY51" fmla="*/ 210207 h 4267200"/>
                  <a:gd name="connsiteX0" fmla="*/ 2869324 w 2879834"/>
                  <a:gd name="connsiteY0" fmla="*/ 210207 h 4267200"/>
                  <a:gd name="connsiteX1" fmla="*/ 2774731 w 2879834"/>
                  <a:gd name="connsiteY1" fmla="*/ 52552 h 4267200"/>
                  <a:gd name="connsiteX2" fmla="*/ 2727434 w 2879834"/>
                  <a:gd name="connsiteY2" fmla="*/ 21021 h 4267200"/>
                  <a:gd name="connsiteX3" fmla="*/ 2554013 w 2879834"/>
                  <a:gd name="connsiteY3" fmla="*/ 178676 h 4267200"/>
                  <a:gd name="connsiteX4" fmla="*/ 2506717 w 2879834"/>
                  <a:gd name="connsiteY4" fmla="*/ 415159 h 4267200"/>
                  <a:gd name="connsiteX5" fmla="*/ 2475186 w 2879834"/>
                  <a:gd name="connsiteY5" fmla="*/ 651641 h 4267200"/>
                  <a:gd name="connsiteX6" fmla="*/ 2301765 w 2879834"/>
                  <a:gd name="connsiteY6" fmla="*/ 777766 h 4267200"/>
                  <a:gd name="connsiteX7" fmla="*/ 2065282 w 2879834"/>
                  <a:gd name="connsiteY7" fmla="*/ 825062 h 4267200"/>
                  <a:gd name="connsiteX8" fmla="*/ 1844565 w 2879834"/>
                  <a:gd name="connsiteY8" fmla="*/ 588579 h 4267200"/>
                  <a:gd name="connsiteX9" fmla="*/ 1765738 w 2879834"/>
                  <a:gd name="connsiteY9" fmla="*/ 415159 h 4267200"/>
                  <a:gd name="connsiteX10" fmla="*/ 1734207 w 2879834"/>
                  <a:gd name="connsiteY10" fmla="*/ 320566 h 4267200"/>
                  <a:gd name="connsiteX11" fmla="*/ 1592317 w 2879834"/>
                  <a:gd name="connsiteY11" fmla="*/ 462455 h 4267200"/>
                  <a:gd name="connsiteX12" fmla="*/ 1434662 w 2879834"/>
                  <a:gd name="connsiteY12" fmla="*/ 698938 h 4267200"/>
                  <a:gd name="connsiteX13" fmla="*/ 1450427 w 2879834"/>
                  <a:gd name="connsiteY13" fmla="*/ 1108841 h 4267200"/>
                  <a:gd name="connsiteX14" fmla="*/ 1513489 w 2879834"/>
                  <a:gd name="connsiteY14" fmla="*/ 1361090 h 4267200"/>
                  <a:gd name="connsiteX15" fmla="*/ 1545020 w 2879834"/>
                  <a:gd name="connsiteY15" fmla="*/ 1629104 h 4267200"/>
                  <a:gd name="connsiteX16" fmla="*/ 1545020 w 2879834"/>
                  <a:gd name="connsiteY16" fmla="*/ 1865586 h 4267200"/>
                  <a:gd name="connsiteX17" fmla="*/ 1308538 w 2879834"/>
                  <a:gd name="connsiteY17" fmla="*/ 2180897 h 4267200"/>
                  <a:gd name="connsiteX18" fmla="*/ 1150882 w 2879834"/>
                  <a:gd name="connsiteY18" fmla="*/ 2212428 h 4267200"/>
                  <a:gd name="connsiteX19" fmla="*/ 1150882 w 2879834"/>
                  <a:gd name="connsiteY19" fmla="*/ 2370083 h 4267200"/>
                  <a:gd name="connsiteX20" fmla="*/ 1024758 w 2879834"/>
                  <a:gd name="connsiteY20" fmla="*/ 2480441 h 4267200"/>
                  <a:gd name="connsiteX21" fmla="*/ 835572 w 2879834"/>
                  <a:gd name="connsiteY21" fmla="*/ 2370083 h 4267200"/>
                  <a:gd name="connsiteX22" fmla="*/ 804041 w 2879834"/>
                  <a:gd name="connsiteY22" fmla="*/ 2527738 h 4267200"/>
                  <a:gd name="connsiteX23" fmla="*/ 646386 w 2879834"/>
                  <a:gd name="connsiteY23" fmla="*/ 2543504 h 4267200"/>
                  <a:gd name="connsiteX24" fmla="*/ 551793 w 2879834"/>
                  <a:gd name="connsiteY24" fmla="*/ 2575035 h 4267200"/>
                  <a:gd name="connsiteX25" fmla="*/ 488731 w 2879834"/>
                  <a:gd name="connsiteY25" fmla="*/ 2496207 h 4267200"/>
                  <a:gd name="connsiteX26" fmla="*/ 441434 w 2879834"/>
                  <a:gd name="connsiteY26" fmla="*/ 2575035 h 4267200"/>
                  <a:gd name="connsiteX27" fmla="*/ 378372 w 2879834"/>
                  <a:gd name="connsiteY27" fmla="*/ 2590800 h 4267200"/>
                  <a:gd name="connsiteX28" fmla="*/ 236482 w 2879834"/>
                  <a:gd name="connsiteY28" fmla="*/ 2543504 h 4267200"/>
                  <a:gd name="connsiteX29" fmla="*/ 236482 w 2879834"/>
                  <a:gd name="connsiteY29" fmla="*/ 2511972 h 4267200"/>
                  <a:gd name="connsiteX30" fmla="*/ 204951 w 2879834"/>
                  <a:gd name="connsiteY30" fmla="*/ 2575035 h 4267200"/>
                  <a:gd name="connsiteX31" fmla="*/ 47296 w 2879834"/>
                  <a:gd name="connsiteY31" fmla="*/ 2559269 h 4267200"/>
                  <a:gd name="connsiteX32" fmla="*/ 15765 w 2879834"/>
                  <a:gd name="connsiteY32" fmla="*/ 2575035 h 4267200"/>
                  <a:gd name="connsiteX33" fmla="*/ 0 w 2879834"/>
                  <a:gd name="connsiteY33" fmla="*/ 2669628 h 4267200"/>
                  <a:gd name="connsiteX34" fmla="*/ 15765 w 2879834"/>
                  <a:gd name="connsiteY34" fmla="*/ 4056993 h 4267200"/>
                  <a:gd name="connsiteX35" fmla="*/ 15765 w 2879834"/>
                  <a:gd name="connsiteY35" fmla="*/ 3930869 h 4267200"/>
                  <a:gd name="connsiteX36" fmla="*/ 31531 w 2879834"/>
                  <a:gd name="connsiteY36" fmla="*/ 4056993 h 4267200"/>
                  <a:gd name="connsiteX37" fmla="*/ 488731 w 2879834"/>
                  <a:gd name="connsiteY37" fmla="*/ 4072759 h 4267200"/>
                  <a:gd name="connsiteX38" fmla="*/ 772510 w 2879834"/>
                  <a:gd name="connsiteY38" fmla="*/ 4056993 h 4267200"/>
                  <a:gd name="connsiteX39" fmla="*/ 1008993 w 2879834"/>
                  <a:gd name="connsiteY39" fmla="*/ 3978166 h 4267200"/>
                  <a:gd name="connsiteX40" fmla="*/ 1308538 w 2879834"/>
                  <a:gd name="connsiteY40" fmla="*/ 3852041 h 4267200"/>
                  <a:gd name="connsiteX41" fmla="*/ 1655379 w 2879834"/>
                  <a:gd name="connsiteY41" fmla="*/ 3788979 h 4267200"/>
                  <a:gd name="connsiteX42" fmla="*/ 2065282 w 2879834"/>
                  <a:gd name="connsiteY42" fmla="*/ 3584028 h 4267200"/>
                  <a:gd name="connsiteX43" fmla="*/ 2443655 w 2879834"/>
                  <a:gd name="connsiteY43" fmla="*/ 3174124 h 4267200"/>
                  <a:gd name="connsiteX44" fmla="*/ 2585544 w 2879834"/>
                  <a:gd name="connsiteY44" fmla="*/ 2669628 h 4267200"/>
                  <a:gd name="connsiteX45" fmla="*/ 2585544 w 2879834"/>
                  <a:gd name="connsiteY45" fmla="*/ 2669628 h 4267200"/>
                  <a:gd name="connsiteX46" fmla="*/ 2569779 w 2879834"/>
                  <a:gd name="connsiteY46" fmla="*/ 2433145 h 4267200"/>
                  <a:gd name="connsiteX47" fmla="*/ 2538248 w 2879834"/>
                  <a:gd name="connsiteY47" fmla="*/ 2023241 h 4267200"/>
                  <a:gd name="connsiteX48" fmla="*/ 2601310 w 2879834"/>
                  <a:gd name="connsiteY48" fmla="*/ 1455683 h 4267200"/>
                  <a:gd name="connsiteX49" fmla="*/ 2680138 w 2879834"/>
                  <a:gd name="connsiteY49" fmla="*/ 919655 h 4267200"/>
                  <a:gd name="connsiteX50" fmla="*/ 2837793 w 2879834"/>
                  <a:gd name="connsiteY50" fmla="*/ 525517 h 4267200"/>
                  <a:gd name="connsiteX51" fmla="*/ 2869324 w 2879834"/>
                  <a:gd name="connsiteY51" fmla="*/ 210207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79834" h="4267200">
                    <a:moveTo>
                      <a:pt x="2869324" y="210207"/>
                    </a:moveTo>
                    <a:cubicBezTo>
                      <a:pt x="2858814" y="131380"/>
                      <a:pt x="2798379" y="84083"/>
                      <a:pt x="2774731" y="52552"/>
                    </a:cubicBezTo>
                    <a:cubicBezTo>
                      <a:pt x="2751083" y="21021"/>
                      <a:pt x="2764220" y="0"/>
                      <a:pt x="2727434" y="21021"/>
                    </a:cubicBezTo>
                    <a:cubicBezTo>
                      <a:pt x="2690648" y="42042"/>
                      <a:pt x="2590799" y="112986"/>
                      <a:pt x="2554013" y="178676"/>
                    </a:cubicBezTo>
                    <a:cubicBezTo>
                      <a:pt x="2517227" y="244366"/>
                      <a:pt x="2519855" y="336332"/>
                      <a:pt x="2506717" y="415159"/>
                    </a:cubicBezTo>
                    <a:cubicBezTo>
                      <a:pt x="2493579" y="493986"/>
                      <a:pt x="2509345" y="591207"/>
                      <a:pt x="2475186" y="651641"/>
                    </a:cubicBezTo>
                    <a:cubicBezTo>
                      <a:pt x="2441027" y="712075"/>
                      <a:pt x="2370082" y="748863"/>
                      <a:pt x="2301765" y="777766"/>
                    </a:cubicBezTo>
                    <a:cubicBezTo>
                      <a:pt x="2233448" y="806669"/>
                      <a:pt x="2141482" y="856593"/>
                      <a:pt x="2065282" y="825062"/>
                    </a:cubicBezTo>
                    <a:cubicBezTo>
                      <a:pt x="1989082" y="793531"/>
                      <a:pt x="1894489" y="656896"/>
                      <a:pt x="1844565" y="588579"/>
                    </a:cubicBezTo>
                    <a:cubicBezTo>
                      <a:pt x="1794641" y="520262"/>
                      <a:pt x="1784131" y="459828"/>
                      <a:pt x="1765738" y="415159"/>
                    </a:cubicBezTo>
                    <a:cubicBezTo>
                      <a:pt x="1747345" y="370490"/>
                      <a:pt x="1763110" y="312683"/>
                      <a:pt x="1734207" y="320566"/>
                    </a:cubicBezTo>
                    <a:cubicBezTo>
                      <a:pt x="1705304" y="328449"/>
                      <a:pt x="1642241" y="399393"/>
                      <a:pt x="1592317" y="462455"/>
                    </a:cubicBezTo>
                    <a:cubicBezTo>
                      <a:pt x="1542393" y="525517"/>
                      <a:pt x="1458310" y="591207"/>
                      <a:pt x="1434662" y="698938"/>
                    </a:cubicBezTo>
                    <a:cubicBezTo>
                      <a:pt x="1411014" y="806669"/>
                      <a:pt x="1437289" y="998482"/>
                      <a:pt x="1450427" y="1108841"/>
                    </a:cubicBezTo>
                    <a:cubicBezTo>
                      <a:pt x="1463565" y="1219200"/>
                      <a:pt x="1497724" y="1274380"/>
                      <a:pt x="1513489" y="1361090"/>
                    </a:cubicBezTo>
                    <a:cubicBezTo>
                      <a:pt x="1529254" y="1447800"/>
                      <a:pt x="1539765" y="1545022"/>
                      <a:pt x="1545020" y="1629104"/>
                    </a:cubicBezTo>
                    <a:cubicBezTo>
                      <a:pt x="1550275" y="1713186"/>
                      <a:pt x="1584434" y="1773621"/>
                      <a:pt x="1545020" y="1865586"/>
                    </a:cubicBezTo>
                    <a:cubicBezTo>
                      <a:pt x="1505606" y="1957552"/>
                      <a:pt x="1374228" y="2123090"/>
                      <a:pt x="1308538" y="2180897"/>
                    </a:cubicBezTo>
                    <a:cubicBezTo>
                      <a:pt x="1242848" y="2238704"/>
                      <a:pt x="1177158" y="2180897"/>
                      <a:pt x="1150882" y="2212428"/>
                    </a:cubicBezTo>
                    <a:cubicBezTo>
                      <a:pt x="1124606" y="2243959"/>
                      <a:pt x="1171903" y="2325414"/>
                      <a:pt x="1150882" y="2370083"/>
                    </a:cubicBezTo>
                    <a:cubicBezTo>
                      <a:pt x="1129861" y="2414752"/>
                      <a:pt x="1077310" y="2480441"/>
                      <a:pt x="1024758" y="2480441"/>
                    </a:cubicBezTo>
                    <a:cubicBezTo>
                      <a:pt x="972206" y="2480441"/>
                      <a:pt x="872358" y="2362200"/>
                      <a:pt x="835572" y="2370083"/>
                    </a:cubicBezTo>
                    <a:cubicBezTo>
                      <a:pt x="798786" y="2377966"/>
                      <a:pt x="835572" y="2498835"/>
                      <a:pt x="804041" y="2527738"/>
                    </a:cubicBezTo>
                    <a:cubicBezTo>
                      <a:pt x="772510" y="2556641"/>
                      <a:pt x="688427" y="2535621"/>
                      <a:pt x="646386" y="2543504"/>
                    </a:cubicBezTo>
                    <a:cubicBezTo>
                      <a:pt x="604345" y="2551387"/>
                      <a:pt x="578069" y="2582918"/>
                      <a:pt x="551793" y="2575035"/>
                    </a:cubicBezTo>
                    <a:cubicBezTo>
                      <a:pt x="525517" y="2567152"/>
                      <a:pt x="507124" y="2496207"/>
                      <a:pt x="488731" y="2496207"/>
                    </a:cubicBezTo>
                    <a:cubicBezTo>
                      <a:pt x="470338" y="2496207"/>
                      <a:pt x="459827" y="2559270"/>
                      <a:pt x="441434" y="2575035"/>
                    </a:cubicBezTo>
                    <a:cubicBezTo>
                      <a:pt x="423041" y="2590800"/>
                      <a:pt x="412531" y="2596055"/>
                      <a:pt x="378372" y="2590800"/>
                    </a:cubicBezTo>
                    <a:cubicBezTo>
                      <a:pt x="344213" y="2585545"/>
                      <a:pt x="260130" y="2556642"/>
                      <a:pt x="236482" y="2543504"/>
                    </a:cubicBezTo>
                    <a:cubicBezTo>
                      <a:pt x="212834" y="2530366"/>
                      <a:pt x="241737" y="2506717"/>
                      <a:pt x="236482" y="2511972"/>
                    </a:cubicBezTo>
                    <a:cubicBezTo>
                      <a:pt x="231227" y="2517227"/>
                      <a:pt x="236482" y="2567152"/>
                      <a:pt x="204951" y="2575035"/>
                    </a:cubicBezTo>
                    <a:cubicBezTo>
                      <a:pt x="173420" y="2582918"/>
                      <a:pt x="78827" y="2559269"/>
                      <a:pt x="47296" y="2559269"/>
                    </a:cubicBezTo>
                    <a:cubicBezTo>
                      <a:pt x="15765" y="2559269"/>
                      <a:pt x="23648" y="2556642"/>
                      <a:pt x="15765" y="2575035"/>
                    </a:cubicBezTo>
                    <a:cubicBezTo>
                      <a:pt x="7882" y="2593428"/>
                      <a:pt x="0" y="2422635"/>
                      <a:pt x="0" y="2669628"/>
                    </a:cubicBezTo>
                    <a:cubicBezTo>
                      <a:pt x="0" y="2916621"/>
                      <a:pt x="13138" y="3846786"/>
                      <a:pt x="15765" y="4056993"/>
                    </a:cubicBezTo>
                    <a:cubicBezTo>
                      <a:pt x="18392" y="4267200"/>
                      <a:pt x="13137" y="3930869"/>
                      <a:pt x="15765" y="3930869"/>
                    </a:cubicBezTo>
                    <a:cubicBezTo>
                      <a:pt x="18393" y="3930869"/>
                      <a:pt x="38920" y="4062394"/>
                      <a:pt x="31531" y="4056993"/>
                    </a:cubicBezTo>
                    <a:cubicBezTo>
                      <a:pt x="110359" y="4080641"/>
                      <a:pt x="365235" y="4072759"/>
                      <a:pt x="488731" y="4072759"/>
                    </a:cubicBezTo>
                    <a:cubicBezTo>
                      <a:pt x="612227" y="4072759"/>
                      <a:pt x="685800" y="4072758"/>
                      <a:pt x="772510" y="4056993"/>
                    </a:cubicBezTo>
                    <a:cubicBezTo>
                      <a:pt x="859220" y="4041228"/>
                      <a:pt x="919655" y="4012325"/>
                      <a:pt x="1008993" y="3978166"/>
                    </a:cubicBezTo>
                    <a:cubicBezTo>
                      <a:pt x="1098331" y="3944007"/>
                      <a:pt x="1200807" y="3883572"/>
                      <a:pt x="1308538" y="3852041"/>
                    </a:cubicBezTo>
                    <a:cubicBezTo>
                      <a:pt x="1416269" y="3820510"/>
                      <a:pt x="1529255" y="3833648"/>
                      <a:pt x="1655379" y="3788979"/>
                    </a:cubicBezTo>
                    <a:cubicBezTo>
                      <a:pt x="1781503" y="3744310"/>
                      <a:pt x="1933903" y="3686504"/>
                      <a:pt x="2065282" y="3584028"/>
                    </a:cubicBezTo>
                    <a:cubicBezTo>
                      <a:pt x="2196661" y="3481552"/>
                      <a:pt x="2356945" y="3326524"/>
                      <a:pt x="2443655" y="3174124"/>
                    </a:cubicBezTo>
                    <a:cubicBezTo>
                      <a:pt x="2530365" y="3021724"/>
                      <a:pt x="2585544" y="2669628"/>
                      <a:pt x="2585544" y="2669628"/>
                    </a:cubicBezTo>
                    <a:lnTo>
                      <a:pt x="2585544" y="2669628"/>
                    </a:lnTo>
                    <a:cubicBezTo>
                      <a:pt x="2582917" y="2630214"/>
                      <a:pt x="2577662" y="2540876"/>
                      <a:pt x="2569779" y="2433145"/>
                    </a:cubicBezTo>
                    <a:cubicBezTo>
                      <a:pt x="2561896" y="2325414"/>
                      <a:pt x="2532993" y="2186151"/>
                      <a:pt x="2538248" y="2023241"/>
                    </a:cubicBezTo>
                    <a:cubicBezTo>
                      <a:pt x="2543503" y="1860331"/>
                      <a:pt x="2577662" y="1639614"/>
                      <a:pt x="2601310" y="1455683"/>
                    </a:cubicBezTo>
                    <a:cubicBezTo>
                      <a:pt x="2624958" y="1271752"/>
                      <a:pt x="2640724" y="1074683"/>
                      <a:pt x="2680138" y="919655"/>
                    </a:cubicBezTo>
                    <a:cubicBezTo>
                      <a:pt x="2719552" y="764627"/>
                      <a:pt x="2803635" y="649014"/>
                      <a:pt x="2837793" y="525517"/>
                    </a:cubicBezTo>
                    <a:cubicBezTo>
                      <a:pt x="2871952" y="402021"/>
                      <a:pt x="2879834" y="289034"/>
                      <a:pt x="2869324" y="210207"/>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9" name="Freeform 5"/>
              <p:cNvSpPr/>
              <p:nvPr/>
            </p:nvSpPr>
            <p:spPr>
              <a:xfrm>
                <a:off x="7252138" y="2207172"/>
                <a:ext cx="346841" cy="346842"/>
              </a:xfrm>
              <a:custGeom>
                <a:avLst/>
                <a:gdLst>
                  <a:gd name="connsiteX0" fmla="*/ 346841 w 346841"/>
                  <a:gd name="connsiteY0" fmla="*/ 0 h 346842"/>
                  <a:gd name="connsiteX1" fmla="*/ 47296 w 346841"/>
                  <a:gd name="connsiteY1" fmla="*/ 220718 h 346842"/>
                  <a:gd name="connsiteX2" fmla="*/ 63062 w 346841"/>
                  <a:gd name="connsiteY2" fmla="*/ 204952 h 346842"/>
                  <a:gd name="connsiteX3" fmla="*/ 315310 w 346841"/>
                  <a:gd name="connsiteY3" fmla="*/ 346842 h 346842"/>
                  <a:gd name="connsiteX4" fmla="*/ 315310 w 346841"/>
                  <a:gd name="connsiteY4" fmla="*/ 346842 h 34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41" h="346842">
                    <a:moveTo>
                      <a:pt x="346841" y="0"/>
                    </a:moveTo>
                    <a:lnTo>
                      <a:pt x="47296" y="220718"/>
                    </a:lnTo>
                    <a:cubicBezTo>
                      <a:pt x="0" y="254877"/>
                      <a:pt x="18393" y="183931"/>
                      <a:pt x="63062" y="204952"/>
                    </a:cubicBezTo>
                    <a:cubicBezTo>
                      <a:pt x="107731" y="225973"/>
                      <a:pt x="315310" y="346842"/>
                      <a:pt x="315310" y="346842"/>
                    </a:cubicBezTo>
                    <a:lnTo>
                      <a:pt x="315310" y="346842"/>
                    </a:lnTo>
                  </a:path>
                </a:pathLst>
              </a:custGeom>
              <a:solidFill>
                <a:sysClr val="windowText" lastClr="000000"/>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0" name="Freeform 7"/>
              <p:cNvSpPr/>
              <p:nvPr/>
            </p:nvSpPr>
            <p:spPr>
              <a:xfrm>
                <a:off x="4648200" y="1608083"/>
                <a:ext cx="4225158" cy="2341180"/>
              </a:xfrm>
              <a:custGeom>
                <a:avLst/>
                <a:gdLst>
                  <a:gd name="connsiteX0" fmla="*/ 1563414 w 4225158"/>
                  <a:gd name="connsiteY0" fmla="*/ 1844565 h 2341180"/>
                  <a:gd name="connsiteX1" fmla="*/ 1405759 w 4225158"/>
                  <a:gd name="connsiteY1" fmla="*/ 2017986 h 2341180"/>
                  <a:gd name="connsiteX2" fmla="*/ 1279634 w 4225158"/>
                  <a:gd name="connsiteY2" fmla="*/ 2128345 h 2341180"/>
                  <a:gd name="connsiteX3" fmla="*/ 1185041 w 4225158"/>
                  <a:gd name="connsiteY3" fmla="*/ 2159876 h 2341180"/>
                  <a:gd name="connsiteX4" fmla="*/ 1058917 w 4225158"/>
                  <a:gd name="connsiteY4" fmla="*/ 2128345 h 2341180"/>
                  <a:gd name="connsiteX5" fmla="*/ 885497 w 4225158"/>
                  <a:gd name="connsiteY5" fmla="*/ 2254469 h 2341180"/>
                  <a:gd name="connsiteX6" fmla="*/ 790903 w 4225158"/>
                  <a:gd name="connsiteY6" fmla="*/ 2238703 h 2341180"/>
                  <a:gd name="connsiteX7" fmla="*/ 680545 w 4225158"/>
                  <a:gd name="connsiteY7" fmla="*/ 2238703 h 2341180"/>
                  <a:gd name="connsiteX8" fmla="*/ 617483 w 4225158"/>
                  <a:gd name="connsiteY8" fmla="*/ 2333296 h 2341180"/>
                  <a:gd name="connsiteX9" fmla="*/ 538655 w 4225158"/>
                  <a:gd name="connsiteY9" fmla="*/ 2254469 h 2341180"/>
                  <a:gd name="connsiteX10" fmla="*/ 475593 w 4225158"/>
                  <a:gd name="connsiteY10" fmla="*/ 2222938 h 2341180"/>
                  <a:gd name="connsiteX11" fmla="*/ 396766 w 4225158"/>
                  <a:gd name="connsiteY11" fmla="*/ 2301765 h 2341180"/>
                  <a:gd name="connsiteX12" fmla="*/ 270641 w 4225158"/>
                  <a:gd name="connsiteY12" fmla="*/ 2175641 h 2341180"/>
                  <a:gd name="connsiteX13" fmla="*/ 191814 w 4225158"/>
                  <a:gd name="connsiteY13" fmla="*/ 2238703 h 2341180"/>
                  <a:gd name="connsiteX14" fmla="*/ 128752 w 4225158"/>
                  <a:gd name="connsiteY14" fmla="*/ 2175641 h 2341180"/>
                  <a:gd name="connsiteX15" fmla="*/ 18393 w 4225158"/>
                  <a:gd name="connsiteY15" fmla="*/ 2159876 h 2341180"/>
                  <a:gd name="connsiteX16" fmla="*/ 18393 w 4225158"/>
                  <a:gd name="connsiteY16" fmla="*/ 1087820 h 2341180"/>
                  <a:gd name="connsiteX17" fmla="*/ 112986 w 4225158"/>
                  <a:gd name="connsiteY17" fmla="*/ 930165 h 2341180"/>
                  <a:gd name="connsiteX18" fmla="*/ 18393 w 4225158"/>
                  <a:gd name="connsiteY18" fmla="*/ 425669 h 2341180"/>
                  <a:gd name="connsiteX19" fmla="*/ 18393 w 4225158"/>
                  <a:gd name="connsiteY19" fmla="*/ 31531 h 2341180"/>
                  <a:gd name="connsiteX20" fmla="*/ 18393 w 4225158"/>
                  <a:gd name="connsiteY20" fmla="*/ 0 h 2341180"/>
                  <a:gd name="connsiteX21" fmla="*/ 4196255 w 4225158"/>
                  <a:gd name="connsiteY21" fmla="*/ 15765 h 2341180"/>
                  <a:gd name="connsiteX22" fmla="*/ 4196255 w 4225158"/>
                  <a:gd name="connsiteY22" fmla="*/ 15765 h 2341180"/>
                  <a:gd name="connsiteX23" fmla="*/ 4196255 w 4225158"/>
                  <a:gd name="connsiteY23" fmla="*/ 31531 h 2341180"/>
                  <a:gd name="connsiteX24" fmla="*/ 4196255 w 4225158"/>
                  <a:gd name="connsiteY24" fmla="*/ 788276 h 2341180"/>
                  <a:gd name="connsiteX25" fmla="*/ 4196255 w 4225158"/>
                  <a:gd name="connsiteY25" fmla="*/ 725214 h 2341180"/>
                  <a:gd name="connsiteX26" fmla="*/ 4022834 w 4225158"/>
                  <a:gd name="connsiteY26" fmla="*/ 1056289 h 2341180"/>
                  <a:gd name="connsiteX27" fmla="*/ 3754821 w 4225158"/>
                  <a:gd name="connsiteY27" fmla="*/ 1277007 h 2341180"/>
                  <a:gd name="connsiteX28" fmla="*/ 3313386 w 4225158"/>
                  <a:gd name="connsiteY28" fmla="*/ 1355834 h 2341180"/>
                  <a:gd name="connsiteX29" fmla="*/ 3155731 w 4225158"/>
                  <a:gd name="connsiteY29" fmla="*/ 1229710 h 2341180"/>
                  <a:gd name="connsiteX30" fmla="*/ 3139966 w 4225158"/>
                  <a:gd name="connsiteY30" fmla="*/ 993227 h 2341180"/>
                  <a:gd name="connsiteX31" fmla="*/ 3139966 w 4225158"/>
                  <a:gd name="connsiteY31" fmla="*/ 804041 h 2341180"/>
                  <a:gd name="connsiteX32" fmla="*/ 3139966 w 4225158"/>
                  <a:gd name="connsiteY32" fmla="*/ 662151 h 2341180"/>
                  <a:gd name="connsiteX33" fmla="*/ 3076903 w 4225158"/>
                  <a:gd name="connsiteY33" fmla="*/ 441434 h 2341180"/>
                  <a:gd name="connsiteX34" fmla="*/ 2966545 w 4225158"/>
                  <a:gd name="connsiteY34" fmla="*/ 441434 h 2341180"/>
                  <a:gd name="connsiteX35" fmla="*/ 2793124 w 4225158"/>
                  <a:gd name="connsiteY35" fmla="*/ 315310 h 2341180"/>
                  <a:gd name="connsiteX36" fmla="*/ 2414752 w 4225158"/>
                  <a:gd name="connsiteY36" fmla="*/ 583324 h 2341180"/>
                  <a:gd name="connsiteX37" fmla="*/ 2130972 w 4225158"/>
                  <a:gd name="connsiteY37" fmla="*/ 536027 h 2341180"/>
                  <a:gd name="connsiteX38" fmla="*/ 1894490 w 4225158"/>
                  <a:gd name="connsiteY38" fmla="*/ 646386 h 2341180"/>
                  <a:gd name="connsiteX39" fmla="*/ 1468821 w 4225158"/>
                  <a:gd name="connsiteY39" fmla="*/ 1056289 h 2341180"/>
                  <a:gd name="connsiteX40" fmla="*/ 1468821 w 4225158"/>
                  <a:gd name="connsiteY40" fmla="*/ 1434662 h 2341180"/>
                  <a:gd name="connsiteX41" fmla="*/ 1563414 w 4225158"/>
                  <a:gd name="connsiteY41" fmla="*/ 1844565 h 234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25158" h="2341180">
                    <a:moveTo>
                      <a:pt x="1563414" y="1844565"/>
                    </a:moveTo>
                    <a:cubicBezTo>
                      <a:pt x="1552904" y="1941786"/>
                      <a:pt x="1453056" y="1970689"/>
                      <a:pt x="1405759" y="2017986"/>
                    </a:cubicBezTo>
                    <a:cubicBezTo>
                      <a:pt x="1358462" y="2065283"/>
                      <a:pt x="1316420" y="2104697"/>
                      <a:pt x="1279634" y="2128345"/>
                    </a:cubicBezTo>
                    <a:cubicBezTo>
                      <a:pt x="1242848" y="2151993"/>
                      <a:pt x="1221827" y="2159876"/>
                      <a:pt x="1185041" y="2159876"/>
                    </a:cubicBezTo>
                    <a:cubicBezTo>
                      <a:pt x="1148255" y="2159876"/>
                      <a:pt x="1108841" y="2112580"/>
                      <a:pt x="1058917" y="2128345"/>
                    </a:cubicBezTo>
                    <a:cubicBezTo>
                      <a:pt x="1008993" y="2144110"/>
                      <a:pt x="930166" y="2236076"/>
                      <a:pt x="885497" y="2254469"/>
                    </a:cubicBezTo>
                    <a:cubicBezTo>
                      <a:pt x="840828" y="2272862"/>
                      <a:pt x="825062" y="2241331"/>
                      <a:pt x="790903" y="2238703"/>
                    </a:cubicBezTo>
                    <a:cubicBezTo>
                      <a:pt x="756744" y="2236075"/>
                      <a:pt x="709448" y="2222938"/>
                      <a:pt x="680545" y="2238703"/>
                    </a:cubicBezTo>
                    <a:cubicBezTo>
                      <a:pt x="651642" y="2254468"/>
                      <a:pt x="641131" y="2330668"/>
                      <a:pt x="617483" y="2333296"/>
                    </a:cubicBezTo>
                    <a:cubicBezTo>
                      <a:pt x="593835" y="2335924"/>
                      <a:pt x="562303" y="2272862"/>
                      <a:pt x="538655" y="2254469"/>
                    </a:cubicBezTo>
                    <a:cubicBezTo>
                      <a:pt x="515007" y="2236076"/>
                      <a:pt x="499241" y="2215055"/>
                      <a:pt x="475593" y="2222938"/>
                    </a:cubicBezTo>
                    <a:cubicBezTo>
                      <a:pt x="451945" y="2230821"/>
                      <a:pt x="430925" y="2309648"/>
                      <a:pt x="396766" y="2301765"/>
                    </a:cubicBezTo>
                    <a:cubicBezTo>
                      <a:pt x="362607" y="2293882"/>
                      <a:pt x="304800" y="2186151"/>
                      <a:pt x="270641" y="2175641"/>
                    </a:cubicBezTo>
                    <a:cubicBezTo>
                      <a:pt x="236482" y="2165131"/>
                      <a:pt x="215462" y="2238703"/>
                      <a:pt x="191814" y="2238703"/>
                    </a:cubicBezTo>
                    <a:cubicBezTo>
                      <a:pt x="168166" y="2238703"/>
                      <a:pt x="157655" y="2188779"/>
                      <a:pt x="128752" y="2175641"/>
                    </a:cubicBezTo>
                    <a:cubicBezTo>
                      <a:pt x="99849" y="2162503"/>
                      <a:pt x="36786" y="2341180"/>
                      <a:pt x="18393" y="2159876"/>
                    </a:cubicBezTo>
                    <a:cubicBezTo>
                      <a:pt x="0" y="1978573"/>
                      <a:pt x="2628" y="1292772"/>
                      <a:pt x="18393" y="1087820"/>
                    </a:cubicBezTo>
                    <a:cubicBezTo>
                      <a:pt x="34158" y="882868"/>
                      <a:pt x="112986" y="1040523"/>
                      <a:pt x="112986" y="930165"/>
                    </a:cubicBezTo>
                    <a:cubicBezTo>
                      <a:pt x="112986" y="819807"/>
                      <a:pt x="34158" y="575441"/>
                      <a:pt x="18393" y="425669"/>
                    </a:cubicBezTo>
                    <a:cubicBezTo>
                      <a:pt x="2628" y="275897"/>
                      <a:pt x="18393" y="31531"/>
                      <a:pt x="18393" y="31531"/>
                    </a:cubicBezTo>
                    <a:lnTo>
                      <a:pt x="18393" y="0"/>
                    </a:lnTo>
                    <a:lnTo>
                      <a:pt x="4196255" y="15765"/>
                    </a:lnTo>
                    <a:lnTo>
                      <a:pt x="4196255" y="15765"/>
                    </a:lnTo>
                    <a:lnTo>
                      <a:pt x="4196255" y="31531"/>
                    </a:lnTo>
                    <a:lnTo>
                      <a:pt x="4196255" y="788276"/>
                    </a:lnTo>
                    <a:cubicBezTo>
                      <a:pt x="4196255" y="903890"/>
                      <a:pt x="4225158" y="680545"/>
                      <a:pt x="4196255" y="725214"/>
                    </a:cubicBezTo>
                    <a:cubicBezTo>
                      <a:pt x="4167352" y="769883"/>
                      <a:pt x="4096406" y="964324"/>
                      <a:pt x="4022834" y="1056289"/>
                    </a:cubicBezTo>
                    <a:cubicBezTo>
                      <a:pt x="3949262" y="1148255"/>
                      <a:pt x="3873062" y="1227083"/>
                      <a:pt x="3754821" y="1277007"/>
                    </a:cubicBezTo>
                    <a:cubicBezTo>
                      <a:pt x="3636580" y="1326931"/>
                      <a:pt x="3413234" y="1363717"/>
                      <a:pt x="3313386" y="1355834"/>
                    </a:cubicBezTo>
                    <a:cubicBezTo>
                      <a:pt x="3213538" y="1347951"/>
                      <a:pt x="3184634" y="1290145"/>
                      <a:pt x="3155731" y="1229710"/>
                    </a:cubicBezTo>
                    <a:cubicBezTo>
                      <a:pt x="3126828" y="1169275"/>
                      <a:pt x="3142593" y="1064172"/>
                      <a:pt x="3139966" y="993227"/>
                    </a:cubicBezTo>
                    <a:cubicBezTo>
                      <a:pt x="3137339" y="922282"/>
                      <a:pt x="3139966" y="804041"/>
                      <a:pt x="3139966" y="804041"/>
                    </a:cubicBezTo>
                    <a:cubicBezTo>
                      <a:pt x="3139966" y="748862"/>
                      <a:pt x="3150477" y="722586"/>
                      <a:pt x="3139966" y="662151"/>
                    </a:cubicBezTo>
                    <a:cubicBezTo>
                      <a:pt x="3129455" y="601716"/>
                      <a:pt x="3105806" y="478220"/>
                      <a:pt x="3076903" y="441434"/>
                    </a:cubicBezTo>
                    <a:cubicBezTo>
                      <a:pt x="3048000" y="404648"/>
                      <a:pt x="3013841" y="462455"/>
                      <a:pt x="2966545" y="441434"/>
                    </a:cubicBezTo>
                    <a:cubicBezTo>
                      <a:pt x="2919249" y="420413"/>
                      <a:pt x="2885089" y="291662"/>
                      <a:pt x="2793124" y="315310"/>
                    </a:cubicBezTo>
                    <a:cubicBezTo>
                      <a:pt x="2701159" y="338958"/>
                      <a:pt x="2525111" y="546538"/>
                      <a:pt x="2414752" y="583324"/>
                    </a:cubicBezTo>
                    <a:cubicBezTo>
                      <a:pt x="2304393" y="620110"/>
                      <a:pt x="2217682" y="525517"/>
                      <a:pt x="2130972" y="536027"/>
                    </a:cubicBezTo>
                    <a:cubicBezTo>
                      <a:pt x="2044262" y="546537"/>
                      <a:pt x="2004848" y="559676"/>
                      <a:pt x="1894490" y="646386"/>
                    </a:cubicBezTo>
                    <a:cubicBezTo>
                      <a:pt x="1784132" y="733096"/>
                      <a:pt x="1539766" y="924910"/>
                      <a:pt x="1468821" y="1056289"/>
                    </a:cubicBezTo>
                    <a:cubicBezTo>
                      <a:pt x="1397876" y="1187668"/>
                      <a:pt x="1458311" y="1305910"/>
                      <a:pt x="1468821" y="1434662"/>
                    </a:cubicBezTo>
                    <a:cubicBezTo>
                      <a:pt x="1479331" y="1563414"/>
                      <a:pt x="1573924" y="1747344"/>
                      <a:pt x="1563414" y="1844565"/>
                    </a:cubicBezTo>
                    <a:close/>
                  </a:path>
                </a:pathLst>
              </a:custGeom>
              <a:solidFill>
                <a:srgbClr val="CEB966">
                  <a:lumMod val="40000"/>
                  <a:lumOff val="60000"/>
                </a:srgbClr>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1" name="Freeform 8"/>
              <p:cNvSpPr/>
              <p:nvPr/>
            </p:nvSpPr>
            <p:spPr>
              <a:xfrm>
                <a:off x="5029200" y="2254469"/>
                <a:ext cx="1056290" cy="846083"/>
              </a:xfrm>
              <a:custGeom>
                <a:avLst/>
                <a:gdLst>
                  <a:gd name="connsiteX0" fmla="*/ 0 w 1056290"/>
                  <a:gd name="connsiteY0" fmla="*/ 0 h 846083"/>
                  <a:gd name="connsiteX1" fmla="*/ 331076 w 1056290"/>
                  <a:gd name="connsiteY1" fmla="*/ 567559 h 846083"/>
                  <a:gd name="connsiteX2" fmla="*/ 472966 w 1056290"/>
                  <a:gd name="connsiteY2" fmla="*/ 788276 h 846083"/>
                  <a:gd name="connsiteX3" fmla="*/ 709448 w 1056290"/>
                  <a:gd name="connsiteY3" fmla="*/ 788276 h 846083"/>
                  <a:gd name="connsiteX4" fmla="*/ 1056290 w 1056290"/>
                  <a:gd name="connsiteY4" fmla="*/ 441434 h 846083"/>
                  <a:gd name="connsiteX5" fmla="*/ 1056290 w 1056290"/>
                  <a:gd name="connsiteY5" fmla="*/ 441434 h 8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290" h="846083">
                    <a:moveTo>
                      <a:pt x="0" y="0"/>
                    </a:moveTo>
                    <a:cubicBezTo>
                      <a:pt x="126124" y="218090"/>
                      <a:pt x="252248" y="436180"/>
                      <a:pt x="331076" y="567559"/>
                    </a:cubicBezTo>
                    <a:cubicBezTo>
                      <a:pt x="409904" y="698938"/>
                      <a:pt x="409904" y="751490"/>
                      <a:pt x="472966" y="788276"/>
                    </a:cubicBezTo>
                    <a:cubicBezTo>
                      <a:pt x="536028" y="825062"/>
                      <a:pt x="612227" y="846083"/>
                      <a:pt x="709448" y="788276"/>
                    </a:cubicBezTo>
                    <a:cubicBezTo>
                      <a:pt x="806669" y="730469"/>
                      <a:pt x="1056290" y="441434"/>
                      <a:pt x="1056290" y="441434"/>
                    </a:cubicBezTo>
                    <a:lnTo>
                      <a:pt x="1056290" y="441434"/>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3" name="Freeform 9"/>
              <p:cNvSpPr/>
              <p:nvPr/>
            </p:nvSpPr>
            <p:spPr>
              <a:xfrm>
                <a:off x="5849007" y="1623848"/>
                <a:ext cx="882869" cy="246993"/>
              </a:xfrm>
              <a:custGeom>
                <a:avLst/>
                <a:gdLst>
                  <a:gd name="connsiteX0" fmla="*/ 0 w 882869"/>
                  <a:gd name="connsiteY0" fmla="*/ 0 h 246993"/>
                  <a:gd name="connsiteX1" fmla="*/ 204952 w 882869"/>
                  <a:gd name="connsiteY1" fmla="*/ 141890 h 246993"/>
                  <a:gd name="connsiteX2" fmla="*/ 441434 w 882869"/>
                  <a:gd name="connsiteY2" fmla="*/ 236483 h 246993"/>
                  <a:gd name="connsiteX3" fmla="*/ 882869 w 882869"/>
                  <a:gd name="connsiteY3" fmla="*/ 204952 h 246993"/>
                </a:gdLst>
                <a:ahLst/>
                <a:cxnLst>
                  <a:cxn ang="0">
                    <a:pos x="connsiteX0" y="connsiteY0"/>
                  </a:cxn>
                  <a:cxn ang="0">
                    <a:pos x="connsiteX1" y="connsiteY1"/>
                  </a:cxn>
                  <a:cxn ang="0">
                    <a:pos x="connsiteX2" y="connsiteY2"/>
                  </a:cxn>
                  <a:cxn ang="0">
                    <a:pos x="connsiteX3" y="connsiteY3"/>
                  </a:cxn>
                </a:cxnLst>
                <a:rect l="l" t="t" r="r" b="b"/>
                <a:pathLst>
                  <a:path w="882869" h="246993">
                    <a:moveTo>
                      <a:pt x="0" y="0"/>
                    </a:moveTo>
                    <a:cubicBezTo>
                      <a:pt x="65690" y="51238"/>
                      <a:pt x="131380" y="102476"/>
                      <a:pt x="204952" y="141890"/>
                    </a:cubicBezTo>
                    <a:cubicBezTo>
                      <a:pt x="278524" y="181304"/>
                      <a:pt x="328448" y="225973"/>
                      <a:pt x="441434" y="236483"/>
                    </a:cubicBezTo>
                    <a:cubicBezTo>
                      <a:pt x="554420" y="246993"/>
                      <a:pt x="718644" y="225972"/>
                      <a:pt x="882869" y="204952"/>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4" name="Freeform 10"/>
              <p:cNvSpPr/>
              <p:nvPr/>
            </p:nvSpPr>
            <p:spPr>
              <a:xfrm>
                <a:off x="4679731" y="3697014"/>
                <a:ext cx="152400" cy="656896"/>
              </a:xfrm>
              <a:custGeom>
                <a:avLst/>
                <a:gdLst>
                  <a:gd name="connsiteX0" fmla="*/ 144517 w 152400"/>
                  <a:gd name="connsiteY0" fmla="*/ 134007 h 656896"/>
                  <a:gd name="connsiteX1" fmla="*/ 81455 w 152400"/>
                  <a:gd name="connsiteY1" fmla="*/ 55179 h 656896"/>
                  <a:gd name="connsiteX2" fmla="*/ 18393 w 152400"/>
                  <a:gd name="connsiteY2" fmla="*/ 86710 h 656896"/>
                  <a:gd name="connsiteX3" fmla="*/ 2628 w 152400"/>
                  <a:gd name="connsiteY3" fmla="*/ 575441 h 656896"/>
                  <a:gd name="connsiteX4" fmla="*/ 34159 w 152400"/>
                  <a:gd name="connsiteY4" fmla="*/ 575441 h 656896"/>
                  <a:gd name="connsiteX5" fmla="*/ 97221 w 152400"/>
                  <a:gd name="connsiteY5" fmla="*/ 528145 h 656896"/>
                  <a:gd name="connsiteX6" fmla="*/ 128752 w 152400"/>
                  <a:gd name="connsiteY6" fmla="*/ 307427 h 656896"/>
                  <a:gd name="connsiteX7" fmla="*/ 144517 w 152400"/>
                  <a:gd name="connsiteY7" fmla="*/ 134007 h 65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656896">
                    <a:moveTo>
                      <a:pt x="144517" y="134007"/>
                    </a:moveTo>
                    <a:cubicBezTo>
                      <a:pt x="136634" y="91966"/>
                      <a:pt x="102476" y="63062"/>
                      <a:pt x="81455" y="55179"/>
                    </a:cubicBezTo>
                    <a:cubicBezTo>
                      <a:pt x="60434" y="47296"/>
                      <a:pt x="31531" y="0"/>
                      <a:pt x="18393" y="86710"/>
                    </a:cubicBezTo>
                    <a:cubicBezTo>
                      <a:pt x="5255" y="173420"/>
                      <a:pt x="0" y="493986"/>
                      <a:pt x="2628" y="575441"/>
                    </a:cubicBezTo>
                    <a:cubicBezTo>
                      <a:pt x="5256" y="656896"/>
                      <a:pt x="18394" y="583324"/>
                      <a:pt x="34159" y="575441"/>
                    </a:cubicBezTo>
                    <a:cubicBezTo>
                      <a:pt x="49925" y="567558"/>
                      <a:pt x="81456" y="572814"/>
                      <a:pt x="97221" y="528145"/>
                    </a:cubicBezTo>
                    <a:cubicBezTo>
                      <a:pt x="112987" y="483476"/>
                      <a:pt x="115614" y="370489"/>
                      <a:pt x="128752" y="307427"/>
                    </a:cubicBezTo>
                    <a:cubicBezTo>
                      <a:pt x="141890" y="244365"/>
                      <a:pt x="152400" y="176048"/>
                      <a:pt x="144517" y="134007"/>
                    </a:cubicBezTo>
                    <a:close/>
                  </a:path>
                </a:pathLst>
              </a:custGeom>
              <a:solidFill>
                <a:srgbClr val="CEB966">
                  <a:lumMod val="20000"/>
                  <a:lumOff val="80000"/>
                </a:srgbClr>
              </a:solidFill>
              <a:ln w="952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 name="Freeform 11"/>
              <p:cNvSpPr/>
              <p:nvPr/>
            </p:nvSpPr>
            <p:spPr>
              <a:xfrm>
                <a:off x="4782207" y="3770586"/>
                <a:ext cx="299545" cy="588580"/>
              </a:xfrm>
              <a:custGeom>
                <a:avLst/>
                <a:gdLst>
                  <a:gd name="connsiteX0" fmla="*/ 136634 w 299545"/>
                  <a:gd name="connsiteY0" fmla="*/ 13138 h 588580"/>
                  <a:gd name="connsiteX1" fmla="*/ 73572 w 299545"/>
                  <a:gd name="connsiteY1" fmla="*/ 107731 h 588580"/>
                  <a:gd name="connsiteX2" fmla="*/ 10510 w 299545"/>
                  <a:gd name="connsiteY2" fmla="*/ 438807 h 588580"/>
                  <a:gd name="connsiteX3" fmla="*/ 136634 w 299545"/>
                  <a:gd name="connsiteY3" fmla="*/ 580697 h 588580"/>
                  <a:gd name="connsiteX4" fmla="*/ 262759 w 299545"/>
                  <a:gd name="connsiteY4" fmla="*/ 486104 h 588580"/>
                  <a:gd name="connsiteX5" fmla="*/ 278524 w 299545"/>
                  <a:gd name="connsiteY5" fmla="*/ 186559 h 588580"/>
                  <a:gd name="connsiteX6" fmla="*/ 136634 w 299545"/>
                  <a:gd name="connsiteY6" fmla="*/ 13138 h 5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545" h="588580">
                    <a:moveTo>
                      <a:pt x="136634" y="13138"/>
                    </a:moveTo>
                    <a:cubicBezTo>
                      <a:pt x="102475" y="0"/>
                      <a:pt x="94593" y="36786"/>
                      <a:pt x="73572" y="107731"/>
                    </a:cubicBezTo>
                    <a:cubicBezTo>
                      <a:pt x="52551" y="178676"/>
                      <a:pt x="0" y="359979"/>
                      <a:pt x="10510" y="438807"/>
                    </a:cubicBezTo>
                    <a:cubicBezTo>
                      <a:pt x="21020" y="517635"/>
                      <a:pt x="94593" y="572814"/>
                      <a:pt x="136634" y="580697"/>
                    </a:cubicBezTo>
                    <a:cubicBezTo>
                      <a:pt x="178675" y="588580"/>
                      <a:pt x="239111" y="551794"/>
                      <a:pt x="262759" y="486104"/>
                    </a:cubicBezTo>
                    <a:cubicBezTo>
                      <a:pt x="286407" y="420414"/>
                      <a:pt x="299545" y="262759"/>
                      <a:pt x="278524" y="186559"/>
                    </a:cubicBezTo>
                    <a:cubicBezTo>
                      <a:pt x="257503" y="110359"/>
                      <a:pt x="170793" y="26276"/>
                      <a:pt x="136634" y="13138"/>
                    </a:cubicBez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 name="Freeform 12"/>
              <p:cNvSpPr/>
              <p:nvPr/>
            </p:nvSpPr>
            <p:spPr>
              <a:xfrm>
                <a:off x="5016062" y="3791607"/>
                <a:ext cx="260131" cy="585951"/>
              </a:xfrm>
              <a:custGeom>
                <a:avLst/>
                <a:gdLst>
                  <a:gd name="connsiteX0" fmla="*/ 233855 w 260131"/>
                  <a:gd name="connsiteY0" fmla="*/ 134007 h 585951"/>
                  <a:gd name="connsiteX1" fmla="*/ 139262 w 260131"/>
                  <a:gd name="connsiteY1" fmla="*/ 39414 h 585951"/>
                  <a:gd name="connsiteX2" fmla="*/ 123497 w 260131"/>
                  <a:gd name="connsiteY2" fmla="*/ 23648 h 585951"/>
                  <a:gd name="connsiteX3" fmla="*/ 13138 w 260131"/>
                  <a:gd name="connsiteY3" fmla="*/ 181303 h 585951"/>
                  <a:gd name="connsiteX4" fmla="*/ 44669 w 260131"/>
                  <a:gd name="connsiteY4" fmla="*/ 433552 h 585951"/>
                  <a:gd name="connsiteX5" fmla="*/ 44669 w 260131"/>
                  <a:gd name="connsiteY5" fmla="*/ 480848 h 585951"/>
                  <a:gd name="connsiteX6" fmla="*/ 155028 w 260131"/>
                  <a:gd name="connsiteY6" fmla="*/ 575441 h 585951"/>
                  <a:gd name="connsiteX7" fmla="*/ 249621 w 260131"/>
                  <a:gd name="connsiteY7" fmla="*/ 417786 h 585951"/>
                  <a:gd name="connsiteX8" fmla="*/ 218090 w 260131"/>
                  <a:gd name="connsiteY8" fmla="*/ 212834 h 585951"/>
                  <a:gd name="connsiteX9" fmla="*/ 233855 w 260131"/>
                  <a:gd name="connsiteY9" fmla="*/ 134007 h 58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131" h="585951">
                    <a:moveTo>
                      <a:pt x="233855" y="134007"/>
                    </a:moveTo>
                    <a:cubicBezTo>
                      <a:pt x="220717" y="105104"/>
                      <a:pt x="139262" y="39414"/>
                      <a:pt x="139262" y="39414"/>
                    </a:cubicBezTo>
                    <a:cubicBezTo>
                      <a:pt x="120869" y="21021"/>
                      <a:pt x="144518" y="0"/>
                      <a:pt x="123497" y="23648"/>
                    </a:cubicBezTo>
                    <a:cubicBezTo>
                      <a:pt x="102476" y="47296"/>
                      <a:pt x="26276" y="112986"/>
                      <a:pt x="13138" y="181303"/>
                    </a:cubicBezTo>
                    <a:cubicBezTo>
                      <a:pt x="0" y="249620"/>
                      <a:pt x="39414" y="383628"/>
                      <a:pt x="44669" y="433552"/>
                    </a:cubicBezTo>
                    <a:cubicBezTo>
                      <a:pt x="49924" y="483476"/>
                      <a:pt x="26276" y="457200"/>
                      <a:pt x="44669" y="480848"/>
                    </a:cubicBezTo>
                    <a:cubicBezTo>
                      <a:pt x="63062" y="504496"/>
                      <a:pt x="120869" y="585951"/>
                      <a:pt x="155028" y="575441"/>
                    </a:cubicBezTo>
                    <a:cubicBezTo>
                      <a:pt x="189187" y="564931"/>
                      <a:pt x="239111" y="478220"/>
                      <a:pt x="249621" y="417786"/>
                    </a:cubicBezTo>
                    <a:cubicBezTo>
                      <a:pt x="260131" y="357352"/>
                      <a:pt x="223345" y="257503"/>
                      <a:pt x="218090" y="212834"/>
                    </a:cubicBezTo>
                    <a:cubicBezTo>
                      <a:pt x="212835" y="168165"/>
                      <a:pt x="246993" y="162910"/>
                      <a:pt x="233855" y="134007"/>
                    </a:cubicBez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 name="Freeform 14"/>
              <p:cNvSpPr/>
              <p:nvPr/>
            </p:nvSpPr>
            <p:spPr>
              <a:xfrm>
                <a:off x="5249917" y="3788979"/>
                <a:ext cx="333704" cy="522890"/>
              </a:xfrm>
              <a:custGeom>
                <a:avLst/>
                <a:gdLst>
                  <a:gd name="connsiteX0" fmla="*/ 252249 w 333704"/>
                  <a:gd name="connsiteY0" fmla="*/ 57807 h 522890"/>
                  <a:gd name="connsiteX1" fmla="*/ 141890 w 333704"/>
                  <a:gd name="connsiteY1" fmla="*/ 26276 h 522890"/>
                  <a:gd name="connsiteX2" fmla="*/ 31531 w 333704"/>
                  <a:gd name="connsiteY2" fmla="*/ 57807 h 522890"/>
                  <a:gd name="connsiteX3" fmla="*/ 0 w 333704"/>
                  <a:gd name="connsiteY3" fmla="*/ 152400 h 522890"/>
                  <a:gd name="connsiteX4" fmla="*/ 31531 w 333704"/>
                  <a:gd name="connsiteY4" fmla="*/ 451945 h 522890"/>
                  <a:gd name="connsiteX5" fmla="*/ 110359 w 333704"/>
                  <a:gd name="connsiteY5" fmla="*/ 515007 h 522890"/>
                  <a:gd name="connsiteX6" fmla="*/ 157655 w 333704"/>
                  <a:gd name="connsiteY6" fmla="*/ 404649 h 522890"/>
                  <a:gd name="connsiteX7" fmla="*/ 252249 w 333704"/>
                  <a:gd name="connsiteY7" fmla="*/ 451945 h 522890"/>
                  <a:gd name="connsiteX8" fmla="*/ 331076 w 333704"/>
                  <a:gd name="connsiteY8" fmla="*/ 373118 h 522890"/>
                  <a:gd name="connsiteX9" fmla="*/ 252249 w 333704"/>
                  <a:gd name="connsiteY9" fmla="*/ 57807 h 52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704" h="522890">
                    <a:moveTo>
                      <a:pt x="252249" y="57807"/>
                    </a:moveTo>
                    <a:cubicBezTo>
                      <a:pt x="220718" y="0"/>
                      <a:pt x="178676" y="26276"/>
                      <a:pt x="141890" y="26276"/>
                    </a:cubicBezTo>
                    <a:cubicBezTo>
                      <a:pt x="105104" y="26276"/>
                      <a:pt x="55179" y="36786"/>
                      <a:pt x="31531" y="57807"/>
                    </a:cubicBezTo>
                    <a:cubicBezTo>
                      <a:pt x="7883" y="78828"/>
                      <a:pt x="0" y="86710"/>
                      <a:pt x="0" y="152400"/>
                    </a:cubicBezTo>
                    <a:cubicBezTo>
                      <a:pt x="0" y="218090"/>
                      <a:pt x="13138" y="391511"/>
                      <a:pt x="31531" y="451945"/>
                    </a:cubicBezTo>
                    <a:cubicBezTo>
                      <a:pt x="49924" y="512379"/>
                      <a:pt x="89338" y="522890"/>
                      <a:pt x="110359" y="515007"/>
                    </a:cubicBezTo>
                    <a:cubicBezTo>
                      <a:pt x="131380" y="507124"/>
                      <a:pt x="134007" y="415159"/>
                      <a:pt x="157655" y="404649"/>
                    </a:cubicBezTo>
                    <a:cubicBezTo>
                      <a:pt x="181303" y="394139"/>
                      <a:pt x="223345" y="457200"/>
                      <a:pt x="252249" y="451945"/>
                    </a:cubicBezTo>
                    <a:cubicBezTo>
                      <a:pt x="281153" y="446690"/>
                      <a:pt x="328449" y="436180"/>
                      <a:pt x="331076" y="373118"/>
                    </a:cubicBezTo>
                    <a:cubicBezTo>
                      <a:pt x="333704" y="310056"/>
                      <a:pt x="283780" y="115614"/>
                      <a:pt x="252249" y="57807"/>
                    </a:cubicBez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 name="Freeform 15"/>
              <p:cNvSpPr/>
              <p:nvPr/>
            </p:nvSpPr>
            <p:spPr>
              <a:xfrm>
                <a:off x="5499538" y="3723290"/>
                <a:ext cx="344214" cy="483476"/>
              </a:xfrm>
              <a:custGeom>
                <a:avLst/>
                <a:gdLst>
                  <a:gd name="connsiteX0" fmla="*/ 317938 w 344214"/>
                  <a:gd name="connsiteY0" fmla="*/ 28903 h 483476"/>
                  <a:gd name="connsiteX1" fmla="*/ 176048 w 344214"/>
                  <a:gd name="connsiteY1" fmla="*/ 13138 h 483476"/>
                  <a:gd name="connsiteX2" fmla="*/ 18393 w 344214"/>
                  <a:gd name="connsiteY2" fmla="*/ 107731 h 483476"/>
                  <a:gd name="connsiteX3" fmla="*/ 65690 w 344214"/>
                  <a:gd name="connsiteY3" fmla="*/ 407276 h 483476"/>
                  <a:gd name="connsiteX4" fmla="*/ 128752 w 344214"/>
                  <a:gd name="connsiteY4" fmla="*/ 470338 h 483476"/>
                  <a:gd name="connsiteX5" fmla="*/ 207579 w 344214"/>
                  <a:gd name="connsiteY5" fmla="*/ 328448 h 483476"/>
                  <a:gd name="connsiteX6" fmla="*/ 317938 w 344214"/>
                  <a:gd name="connsiteY6" fmla="*/ 359979 h 483476"/>
                  <a:gd name="connsiteX7" fmla="*/ 333703 w 344214"/>
                  <a:gd name="connsiteY7" fmla="*/ 170793 h 483476"/>
                  <a:gd name="connsiteX8" fmla="*/ 317938 w 344214"/>
                  <a:gd name="connsiteY8" fmla="*/ 28903 h 48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14" h="483476">
                    <a:moveTo>
                      <a:pt x="317938" y="28903"/>
                    </a:moveTo>
                    <a:cubicBezTo>
                      <a:pt x="291662" y="2627"/>
                      <a:pt x="225972" y="0"/>
                      <a:pt x="176048" y="13138"/>
                    </a:cubicBezTo>
                    <a:cubicBezTo>
                      <a:pt x="126124" y="26276"/>
                      <a:pt x="36786" y="42041"/>
                      <a:pt x="18393" y="107731"/>
                    </a:cubicBezTo>
                    <a:cubicBezTo>
                      <a:pt x="0" y="173421"/>
                      <a:pt x="47297" y="346842"/>
                      <a:pt x="65690" y="407276"/>
                    </a:cubicBezTo>
                    <a:cubicBezTo>
                      <a:pt x="84083" y="467710"/>
                      <a:pt x="105104" y="483476"/>
                      <a:pt x="128752" y="470338"/>
                    </a:cubicBezTo>
                    <a:cubicBezTo>
                      <a:pt x="152400" y="457200"/>
                      <a:pt x="176048" y="346841"/>
                      <a:pt x="207579" y="328448"/>
                    </a:cubicBezTo>
                    <a:cubicBezTo>
                      <a:pt x="239110" y="310055"/>
                      <a:pt x="296917" y="386255"/>
                      <a:pt x="317938" y="359979"/>
                    </a:cubicBezTo>
                    <a:cubicBezTo>
                      <a:pt x="338959" y="333703"/>
                      <a:pt x="331076" y="223345"/>
                      <a:pt x="333703" y="170793"/>
                    </a:cubicBezTo>
                    <a:cubicBezTo>
                      <a:pt x="336330" y="118241"/>
                      <a:pt x="344214" y="55179"/>
                      <a:pt x="317938" y="28903"/>
                    </a:cubicBez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Freeform 17"/>
              <p:cNvSpPr/>
              <p:nvPr/>
            </p:nvSpPr>
            <p:spPr>
              <a:xfrm>
                <a:off x="5486400" y="4093779"/>
                <a:ext cx="365234" cy="449317"/>
              </a:xfrm>
              <a:custGeom>
                <a:avLst/>
                <a:gdLst>
                  <a:gd name="connsiteX0" fmla="*/ 141890 w 365234"/>
                  <a:gd name="connsiteY0" fmla="*/ 84083 h 449317"/>
                  <a:gd name="connsiteX1" fmla="*/ 236483 w 365234"/>
                  <a:gd name="connsiteY1" fmla="*/ 5255 h 449317"/>
                  <a:gd name="connsiteX2" fmla="*/ 299545 w 365234"/>
                  <a:gd name="connsiteY2" fmla="*/ 52552 h 449317"/>
                  <a:gd name="connsiteX3" fmla="*/ 331076 w 365234"/>
                  <a:gd name="connsiteY3" fmla="*/ 178676 h 449317"/>
                  <a:gd name="connsiteX4" fmla="*/ 346841 w 365234"/>
                  <a:gd name="connsiteY4" fmla="*/ 320566 h 449317"/>
                  <a:gd name="connsiteX5" fmla="*/ 220717 w 365234"/>
                  <a:gd name="connsiteY5" fmla="*/ 446690 h 449317"/>
                  <a:gd name="connsiteX6" fmla="*/ 31531 w 365234"/>
                  <a:gd name="connsiteY6" fmla="*/ 336331 h 449317"/>
                  <a:gd name="connsiteX7" fmla="*/ 31531 w 365234"/>
                  <a:gd name="connsiteY7" fmla="*/ 162911 h 449317"/>
                  <a:gd name="connsiteX8" fmla="*/ 78828 w 365234"/>
                  <a:gd name="connsiteY8" fmla="*/ 84083 h 449317"/>
                  <a:gd name="connsiteX9" fmla="*/ 189186 w 365234"/>
                  <a:gd name="connsiteY9" fmla="*/ 115614 h 4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34" h="449317">
                    <a:moveTo>
                      <a:pt x="141890" y="84083"/>
                    </a:moveTo>
                    <a:cubicBezTo>
                      <a:pt x="176048" y="47296"/>
                      <a:pt x="210207" y="10510"/>
                      <a:pt x="236483" y="5255"/>
                    </a:cubicBezTo>
                    <a:cubicBezTo>
                      <a:pt x="262759" y="0"/>
                      <a:pt x="283780" y="23649"/>
                      <a:pt x="299545" y="52552"/>
                    </a:cubicBezTo>
                    <a:cubicBezTo>
                      <a:pt x="315311" y="81456"/>
                      <a:pt x="323193" y="134007"/>
                      <a:pt x="331076" y="178676"/>
                    </a:cubicBezTo>
                    <a:cubicBezTo>
                      <a:pt x="338959" y="223345"/>
                      <a:pt x="365234" y="275897"/>
                      <a:pt x="346841" y="320566"/>
                    </a:cubicBezTo>
                    <a:cubicBezTo>
                      <a:pt x="328448" y="365235"/>
                      <a:pt x="273269" y="444063"/>
                      <a:pt x="220717" y="446690"/>
                    </a:cubicBezTo>
                    <a:cubicBezTo>
                      <a:pt x="168165" y="449317"/>
                      <a:pt x="63062" y="383627"/>
                      <a:pt x="31531" y="336331"/>
                    </a:cubicBezTo>
                    <a:cubicBezTo>
                      <a:pt x="0" y="289035"/>
                      <a:pt x="23648" y="204952"/>
                      <a:pt x="31531" y="162911"/>
                    </a:cubicBezTo>
                    <a:cubicBezTo>
                      <a:pt x="39414" y="120870"/>
                      <a:pt x="52552" y="91966"/>
                      <a:pt x="78828" y="84083"/>
                    </a:cubicBezTo>
                    <a:cubicBezTo>
                      <a:pt x="105104" y="76200"/>
                      <a:pt x="147145" y="95907"/>
                      <a:pt x="189186" y="115614"/>
                    </a:cubicBezTo>
                  </a:path>
                </a:pathLst>
              </a:custGeom>
              <a:solidFill>
                <a:srgbClr val="CEB966">
                  <a:lumMod val="20000"/>
                  <a:lumOff val="80000"/>
                </a:srgbClr>
              </a:solidFill>
              <a:ln w="2857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2" name="Freeform 18"/>
              <p:cNvSpPr/>
              <p:nvPr/>
            </p:nvSpPr>
            <p:spPr>
              <a:xfrm>
                <a:off x="5173717" y="4240924"/>
                <a:ext cx="357352" cy="357352"/>
              </a:xfrm>
              <a:custGeom>
                <a:avLst/>
                <a:gdLst>
                  <a:gd name="connsiteX0" fmla="*/ 328449 w 357352"/>
                  <a:gd name="connsiteY0" fmla="*/ 31531 h 357352"/>
                  <a:gd name="connsiteX1" fmla="*/ 344214 w 357352"/>
                  <a:gd name="connsiteY1" fmla="*/ 189186 h 357352"/>
                  <a:gd name="connsiteX2" fmla="*/ 249621 w 357352"/>
                  <a:gd name="connsiteY2" fmla="*/ 331076 h 357352"/>
                  <a:gd name="connsiteX3" fmla="*/ 155028 w 357352"/>
                  <a:gd name="connsiteY3" fmla="*/ 346842 h 357352"/>
                  <a:gd name="connsiteX4" fmla="*/ 44669 w 357352"/>
                  <a:gd name="connsiteY4" fmla="*/ 331076 h 357352"/>
                  <a:gd name="connsiteX5" fmla="*/ 13138 w 357352"/>
                  <a:gd name="connsiteY5" fmla="*/ 220717 h 357352"/>
                  <a:gd name="connsiteX6" fmla="*/ 13138 w 357352"/>
                  <a:gd name="connsiteY6" fmla="*/ 126124 h 357352"/>
                  <a:gd name="connsiteX7" fmla="*/ 91966 w 357352"/>
                  <a:gd name="connsiteY7" fmla="*/ 31531 h 357352"/>
                  <a:gd name="connsiteX8" fmla="*/ 170793 w 357352"/>
                  <a:gd name="connsiteY8" fmla="*/ 78828 h 357352"/>
                  <a:gd name="connsiteX9" fmla="*/ 233855 w 357352"/>
                  <a:gd name="connsiteY9" fmla="*/ 15766 h 357352"/>
                  <a:gd name="connsiteX10" fmla="*/ 233855 w 357352"/>
                  <a:gd name="connsiteY10" fmla="*/ 0 h 357352"/>
                  <a:gd name="connsiteX11" fmla="*/ 233855 w 357352"/>
                  <a:gd name="connsiteY11" fmla="*/ 0 h 357352"/>
                  <a:gd name="connsiteX12" fmla="*/ 328449 w 357352"/>
                  <a:gd name="connsiteY12" fmla="*/ 31531 h 3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352" h="357352">
                    <a:moveTo>
                      <a:pt x="328449" y="31531"/>
                    </a:moveTo>
                    <a:cubicBezTo>
                      <a:pt x="342900" y="85396"/>
                      <a:pt x="357352" y="139262"/>
                      <a:pt x="344214" y="189186"/>
                    </a:cubicBezTo>
                    <a:cubicBezTo>
                      <a:pt x="331076" y="239110"/>
                      <a:pt x="281152" y="304800"/>
                      <a:pt x="249621" y="331076"/>
                    </a:cubicBezTo>
                    <a:cubicBezTo>
                      <a:pt x="218090" y="357352"/>
                      <a:pt x="189187" y="346842"/>
                      <a:pt x="155028" y="346842"/>
                    </a:cubicBezTo>
                    <a:cubicBezTo>
                      <a:pt x="120869" y="346842"/>
                      <a:pt x="68317" y="352097"/>
                      <a:pt x="44669" y="331076"/>
                    </a:cubicBezTo>
                    <a:cubicBezTo>
                      <a:pt x="21021" y="310055"/>
                      <a:pt x="18393" y="254876"/>
                      <a:pt x="13138" y="220717"/>
                    </a:cubicBezTo>
                    <a:cubicBezTo>
                      <a:pt x="7883" y="186558"/>
                      <a:pt x="0" y="157655"/>
                      <a:pt x="13138" y="126124"/>
                    </a:cubicBezTo>
                    <a:cubicBezTo>
                      <a:pt x="26276" y="94593"/>
                      <a:pt x="65690" y="39414"/>
                      <a:pt x="91966" y="31531"/>
                    </a:cubicBezTo>
                    <a:cubicBezTo>
                      <a:pt x="118242" y="23648"/>
                      <a:pt x="147145" y="81455"/>
                      <a:pt x="170793" y="78828"/>
                    </a:cubicBezTo>
                    <a:cubicBezTo>
                      <a:pt x="194441" y="76201"/>
                      <a:pt x="223345" y="28904"/>
                      <a:pt x="233855" y="15766"/>
                    </a:cubicBezTo>
                    <a:cubicBezTo>
                      <a:pt x="244365" y="2628"/>
                      <a:pt x="233855" y="0"/>
                      <a:pt x="233855" y="0"/>
                    </a:cubicBezTo>
                    <a:lnTo>
                      <a:pt x="233855" y="0"/>
                    </a:lnTo>
                    <a:lnTo>
                      <a:pt x="328449" y="31531"/>
                    </a:ln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Freeform 19"/>
              <p:cNvSpPr/>
              <p:nvPr/>
            </p:nvSpPr>
            <p:spPr>
              <a:xfrm>
                <a:off x="4900448" y="4285593"/>
                <a:ext cx="289035" cy="333704"/>
              </a:xfrm>
              <a:custGeom>
                <a:avLst/>
                <a:gdLst>
                  <a:gd name="connsiteX0" fmla="*/ 270642 w 289035"/>
                  <a:gd name="connsiteY0" fmla="*/ 97221 h 333704"/>
                  <a:gd name="connsiteX1" fmla="*/ 270642 w 289035"/>
                  <a:gd name="connsiteY1" fmla="*/ 207579 h 333704"/>
                  <a:gd name="connsiteX2" fmla="*/ 254876 w 289035"/>
                  <a:gd name="connsiteY2" fmla="*/ 286407 h 333704"/>
                  <a:gd name="connsiteX3" fmla="*/ 160283 w 289035"/>
                  <a:gd name="connsiteY3" fmla="*/ 333704 h 333704"/>
                  <a:gd name="connsiteX4" fmla="*/ 18393 w 289035"/>
                  <a:gd name="connsiteY4" fmla="*/ 286407 h 333704"/>
                  <a:gd name="connsiteX5" fmla="*/ 49924 w 289035"/>
                  <a:gd name="connsiteY5" fmla="*/ 81455 h 333704"/>
                  <a:gd name="connsiteX6" fmla="*/ 160283 w 289035"/>
                  <a:gd name="connsiteY6" fmla="*/ 2628 h 333704"/>
                  <a:gd name="connsiteX7" fmla="*/ 270642 w 289035"/>
                  <a:gd name="connsiteY7" fmla="*/ 97221 h 33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035" h="333704">
                    <a:moveTo>
                      <a:pt x="270642" y="97221"/>
                    </a:moveTo>
                    <a:cubicBezTo>
                      <a:pt x="289035" y="131380"/>
                      <a:pt x="273270" y="176048"/>
                      <a:pt x="270642" y="207579"/>
                    </a:cubicBezTo>
                    <a:cubicBezTo>
                      <a:pt x="268014" y="239110"/>
                      <a:pt x="273269" y="265386"/>
                      <a:pt x="254876" y="286407"/>
                    </a:cubicBezTo>
                    <a:cubicBezTo>
                      <a:pt x="236483" y="307428"/>
                      <a:pt x="199697" y="333704"/>
                      <a:pt x="160283" y="333704"/>
                    </a:cubicBezTo>
                    <a:cubicBezTo>
                      <a:pt x="120869" y="333704"/>
                      <a:pt x="36786" y="328448"/>
                      <a:pt x="18393" y="286407"/>
                    </a:cubicBezTo>
                    <a:cubicBezTo>
                      <a:pt x="0" y="244366"/>
                      <a:pt x="26276" y="128751"/>
                      <a:pt x="49924" y="81455"/>
                    </a:cubicBezTo>
                    <a:cubicBezTo>
                      <a:pt x="73572" y="34159"/>
                      <a:pt x="128752" y="0"/>
                      <a:pt x="160283" y="2628"/>
                    </a:cubicBezTo>
                    <a:cubicBezTo>
                      <a:pt x="191814" y="5256"/>
                      <a:pt x="252249" y="63063"/>
                      <a:pt x="270642" y="97221"/>
                    </a:cubicBezTo>
                    <a:close/>
                  </a:path>
                </a:pathLst>
              </a:custGeom>
              <a:solidFill>
                <a:srgbClr val="CEB966">
                  <a:lumMod val="20000"/>
                  <a:lumOff val="80000"/>
                </a:srgbClr>
              </a:solidFill>
              <a:ln w="254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 name="Freeform 20"/>
              <p:cNvSpPr/>
              <p:nvPr/>
            </p:nvSpPr>
            <p:spPr>
              <a:xfrm>
                <a:off x="4721772" y="4240924"/>
                <a:ext cx="218090" cy="407276"/>
              </a:xfrm>
              <a:custGeom>
                <a:avLst/>
                <a:gdLst>
                  <a:gd name="connsiteX0" fmla="*/ 197069 w 218090"/>
                  <a:gd name="connsiteY0" fmla="*/ 126124 h 407276"/>
                  <a:gd name="connsiteX1" fmla="*/ 181304 w 218090"/>
                  <a:gd name="connsiteY1" fmla="*/ 362607 h 407276"/>
                  <a:gd name="connsiteX2" fmla="*/ 55180 w 218090"/>
                  <a:gd name="connsiteY2" fmla="*/ 394138 h 407276"/>
                  <a:gd name="connsiteX3" fmla="*/ 7883 w 218090"/>
                  <a:gd name="connsiteY3" fmla="*/ 331076 h 407276"/>
                  <a:gd name="connsiteX4" fmla="*/ 7883 w 218090"/>
                  <a:gd name="connsiteY4" fmla="*/ 94593 h 407276"/>
                  <a:gd name="connsiteX5" fmla="*/ 55180 w 218090"/>
                  <a:gd name="connsiteY5" fmla="*/ 0 h 407276"/>
                  <a:gd name="connsiteX6" fmla="*/ 197069 w 218090"/>
                  <a:gd name="connsiteY6" fmla="*/ 126124 h 40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90" h="407276">
                    <a:moveTo>
                      <a:pt x="197069" y="126124"/>
                    </a:moveTo>
                    <a:cubicBezTo>
                      <a:pt x="218090" y="186558"/>
                      <a:pt x="204952" y="317938"/>
                      <a:pt x="181304" y="362607"/>
                    </a:cubicBezTo>
                    <a:cubicBezTo>
                      <a:pt x="157656" y="407276"/>
                      <a:pt x="84084" y="399393"/>
                      <a:pt x="55180" y="394138"/>
                    </a:cubicBezTo>
                    <a:cubicBezTo>
                      <a:pt x="26276" y="388883"/>
                      <a:pt x="15766" y="381000"/>
                      <a:pt x="7883" y="331076"/>
                    </a:cubicBezTo>
                    <a:cubicBezTo>
                      <a:pt x="0" y="281152"/>
                      <a:pt x="0" y="149772"/>
                      <a:pt x="7883" y="94593"/>
                    </a:cubicBezTo>
                    <a:cubicBezTo>
                      <a:pt x="15766" y="39414"/>
                      <a:pt x="28904" y="0"/>
                      <a:pt x="55180" y="0"/>
                    </a:cubicBezTo>
                    <a:cubicBezTo>
                      <a:pt x="81456" y="0"/>
                      <a:pt x="176048" y="65690"/>
                      <a:pt x="197069" y="126124"/>
                    </a:cubicBezTo>
                    <a:close/>
                  </a:path>
                </a:pathLst>
              </a:custGeom>
              <a:solidFill>
                <a:srgbClr val="CEB966">
                  <a:lumMod val="20000"/>
                  <a:lumOff val="80000"/>
                </a:srgbClr>
              </a:solidFill>
              <a:ln w="2857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 name="Freeform 22"/>
              <p:cNvSpPr/>
              <p:nvPr/>
            </p:nvSpPr>
            <p:spPr>
              <a:xfrm>
                <a:off x="4642945" y="4204138"/>
                <a:ext cx="94593" cy="462455"/>
              </a:xfrm>
              <a:custGeom>
                <a:avLst/>
                <a:gdLst>
                  <a:gd name="connsiteX0" fmla="*/ 7883 w 94593"/>
                  <a:gd name="connsiteY0" fmla="*/ 84083 h 462455"/>
                  <a:gd name="connsiteX1" fmla="*/ 23648 w 94593"/>
                  <a:gd name="connsiteY1" fmla="*/ 415159 h 462455"/>
                  <a:gd name="connsiteX2" fmla="*/ 86710 w 94593"/>
                  <a:gd name="connsiteY2" fmla="*/ 367862 h 462455"/>
                  <a:gd name="connsiteX3" fmla="*/ 70945 w 94593"/>
                  <a:gd name="connsiteY3" fmla="*/ 52552 h 462455"/>
                  <a:gd name="connsiteX4" fmla="*/ 7883 w 94593"/>
                  <a:gd name="connsiteY4" fmla="*/ 84083 h 46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462455">
                    <a:moveTo>
                      <a:pt x="7883" y="84083"/>
                    </a:moveTo>
                    <a:cubicBezTo>
                      <a:pt x="0" y="144518"/>
                      <a:pt x="10510" y="367863"/>
                      <a:pt x="23648" y="415159"/>
                    </a:cubicBezTo>
                    <a:cubicBezTo>
                      <a:pt x="36786" y="462455"/>
                      <a:pt x="78827" y="428297"/>
                      <a:pt x="86710" y="367862"/>
                    </a:cubicBezTo>
                    <a:cubicBezTo>
                      <a:pt x="94593" y="307428"/>
                      <a:pt x="81455" y="105104"/>
                      <a:pt x="70945" y="52552"/>
                    </a:cubicBezTo>
                    <a:cubicBezTo>
                      <a:pt x="60435" y="0"/>
                      <a:pt x="15766" y="23649"/>
                      <a:pt x="7883" y="84083"/>
                    </a:cubicBezTo>
                    <a:close/>
                  </a:path>
                </a:pathLst>
              </a:custGeom>
              <a:solidFill>
                <a:srgbClr val="CEB966">
                  <a:lumMod val="20000"/>
                  <a:lumOff val="80000"/>
                </a:srgbClr>
              </a:solidFill>
              <a:ln w="2857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 name="Freeform 23"/>
              <p:cNvSpPr/>
              <p:nvPr/>
            </p:nvSpPr>
            <p:spPr>
              <a:xfrm>
                <a:off x="4637690" y="3733800"/>
                <a:ext cx="186558" cy="541283"/>
              </a:xfrm>
              <a:custGeom>
                <a:avLst/>
                <a:gdLst>
                  <a:gd name="connsiteX0" fmla="*/ 139262 w 186558"/>
                  <a:gd name="connsiteY0" fmla="*/ 475593 h 541283"/>
                  <a:gd name="connsiteX1" fmla="*/ 91965 w 186558"/>
                  <a:gd name="connsiteY1" fmla="*/ 538655 h 541283"/>
                  <a:gd name="connsiteX2" fmla="*/ 13138 w 186558"/>
                  <a:gd name="connsiteY2" fmla="*/ 491359 h 541283"/>
                  <a:gd name="connsiteX3" fmla="*/ 13138 w 186558"/>
                  <a:gd name="connsiteY3" fmla="*/ 491359 h 541283"/>
                  <a:gd name="connsiteX4" fmla="*/ 13138 w 186558"/>
                  <a:gd name="connsiteY4" fmla="*/ 128752 h 541283"/>
                  <a:gd name="connsiteX5" fmla="*/ 91965 w 186558"/>
                  <a:gd name="connsiteY5" fmla="*/ 2628 h 541283"/>
                  <a:gd name="connsiteX6" fmla="*/ 186558 w 186558"/>
                  <a:gd name="connsiteY6" fmla="*/ 112986 h 54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58" h="541283">
                    <a:moveTo>
                      <a:pt x="139262" y="475593"/>
                    </a:moveTo>
                    <a:cubicBezTo>
                      <a:pt x="126124" y="505810"/>
                      <a:pt x="112986" y="536027"/>
                      <a:pt x="91965" y="538655"/>
                    </a:cubicBezTo>
                    <a:cubicBezTo>
                      <a:pt x="70944" y="541283"/>
                      <a:pt x="13138" y="491359"/>
                      <a:pt x="13138" y="491359"/>
                    </a:cubicBezTo>
                    <a:lnTo>
                      <a:pt x="13138" y="491359"/>
                    </a:lnTo>
                    <a:cubicBezTo>
                      <a:pt x="13138" y="430925"/>
                      <a:pt x="0" y="210207"/>
                      <a:pt x="13138" y="128752"/>
                    </a:cubicBezTo>
                    <a:cubicBezTo>
                      <a:pt x="26276" y="47297"/>
                      <a:pt x="63062" y="5256"/>
                      <a:pt x="91965" y="2628"/>
                    </a:cubicBezTo>
                    <a:cubicBezTo>
                      <a:pt x="120868" y="0"/>
                      <a:pt x="153713" y="56493"/>
                      <a:pt x="186558" y="112986"/>
                    </a:cubicBezTo>
                  </a:path>
                </a:pathLst>
              </a:custGeom>
              <a:solidFill>
                <a:srgbClr val="CEB966">
                  <a:lumMod val="20000"/>
                  <a:lumOff val="80000"/>
                </a:srgbClr>
              </a:solidFill>
              <a:ln w="2857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7" name="Oval 28"/>
              <p:cNvSpPr/>
              <p:nvPr/>
            </p:nvSpPr>
            <p:spPr>
              <a:xfrm>
                <a:off x="8143900" y="3571876"/>
                <a:ext cx="648000" cy="1008000"/>
              </a:xfrm>
              <a:prstGeom prst="ellipse">
                <a:avLst/>
              </a:prstGeom>
              <a:solidFill>
                <a:srgbClr val="C9C2D1">
                  <a:lumMod val="20000"/>
                  <a:lumOff val="80000"/>
                </a:srgbClr>
              </a:solidFill>
              <a:ln w="76200" cap="flat" cmpd="sng" algn="ctr">
                <a:solidFill>
                  <a:sysClr val="windowText" lastClr="000000"/>
                </a:solidFill>
                <a:prstDash val="solid"/>
              </a:ln>
              <a:effectLst/>
              <a:scene3d>
                <a:camera prst="perspectiveContrastingRightFacing"/>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Oval 29"/>
              <p:cNvSpPr/>
              <p:nvPr/>
            </p:nvSpPr>
            <p:spPr>
              <a:xfrm>
                <a:off x="8429652" y="3929066"/>
                <a:ext cx="144000" cy="288000"/>
              </a:xfrm>
              <a:prstGeom prst="ellipse">
                <a:avLst/>
              </a:prstGeom>
              <a:solidFill>
                <a:sysClr val="window" lastClr="FFFFFF"/>
              </a:solid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Freeform 35"/>
              <p:cNvSpPr/>
              <p:nvPr/>
            </p:nvSpPr>
            <p:spPr>
              <a:xfrm>
                <a:off x="7538545" y="3547241"/>
                <a:ext cx="896007" cy="1024759"/>
              </a:xfrm>
              <a:custGeom>
                <a:avLst/>
                <a:gdLst>
                  <a:gd name="connsiteX0" fmla="*/ 880241 w 896007"/>
                  <a:gd name="connsiteY0" fmla="*/ 0 h 1024759"/>
                  <a:gd name="connsiteX1" fmla="*/ 155027 w 896007"/>
                  <a:gd name="connsiteY1" fmla="*/ 567559 h 1024759"/>
                  <a:gd name="connsiteX2" fmla="*/ 155027 w 896007"/>
                  <a:gd name="connsiteY2" fmla="*/ 567559 h 1024759"/>
                  <a:gd name="connsiteX3" fmla="*/ 123496 w 896007"/>
                  <a:gd name="connsiteY3" fmla="*/ 599090 h 1024759"/>
                  <a:gd name="connsiteX4" fmla="*/ 896007 w 896007"/>
                  <a:gd name="connsiteY4" fmla="*/ 1024759 h 1024759"/>
                  <a:gd name="connsiteX5" fmla="*/ 896007 w 896007"/>
                  <a:gd name="connsiteY5" fmla="*/ 1024759 h 1024759"/>
                  <a:gd name="connsiteX6" fmla="*/ 817179 w 896007"/>
                  <a:gd name="connsiteY6" fmla="*/ 945931 h 1024759"/>
                  <a:gd name="connsiteX7" fmla="*/ 785648 w 896007"/>
                  <a:gd name="connsiteY7" fmla="*/ 835573 h 1024759"/>
                  <a:gd name="connsiteX8" fmla="*/ 754117 w 896007"/>
                  <a:gd name="connsiteY8" fmla="*/ 709449 h 1024759"/>
                  <a:gd name="connsiteX9" fmla="*/ 738352 w 896007"/>
                  <a:gd name="connsiteY9" fmla="*/ 599090 h 1024759"/>
                  <a:gd name="connsiteX10" fmla="*/ 754117 w 896007"/>
                  <a:gd name="connsiteY10" fmla="*/ 378373 h 1024759"/>
                  <a:gd name="connsiteX11" fmla="*/ 769883 w 896007"/>
                  <a:gd name="connsiteY11" fmla="*/ 204952 h 1024759"/>
                  <a:gd name="connsiteX12" fmla="*/ 817179 w 896007"/>
                  <a:gd name="connsiteY12" fmla="*/ 63062 h 1024759"/>
                  <a:gd name="connsiteX13" fmla="*/ 880241 w 896007"/>
                  <a:gd name="connsiteY13" fmla="*/ 0 h 102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6007" h="1024759">
                    <a:moveTo>
                      <a:pt x="880241" y="0"/>
                    </a:moveTo>
                    <a:lnTo>
                      <a:pt x="155027" y="567559"/>
                    </a:lnTo>
                    <a:lnTo>
                      <a:pt x="155027" y="567559"/>
                    </a:lnTo>
                    <a:cubicBezTo>
                      <a:pt x="149772" y="572814"/>
                      <a:pt x="0" y="522890"/>
                      <a:pt x="123496" y="599090"/>
                    </a:cubicBezTo>
                    <a:cubicBezTo>
                      <a:pt x="246992" y="675290"/>
                      <a:pt x="896007" y="1024759"/>
                      <a:pt x="896007" y="1024759"/>
                    </a:cubicBezTo>
                    <a:lnTo>
                      <a:pt x="896007" y="1024759"/>
                    </a:lnTo>
                    <a:cubicBezTo>
                      <a:pt x="882869" y="1011621"/>
                      <a:pt x="835572" y="977462"/>
                      <a:pt x="817179" y="945931"/>
                    </a:cubicBezTo>
                    <a:cubicBezTo>
                      <a:pt x="798786" y="914400"/>
                      <a:pt x="796158" y="874987"/>
                      <a:pt x="785648" y="835573"/>
                    </a:cubicBezTo>
                    <a:cubicBezTo>
                      <a:pt x="775138" y="796159"/>
                      <a:pt x="762000" y="748863"/>
                      <a:pt x="754117" y="709449"/>
                    </a:cubicBezTo>
                    <a:cubicBezTo>
                      <a:pt x="746234" y="670035"/>
                      <a:pt x="738352" y="654269"/>
                      <a:pt x="738352" y="599090"/>
                    </a:cubicBezTo>
                    <a:cubicBezTo>
                      <a:pt x="738352" y="543911"/>
                      <a:pt x="748862" y="444063"/>
                      <a:pt x="754117" y="378373"/>
                    </a:cubicBezTo>
                    <a:cubicBezTo>
                      <a:pt x="759372" y="312683"/>
                      <a:pt x="759373" y="257504"/>
                      <a:pt x="769883" y="204952"/>
                    </a:cubicBezTo>
                    <a:cubicBezTo>
                      <a:pt x="780393" y="152400"/>
                      <a:pt x="801414" y="97221"/>
                      <a:pt x="817179" y="63062"/>
                    </a:cubicBezTo>
                    <a:cubicBezTo>
                      <a:pt x="832944" y="28903"/>
                      <a:pt x="848710" y="14451"/>
                      <a:pt x="880241" y="0"/>
                    </a:cubicBezTo>
                    <a:close/>
                  </a:path>
                </a:pathLst>
              </a:cu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60" name="Straight Connector 41"/>
              <p:cNvCxnSpPr/>
              <p:nvPr/>
            </p:nvCxnSpPr>
            <p:spPr>
              <a:xfrm flipV="1">
                <a:off x="8292662" y="3932518"/>
                <a:ext cx="208428" cy="67986"/>
              </a:xfrm>
              <a:prstGeom prst="line">
                <a:avLst/>
              </a:prstGeom>
              <a:noFill/>
              <a:ln w="28575" cap="flat" cmpd="sng" algn="ctr">
                <a:solidFill>
                  <a:sysClr val="windowText" lastClr="000000"/>
                </a:solidFill>
                <a:prstDash val="solid"/>
              </a:ln>
              <a:effectLst/>
            </p:spPr>
          </p:cxnSp>
          <p:cxnSp>
            <p:nvCxnSpPr>
              <p:cNvPr id="61" name="Straight Connector 44"/>
              <p:cNvCxnSpPr/>
              <p:nvPr/>
            </p:nvCxnSpPr>
            <p:spPr>
              <a:xfrm>
                <a:off x="8276897" y="4146331"/>
                <a:ext cx="224193" cy="68487"/>
              </a:xfrm>
              <a:prstGeom prst="line">
                <a:avLst/>
              </a:prstGeom>
              <a:noFill/>
              <a:ln w="38100" cap="flat" cmpd="sng" algn="ctr">
                <a:solidFill>
                  <a:sysClr val="windowText" lastClr="000000"/>
                </a:solidFill>
                <a:prstDash val="solid"/>
              </a:ln>
              <a:effectLst/>
            </p:spPr>
          </p:cxnSp>
          <p:sp>
            <p:nvSpPr>
              <p:cNvPr id="62" name="Oval 45"/>
              <p:cNvSpPr/>
              <p:nvPr/>
            </p:nvSpPr>
            <p:spPr>
              <a:xfrm>
                <a:off x="7572396" y="2214554"/>
                <a:ext cx="144000" cy="360000"/>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cxnSp>
          <p:nvCxnSpPr>
            <p:cNvPr id="35" name="Straight Connector 30"/>
            <p:cNvCxnSpPr>
              <a:stCxn id="59" idx="12"/>
            </p:cNvCxnSpPr>
            <p:nvPr/>
          </p:nvCxnSpPr>
          <p:spPr>
            <a:xfrm flipH="1">
              <a:off x="7643834" y="3610303"/>
              <a:ext cx="711890" cy="504497"/>
            </a:xfrm>
            <a:prstGeom prst="line">
              <a:avLst/>
            </a:prstGeom>
            <a:noFill/>
            <a:ln w="57150" cap="flat" cmpd="sng" algn="ctr">
              <a:solidFill>
                <a:sysClr val="windowText" lastClr="000000"/>
              </a:solidFill>
              <a:prstDash val="solid"/>
            </a:ln>
            <a:effectLst>
              <a:outerShdw blurRad="130000" dist="101600" dir="2700000" algn="tl" rotWithShape="0">
                <a:srgbClr val="000000">
                  <a:alpha val="35000"/>
                </a:srgbClr>
              </a:outerShdw>
            </a:effectLst>
          </p:spPr>
        </p:cxnSp>
        <p:sp>
          <p:nvSpPr>
            <p:cNvPr id="37" name="Freeform 33"/>
            <p:cNvSpPr/>
            <p:nvPr/>
          </p:nvSpPr>
          <p:spPr>
            <a:xfrm>
              <a:off x="7624608" y="4004441"/>
              <a:ext cx="132026" cy="113541"/>
            </a:xfrm>
            <a:custGeom>
              <a:avLst/>
              <a:gdLst>
                <a:gd name="connsiteX0" fmla="*/ 84730 w 132026"/>
                <a:gd name="connsiteY0" fmla="*/ 94593 h 113541"/>
                <a:gd name="connsiteX1" fmla="*/ 21668 w 132026"/>
                <a:gd name="connsiteY1" fmla="*/ 110359 h 113541"/>
                <a:gd name="connsiteX2" fmla="*/ 100495 w 132026"/>
                <a:gd name="connsiteY2" fmla="*/ 94593 h 113541"/>
                <a:gd name="connsiteX3" fmla="*/ 53199 w 132026"/>
                <a:gd name="connsiteY3" fmla="*/ 78828 h 113541"/>
                <a:gd name="connsiteX4" fmla="*/ 116261 w 132026"/>
                <a:gd name="connsiteY4" fmla="*/ 63062 h 113541"/>
                <a:gd name="connsiteX5" fmla="*/ 68964 w 132026"/>
                <a:gd name="connsiteY5" fmla="*/ 47297 h 113541"/>
                <a:gd name="connsiteX6" fmla="*/ 116261 w 132026"/>
                <a:gd name="connsiteY6" fmla="*/ 31531 h 113541"/>
                <a:gd name="connsiteX7" fmla="*/ 132026 w 132026"/>
                <a:gd name="connsiteY7" fmla="*/ 0 h 11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26" h="113541">
                  <a:moveTo>
                    <a:pt x="84730" y="94593"/>
                  </a:moveTo>
                  <a:cubicBezTo>
                    <a:pt x="63709" y="99848"/>
                    <a:pt x="0" y="110359"/>
                    <a:pt x="21668" y="110359"/>
                  </a:cubicBezTo>
                  <a:cubicBezTo>
                    <a:pt x="48464" y="110359"/>
                    <a:pt x="81547" y="113541"/>
                    <a:pt x="100495" y="94593"/>
                  </a:cubicBezTo>
                  <a:cubicBezTo>
                    <a:pt x="112246" y="82842"/>
                    <a:pt x="68964" y="84083"/>
                    <a:pt x="53199" y="78828"/>
                  </a:cubicBezTo>
                  <a:cubicBezTo>
                    <a:pt x="74220" y="73573"/>
                    <a:pt x="106571" y="82442"/>
                    <a:pt x="116261" y="63062"/>
                  </a:cubicBezTo>
                  <a:cubicBezTo>
                    <a:pt x="123693" y="48198"/>
                    <a:pt x="68964" y="63915"/>
                    <a:pt x="68964" y="47297"/>
                  </a:cubicBezTo>
                  <a:cubicBezTo>
                    <a:pt x="68964" y="30678"/>
                    <a:pt x="102966" y="41502"/>
                    <a:pt x="116261" y="31531"/>
                  </a:cubicBezTo>
                  <a:cubicBezTo>
                    <a:pt x="125662" y="24480"/>
                    <a:pt x="126771" y="10510"/>
                    <a:pt x="132026" y="0"/>
                  </a:cubicBezTo>
                </a:path>
              </a:pathLst>
            </a:custGeom>
            <a:noFill/>
            <a:ln w="9525" cap="flat" cmpd="sng" algn="ctr">
              <a:solidFill>
                <a:sysClr val="windowText" lastClr="000000">
                  <a:shade val="48000"/>
                  <a:satMod val="11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873495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idx="1"/>
          </p:nvPr>
        </p:nvSpPr>
        <p:spPr>
          <a:xfrm>
            <a:off x="457200" y="1556792"/>
            <a:ext cx="8229600" cy="4680520"/>
          </a:xfrm>
        </p:spPr>
        <p:txBody>
          <a:bodyPr/>
          <a:lstStyle/>
          <a:p>
            <a:pPr>
              <a:spcAft>
                <a:spcPts val="1200"/>
              </a:spcAft>
              <a:buSzPct val="100000"/>
            </a:pPr>
            <a:r>
              <a:rPr lang="el-GR" dirty="0" smtClean="0"/>
              <a:t>Η φορά της κίνησης του μη εργαζόμενου κονδύλου είναι προς τα κάτω, εμπρός και μέσα.</a:t>
            </a:r>
          </a:p>
          <a:p>
            <a:pPr>
              <a:spcAft>
                <a:spcPts val="1200"/>
              </a:spcAft>
              <a:buSzPct val="100000"/>
            </a:pPr>
            <a:r>
              <a:rPr lang="el-GR" dirty="0" smtClean="0"/>
              <a:t>Η κίνηση του υπαγορεύεται  από την κλίση του έσω τοιχώματος της κροταφικής γλήνης.</a:t>
            </a:r>
          </a:p>
          <a:p>
            <a:pPr>
              <a:spcAft>
                <a:spcPts val="1200"/>
              </a:spcAft>
              <a:buSzPct val="100000"/>
            </a:pPr>
            <a:r>
              <a:rPr lang="el-GR" dirty="0" smtClean="0"/>
              <a:t>Η τροχιά του μη εργαζόμενου κονδύλου σχηματίζει γωνία με το οβελιαίο επίπεδο κατά τη διάρκεια της πλαγιολίσθησης και ονομάζεται  γωνία </a:t>
            </a:r>
            <a:r>
              <a:rPr lang="en-GB" dirty="0" err="1" smtClean="0"/>
              <a:t>Bennet</a:t>
            </a:r>
            <a:r>
              <a:rPr 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3" name="Τίτλος 2"/>
          <p:cNvSpPr>
            <a:spLocks noGrp="1"/>
          </p:cNvSpPr>
          <p:nvPr>
            <p:ph type="title"/>
          </p:nvPr>
        </p:nvSpPr>
        <p:spPr/>
        <p:txBody>
          <a:bodyPr>
            <a:noAutofit/>
          </a:bodyPr>
          <a:lstStyle/>
          <a:p>
            <a:r>
              <a:rPr lang="el-GR" dirty="0"/>
              <a:t>Πλαγιολίσθηση- Γωνία </a:t>
            </a:r>
            <a:r>
              <a:rPr lang="el-GR" dirty="0" err="1"/>
              <a:t>Bennet</a:t>
            </a:r>
            <a:r>
              <a:rPr lang="el-GR" dirty="0"/>
              <a:t/>
            </a:r>
            <a:br>
              <a:rPr lang="el-GR" dirty="0"/>
            </a:br>
            <a:r>
              <a:rPr lang="el-GR" sz="3000" b="0" dirty="0"/>
              <a:t>Μη Εργαζόμενος κόνδυλος</a:t>
            </a:r>
          </a:p>
        </p:txBody>
      </p:sp>
    </p:spTree>
    <p:extLst>
      <p:ext uri="{BB962C8B-B14F-4D97-AF65-F5344CB8AC3E}">
        <p14:creationId xmlns:p14="http://schemas.microsoft.com/office/powerpoint/2010/main" val="2301813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t"/>
          <a:lstStyle/>
          <a:p>
            <a:pPr>
              <a:spcAft>
                <a:spcPts val="1200"/>
              </a:spcAft>
              <a:buClr>
                <a:schemeClr val="tx1"/>
              </a:buClr>
              <a:buSzPct val="90000"/>
            </a:pPr>
            <a:r>
              <a:rPr lang="el-GR" dirty="0" smtClean="0">
                <a:latin typeface="Calibri" pitchFamily="34" charset="0"/>
              </a:rPr>
              <a:t>Η </a:t>
            </a:r>
            <a:r>
              <a:rPr lang="el-GR" b="1" dirty="0" smtClean="0">
                <a:solidFill>
                  <a:srgbClr val="004A82"/>
                </a:solidFill>
                <a:latin typeface="Calibri" pitchFamily="34" charset="0"/>
              </a:rPr>
              <a:t>περιστροφή</a:t>
            </a:r>
            <a:r>
              <a:rPr lang="el-GR" dirty="0" smtClean="0">
                <a:solidFill>
                  <a:srgbClr val="000099"/>
                </a:solidFill>
                <a:latin typeface="Calibri" pitchFamily="34" charset="0"/>
              </a:rPr>
              <a:t> </a:t>
            </a:r>
            <a:r>
              <a:rPr lang="el-GR" dirty="0" smtClean="0">
                <a:latin typeface="Calibri" pitchFamily="34" charset="0"/>
              </a:rPr>
              <a:t>λαμβάνει χώρα γύρω από μια νοητή οριζόντια γραμμή που διέρχεται από τα κέντρα περιστροφής των δύο κονδύλων και ονομάζεται τελικός γίγγλυμος άξονας</a:t>
            </a:r>
            <a:r>
              <a:rPr lang="en-GB" dirty="0" smtClean="0">
                <a:latin typeface="Calibri" pitchFamily="34" charset="0"/>
              </a:rPr>
              <a:t> </a:t>
            </a:r>
            <a:r>
              <a:rPr lang="el-GR" dirty="0" smtClean="0">
                <a:latin typeface="Calibri" pitchFamily="34" charset="0"/>
              </a:rPr>
              <a:t>(</a:t>
            </a:r>
            <a:r>
              <a:rPr lang="en-GB" dirty="0" smtClean="0">
                <a:latin typeface="Calibri" pitchFamily="34" charset="0"/>
              </a:rPr>
              <a:t>hinge axis)</a:t>
            </a:r>
            <a:r>
              <a:rPr lang="el-GR" dirty="0" smtClean="0">
                <a:latin typeface="Calibri" pitchFamily="34" charset="0"/>
              </a:rPr>
              <a:t>. Η αρχική περιστροφή ή γίγγλυμος κίνηση συμβαίνει μεταξύ του κονδύλου και του διαρθρίου δίσκου.</a:t>
            </a:r>
          </a:p>
          <a:p>
            <a:pPr>
              <a:spcAft>
                <a:spcPts val="1200"/>
              </a:spcAft>
              <a:buClr>
                <a:schemeClr val="tx1"/>
              </a:buClr>
              <a:buSzPct val="90000"/>
            </a:pPr>
            <a:r>
              <a:rPr lang="el-GR" dirty="0" smtClean="0">
                <a:latin typeface="Calibri" pitchFamily="34" charset="0"/>
              </a:rPr>
              <a:t> Κατά τη </a:t>
            </a:r>
            <a:r>
              <a:rPr lang="el-GR" b="1" dirty="0" smtClean="0">
                <a:solidFill>
                  <a:srgbClr val="004A82"/>
                </a:solidFill>
                <a:latin typeface="Calibri" pitchFamily="34" charset="0"/>
              </a:rPr>
              <a:t>μετατόπιση</a:t>
            </a:r>
            <a:r>
              <a:rPr lang="el-GR" dirty="0" smtClean="0">
                <a:solidFill>
                  <a:srgbClr val="000099"/>
                </a:solidFill>
                <a:latin typeface="Calibri" pitchFamily="34" charset="0"/>
              </a:rPr>
              <a:t> </a:t>
            </a:r>
            <a:r>
              <a:rPr lang="el-GR" dirty="0" smtClean="0">
                <a:latin typeface="Calibri" pitchFamily="34" charset="0"/>
              </a:rPr>
              <a:t>το σύμπλεγμα κονδύλου-δίσκου μετακινείται προς τα μπροστά κατά μήκος του οπίσθιου επιπέδου του προσθίου αρθρικού φύματος. </a:t>
            </a:r>
            <a:endParaRPr lang="en-GB" dirty="0" smtClean="0">
              <a:latin typeface="Calibri" pitchFamily="34" charset="0"/>
            </a:endParaRPr>
          </a:p>
        </p:txBody>
      </p:sp>
      <p:sp>
        <p:nvSpPr>
          <p:cNvPr id="2" name="Τίτλος 1"/>
          <p:cNvSpPr>
            <a:spLocks noGrp="1"/>
          </p:cNvSpPr>
          <p:nvPr>
            <p:ph type="title"/>
          </p:nvPr>
        </p:nvSpPr>
        <p:spPr/>
        <p:txBody>
          <a:bodyPr/>
          <a:lstStyle/>
          <a:p>
            <a:r>
              <a:rPr lang="el-GR" dirty="0"/>
              <a:t>Κινήσεις της κάτω γνάθου </a:t>
            </a:r>
            <a:r>
              <a:rPr lang="el-GR" sz="3000" b="0" dirty="0" smtClean="0"/>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58876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Πλαγιολίσθηση - </a:t>
            </a:r>
            <a:r>
              <a:rPr lang="el-GR" dirty="0"/>
              <a:t>Κίνηση </a:t>
            </a:r>
            <a:r>
              <a:rPr lang="en-US" dirty="0" err="1"/>
              <a:t>Bennet</a:t>
            </a:r>
            <a:r>
              <a:rPr lang="el-GR" dirty="0"/>
              <a:t> </a:t>
            </a:r>
            <a:r>
              <a:rPr lang="el-GR" sz="3000" b="0" dirty="0" smtClean="0"/>
              <a:t>2/5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grpSp>
        <p:nvGrpSpPr>
          <p:cNvPr id="62" name="Group 56"/>
          <p:cNvGrpSpPr/>
          <p:nvPr/>
        </p:nvGrpSpPr>
        <p:grpSpPr>
          <a:xfrm>
            <a:off x="93696" y="1036037"/>
            <a:ext cx="8942800" cy="5705331"/>
            <a:chOff x="-19368" y="775737"/>
            <a:chExt cx="8942800" cy="5705331"/>
          </a:xfrm>
        </p:grpSpPr>
        <p:sp>
          <p:nvSpPr>
            <p:cNvPr id="64" name="Freeform 5"/>
            <p:cNvSpPr/>
            <p:nvPr/>
          </p:nvSpPr>
          <p:spPr>
            <a:xfrm rot="160376">
              <a:off x="2165571" y="1625628"/>
              <a:ext cx="4332891" cy="3657600"/>
            </a:xfrm>
            <a:custGeom>
              <a:avLst/>
              <a:gdLst>
                <a:gd name="connsiteX0" fmla="*/ 606973 w 4332891"/>
                <a:gd name="connsiteY0" fmla="*/ 564931 h 3657600"/>
                <a:gd name="connsiteX1" fmla="*/ 638504 w 4332891"/>
                <a:gd name="connsiteY1" fmla="*/ 407276 h 3657600"/>
                <a:gd name="connsiteX2" fmla="*/ 654270 w 4332891"/>
                <a:gd name="connsiteY2" fmla="*/ 249621 h 3657600"/>
                <a:gd name="connsiteX3" fmla="*/ 670035 w 4332891"/>
                <a:gd name="connsiteY3" fmla="*/ 218090 h 3657600"/>
                <a:gd name="connsiteX4" fmla="*/ 654270 w 4332891"/>
                <a:gd name="connsiteY4" fmla="*/ 139262 h 3657600"/>
                <a:gd name="connsiteX5" fmla="*/ 591208 w 4332891"/>
                <a:gd name="connsiteY5" fmla="*/ 76200 h 3657600"/>
                <a:gd name="connsiteX6" fmla="*/ 354725 w 4332891"/>
                <a:gd name="connsiteY6" fmla="*/ 91965 h 3657600"/>
                <a:gd name="connsiteX7" fmla="*/ 134008 w 4332891"/>
                <a:gd name="connsiteY7" fmla="*/ 218090 h 3657600"/>
                <a:gd name="connsiteX8" fmla="*/ 23649 w 4332891"/>
                <a:gd name="connsiteY8" fmla="*/ 328448 h 3657600"/>
                <a:gd name="connsiteX9" fmla="*/ 7883 w 4332891"/>
                <a:gd name="connsiteY9" fmla="*/ 423041 h 3657600"/>
                <a:gd name="connsiteX10" fmla="*/ 39414 w 4332891"/>
                <a:gd name="connsiteY10" fmla="*/ 533400 h 3657600"/>
                <a:gd name="connsiteX11" fmla="*/ 244366 w 4332891"/>
                <a:gd name="connsiteY11" fmla="*/ 612227 h 3657600"/>
                <a:gd name="connsiteX12" fmla="*/ 386256 w 4332891"/>
                <a:gd name="connsiteY12" fmla="*/ 801414 h 3657600"/>
                <a:gd name="connsiteX13" fmla="*/ 433552 w 4332891"/>
                <a:gd name="connsiteY13" fmla="*/ 1037896 h 3657600"/>
                <a:gd name="connsiteX14" fmla="*/ 417787 w 4332891"/>
                <a:gd name="connsiteY14" fmla="*/ 1416269 h 3657600"/>
                <a:gd name="connsiteX15" fmla="*/ 465083 w 4332891"/>
                <a:gd name="connsiteY15" fmla="*/ 1794641 h 3657600"/>
                <a:gd name="connsiteX16" fmla="*/ 622739 w 4332891"/>
                <a:gd name="connsiteY16" fmla="*/ 2078421 h 3657600"/>
                <a:gd name="connsiteX17" fmla="*/ 780394 w 4332891"/>
                <a:gd name="connsiteY17" fmla="*/ 2314903 h 3657600"/>
                <a:gd name="connsiteX18" fmla="*/ 827690 w 4332891"/>
                <a:gd name="connsiteY18" fmla="*/ 2393731 h 3657600"/>
                <a:gd name="connsiteX19" fmla="*/ 811925 w 4332891"/>
                <a:gd name="connsiteY19" fmla="*/ 2472558 h 3657600"/>
                <a:gd name="connsiteX20" fmla="*/ 906518 w 4332891"/>
                <a:gd name="connsiteY20" fmla="*/ 2582917 h 3657600"/>
                <a:gd name="connsiteX21" fmla="*/ 1016876 w 4332891"/>
                <a:gd name="connsiteY21" fmla="*/ 2614448 h 3657600"/>
                <a:gd name="connsiteX22" fmla="*/ 969580 w 4332891"/>
                <a:gd name="connsiteY22" fmla="*/ 2724807 h 3657600"/>
                <a:gd name="connsiteX23" fmla="*/ 969580 w 4332891"/>
                <a:gd name="connsiteY23" fmla="*/ 2835165 h 3657600"/>
                <a:gd name="connsiteX24" fmla="*/ 1127235 w 4332891"/>
                <a:gd name="connsiteY24" fmla="*/ 2945524 h 3657600"/>
                <a:gd name="connsiteX25" fmla="*/ 1143001 w 4332891"/>
                <a:gd name="connsiteY25" fmla="*/ 2961290 h 3657600"/>
                <a:gd name="connsiteX26" fmla="*/ 1174532 w 4332891"/>
                <a:gd name="connsiteY26" fmla="*/ 3182007 h 3657600"/>
                <a:gd name="connsiteX27" fmla="*/ 1395249 w 4332891"/>
                <a:gd name="connsiteY27" fmla="*/ 3229303 h 3657600"/>
                <a:gd name="connsiteX28" fmla="*/ 1379483 w 4332891"/>
                <a:gd name="connsiteY28" fmla="*/ 3229303 h 3657600"/>
                <a:gd name="connsiteX29" fmla="*/ 1347952 w 4332891"/>
                <a:gd name="connsiteY29" fmla="*/ 3402724 h 3657600"/>
                <a:gd name="connsiteX30" fmla="*/ 1505608 w 4332891"/>
                <a:gd name="connsiteY30" fmla="*/ 3465786 h 3657600"/>
                <a:gd name="connsiteX31" fmla="*/ 1631732 w 4332891"/>
                <a:gd name="connsiteY31" fmla="*/ 3450021 h 3657600"/>
                <a:gd name="connsiteX32" fmla="*/ 1600201 w 4332891"/>
                <a:gd name="connsiteY32" fmla="*/ 3513083 h 3657600"/>
                <a:gd name="connsiteX33" fmla="*/ 1820918 w 4332891"/>
                <a:gd name="connsiteY33" fmla="*/ 3591910 h 3657600"/>
                <a:gd name="connsiteX34" fmla="*/ 1868214 w 4332891"/>
                <a:gd name="connsiteY34" fmla="*/ 3544614 h 3657600"/>
                <a:gd name="connsiteX35" fmla="*/ 1868214 w 4332891"/>
                <a:gd name="connsiteY35" fmla="*/ 3607676 h 3657600"/>
                <a:gd name="connsiteX36" fmla="*/ 2136228 w 4332891"/>
                <a:gd name="connsiteY36" fmla="*/ 3654972 h 3657600"/>
                <a:gd name="connsiteX37" fmla="*/ 2167759 w 4332891"/>
                <a:gd name="connsiteY37" fmla="*/ 3591910 h 3657600"/>
                <a:gd name="connsiteX38" fmla="*/ 2183525 w 4332891"/>
                <a:gd name="connsiteY38" fmla="*/ 3639207 h 3657600"/>
                <a:gd name="connsiteX39" fmla="*/ 2420008 w 4332891"/>
                <a:gd name="connsiteY39" fmla="*/ 3639207 h 3657600"/>
                <a:gd name="connsiteX40" fmla="*/ 2467304 w 4332891"/>
                <a:gd name="connsiteY40" fmla="*/ 3576145 h 3657600"/>
                <a:gd name="connsiteX41" fmla="*/ 2467304 w 4332891"/>
                <a:gd name="connsiteY41" fmla="*/ 3576145 h 3657600"/>
                <a:gd name="connsiteX42" fmla="*/ 2640725 w 4332891"/>
                <a:gd name="connsiteY42" fmla="*/ 3591910 h 3657600"/>
                <a:gd name="connsiteX43" fmla="*/ 2751083 w 4332891"/>
                <a:gd name="connsiteY43" fmla="*/ 3434255 h 3657600"/>
                <a:gd name="connsiteX44" fmla="*/ 2751083 w 4332891"/>
                <a:gd name="connsiteY44" fmla="*/ 3434255 h 3657600"/>
                <a:gd name="connsiteX45" fmla="*/ 2908739 w 4332891"/>
                <a:gd name="connsiteY45" fmla="*/ 3434255 h 3657600"/>
                <a:gd name="connsiteX46" fmla="*/ 2956035 w 4332891"/>
                <a:gd name="connsiteY46" fmla="*/ 3386958 h 3657600"/>
                <a:gd name="connsiteX47" fmla="*/ 2987566 w 4332891"/>
                <a:gd name="connsiteY47" fmla="*/ 3166241 h 3657600"/>
                <a:gd name="connsiteX48" fmla="*/ 3145221 w 4332891"/>
                <a:gd name="connsiteY48" fmla="*/ 3134710 h 3657600"/>
                <a:gd name="connsiteX49" fmla="*/ 3176752 w 4332891"/>
                <a:gd name="connsiteY49" fmla="*/ 3040117 h 3657600"/>
                <a:gd name="connsiteX50" fmla="*/ 3192518 w 4332891"/>
                <a:gd name="connsiteY50" fmla="*/ 2913993 h 3657600"/>
                <a:gd name="connsiteX51" fmla="*/ 3192518 w 4332891"/>
                <a:gd name="connsiteY51" fmla="*/ 2913993 h 3657600"/>
                <a:gd name="connsiteX52" fmla="*/ 3318642 w 4332891"/>
                <a:gd name="connsiteY52" fmla="*/ 2835165 h 3657600"/>
                <a:gd name="connsiteX53" fmla="*/ 3397470 w 4332891"/>
                <a:gd name="connsiteY53" fmla="*/ 2756338 h 3657600"/>
                <a:gd name="connsiteX54" fmla="*/ 3334408 w 4332891"/>
                <a:gd name="connsiteY54" fmla="*/ 2598683 h 3657600"/>
                <a:gd name="connsiteX55" fmla="*/ 3476297 w 4332891"/>
                <a:gd name="connsiteY55" fmla="*/ 2535621 h 3657600"/>
                <a:gd name="connsiteX56" fmla="*/ 3507828 w 4332891"/>
                <a:gd name="connsiteY56" fmla="*/ 2346434 h 3657600"/>
                <a:gd name="connsiteX57" fmla="*/ 3476297 w 4332891"/>
                <a:gd name="connsiteY57" fmla="*/ 2330669 h 3657600"/>
                <a:gd name="connsiteX58" fmla="*/ 3570890 w 4332891"/>
                <a:gd name="connsiteY58" fmla="*/ 2204545 h 3657600"/>
                <a:gd name="connsiteX59" fmla="*/ 3712780 w 4332891"/>
                <a:gd name="connsiteY59" fmla="*/ 1936531 h 3657600"/>
                <a:gd name="connsiteX60" fmla="*/ 3870435 w 4332891"/>
                <a:gd name="connsiteY60" fmla="*/ 1636986 h 3657600"/>
                <a:gd name="connsiteX61" fmla="*/ 3870435 w 4332891"/>
                <a:gd name="connsiteY61" fmla="*/ 1463565 h 3657600"/>
                <a:gd name="connsiteX62" fmla="*/ 3870435 w 4332891"/>
                <a:gd name="connsiteY62" fmla="*/ 1211317 h 3657600"/>
                <a:gd name="connsiteX63" fmla="*/ 3854670 w 4332891"/>
                <a:gd name="connsiteY63" fmla="*/ 1085193 h 3657600"/>
                <a:gd name="connsiteX64" fmla="*/ 3870435 w 4332891"/>
                <a:gd name="connsiteY64" fmla="*/ 927538 h 3657600"/>
                <a:gd name="connsiteX65" fmla="*/ 3980794 w 4332891"/>
                <a:gd name="connsiteY65" fmla="*/ 706821 h 3657600"/>
                <a:gd name="connsiteX66" fmla="*/ 4154214 w 4332891"/>
                <a:gd name="connsiteY66" fmla="*/ 564931 h 3657600"/>
                <a:gd name="connsiteX67" fmla="*/ 4264573 w 4332891"/>
                <a:gd name="connsiteY67" fmla="*/ 438807 h 3657600"/>
                <a:gd name="connsiteX68" fmla="*/ 4296104 w 4332891"/>
                <a:gd name="connsiteY68" fmla="*/ 359979 h 3657600"/>
                <a:gd name="connsiteX69" fmla="*/ 4280339 w 4332891"/>
                <a:gd name="connsiteY69" fmla="*/ 249621 h 3657600"/>
                <a:gd name="connsiteX70" fmla="*/ 3980794 w 4332891"/>
                <a:gd name="connsiteY70" fmla="*/ 44669 h 3657600"/>
                <a:gd name="connsiteX71" fmla="*/ 3854670 w 4332891"/>
                <a:gd name="connsiteY71" fmla="*/ 13138 h 3657600"/>
                <a:gd name="connsiteX72" fmla="*/ 3649718 w 4332891"/>
                <a:gd name="connsiteY72" fmla="*/ 123496 h 3657600"/>
                <a:gd name="connsiteX73" fmla="*/ 3618187 w 4332891"/>
                <a:gd name="connsiteY73" fmla="*/ 123496 h 3657600"/>
                <a:gd name="connsiteX74" fmla="*/ 3633952 w 4332891"/>
                <a:gd name="connsiteY74" fmla="*/ 375745 h 3657600"/>
                <a:gd name="connsiteX75" fmla="*/ 3649718 w 4332891"/>
                <a:gd name="connsiteY75" fmla="*/ 643758 h 3657600"/>
                <a:gd name="connsiteX76" fmla="*/ 3602421 w 4332891"/>
                <a:gd name="connsiteY76" fmla="*/ 738352 h 3657600"/>
                <a:gd name="connsiteX77" fmla="*/ 3492063 w 4332891"/>
                <a:gd name="connsiteY77" fmla="*/ 848710 h 3657600"/>
                <a:gd name="connsiteX78" fmla="*/ 3381704 w 4332891"/>
                <a:gd name="connsiteY78" fmla="*/ 1069427 h 3657600"/>
                <a:gd name="connsiteX79" fmla="*/ 3334408 w 4332891"/>
                <a:gd name="connsiteY79" fmla="*/ 1353207 h 3657600"/>
                <a:gd name="connsiteX80" fmla="*/ 3192518 w 4332891"/>
                <a:gd name="connsiteY80" fmla="*/ 1589690 h 3657600"/>
                <a:gd name="connsiteX81" fmla="*/ 3003332 w 4332891"/>
                <a:gd name="connsiteY81" fmla="*/ 1810407 h 3657600"/>
                <a:gd name="connsiteX82" fmla="*/ 2861442 w 4332891"/>
                <a:gd name="connsiteY82" fmla="*/ 2314903 h 3657600"/>
                <a:gd name="connsiteX83" fmla="*/ 2861442 w 4332891"/>
                <a:gd name="connsiteY83" fmla="*/ 2614448 h 3657600"/>
                <a:gd name="connsiteX84" fmla="*/ 2688021 w 4332891"/>
                <a:gd name="connsiteY84" fmla="*/ 2992821 h 3657600"/>
                <a:gd name="connsiteX85" fmla="*/ 2325414 w 4332891"/>
                <a:gd name="connsiteY85" fmla="*/ 3245069 h 3657600"/>
                <a:gd name="connsiteX86" fmla="*/ 2041635 w 4332891"/>
                <a:gd name="connsiteY86" fmla="*/ 3245069 h 3657600"/>
                <a:gd name="connsiteX87" fmla="*/ 1820918 w 4332891"/>
                <a:gd name="connsiteY87" fmla="*/ 3166241 h 3657600"/>
                <a:gd name="connsiteX88" fmla="*/ 1600201 w 4332891"/>
                <a:gd name="connsiteY88" fmla="*/ 2945524 h 3657600"/>
                <a:gd name="connsiteX89" fmla="*/ 1489842 w 4332891"/>
                <a:gd name="connsiteY89" fmla="*/ 2772103 h 3657600"/>
                <a:gd name="connsiteX90" fmla="*/ 1426780 w 4332891"/>
                <a:gd name="connsiteY90" fmla="*/ 2504090 h 3657600"/>
                <a:gd name="connsiteX91" fmla="*/ 1395249 w 4332891"/>
                <a:gd name="connsiteY91" fmla="*/ 2236076 h 3657600"/>
                <a:gd name="connsiteX92" fmla="*/ 1379483 w 4332891"/>
                <a:gd name="connsiteY92" fmla="*/ 1983827 h 3657600"/>
                <a:gd name="connsiteX93" fmla="*/ 1253359 w 4332891"/>
                <a:gd name="connsiteY93" fmla="*/ 1700048 h 3657600"/>
                <a:gd name="connsiteX94" fmla="*/ 1032642 w 4332891"/>
                <a:gd name="connsiteY94" fmla="*/ 1526627 h 3657600"/>
                <a:gd name="connsiteX95" fmla="*/ 938049 w 4332891"/>
                <a:gd name="connsiteY95" fmla="*/ 1353207 h 3657600"/>
                <a:gd name="connsiteX96" fmla="*/ 874987 w 4332891"/>
                <a:gd name="connsiteY96" fmla="*/ 1258614 h 3657600"/>
                <a:gd name="connsiteX97" fmla="*/ 843456 w 4332891"/>
                <a:gd name="connsiteY97" fmla="*/ 1069427 h 3657600"/>
                <a:gd name="connsiteX98" fmla="*/ 670035 w 4332891"/>
                <a:gd name="connsiteY98" fmla="*/ 817179 h 3657600"/>
                <a:gd name="connsiteX99" fmla="*/ 606973 w 4332891"/>
                <a:gd name="connsiteY99" fmla="*/ 564931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32891" h="3657600">
                  <a:moveTo>
                    <a:pt x="606973" y="564931"/>
                  </a:moveTo>
                  <a:cubicBezTo>
                    <a:pt x="601718" y="496614"/>
                    <a:pt x="630621" y="459828"/>
                    <a:pt x="638504" y="407276"/>
                  </a:cubicBezTo>
                  <a:cubicBezTo>
                    <a:pt x="646387" y="354724"/>
                    <a:pt x="649015" y="281152"/>
                    <a:pt x="654270" y="249621"/>
                  </a:cubicBezTo>
                  <a:cubicBezTo>
                    <a:pt x="659525" y="218090"/>
                    <a:pt x="670035" y="236483"/>
                    <a:pt x="670035" y="218090"/>
                  </a:cubicBezTo>
                  <a:cubicBezTo>
                    <a:pt x="670035" y="199697"/>
                    <a:pt x="667408" y="162910"/>
                    <a:pt x="654270" y="139262"/>
                  </a:cubicBezTo>
                  <a:cubicBezTo>
                    <a:pt x="641132" y="115614"/>
                    <a:pt x="641132" y="84083"/>
                    <a:pt x="591208" y="76200"/>
                  </a:cubicBezTo>
                  <a:cubicBezTo>
                    <a:pt x="541284" y="68317"/>
                    <a:pt x="430925" y="68317"/>
                    <a:pt x="354725" y="91965"/>
                  </a:cubicBezTo>
                  <a:cubicBezTo>
                    <a:pt x="278525" y="115613"/>
                    <a:pt x="189187" y="178676"/>
                    <a:pt x="134008" y="218090"/>
                  </a:cubicBezTo>
                  <a:cubicBezTo>
                    <a:pt x="78829" y="257504"/>
                    <a:pt x="44670" y="294290"/>
                    <a:pt x="23649" y="328448"/>
                  </a:cubicBezTo>
                  <a:cubicBezTo>
                    <a:pt x="2628" y="362606"/>
                    <a:pt x="5256" y="388882"/>
                    <a:pt x="7883" y="423041"/>
                  </a:cubicBezTo>
                  <a:cubicBezTo>
                    <a:pt x="10510" y="457200"/>
                    <a:pt x="0" y="501869"/>
                    <a:pt x="39414" y="533400"/>
                  </a:cubicBezTo>
                  <a:cubicBezTo>
                    <a:pt x="78828" y="564931"/>
                    <a:pt x="186559" y="567558"/>
                    <a:pt x="244366" y="612227"/>
                  </a:cubicBezTo>
                  <a:cubicBezTo>
                    <a:pt x="302173" y="656896"/>
                    <a:pt x="354725" y="730469"/>
                    <a:pt x="386256" y="801414"/>
                  </a:cubicBezTo>
                  <a:cubicBezTo>
                    <a:pt x="417787" y="872359"/>
                    <a:pt x="428297" y="935420"/>
                    <a:pt x="433552" y="1037896"/>
                  </a:cubicBezTo>
                  <a:cubicBezTo>
                    <a:pt x="438807" y="1140372"/>
                    <a:pt x="412532" y="1290145"/>
                    <a:pt x="417787" y="1416269"/>
                  </a:cubicBezTo>
                  <a:cubicBezTo>
                    <a:pt x="423042" y="1542393"/>
                    <a:pt x="430924" y="1684282"/>
                    <a:pt x="465083" y="1794641"/>
                  </a:cubicBezTo>
                  <a:cubicBezTo>
                    <a:pt x="499242" y="1905000"/>
                    <a:pt x="570187" y="1991711"/>
                    <a:pt x="622739" y="2078421"/>
                  </a:cubicBezTo>
                  <a:cubicBezTo>
                    <a:pt x="675291" y="2165131"/>
                    <a:pt x="746236" y="2262351"/>
                    <a:pt x="780394" y="2314903"/>
                  </a:cubicBezTo>
                  <a:cubicBezTo>
                    <a:pt x="814552" y="2367455"/>
                    <a:pt x="822435" y="2367455"/>
                    <a:pt x="827690" y="2393731"/>
                  </a:cubicBezTo>
                  <a:cubicBezTo>
                    <a:pt x="832945" y="2420007"/>
                    <a:pt x="798787" y="2441027"/>
                    <a:pt x="811925" y="2472558"/>
                  </a:cubicBezTo>
                  <a:cubicBezTo>
                    <a:pt x="825063" y="2504089"/>
                    <a:pt x="872360" y="2559269"/>
                    <a:pt x="906518" y="2582917"/>
                  </a:cubicBezTo>
                  <a:cubicBezTo>
                    <a:pt x="940676" y="2606565"/>
                    <a:pt x="1006366" y="2590800"/>
                    <a:pt x="1016876" y="2614448"/>
                  </a:cubicBezTo>
                  <a:cubicBezTo>
                    <a:pt x="1027386" y="2638096"/>
                    <a:pt x="977463" y="2688021"/>
                    <a:pt x="969580" y="2724807"/>
                  </a:cubicBezTo>
                  <a:cubicBezTo>
                    <a:pt x="961697" y="2761593"/>
                    <a:pt x="943304" y="2798379"/>
                    <a:pt x="969580" y="2835165"/>
                  </a:cubicBezTo>
                  <a:cubicBezTo>
                    <a:pt x="995856" y="2871951"/>
                    <a:pt x="1098332" y="2924503"/>
                    <a:pt x="1127235" y="2945524"/>
                  </a:cubicBezTo>
                  <a:cubicBezTo>
                    <a:pt x="1156138" y="2966545"/>
                    <a:pt x="1135118" y="2921876"/>
                    <a:pt x="1143001" y="2961290"/>
                  </a:cubicBezTo>
                  <a:cubicBezTo>
                    <a:pt x="1150884" y="3000704"/>
                    <a:pt x="1132491" y="3137338"/>
                    <a:pt x="1174532" y="3182007"/>
                  </a:cubicBezTo>
                  <a:cubicBezTo>
                    <a:pt x="1216573" y="3226676"/>
                    <a:pt x="1361091" y="3221420"/>
                    <a:pt x="1395249" y="3229303"/>
                  </a:cubicBezTo>
                  <a:cubicBezTo>
                    <a:pt x="1429407" y="3237186"/>
                    <a:pt x="1387366" y="3200400"/>
                    <a:pt x="1379483" y="3229303"/>
                  </a:cubicBezTo>
                  <a:cubicBezTo>
                    <a:pt x="1371600" y="3258206"/>
                    <a:pt x="1326931" y="3363310"/>
                    <a:pt x="1347952" y="3402724"/>
                  </a:cubicBezTo>
                  <a:cubicBezTo>
                    <a:pt x="1368973" y="3442138"/>
                    <a:pt x="1458311" y="3457903"/>
                    <a:pt x="1505608" y="3465786"/>
                  </a:cubicBezTo>
                  <a:cubicBezTo>
                    <a:pt x="1552905" y="3473669"/>
                    <a:pt x="1615967" y="3442138"/>
                    <a:pt x="1631732" y="3450021"/>
                  </a:cubicBezTo>
                  <a:cubicBezTo>
                    <a:pt x="1647498" y="3457904"/>
                    <a:pt x="1568670" y="3489435"/>
                    <a:pt x="1600201" y="3513083"/>
                  </a:cubicBezTo>
                  <a:cubicBezTo>
                    <a:pt x="1631732" y="3536731"/>
                    <a:pt x="1776249" y="3586655"/>
                    <a:pt x="1820918" y="3591910"/>
                  </a:cubicBezTo>
                  <a:cubicBezTo>
                    <a:pt x="1865587" y="3597165"/>
                    <a:pt x="1860331" y="3541986"/>
                    <a:pt x="1868214" y="3544614"/>
                  </a:cubicBezTo>
                  <a:cubicBezTo>
                    <a:pt x="1876097" y="3547242"/>
                    <a:pt x="1823545" y="3589283"/>
                    <a:pt x="1868214" y="3607676"/>
                  </a:cubicBezTo>
                  <a:cubicBezTo>
                    <a:pt x="1912883" y="3626069"/>
                    <a:pt x="2086304" y="3657600"/>
                    <a:pt x="2136228" y="3654972"/>
                  </a:cubicBezTo>
                  <a:cubicBezTo>
                    <a:pt x="2186152" y="3652344"/>
                    <a:pt x="2159876" y="3594537"/>
                    <a:pt x="2167759" y="3591910"/>
                  </a:cubicBezTo>
                  <a:cubicBezTo>
                    <a:pt x="2175642" y="3589283"/>
                    <a:pt x="2141484" y="3631324"/>
                    <a:pt x="2183525" y="3639207"/>
                  </a:cubicBezTo>
                  <a:cubicBezTo>
                    <a:pt x="2225566" y="3647090"/>
                    <a:pt x="2372712" y="3649717"/>
                    <a:pt x="2420008" y="3639207"/>
                  </a:cubicBezTo>
                  <a:cubicBezTo>
                    <a:pt x="2467304" y="3628697"/>
                    <a:pt x="2467304" y="3576145"/>
                    <a:pt x="2467304" y="3576145"/>
                  </a:cubicBezTo>
                  <a:lnTo>
                    <a:pt x="2467304" y="3576145"/>
                  </a:lnTo>
                  <a:cubicBezTo>
                    <a:pt x="2496207" y="3578772"/>
                    <a:pt x="2593429" y="3615558"/>
                    <a:pt x="2640725" y="3591910"/>
                  </a:cubicBezTo>
                  <a:cubicBezTo>
                    <a:pt x="2688021" y="3568262"/>
                    <a:pt x="2751083" y="3434255"/>
                    <a:pt x="2751083" y="3434255"/>
                  </a:cubicBezTo>
                  <a:lnTo>
                    <a:pt x="2751083" y="3434255"/>
                  </a:lnTo>
                  <a:cubicBezTo>
                    <a:pt x="2777359" y="3434255"/>
                    <a:pt x="2874580" y="3442138"/>
                    <a:pt x="2908739" y="3434255"/>
                  </a:cubicBezTo>
                  <a:cubicBezTo>
                    <a:pt x="2942898" y="3426372"/>
                    <a:pt x="2942897" y="3431627"/>
                    <a:pt x="2956035" y="3386958"/>
                  </a:cubicBezTo>
                  <a:cubicBezTo>
                    <a:pt x="2969173" y="3342289"/>
                    <a:pt x="2956035" y="3208282"/>
                    <a:pt x="2987566" y="3166241"/>
                  </a:cubicBezTo>
                  <a:cubicBezTo>
                    <a:pt x="3019097" y="3124200"/>
                    <a:pt x="3113690" y="3155731"/>
                    <a:pt x="3145221" y="3134710"/>
                  </a:cubicBezTo>
                  <a:cubicBezTo>
                    <a:pt x="3176752" y="3113689"/>
                    <a:pt x="3168869" y="3076903"/>
                    <a:pt x="3176752" y="3040117"/>
                  </a:cubicBezTo>
                  <a:cubicBezTo>
                    <a:pt x="3184635" y="3003331"/>
                    <a:pt x="3192518" y="2913993"/>
                    <a:pt x="3192518" y="2913993"/>
                  </a:cubicBezTo>
                  <a:lnTo>
                    <a:pt x="3192518" y="2913993"/>
                  </a:lnTo>
                  <a:cubicBezTo>
                    <a:pt x="3213539" y="2900855"/>
                    <a:pt x="3284483" y="2861441"/>
                    <a:pt x="3318642" y="2835165"/>
                  </a:cubicBezTo>
                  <a:cubicBezTo>
                    <a:pt x="3352801" y="2808889"/>
                    <a:pt x="3394842" y="2795752"/>
                    <a:pt x="3397470" y="2756338"/>
                  </a:cubicBezTo>
                  <a:cubicBezTo>
                    <a:pt x="3400098" y="2716924"/>
                    <a:pt x="3321270" y="2635469"/>
                    <a:pt x="3334408" y="2598683"/>
                  </a:cubicBezTo>
                  <a:cubicBezTo>
                    <a:pt x="3347546" y="2561897"/>
                    <a:pt x="3447394" y="2577663"/>
                    <a:pt x="3476297" y="2535621"/>
                  </a:cubicBezTo>
                  <a:cubicBezTo>
                    <a:pt x="3505200" y="2493579"/>
                    <a:pt x="3507828" y="2380593"/>
                    <a:pt x="3507828" y="2346434"/>
                  </a:cubicBezTo>
                  <a:cubicBezTo>
                    <a:pt x="3507828" y="2312275"/>
                    <a:pt x="3465787" y="2354317"/>
                    <a:pt x="3476297" y="2330669"/>
                  </a:cubicBezTo>
                  <a:cubicBezTo>
                    <a:pt x="3486807" y="2307021"/>
                    <a:pt x="3531476" y="2270235"/>
                    <a:pt x="3570890" y="2204545"/>
                  </a:cubicBezTo>
                  <a:cubicBezTo>
                    <a:pt x="3610304" y="2138855"/>
                    <a:pt x="3712780" y="1936531"/>
                    <a:pt x="3712780" y="1936531"/>
                  </a:cubicBezTo>
                  <a:cubicBezTo>
                    <a:pt x="3762704" y="1841938"/>
                    <a:pt x="3844159" y="1715814"/>
                    <a:pt x="3870435" y="1636986"/>
                  </a:cubicBezTo>
                  <a:cubicBezTo>
                    <a:pt x="3896711" y="1558158"/>
                    <a:pt x="3870435" y="1463565"/>
                    <a:pt x="3870435" y="1463565"/>
                  </a:cubicBezTo>
                  <a:cubicBezTo>
                    <a:pt x="3870435" y="1392620"/>
                    <a:pt x="3873063" y="1274379"/>
                    <a:pt x="3870435" y="1211317"/>
                  </a:cubicBezTo>
                  <a:cubicBezTo>
                    <a:pt x="3867808" y="1148255"/>
                    <a:pt x="3854670" y="1132489"/>
                    <a:pt x="3854670" y="1085193"/>
                  </a:cubicBezTo>
                  <a:cubicBezTo>
                    <a:pt x="3854670" y="1037897"/>
                    <a:pt x="3849414" y="990600"/>
                    <a:pt x="3870435" y="927538"/>
                  </a:cubicBezTo>
                  <a:cubicBezTo>
                    <a:pt x="3891456" y="864476"/>
                    <a:pt x="3933498" y="767255"/>
                    <a:pt x="3980794" y="706821"/>
                  </a:cubicBezTo>
                  <a:cubicBezTo>
                    <a:pt x="4028090" y="646387"/>
                    <a:pt x="4106918" y="609600"/>
                    <a:pt x="4154214" y="564931"/>
                  </a:cubicBezTo>
                  <a:cubicBezTo>
                    <a:pt x="4201511" y="520262"/>
                    <a:pt x="4240925" y="472966"/>
                    <a:pt x="4264573" y="438807"/>
                  </a:cubicBezTo>
                  <a:cubicBezTo>
                    <a:pt x="4288221" y="404648"/>
                    <a:pt x="4293476" y="391510"/>
                    <a:pt x="4296104" y="359979"/>
                  </a:cubicBezTo>
                  <a:cubicBezTo>
                    <a:pt x="4298732" y="328448"/>
                    <a:pt x="4332891" y="302173"/>
                    <a:pt x="4280339" y="249621"/>
                  </a:cubicBezTo>
                  <a:cubicBezTo>
                    <a:pt x="4227787" y="197069"/>
                    <a:pt x="4051739" y="84083"/>
                    <a:pt x="3980794" y="44669"/>
                  </a:cubicBezTo>
                  <a:cubicBezTo>
                    <a:pt x="3909849" y="5255"/>
                    <a:pt x="3909849" y="0"/>
                    <a:pt x="3854670" y="13138"/>
                  </a:cubicBezTo>
                  <a:cubicBezTo>
                    <a:pt x="3799491" y="26276"/>
                    <a:pt x="3689132" y="105103"/>
                    <a:pt x="3649718" y="123496"/>
                  </a:cubicBezTo>
                  <a:cubicBezTo>
                    <a:pt x="3610304" y="141889"/>
                    <a:pt x="3620815" y="81455"/>
                    <a:pt x="3618187" y="123496"/>
                  </a:cubicBezTo>
                  <a:cubicBezTo>
                    <a:pt x="3615559" y="165537"/>
                    <a:pt x="3628697" y="289035"/>
                    <a:pt x="3633952" y="375745"/>
                  </a:cubicBezTo>
                  <a:cubicBezTo>
                    <a:pt x="3639207" y="462455"/>
                    <a:pt x="3654973" y="583324"/>
                    <a:pt x="3649718" y="643758"/>
                  </a:cubicBezTo>
                  <a:cubicBezTo>
                    <a:pt x="3644463" y="704193"/>
                    <a:pt x="3628697" y="704193"/>
                    <a:pt x="3602421" y="738352"/>
                  </a:cubicBezTo>
                  <a:cubicBezTo>
                    <a:pt x="3576145" y="772511"/>
                    <a:pt x="3528849" y="793531"/>
                    <a:pt x="3492063" y="848710"/>
                  </a:cubicBezTo>
                  <a:cubicBezTo>
                    <a:pt x="3455277" y="903889"/>
                    <a:pt x="3407980" y="985344"/>
                    <a:pt x="3381704" y="1069427"/>
                  </a:cubicBezTo>
                  <a:cubicBezTo>
                    <a:pt x="3355428" y="1153510"/>
                    <a:pt x="3365939" y="1266497"/>
                    <a:pt x="3334408" y="1353207"/>
                  </a:cubicBezTo>
                  <a:cubicBezTo>
                    <a:pt x="3302877" y="1439917"/>
                    <a:pt x="3247697" y="1513490"/>
                    <a:pt x="3192518" y="1589690"/>
                  </a:cubicBezTo>
                  <a:cubicBezTo>
                    <a:pt x="3137339" y="1665890"/>
                    <a:pt x="3058511" y="1689538"/>
                    <a:pt x="3003332" y="1810407"/>
                  </a:cubicBezTo>
                  <a:cubicBezTo>
                    <a:pt x="2948153" y="1931276"/>
                    <a:pt x="2885090" y="2180896"/>
                    <a:pt x="2861442" y="2314903"/>
                  </a:cubicBezTo>
                  <a:cubicBezTo>
                    <a:pt x="2837794" y="2448910"/>
                    <a:pt x="2890346" y="2501462"/>
                    <a:pt x="2861442" y="2614448"/>
                  </a:cubicBezTo>
                  <a:cubicBezTo>
                    <a:pt x="2832539" y="2727434"/>
                    <a:pt x="2777359" y="2887718"/>
                    <a:pt x="2688021" y="2992821"/>
                  </a:cubicBezTo>
                  <a:cubicBezTo>
                    <a:pt x="2598683" y="3097924"/>
                    <a:pt x="2433145" y="3203028"/>
                    <a:pt x="2325414" y="3245069"/>
                  </a:cubicBezTo>
                  <a:cubicBezTo>
                    <a:pt x="2217683" y="3287110"/>
                    <a:pt x="2125718" y="3258207"/>
                    <a:pt x="2041635" y="3245069"/>
                  </a:cubicBezTo>
                  <a:cubicBezTo>
                    <a:pt x="1957552" y="3231931"/>
                    <a:pt x="1894490" y="3216165"/>
                    <a:pt x="1820918" y="3166241"/>
                  </a:cubicBezTo>
                  <a:cubicBezTo>
                    <a:pt x="1747346" y="3116317"/>
                    <a:pt x="1655380" y="3011214"/>
                    <a:pt x="1600201" y="2945524"/>
                  </a:cubicBezTo>
                  <a:cubicBezTo>
                    <a:pt x="1545022" y="2879834"/>
                    <a:pt x="1518745" y="2845675"/>
                    <a:pt x="1489842" y="2772103"/>
                  </a:cubicBezTo>
                  <a:cubicBezTo>
                    <a:pt x="1460939" y="2698531"/>
                    <a:pt x="1442546" y="2593428"/>
                    <a:pt x="1426780" y="2504090"/>
                  </a:cubicBezTo>
                  <a:cubicBezTo>
                    <a:pt x="1411015" y="2414752"/>
                    <a:pt x="1403132" y="2322786"/>
                    <a:pt x="1395249" y="2236076"/>
                  </a:cubicBezTo>
                  <a:cubicBezTo>
                    <a:pt x="1387366" y="2149366"/>
                    <a:pt x="1403131" y="2073165"/>
                    <a:pt x="1379483" y="1983827"/>
                  </a:cubicBezTo>
                  <a:cubicBezTo>
                    <a:pt x="1355835" y="1894489"/>
                    <a:pt x="1311166" y="1776248"/>
                    <a:pt x="1253359" y="1700048"/>
                  </a:cubicBezTo>
                  <a:cubicBezTo>
                    <a:pt x="1195552" y="1623848"/>
                    <a:pt x="1085194" y="1584434"/>
                    <a:pt x="1032642" y="1526627"/>
                  </a:cubicBezTo>
                  <a:cubicBezTo>
                    <a:pt x="980090" y="1468820"/>
                    <a:pt x="964325" y="1397876"/>
                    <a:pt x="938049" y="1353207"/>
                  </a:cubicBezTo>
                  <a:cubicBezTo>
                    <a:pt x="911773" y="1308538"/>
                    <a:pt x="890752" y="1305911"/>
                    <a:pt x="874987" y="1258614"/>
                  </a:cubicBezTo>
                  <a:cubicBezTo>
                    <a:pt x="859222" y="1211317"/>
                    <a:pt x="877615" y="1142999"/>
                    <a:pt x="843456" y="1069427"/>
                  </a:cubicBezTo>
                  <a:cubicBezTo>
                    <a:pt x="809297" y="995855"/>
                    <a:pt x="704194" y="901262"/>
                    <a:pt x="670035" y="817179"/>
                  </a:cubicBezTo>
                  <a:cubicBezTo>
                    <a:pt x="635876" y="733096"/>
                    <a:pt x="612228" y="633248"/>
                    <a:pt x="606973" y="564931"/>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Freeform 6"/>
            <p:cNvSpPr/>
            <p:nvPr/>
          </p:nvSpPr>
          <p:spPr>
            <a:xfrm rot="160376">
              <a:off x="2832942" y="3169544"/>
              <a:ext cx="472966" cy="512379"/>
            </a:xfrm>
            <a:custGeom>
              <a:avLst/>
              <a:gdLst>
                <a:gd name="connsiteX0" fmla="*/ 412532 w 472966"/>
                <a:gd name="connsiteY0" fmla="*/ 176048 h 512379"/>
                <a:gd name="connsiteX1" fmla="*/ 396766 w 472966"/>
                <a:gd name="connsiteY1" fmla="*/ 65689 h 512379"/>
                <a:gd name="connsiteX2" fmla="*/ 396766 w 472966"/>
                <a:gd name="connsiteY2" fmla="*/ 65689 h 512379"/>
                <a:gd name="connsiteX3" fmla="*/ 333704 w 472966"/>
                <a:gd name="connsiteY3" fmla="*/ 2627 h 512379"/>
                <a:gd name="connsiteX4" fmla="*/ 239111 w 472966"/>
                <a:gd name="connsiteY4" fmla="*/ 49924 h 512379"/>
                <a:gd name="connsiteX5" fmla="*/ 160283 w 472966"/>
                <a:gd name="connsiteY5" fmla="*/ 34158 h 512379"/>
                <a:gd name="connsiteX6" fmla="*/ 81456 w 472966"/>
                <a:gd name="connsiteY6" fmla="*/ 49924 h 512379"/>
                <a:gd name="connsiteX7" fmla="*/ 2628 w 472966"/>
                <a:gd name="connsiteY7" fmla="*/ 223344 h 512379"/>
                <a:gd name="connsiteX8" fmla="*/ 65690 w 472966"/>
                <a:gd name="connsiteY8" fmla="*/ 333703 h 512379"/>
                <a:gd name="connsiteX9" fmla="*/ 65690 w 472966"/>
                <a:gd name="connsiteY9" fmla="*/ 428296 h 512379"/>
                <a:gd name="connsiteX10" fmla="*/ 97221 w 472966"/>
                <a:gd name="connsiteY10" fmla="*/ 491358 h 512379"/>
                <a:gd name="connsiteX11" fmla="*/ 239111 w 472966"/>
                <a:gd name="connsiteY11" fmla="*/ 507124 h 512379"/>
                <a:gd name="connsiteX12" fmla="*/ 302173 w 472966"/>
                <a:gd name="connsiteY12" fmla="*/ 459827 h 512379"/>
                <a:gd name="connsiteX13" fmla="*/ 412532 w 472966"/>
                <a:gd name="connsiteY13" fmla="*/ 459827 h 512379"/>
                <a:gd name="connsiteX14" fmla="*/ 459828 w 472966"/>
                <a:gd name="connsiteY14" fmla="*/ 333703 h 512379"/>
                <a:gd name="connsiteX15" fmla="*/ 459828 w 472966"/>
                <a:gd name="connsiteY15" fmla="*/ 302172 h 512379"/>
                <a:gd name="connsiteX16" fmla="*/ 412532 w 472966"/>
                <a:gd name="connsiteY16" fmla="*/ 176048 h 5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966" h="512379">
                  <a:moveTo>
                    <a:pt x="412532" y="176048"/>
                  </a:moveTo>
                  <a:lnTo>
                    <a:pt x="396766" y="65689"/>
                  </a:lnTo>
                  <a:lnTo>
                    <a:pt x="396766" y="65689"/>
                  </a:lnTo>
                  <a:cubicBezTo>
                    <a:pt x="386256" y="55179"/>
                    <a:pt x="359980" y="5255"/>
                    <a:pt x="333704" y="2627"/>
                  </a:cubicBezTo>
                  <a:cubicBezTo>
                    <a:pt x="307428" y="0"/>
                    <a:pt x="268015" y="44669"/>
                    <a:pt x="239111" y="49924"/>
                  </a:cubicBezTo>
                  <a:cubicBezTo>
                    <a:pt x="210207" y="55179"/>
                    <a:pt x="186559" y="34158"/>
                    <a:pt x="160283" y="34158"/>
                  </a:cubicBezTo>
                  <a:cubicBezTo>
                    <a:pt x="134007" y="34158"/>
                    <a:pt x="107732" y="18393"/>
                    <a:pt x="81456" y="49924"/>
                  </a:cubicBezTo>
                  <a:cubicBezTo>
                    <a:pt x="55180" y="81455"/>
                    <a:pt x="5256" y="176048"/>
                    <a:pt x="2628" y="223344"/>
                  </a:cubicBezTo>
                  <a:cubicBezTo>
                    <a:pt x="0" y="270641"/>
                    <a:pt x="55180" y="299544"/>
                    <a:pt x="65690" y="333703"/>
                  </a:cubicBezTo>
                  <a:cubicBezTo>
                    <a:pt x="76200" y="367862"/>
                    <a:pt x="60435" y="402020"/>
                    <a:pt x="65690" y="428296"/>
                  </a:cubicBezTo>
                  <a:cubicBezTo>
                    <a:pt x="70945" y="454572"/>
                    <a:pt x="68318" y="478220"/>
                    <a:pt x="97221" y="491358"/>
                  </a:cubicBezTo>
                  <a:cubicBezTo>
                    <a:pt x="126124" y="504496"/>
                    <a:pt x="204952" y="512379"/>
                    <a:pt x="239111" y="507124"/>
                  </a:cubicBezTo>
                  <a:cubicBezTo>
                    <a:pt x="273270" y="501869"/>
                    <a:pt x="273270" y="467710"/>
                    <a:pt x="302173" y="459827"/>
                  </a:cubicBezTo>
                  <a:cubicBezTo>
                    <a:pt x="331076" y="451944"/>
                    <a:pt x="386256" y="480848"/>
                    <a:pt x="412532" y="459827"/>
                  </a:cubicBezTo>
                  <a:cubicBezTo>
                    <a:pt x="438808" y="438806"/>
                    <a:pt x="451945" y="359979"/>
                    <a:pt x="459828" y="333703"/>
                  </a:cubicBezTo>
                  <a:cubicBezTo>
                    <a:pt x="467711" y="307427"/>
                    <a:pt x="472966" y="325820"/>
                    <a:pt x="459828" y="302172"/>
                  </a:cubicBezTo>
                  <a:cubicBezTo>
                    <a:pt x="446690" y="278524"/>
                    <a:pt x="413845" y="235168"/>
                    <a:pt x="412532" y="17604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7" name="Freeform 7"/>
            <p:cNvSpPr/>
            <p:nvPr/>
          </p:nvSpPr>
          <p:spPr>
            <a:xfrm rot="160376">
              <a:off x="3056267" y="3236091"/>
              <a:ext cx="63062" cy="381000"/>
            </a:xfrm>
            <a:custGeom>
              <a:avLst/>
              <a:gdLst>
                <a:gd name="connsiteX0" fmla="*/ 0 w 63062"/>
                <a:gd name="connsiteY0" fmla="*/ 0 h 381000"/>
                <a:gd name="connsiteX1" fmla="*/ 15766 w 63062"/>
                <a:gd name="connsiteY1" fmla="*/ 157655 h 381000"/>
                <a:gd name="connsiteX2" fmla="*/ 31531 w 63062"/>
                <a:gd name="connsiteY2" fmla="*/ 220717 h 381000"/>
                <a:gd name="connsiteX3" fmla="*/ 47297 w 63062"/>
                <a:gd name="connsiteY3" fmla="*/ 299545 h 381000"/>
                <a:gd name="connsiteX4" fmla="*/ 15766 w 63062"/>
                <a:gd name="connsiteY4" fmla="*/ 378373 h 381000"/>
                <a:gd name="connsiteX5" fmla="*/ 31531 w 63062"/>
                <a:gd name="connsiteY5" fmla="*/ 315310 h 381000"/>
                <a:gd name="connsiteX6" fmla="*/ 63062 w 63062"/>
                <a:gd name="connsiteY6" fmla="*/ 378373 h 381000"/>
                <a:gd name="connsiteX7" fmla="*/ 63062 w 63062"/>
                <a:gd name="connsiteY7" fmla="*/ 37837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62" h="381000">
                  <a:moveTo>
                    <a:pt x="0" y="0"/>
                  </a:moveTo>
                  <a:cubicBezTo>
                    <a:pt x="5255" y="60434"/>
                    <a:pt x="10511" y="120869"/>
                    <a:pt x="15766" y="157655"/>
                  </a:cubicBezTo>
                  <a:cubicBezTo>
                    <a:pt x="21021" y="194441"/>
                    <a:pt x="26276" y="197069"/>
                    <a:pt x="31531" y="220717"/>
                  </a:cubicBezTo>
                  <a:cubicBezTo>
                    <a:pt x="36786" y="244365"/>
                    <a:pt x="49925" y="273269"/>
                    <a:pt x="47297" y="299545"/>
                  </a:cubicBezTo>
                  <a:cubicBezTo>
                    <a:pt x="44670" y="325821"/>
                    <a:pt x="18394" y="375746"/>
                    <a:pt x="15766" y="378373"/>
                  </a:cubicBezTo>
                  <a:cubicBezTo>
                    <a:pt x="13138" y="381000"/>
                    <a:pt x="23648" y="315310"/>
                    <a:pt x="31531" y="315310"/>
                  </a:cubicBezTo>
                  <a:cubicBezTo>
                    <a:pt x="39414" y="315310"/>
                    <a:pt x="63062" y="378373"/>
                    <a:pt x="63062" y="378373"/>
                  </a:cubicBezTo>
                  <a:lnTo>
                    <a:pt x="63062" y="37837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0" name="Freeform 8"/>
            <p:cNvSpPr/>
            <p:nvPr/>
          </p:nvSpPr>
          <p:spPr>
            <a:xfrm rot="160376">
              <a:off x="2961568" y="3400944"/>
              <a:ext cx="110359" cy="52551"/>
            </a:xfrm>
            <a:custGeom>
              <a:avLst/>
              <a:gdLst>
                <a:gd name="connsiteX0" fmla="*/ 110359 w 110359"/>
                <a:gd name="connsiteY0" fmla="*/ 21020 h 52551"/>
                <a:gd name="connsiteX1" fmla="*/ 47297 w 110359"/>
                <a:gd name="connsiteY1" fmla="*/ 5255 h 52551"/>
                <a:gd name="connsiteX2" fmla="*/ 0 w 110359"/>
                <a:gd name="connsiteY2" fmla="*/ 52551 h 52551"/>
                <a:gd name="connsiteX3" fmla="*/ 0 w 110359"/>
                <a:gd name="connsiteY3" fmla="*/ 52551 h 52551"/>
                <a:gd name="connsiteX4" fmla="*/ 0 w 110359"/>
                <a:gd name="connsiteY4" fmla="*/ 52551 h 5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9" h="52551">
                  <a:moveTo>
                    <a:pt x="110359" y="21020"/>
                  </a:moveTo>
                  <a:cubicBezTo>
                    <a:pt x="88024" y="10510"/>
                    <a:pt x="65690" y="0"/>
                    <a:pt x="47297" y="5255"/>
                  </a:cubicBezTo>
                  <a:cubicBezTo>
                    <a:pt x="28904" y="10510"/>
                    <a:pt x="0" y="52551"/>
                    <a:pt x="0" y="52551"/>
                  </a:cubicBezTo>
                  <a:lnTo>
                    <a:pt x="0" y="52551"/>
                  </a:lnTo>
                  <a:lnTo>
                    <a:pt x="0" y="5255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1" name="Freeform 9"/>
            <p:cNvSpPr/>
            <p:nvPr/>
          </p:nvSpPr>
          <p:spPr>
            <a:xfrm rot="160376">
              <a:off x="3104344" y="3394509"/>
              <a:ext cx="112986" cy="34158"/>
            </a:xfrm>
            <a:custGeom>
              <a:avLst/>
              <a:gdLst>
                <a:gd name="connsiteX0" fmla="*/ 0 w 112986"/>
                <a:gd name="connsiteY0" fmla="*/ 34158 h 34158"/>
                <a:gd name="connsiteX1" fmla="*/ 94593 w 112986"/>
                <a:gd name="connsiteY1" fmla="*/ 2627 h 34158"/>
                <a:gd name="connsiteX2" fmla="*/ 110359 w 112986"/>
                <a:gd name="connsiteY2" fmla="*/ 18393 h 34158"/>
              </a:gdLst>
              <a:ahLst/>
              <a:cxnLst>
                <a:cxn ang="0">
                  <a:pos x="connsiteX0" y="connsiteY0"/>
                </a:cxn>
                <a:cxn ang="0">
                  <a:pos x="connsiteX1" y="connsiteY1"/>
                </a:cxn>
                <a:cxn ang="0">
                  <a:pos x="connsiteX2" y="connsiteY2"/>
                </a:cxn>
              </a:cxnLst>
              <a:rect l="l" t="t" r="r" b="b"/>
              <a:pathLst>
                <a:path w="112986" h="34158">
                  <a:moveTo>
                    <a:pt x="0" y="34158"/>
                  </a:moveTo>
                  <a:cubicBezTo>
                    <a:pt x="38100" y="19706"/>
                    <a:pt x="76200" y="5254"/>
                    <a:pt x="94593" y="2627"/>
                  </a:cubicBezTo>
                  <a:cubicBezTo>
                    <a:pt x="112986" y="0"/>
                    <a:pt x="111672" y="9196"/>
                    <a:pt x="110359" y="183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6" name="Freeform 10"/>
            <p:cNvSpPr/>
            <p:nvPr/>
          </p:nvSpPr>
          <p:spPr>
            <a:xfrm rot="160376">
              <a:off x="2902294" y="3629106"/>
              <a:ext cx="525517" cy="567558"/>
            </a:xfrm>
            <a:custGeom>
              <a:avLst/>
              <a:gdLst>
                <a:gd name="connsiteX0" fmla="*/ 336331 w 525517"/>
                <a:gd name="connsiteY0" fmla="*/ 5255 h 567558"/>
                <a:gd name="connsiteX1" fmla="*/ 415159 w 525517"/>
                <a:gd name="connsiteY1" fmla="*/ 52552 h 567558"/>
                <a:gd name="connsiteX2" fmla="*/ 462455 w 525517"/>
                <a:gd name="connsiteY2" fmla="*/ 162910 h 567558"/>
                <a:gd name="connsiteX3" fmla="*/ 446690 w 525517"/>
                <a:gd name="connsiteY3" fmla="*/ 257503 h 567558"/>
                <a:gd name="connsiteX4" fmla="*/ 478221 w 525517"/>
                <a:gd name="connsiteY4" fmla="*/ 304800 h 567558"/>
                <a:gd name="connsiteX5" fmla="*/ 525517 w 525517"/>
                <a:gd name="connsiteY5" fmla="*/ 383627 h 567558"/>
                <a:gd name="connsiteX6" fmla="*/ 478221 w 525517"/>
                <a:gd name="connsiteY6" fmla="*/ 509752 h 567558"/>
                <a:gd name="connsiteX7" fmla="*/ 415159 w 525517"/>
                <a:gd name="connsiteY7" fmla="*/ 525517 h 567558"/>
                <a:gd name="connsiteX8" fmla="*/ 367862 w 525517"/>
                <a:gd name="connsiteY8" fmla="*/ 541283 h 567558"/>
                <a:gd name="connsiteX9" fmla="*/ 257503 w 525517"/>
                <a:gd name="connsiteY9" fmla="*/ 557048 h 567558"/>
                <a:gd name="connsiteX10" fmla="*/ 178676 w 525517"/>
                <a:gd name="connsiteY10" fmla="*/ 557048 h 567558"/>
                <a:gd name="connsiteX11" fmla="*/ 115614 w 525517"/>
                <a:gd name="connsiteY11" fmla="*/ 493986 h 567558"/>
                <a:gd name="connsiteX12" fmla="*/ 52552 w 525517"/>
                <a:gd name="connsiteY12" fmla="*/ 446690 h 567558"/>
                <a:gd name="connsiteX13" fmla="*/ 68317 w 525517"/>
                <a:gd name="connsiteY13" fmla="*/ 304800 h 567558"/>
                <a:gd name="connsiteX14" fmla="*/ 5255 w 525517"/>
                <a:gd name="connsiteY14" fmla="*/ 241738 h 567558"/>
                <a:gd name="connsiteX15" fmla="*/ 36786 w 525517"/>
                <a:gd name="connsiteY15" fmla="*/ 131379 h 567558"/>
                <a:gd name="connsiteX16" fmla="*/ 36786 w 525517"/>
                <a:gd name="connsiteY16" fmla="*/ 131379 h 567558"/>
                <a:gd name="connsiteX17" fmla="*/ 84083 w 525517"/>
                <a:gd name="connsiteY17" fmla="*/ 131379 h 567558"/>
                <a:gd name="connsiteX18" fmla="*/ 68317 w 525517"/>
                <a:gd name="connsiteY18" fmla="*/ 99848 h 567558"/>
                <a:gd name="connsiteX19" fmla="*/ 68317 w 525517"/>
                <a:gd name="connsiteY19" fmla="*/ 52552 h 567558"/>
                <a:gd name="connsiteX20" fmla="*/ 178676 w 525517"/>
                <a:gd name="connsiteY20" fmla="*/ 52552 h 567558"/>
                <a:gd name="connsiteX21" fmla="*/ 241738 w 525517"/>
                <a:gd name="connsiteY21" fmla="*/ 21021 h 567558"/>
                <a:gd name="connsiteX22" fmla="*/ 336331 w 525517"/>
                <a:gd name="connsiteY22" fmla="*/ 5255 h 5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5517" h="567558">
                  <a:moveTo>
                    <a:pt x="336331" y="5255"/>
                  </a:moveTo>
                  <a:cubicBezTo>
                    <a:pt x="365235" y="10510"/>
                    <a:pt x="394138" y="26276"/>
                    <a:pt x="415159" y="52552"/>
                  </a:cubicBezTo>
                  <a:cubicBezTo>
                    <a:pt x="436180" y="78828"/>
                    <a:pt x="457200" y="128752"/>
                    <a:pt x="462455" y="162910"/>
                  </a:cubicBezTo>
                  <a:cubicBezTo>
                    <a:pt x="467710" y="197068"/>
                    <a:pt x="444062" y="233855"/>
                    <a:pt x="446690" y="257503"/>
                  </a:cubicBezTo>
                  <a:cubicBezTo>
                    <a:pt x="449318" y="281151"/>
                    <a:pt x="465083" y="283779"/>
                    <a:pt x="478221" y="304800"/>
                  </a:cubicBezTo>
                  <a:cubicBezTo>
                    <a:pt x="491359" y="325821"/>
                    <a:pt x="525517" y="349468"/>
                    <a:pt x="525517" y="383627"/>
                  </a:cubicBezTo>
                  <a:cubicBezTo>
                    <a:pt x="525517" y="417786"/>
                    <a:pt x="496614" y="486104"/>
                    <a:pt x="478221" y="509752"/>
                  </a:cubicBezTo>
                  <a:cubicBezTo>
                    <a:pt x="459828" y="533400"/>
                    <a:pt x="433552" y="520262"/>
                    <a:pt x="415159" y="525517"/>
                  </a:cubicBezTo>
                  <a:cubicBezTo>
                    <a:pt x="396766" y="530772"/>
                    <a:pt x="394138" y="536028"/>
                    <a:pt x="367862" y="541283"/>
                  </a:cubicBezTo>
                  <a:cubicBezTo>
                    <a:pt x="341586" y="546538"/>
                    <a:pt x="289034" y="554421"/>
                    <a:pt x="257503" y="557048"/>
                  </a:cubicBezTo>
                  <a:cubicBezTo>
                    <a:pt x="225972" y="559675"/>
                    <a:pt x="202324" y="567558"/>
                    <a:pt x="178676" y="557048"/>
                  </a:cubicBezTo>
                  <a:cubicBezTo>
                    <a:pt x="155028" y="546538"/>
                    <a:pt x="136635" y="512379"/>
                    <a:pt x="115614" y="493986"/>
                  </a:cubicBezTo>
                  <a:cubicBezTo>
                    <a:pt x="94593" y="475593"/>
                    <a:pt x="60435" y="478221"/>
                    <a:pt x="52552" y="446690"/>
                  </a:cubicBezTo>
                  <a:cubicBezTo>
                    <a:pt x="44669" y="415159"/>
                    <a:pt x="76200" y="338959"/>
                    <a:pt x="68317" y="304800"/>
                  </a:cubicBezTo>
                  <a:cubicBezTo>
                    <a:pt x="60434" y="270641"/>
                    <a:pt x="10510" y="270642"/>
                    <a:pt x="5255" y="241738"/>
                  </a:cubicBezTo>
                  <a:cubicBezTo>
                    <a:pt x="0" y="212834"/>
                    <a:pt x="36786" y="131379"/>
                    <a:pt x="36786" y="131379"/>
                  </a:cubicBezTo>
                  <a:lnTo>
                    <a:pt x="36786" y="131379"/>
                  </a:lnTo>
                  <a:cubicBezTo>
                    <a:pt x="44669" y="131379"/>
                    <a:pt x="78828" y="136634"/>
                    <a:pt x="84083" y="131379"/>
                  </a:cubicBezTo>
                  <a:cubicBezTo>
                    <a:pt x="89338" y="126124"/>
                    <a:pt x="70945" y="112986"/>
                    <a:pt x="68317" y="99848"/>
                  </a:cubicBezTo>
                  <a:cubicBezTo>
                    <a:pt x="65689" y="86710"/>
                    <a:pt x="49924" y="60435"/>
                    <a:pt x="68317" y="52552"/>
                  </a:cubicBezTo>
                  <a:cubicBezTo>
                    <a:pt x="86710" y="44669"/>
                    <a:pt x="149772" y="57807"/>
                    <a:pt x="178676" y="52552"/>
                  </a:cubicBezTo>
                  <a:cubicBezTo>
                    <a:pt x="207580" y="47297"/>
                    <a:pt x="215462" y="26276"/>
                    <a:pt x="241738" y="21021"/>
                  </a:cubicBezTo>
                  <a:cubicBezTo>
                    <a:pt x="268014" y="15766"/>
                    <a:pt x="307427" y="0"/>
                    <a:pt x="336331" y="5255"/>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Freeform 11"/>
            <p:cNvSpPr/>
            <p:nvPr/>
          </p:nvSpPr>
          <p:spPr>
            <a:xfrm rot="160376">
              <a:off x="3064515" y="4131773"/>
              <a:ext cx="441433" cy="386254"/>
            </a:xfrm>
            <a:custGeom>
              <a:avLst/>
              <a:gdLst>
                <a:gd name="connsiteX0" fmla="*/ 265386 w 441433"/>
                <a:gd name="connsiteY0" fmla="*/ 13138 h 386254"/>
                <a:gd name="connsiteX1" fmla="*/ 375744 w 441433"/>
                <a:gd name="connsiteY1" fmla="*/ 123496 h 386254"/>
                <a:gd name="connsiteX2" fmla="*/ 344213 w 441433"/>
                <a:gd name="connsiteY2" fmla="*/ 186558 h 386254"/>
                <a:gd name="connsiteX3" fmla="*/ 391510 w 441433"/>
                <a:gd name="connsiteY3" fmla="*/ 202324 h 386254"/>
                <a:gd name="connsiteX4" fmla="*/ 407275 w 441433"/>
                <a:gd name="connsiteY4" fmla="*/ 233855 h 386254"/>
                <a:gd name="connsiteX5" fmla="*/ 407275 w 441433"/>
                <a:gd name="connsiteY5" fmla="*/ 281151 h 386254"/>
                <a:gd name="connsiteX6" fmla="*/ 407275 w 441433"/>
                <a:gd name="connsiteY6" fmla="*/ 344213 h 386254"/>
                <a:gd name="connsiteX7" fmla="*/ 202324 w 441433"/>
                <a:gd name="connsiteY7" fmla="*/ 375744 h 386254"/>
                <a:gd name="connsiteX8" fmla="*/ 28903 w 441433"/>
                <a:gd name="connsiteY8" fmla="*/ 281151 h 386254"/>
                <a:gd name="connsiteX9" fmla="*/ 28903 w 441433"/>
                <a:gd name="connsiteY9" fmla="*/ 155027 h 386254"/>
                <a:gd name="connsiteX10" fmla="*/ 91965 w 441433"/>
                <a:gd name="connsiteY10" fmla="*/ 44669 h 386254"/>
                <a:gd name="connsiteX11" fmla="*/ 265386 w 441433"/>
                <a:gd name="connsiteY11" fmla="*/ 13138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33" h="386254">
                  <a:moveTo>
                    <a:pt x="265386" y="13138"/>
                  </a:moveTo>
                  <a:cubicBezTo>
                    <a:pt x="312682" y="26276"/>
                    <a:pt x="362606" y="94593"/>
                    <a:pt x="375744" y="123496"/>
                  </a:cubicBezTo>
                  <a:cubicBezTo>
                    <a:pt x="388882" y="152399"/>
                    <a:pt x="341585" y="173420"/>
                    <a:pt x="344213" y="186558"/>
                  </a:cubicBezTo>
                  <a:cubicBezTo>
                    <a:pt x="346841" y="199696"/>
                    <a:pt x="381000" y="194441"/>
                    <a:pt x="391510" y="202324"/>
                  </a:cubicBezTo>
                  <a:cubicBezTo>
                    <a:pt x="402020" y="210207"/>
                    <a:pt x="404648" y="220717"/>
                    <a:pt x="407275" y="233855"/>
                  </a:cubicBezTo>
                  <a:cubicBezTo>
                    <a:pt x="409902" y="246993"/>
                    <a:pt x="407275" y="281151"/>
                    <a:pt x="407275" y="281151"/>
                  </a:cubicBezTo>
                  <a:cubicBezTo>
                    <a:pt x="407275" y="299544"/>
                    <a:pt x="441433" y="328448"/>
                    <a:pt x="407275" y="344213"/>
                  </a:cubicBezTo>
                  <a:cubicBezTo>
                    <a:pt x="373117" y="359978"/>
                    <a:pt x="265386" y="386254"/>
                    <a:pt x="202324" y="375744"/>
                  </a:cubicBezTo>
                  <a:cubicBezTo>
                    <a:pt x="139262" y="365234"/>
                    <a:pt x="57806" y="317937"/>
                    <a:pt x="28903" y="281151"/>
                  </a:cubicBezTo>
                  <a:cubicBezTo>
                    <a:pt x="0" y="244365"/>
                    <a:pt x="18393" y="194441"/>
                    <a:pt x="28903" y="155027"/>
                  </a:cubicBezTo>
                  <a:cubicBezTo>
                    <a:pt x="39413" y="115613"/>
                    <a:pt x="57806" y="65690"/>
                    <a:pt x="91965" y="44669"/>
                  </a:cubicBezTo>
                  <a:cubicBezTo>
                    <a:pt x="126124" y="23648"/>
                    <a:pt x="218090" y="0"/>
                    <a:pt x="265386" y="1313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0" name="Freeform 12"/>
            <p:cNvSpPr/>
            <p:nvPr/>
          </p:nvSpPr>
          <p:spPr>
            <a:xfrm rot="160376">
              <a:off x="3228439" y="4493386"/>
              <a:ext cx="394139" cy="302172"/>
            </a:xfrm>
            <a:custGeom>
              <a:avLst/>
              <a:gdLst>
                <a:gd name="connsiteX0" fmla="*/ 55180 w 394139"/>
                <a:gd name="connsiteY0" fmla="*/ 68317 h 302172"/>
                <a:gd name="connsiteX1" fmla="*/ 212835 w 394139"/>
                <a:gd name="connsiteY1" fmla="*/ 5255 h 302172"/>
                <a:gd name="connsiteX2" fmla="*/ 323193 w 394139"/>
                <a:gd name="connsiteY2" fmla="*/ 36786 h 302172"/>
                <a:gd name="connsiteX3" fmla="*/ 386256 w 394139"/>
                <a:gd name="connsiteY3" fmla="*/ 178676 h 302172"/>
                <a:gd name="connsiteX4" fmla="*/ 275897 w 394139"/>
                <a:gd name="connsiteY4" fmla="*/ 289034 h 302172"/>
                <a:gd name="connsiteX5" fmla="*/ 86711 w 394139"/>
                <a:gd name="connsiteY5" fmla="*/ 257503 h 302172"/>
                <a:gd name="connsiteX6" fmla="*/ 7883 w 394139"/>
                <a:gd name="connsiteY6" fmla="*/ 210207 h 302172"/>
                <a:gd name="connsiteX7" fmla="*/ 55180 w 394139"/>
                <a:gd name="connsiteY7" fmla="*/ 68317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139" h="302172">
                  <a:moveTo>
                    <a:pt x="55180" y="68317"/>
                  </a:moveTo>
                  <a:cubicBezTo>
                    <a:pt x="89339" y="34158"/>
                    <a:pt x="168166" y="10510"/>
                    <a:pt x="212835" y="5255"/>
                  </a:cubicBezTo>
                  <a:cubicBezTo>
                    <a:pt x="257504" y="0"/>
                    <a:pt x="294290" y="7883"/>
                    <a:pt x="323193" y="36786"/>
                  </a:cubicBezTo>
                  <a:cubicBezTo>
                    <a:pt x="352096" y="65689"/>
                    <a:pt x="394139" y="136635"/>
                    <a:pt x="386256" y="178676"/>
                  </a:cubicBezTo>
                  <a:cubicBezTo>
                    <a:pt x="378373" y="220717"/>
                    <a:pt x="325821" y="275896"/>
                    <a:pt x="275897" y="289034"/>
                  </a:cubicBezTo>
                  <a:cubicBezTo>
                    <a:pt x="225973" y="302172"/>
                    <a:pt x="131380" y="270641"/>
                    <a:pt x="86711" y="257503"/>
                  </a:cubicBezTo>
                  <a:cubicBezTo>
                    <a:pt x="42042" y="244365"/>
                    <a:pt x="15766" y="241738"/>
                    <a:pt x="7883" y="210207"/>
                  </a:cubicBezTo>
                  <a:cubicBezTo>
                    <a:pt x="0" y="178676"/>
                    <a:pt x="21021" y="102476"/>
                    <a:pt x="55180" y="6831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1" name="Freeform 13"/>
            <p:cNvSpPr/>
            <p:nvPr/>
          </p:nvSpPr>
          <p:spPr>
            <a:xfrm rot="160376">
              <a:off x="3413632" y="4760727"/>
              <a:ext cx="433552" cy="286408"/>
            </a:xfrm>
            <a:custGeom>
              <a:avLst/>
              <a:gdLst>
                <a:gd name="connsiteX0" fmla="*/ 78828 w 433552"/>
                <a:gd name="connsiteY0" fmla="*/ 47297 h 286408"/>
                <a:gd name="connsiteX1" fmla="*/ 252249 w 433552"/>
                <a:gd name="connsiteY1" fmla="*/ 0 h 286408"/>
                <a:gd name="connsiteX2" fmla="*/ 252249 w 433552"/>
                <a:gd name="connsiteY2" fmla="*/ 0 h 286408"/>
                <a:gd name="connsiteX3" fmla="*/ 394138 w 433552"/>
                <a:gd name="connsiteY3" fmla="*/ 31531 h 286408"/>
                <a:gd name="connsiteX4" fmla="*/ 409904 w 433552"/>
                <a:gd name="connsiteY4" fmla="*/ 189186 h 286408"/>
                <a:gd name="connsiteX5" fmla="*/ 252249 w 433552"/>
                <a:gd name="connsiteY5" fmla="*/ 283780 h 286408"/>
                <a:gd name="connsiteX6" fmla="*/ 31531 w 433552"/>
                <a:gd name="connsiteY6" fmla="*/ 204952 h 286408"/>
                <a:gd name="connsiteX7" fmla="*/ 78828 w 433552"/>
                <a:gd name="connsiteY7" fmla="*/ 47297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52" h="286408">
                  <a:moveTo>
                    <a:pt x="78828" y="47297"/>
                  </a:moveTo>
                  <a:lnTo>
                    <a:pt x="252249" y="0"/>
                  </a:lnTo>
                  <a:lnTo>
                    <a:pt x="252249" y="0"/>
                  </a:lnTo>
                  <a:cubicBezTo>
                    <a:pt x="275897" y="5255"/>
                    <a:pt x="367862" y="0"/>
                    <a:pt x="394138" y="31531"/>
                  </a:cubicBezTo>
                  <a:cubicBezTo>
                    <a:pt x="420414" y="63062"/>
                    <a:pt x="433552" y="147145"/>
                    <a:pt x="409904" y="189186"/>
                  </a:cubicBezTo>
                  <a:cubicBezTo>
                    <a:pt x="386256" y="231227"/>
                    <a:pt x="315311" y="281152"/>
                    <a:pt x="252249" y="283780"/>
                  </a:cubicBezTo>
                  <a:cubicBezTo>
                    <a:pt x="189187" y="286408"/>
                    <a:pt x="63062" y="241738"/>
                    <a:pt x="31531" y="204952"/>
                  </a:cubicBezTo>
                  <a:cubicBezTo>
                    <a:pt x="0" y="168166"/>
                    <a:pt x="31531" y="115614"/>
                    <a:pt x="78828" y="4729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2" name="Freeform 14"/>
            <p:cNvSpPr/>
            <p:nvPr/>
          </p:nvSpPr>
          <p:spPr>
            <a:xfrm rot="160376">
              <a:off x="3677545" y="4907257"/>
              <a:ext cx="323192" cy="291663"/>
            </a:xfrm>
            <a:custGeom>
              <a:avLst/>
              <a:gdLst>
                <a:gd name="connsiteX0" fmla="*/ 28903 w 323192"/>
                <a:gd name="connsiteY0" fmla="*/ 178677 h 291663"/>
                <a:gd name="connsiteX1" fmla="*/ 76200 w 323192"/>
                <a:gd name="connsiteY1" fmla="*/ 99849 h 291663"/>
                <a:gd name="connsiteX2" fmla="*/ 170793 w 323192"/>
                <a:gd name="connsiteY2" fmla="*/ 36787 h 291663"/>
                <a:gd name="connsiteX3" fmla="*/ 265386 w 323192"/>
                <a:gd name="connsiteY3" fmla="*/ 36787 h 291663"/>
                <a:gd name="connsiteX4" fmla="*/ 281151 w 323192"/>
                <a:gd name="connsiteY4" fmla="*/ 21021 h 291663"/>
                <a:gd name="connsiteX5" fmla="*/ 312682 w 323192"/>
                <a:gd name="connsiteY5" fmla="*/ 162911 h 291663"/>
                <a:gd name="connsiteX6" fmla="*/ 312682 w 323192"/>
                <a:gd name="connsiteY6" fmla="*/ 210208 h 291663"/>
                <a:gd name="connsiteX7" fmla="*/ 249620 w 323192"/>
                <a:gd name="connsiteY7" fmla="*/ 289035 h 291663"/>
                <a:gd name="connsiteX8" fmla="*/ 28903 w 323192"/>
                <a:gd name="connsiteY8" fmla="*/ 178677 h 2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92" h="291663">
                  <a:moveTo>
                    <a:pt x="28903" y="178677"/>
                  </a:moveTo>
                  <a:cubicBezTo>
                    <a:pt x="0" y="147146"/>
                    <a:pt x="52552" y="123497"/>
                    <a:pt x="76200" y="99849"/>
                  </a:cubicBezTo>
                  <a:cubicBezTo>
                    <a:pt x="99848" y="76201"/>
                    <a:pt x="139262" y="47297"/>
                    <a:pt x="170793" y="36787"/>
                  </a:cubicBezTo>
                  <a:cubicBezTo>
                    <a:pt x="202324" y="26277"/>
                    <a:pt x="246993" y="39415"/>
                    <a:pt x="265386" y="36787"/>
                  </a:cubicBezTo>
                  <a:cubicBezTo>
                    <a:pt x="283779" y="34159"/>
                    <a:pt x="273268" y="0"/>
                    <a:pt x="281151" y="21021"/>
                  </a:cubicBezTo>
                  <a:cubicBezTo>
                    <a:pt x="289034" y="42042"/>
                    <a:pt x="307427" y="131380"/>
                    <a:pt x="312682" y="162911"/>
                  </a:cubicBezTo>
                  <a:cubicBezTo>
                    <a:pt x="317937" y="194442"/>
                    <a:pt x="323192" y="189187"/>
                    <a:pt x="312682" y="210208"/>
                  </a:cubicBezTo>
                  <a:cubicBezTo>
                    <a:pt x="302172" y="231229"/>
                    <a:pt x="302172" y="291663"/>
                    <a:pt x="249620" y="289035"/>
                  </a:cubicBezTo>
                  <a:cubicBezTo>
                    <a:pt x="197068" y="286407"/>
                    <a:pt x="57806" y="210208"/>
                    <a:pt x="28903" y="17867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Freeform 16"/>
            <p:cNvSpPr/>
            <p:nvPr/>
          </p:nvSpPr>
          <p:spPr>
            <a:xfrm rot="160376">
              <a:off x="3932320" y="4979521"/>
              <a:ext cx="317938" cy="275897"/>
            </a:xfrm>
            <a:custGeom>
              <a:avLst/>
              <a:gdLst>
                <a:gd name="connsiteX0" fmla="*/ 23648 w 317938"/>
                <a:gd name="connsiteY0" fmla="*/ 181304 h 275897"/>
                <a:gd name="connsiteX1" fmla="*/ 197069 w 317938"/>
                <a:gd name="connsiteY1" fmla="*/ 23648 h 275897"/>
                <a:gd name="connsiteX2" fmla="*/ 244366 w 317938"/>
                <a:gd name="connsiteY2" fmla="*/ 39414 h 275897"/>
                <a:gd name="connsiteX3" fmla="*/ 244366 w 317938"/>
                <a:gd name="connsiteY3" fmla="*/ 39414 h 275897"/>
                <a:gd name="connsiteX4" fmla="*/ 307428 w 317938"/>
                <a:gd name="connsiteY4" fmla="*/ 165538 h 275897"/>
                <a:gd name="connsiteX5" fmla="*/ 307428 w 317938"/>
                <a:gd name="connsiteY5" fmla="*/ 275897 h 275897"/>
                <a:gd name="connsiteX6" fmla="*/ 307428 w 317938"/>
                <a:gd name="connsiteY6" fmla="*/ 275897 h 275897"/>
                <a:gd name="connsiteX7" fmla="*/ 55179 w 317938"/>
                <a:gd name="connsiteY7" fmla="*/ 228600 h 275897"/>
                <a:gd name="connsiteX8" fmla="*/ 23648 w 317938"/>
                <a:gd name="connsiteY8" fmla="*/ 181304 h 2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38" h="275897">
                  <a:moveTo>
                    <a:pt x="23648" y="181304"/>
                  </a:moveTo>
                  <a:cubicBezTo>
                    <a:pt x="47296" y="147145"/>
                    <a:pt x="160283" y="47296"/>
                    <a:pt x="197069" y="23648"/>
                  </a:cubicBezTo>
                  <a:cubicBezTo>
                    <a:pt x="233855" y="0"/>
                    <a:pt x="244366" y="39414"/>
                    <a:pt x="244366" y="39414"/>
                  </a:cubicBezTo>
                  <a:lnTo>
                    <a:pt x="244366" y="39414"/>
                  </a:lnTo>
                  <a:cubicBezTo>
                    <a:pt x="254876" y="60435"/>
                    <a:pt x="296918" y="126124"/>
                    <a:pt x="307428" y="165538"/>
                  </a:cubicBezTo>
                  <a:cubicBezTo>
                    <a:pt x="317938" y="204952"/>
                    <a:pt x="307428" y="275897"/>
                    <a:pt x="307428" y="275897"/>
                  </a:cubicBezTo>
                  <a:lnTo>
                    <a:pt x="307428" y="275897"/>
                  </a:lnTo>
                  <a:cubicBezTo>
                    <a:pt x="265387" y="268014"/>
                    <a:pt x="105103" y="241738"/>
                    <a:pt x="55179" y="228600"/>
                  </a:cubicBezTo>
                  <a:cubicBezTo>
                    <a:pt x="5255" y="215462"/>
                    <a:pt x="0" y="215463"/>
                    <a:pt x="23648" y="181304"/>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4" name="Freeform 17"/>
            <p:cNvSpPr/>
            <p:nvPr/>
          </p:nvSpPr>
          <p:spPr>
            <a:xfrm rot="160376">
              <a:off x="3018219" y="3689363"/>
              <a:ext cx="286406" cy="433552"/>
            </a:xfrm>
            <a:custGeom>
              <a:avLst/>
              <a:gdLst>
                <a:gd name="connsiteX0" fmla="*/ 31531 w 286406"/>
                <a:gd name="connsiteY0" fmla="*/ 55180 h 433552"/>
                <a:gd name="connsiteX1" fmla="*/ 110358 w 286406"/>
                <a:gd name="connsiteY1" fmla="*/ 86711 h 433552"/>
                <a:gd name="connsiteX2" fmla="*/ 141889 w 286406"/>
                <a:gd name="connsiteY2" fmla="*/ 7883 h 433552"/>
                <a:gd name="connsiteX3" fmla="*/ 173421 w 286406"/>
                <a:gd name="connsiteY3" fmla="*/ 39414 h 433552"/>
                <a:gd name="connsiteX4" fmla="*/ 110358 w 286406"/>
                <a:gd name="connsiteY4" fmla="*/ 55180 h 433552"/>
                <a:gd name="connsiteX5" fmla="*/ 110358 w 286406"/>
                <a:gd name="connsiteY5" fmla="*/ 102476 h 433552"/>
                <a:gd name="connsiteX6" fmla="*/ 126124 w 286406"/>
                <a:gd name="connsiteY6" fmla="*/ 244366 h 433552"/>
                <a:gd name="connsiteX7" fmla="*/ 141889 w 286406"/>
                <a:gd name="connsiteY7" fmla="*/ 244366 h 433552"/>
                <a:gd name="connsiteX8" fmla="*/ 236483 w 286406"/>
                <a:gd name="connsiteY8" fmla="*/ 197069 h 433552"/>
                <a:gd name="connsiteX9" fmla="*/ 283779 w 286406"/>
                <a:gd name="connsiteY9" fmla="*/ 228600 h 433552"/>
                <a:gd name="connsiteX10" fmla="*/ 252248 w 286406"/>
                <a:gd name="connsiteY10" fmla="*/ 212835 h 433552"/>
                <a:gd name="connsiteX11" fmla="*/ 252248 w 286406"/>
                <a:gd name="connsiteY11" fmla="*/ 212835 h 433552"/>
                <a:gd name="connsiteX12" fmla="*/ 141889 w 286406"/>
                <a:gd name="connsiteY12" fmla="*/ 260131 h 433552"/>
                <a:gd name="connsiteX13" fmla="*/ 141889 w 286406"/>
                <a:gd name="connsiteY13" fmla="*/ 260131 h 433552"/>
                <a:gd name="connsiteX14" fmla="*/ 15765 w 286406"/>
                <a:gd name="connsiteY14" fmla="*/ 244366 h 433552"/>
                <a:gd name="connsiteX15" fmla="*/ 15765 w 286406"/>
                <a:gd name="connsiteY15" fmla="*/ 244366 h 433552"/>
                <a:gd name="connsiteX16" fmla="*/ 0 w 286406"/>
                <a:gd name="connsiteY16" fmla="*/ 291662 h 433552"/>
                <a:gd name="connsiteX17" fmla="*/ 0 w 286406"/>
                <a:gd name="connsiteY17" fmla="*/ 260131 h 433552"/>
                <a:gd name="connsiteX18" fmla="*/ 0 w 286406"/>
                <a:gd name="connsiteY18" fmla="*/ 260131 h 433552"/>
                <a:gd name="connsiteX19" fmla="*/ 94593 w 286406"/>
                <a:gd name="connsiteY19" fmla="*/ 260131 h 433552"/>
                <a:gd name="connsiteX20" fmla="*/ 157655 w 286406"/>
                <a:gd name="connsiteY20" fmla="*/ 260131 h 433552"/>
                <a:gd name="connsiteX21" fmla="*/ 173421 w 286406"/>
                <a:gd name="connsiteY21" fmla="*/ 291662 h 433552"/>
                <a:gd name="connsiteX22" fmla="*/ 189186 w 286406"/>
                <a:gd name="connsiteY22" fmla="*/ 402021 h 433552"/>
                <a:gd name="connsiteX23" fmla="*/ 204952 w 286406"/>
                <a:gd name="connsiteY23" fmla="*/ 402021 h 433552"/>
                <a:gd name="connsiteX24" fmla="*/ 204952 w 286406"/>
                <a:gd name="connsiteY24" fmla="*/ 402021 h 433552"/>
                <a:gd name="connsiteX25" fmla="*/ 236483 w 286406"/>
                <a:gd name="connsiteY25" fmla="*/ 433552 h 43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6406" h="433552">
                  <a:moveTo>
                    <a:pt x="31531" y="55180"/>
                  </a:moveTo>
                  <a:cubicBezTo>
                    <a:pt x="61748" y="74887"/>
                    <a:pt x="91965" y="94594"/>
                    <a:pt x="110358" y="86711"/>
                  </a:cubicBezTo>
                  <a:cubicBezTo>
                    <a:pt x="128751" y="78828"/>
                    <a:pt x="131379" y="15766"/>
                    <a:pt x="141889" y="7883"/>
                  </a:cubicBezTo>
                  <a:cubicBezTo>
                    <a:pt x="152399" y="0"/>
                    <a:pt x="178676" y="31531"/>
                    <a:pt x="173421" y="39414"/>
                  </a:cubicBezTo>
                  <a:cubicBezTo>
                    <a:pt x="168166" y="47297"/>
                    <a:pt x="120869" y="44670"/>
                    <a:pt x="110358" y="55180"/>
                  </a:cubicBezTo>
                  <a:cubicBezTo>
                    <a:pt x="99848" y="65690"/>
                    <a:pt x="107730" y="70945"/>
                    <a:pt x="110358" y="102476"/>
                  </a:cubicBezTo>
                  <a:cubicBezTo>
                    <a:pt x="112986" y="134007"/>
                    <a:pt x="120869" y="220718"/>
                    <a:pt x="126124" y="244366"/>
                  </a:cubicBezTo>
                  <a:cubicBezTo>
                    <a:pt x="131379" y="268014"/>
                    <a:pt x="123496" y="252249"/>
                    <a:pt x="141889" y="244366"/>
                  </a:cubicBezTo>
                  <a:cubicBezTo>
                    <a:pt x="160282" y="236483"/>
                    <a:pt x="212835" y="199697"/>
                    <a:pt x="236483" y="197069"/>
                  </a:cubicBezTo>
                  <a:cubicBezTo>
                    <a:pt x="260131" y="194441"/>
                    <a:pt x="281152" y="225972"/>
                    <a:pt x="283779" y="228600"/>
                  </a:cubicBezTo>
                  <a:cubicBezTo>
                    <a:pt x="286406" y="231228"/>
                    <a:pt x="252248" y="212835"/>
                    <a:pt x="252248" y="212835"/>
                  </a:cubicBezTo>
                  <a:lnTo>
                    <a:pt x="252248" y="212835"/>
                  </a:lnTo>
                  <a:lnTo>
                    <a:pt x="141889" y="260131"/>
                  </a:lnTo>
                  <a:lnTo>
                    <a:pt x="141889" y="260131"/>
                  </a:lnTo>
                  <a:lnTo>
                    <a:pt x="15765" y="244366"/>
                  </a:lnTo>
                  <a:lnTo>
                    <a:pt x="15765" y="244366"/>
                  </a:lnTo>
                  <a:cubicBezTo>
                    <a:pt x="13138" y="252249"/>
                    <a:pt x="2627" y="289035"/>
                    <a:pt x="0" y="291662"/>
                  </a:cubicBezTo>
                  <a:lnTo>
                    <a:pt x="0" y="260131"/>
                  </a:lnTo>
                  <a:lnTo>
                    <a:pt x="0" y="260131"/>
                  </a:lnTo>
                  <a:lnTo>
                    <a:pt x="94593" y="260131"/>
                  </a:lnTo>
                  <a:cubicBezTo>
                    <a:pt x="120869" y="260131"/>
                    <a:pt x="144517" y="254876"/>
                    <a:pt x="157655" y="260131"/>
                  </a:cubicBezTo>
                  <a:cubicBezTo>
                    <a:pt x="170793" y="265386"/>
                    <a:pt x="168166" y="268014"/>
                    <a:pt x="173421" y="291662"/>
                  </a:cubicBezTo>
                  <a:cubicBezTo>
                    <a:pt x="178676" y="315310"/>
                    <a:pt x="183931" y="383628"/>
                    <a:pt x="189186" y="402021"/>
                  </a:cubicBezTo>
                  <a:cubicBezTo>
                    <a:pt x="194441" y="420414"/>
                    <a:pt x="204952" y="402021"/>
                    <a:pt x="204952" y="402021"/>
                  </a:cubicBezTo>
                  <a:lnTo>
                    <a:pt x="204952" y="402021"/>
                  </a:lnTo>
                  <a:lnTo>
                    <a:pt x="236483" y="433552"/>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Freeform 18"/>
            <p:cNvSpPr/>
            <p:nvPr/>
          </p:nvSpPr>
          <p:spPr>
            <a:xfrm rot="160376">
              <a:off x="3194361" y="4207998"/>
              <a:ext cx="181303" cy="299544"/>
            </a:xfrm>
            <a:custGeom>
              <a:avLst/>
              <a:gdLst>
                <a:gd name="connsiteX0" fmla="*/ 70945 w 181303"/>
                <a:gd name="connsiteY0" fmla="*/ 0 h 299544"/>
                <a:gd name="connsiteX1" fmla="*/ 39414 w 181303"/>
                <a:gd name="connsiteY1" fmla="*/ 63062 h 299544"/>
                <a:gd name="connsiteX2" fmla="*/ 7883 w 181303"/>
                <a:gd name="connsiteY2" fmla="*/ 63062 h 299544"/>
                <a:gd name="connsiteX3" fmla="*/ 86710 w 181303"/>
                <a:gd name="connsiteY3" fmla="*/ 126124 h 299544"/>
                <a:gd name="connsiteX4" fmla="*/ 86710 w 181303"/>
                <a:gd name="connsiteY4" fmla="*/ 126124 h 299544"/>
                <a:gd name="connsiteX5" fmla="*/ 86710 w 181303"/>
                <a:gd name="connsiteY5" fmla="*/ 126124 h 299544"/>
                <a:gd name="connsiteX6" fmla="*/ 181303 w 181303"/>
                <a:gd name="connsiteY6" fmla="*/ 126124 h 299544"/>
                <a:gd name="connsiteX7" fmla="*/ 181303 w 181303"/>
                <a:gd name="connsiteY7" fmla="*/ 126124 h 299544"/>
                <a:gd name="connsiteX8" fmla="*/ 118241 w 181303"/>
                <a:gd name="connsiteY8" fmla="*/ 126124 h 299544"/>
                <a:gd name="connsiteX9" fmla="*/ 118241 w 181303"/>
                <a:gd name="connsiteY9" fmla="*/ 126124 h 299544"/>
                <a:gd name="connsiteX10" fmla="*/ 134007 w 181303"/>
                <a:gd name="connsiteY10" fmla="*/ 173420 h 299544"/>
                <a:gd name="connsiteX11" fmla="*/ 134007 w 181303"/>
                <a:gd name="connsiteY11" fmla="*/ 220717 h 299544"/>
                <a:gd name="connsiteX12" fmla="*/ 86710 w 181303"/>
                <a:gd name="connsiteY12" fmla="*/ 299544 h 299544"/>
                <a:gd name="connsiteX13" fmla="*/ 86710 w 181303"/>
                <a:gd name="connsiteY13" fmla="*/ 299544 h 2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303" h="299544">
                  <a:moveTo>
                    <a:pt x="70945" y="0"/>
                  </a:moveTo>
                  <a:cubicBezTo>
                    <a:pt x="60434" y="26276"/>
                    <a:pt x="49924" y="52552"/>
                    <a:pt x="39414" y="63062"/>
                  </a:cubicBezTo>
                  <a:cubicBezTo>
                    <a:pt x="28904" y="73572"/>
                    <a:pt x="0" y="52552"/>
                    <a:pt x="7883" y="63062"/>
                  </a:cubicBezTo>
                  <a:cubicBezTo>
                    <a:pt x="15766" y="73572"/>
                    <a:pt x="86710" y="126124"/>
                    <a:pt x="86710" y="126124"/>
                  </a:cubicBezTo>
                  <a:lnTo>
                    <a:pt x="86710" y="126124"/>
                  </a:lnTo>
                  <a:lnTo>
                    <a:pt x="86710" y="126124"/>
                  </a:lnTo>
                  <a:lnTo>
                    <a:pt x="181303" y="126124"/>
                  </a:lnTo>
                  <a:lnTo>
                    <a:pt x="181303" y="126124"/>
                  </a:lnTo>
                  <a:lnTo>
                    <a:pt x="118241" y="126124"/>
                  </a:lnTo>
                  <a:lnTo>
                    <a:pt x="118241" y="126124"/>
                  </a:lnTo>
                  <a:cubicBezTo>
                    <a:pt x="120869" y="134007"/>
                    <a:pt x="131379" y="157654"/>
                    <a:pt x="134007" y="173420"/>
                  </a:cubicBezTo>
                  <a:cubicBezTo>
                    <a:pt x="136635" y="189186"/>
                    <a:pt x="141890" y="199696"/>
                    <a:pt x="134007" y="220717"/>
                  </a:cubicBezTo>
                  <a:cubicBezTo>
                    <a:pt x="126124" y="241738"/>
                    <a:pt x="86710" y="299544"/>
                    <a:pt x="86710" y="299544"/>
                  </a:cubicBezTo>
                  <a:lnTo>
                    <a:pt x="86710" y="299544"/>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6" name="Freeform 19"/>
            <p:cNvSpPr/>
            <p:nvPr/>
          </p:nvSpPr>
          <p:spPr>
            <a:xfrm rot="160376">
              <a:off x="3331397" y="4546317"/>
              <a:ext cx="204952" cy="176047"/>
            </a:xfrm>
            <a:custGeom>
              <a:avLst/>
              <a:gdLst>
                <a:gd name="connsiteX0" fmla="*/ 0 w 204952"/>
                <a:gd name="connsiteY0" fmla="*/ 47296 h 176047"/>
                <a:gd name="connsiteX1" fmla="*/ 63062 w 204952"/>
                <a:gd name="connsiteY1" fmla="*/ 47296 h 176047"/>
                <a:gd name="connsiteX2" fmla="*/ 78828 w 204952"/>
                <a:gd name="connsiteY2" fmla="*/ 0 h 176047"/>
                <a:gd name="connsiteX3" fmla="*/ 78828 w 204952"/>
                <a:gd name="connsiteY3" fmla="*/ 0 h 176047"/>
                <a:gd name="connsiteX4" fmla="*/ 78828 w 204952"/>
                <a:gd name="connsiteY4" fmla="*/ 63062 h 176047"/>
                <a:gd name="connsiteX5" fmla="*/ 173421 w 204952"/>
                <a:gd name="connsiteY5" fmla="*/ 157655 h 176047"/>
                <a:gd name="connsiteX6" fmla="*/ 173421 w 204952"/>
                <a:gd name="connsiteY6" fmla="*/ 157655 h 176047"/>
                <a:gd name="connsiteX7" fmla="*/ 157655 w 204952"/>
                <a:gd name="connsiteY7" fmla="*/ 173420 h 176047"/>
                <a:gd name="connsiteX8" fmla="*/ 204952 w 204952"/>
                <a:gd name="connsiteY8" fmla="*/ 173420 h 176047"/>
                <a:gd name="connsiteX9" fmla="*/ 204952 w 204952"/>
                <a:gd name="connsiteY9" fmla="*/ 173420 h 176047"/>
                <a:gd name="connsiteX10" fmla="*/ 204952 w 204952"/>
                <a:gd name="connsiteY10" fmla="*/ 173420 h 1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176047">
                  <a:moveTo>
                    <a:pt x="0" y="47296"/>
                  </a:moveTo>
                  <a:cubicBezTo>
                    <a:pt x="24962" y="51237"/>
                    <a:pt x="49924" y="55179"/>
                    <a:pt x="63062" y="47296"/>
                  </a:cubicBezTo>
                  <a:cubicBezTo>
                    <a:pt x="76200" y="39413"/>
                    <a:pt x="78828" y="0"/>
                    <a:pt x="78828" y="0"/>
                  </a:cubicBezTo>
                  <a:lnTo>
                    <a:pt x="78828" y="0"/>
                  </a:lnTo>
                  <a:cubicBezTo>
                    <a:pt x="78828" y="10510"/>
                    <a:pt x="63063" y="36786"/>
                    <a:pt x="78828" y="63062"/>
                  </a:cubicBezTo>
                  <a:cubicBezTo>
                    <a:pt x="94593" y="89338"/>
                    <a:pt x="173421" y="157655"/>
                    <a:pt x="173421" y="157655"/>
                  </a:cubicBezTo>
                  <a:lnTo>
                    <a:pt x="173421" y="157655"/>
                  </a:lnTo>
                  <a:cubicBezTo>
                    <a:pt x="170793" y="160282"/>
                    <a:pt x="152400" y="170793"/>
                    <a:pt x="157655" y="173420"/>
                  </a:cubicBezTo>
                  <a:cubicBezTo>
                    <a:pt x="162910" y="176047"/>
                    <a:pt x="204952" y="173420"/>
                    <a:pt x="204952" y="173420"/>
                  </a:cubicBezTo>
                  <a:lnTo>
                    <a:pt x="204952" y="173420"/>
                  </a:lnTo>
                  <a:lnTo>
                    <a:pt x="204952" y="17342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7" name="Freeform 20"/>
            <p:cNvSpPr/>
            <p:nvPr/>
          </p:nvSpPr>
          <p:spPr>
            <a:xfrm rot="160376">
              <a:off x="3619446" y="4836772"/>
              <a:ext cx="128752" cy="99848"/>
            </a:xfrm>
            <a:custGeom>
              <a:avLst/>
              <a:gdLst>
                <a:gd name="connsiteX0" fmla="*/ 0 w 128752"/>
                <a:gd name="connsiteY0" fmla="*/ 5255 h 99848"/>
                <a:gd name="connsiteX1" fmla="*/ 78828 w 128752"/>
                <a:gd name="connsiteY1" fmla="*/ 5255 h 99848"/>
                <a:gd name="connsiteX2" fmla="*/ 78828 w 128752"/>
                <a:gd name="connsiteY2" fmla="*/ 36786 h 99848"/>
                <a:gd name="connsiteX3" fmla="*/ 126124 w 128752"/>
                <a:gd name="connsiteY3" fmla="*/ 52551 h 99848"/>
                <a:gd name="connsiteX4" fmla="*/ 94593 w 128752"/>
                <a:gd name="connsiteY4" fmla="*/ 99848 h 99848"/>
                <a:gd name="connsiteX5" fmla="*/ 94593 w 128752"/>
                <a:gd name="connsiteY5" fmla="*/ 99848 h 9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52" h="99848">
                  <a:moveTo>
                    <a:pt x="0" y="5255"/>
                  </a:moveTo>
                  <a:cubicBezTo>
                    <a:pt x="32845" y="2627"/>
                    <a:pt x="65690" y="0"/>
                    <a:pt x="78828" y="5255"/>
                  </a:cubicBezTo>
                  <a:cubicBezTo>
                    <a:pt x="91966" y="10510"/>
                    <a:pt x="70945" y="28903"/>
                    <a:pt x="78828" y="36786"/>
                  </a:cubicBezTo>
                  <a:cubicBezTo>
                    <a:pt x="86711" y="44669"/>
                    <a:pt x="123496" y="42041"/>
                    <a:pt x="126124" y="52551"/>
                  </a:cubicBezTo>
                  <a:cubicBezTo>
                    <a:pt x="128752" y="63061"/>
                    <a:pt x="94593" y="99848"/>
                    <a:pt x="94593" y="99848"/>
                  </a:cubicBezTo>
                  <a:lnTo>
                    <a:pt x="94593" y="998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8" name="Freeform 21"/>
            <p:cNvSpPr/>
            <p:nvPr/>
          </p:nvSpPr>
          <p:spPr>
            <a:xfrm rot="160376">
              <a:off x="3833753" y="4985385"/>
              <a:ext cx="94593" cy="86711"/>
            </a:xfrm>
            <a:custGeom>
              <a:avLst/>
              <a:gdLst>
                <a:gd name="connsiteX0" fmla="*/ 0 w 94593"/>
                <a:gd name="connsiteY0" fmla="*/ 39415 h 86711"/>
                <a:gd name="connsiteX1" fmla="*/ 63062 w 94593"/>
                <a:gd name="connsiteY1" fmla="*/ 7883 h 86711"/>
                <a:gd name="connsiteX2" fmla="*/ 94593 w 94593"/>
                <a:gd name="connsiteY2" fmla="*/ 86711 h 86711"/>
                <a:gd name="connsiteX3" fmla="*/ 94593 w 94593"/>
                <a:gd name="connsiteY3" fmla="*/ 86711 h 86711"/>
                <a:gd name="connsiteX4" fmla="*/ 94593 w 94593"/>
                <a:gd name="connsiteY4" fmla="*/ 86711 h 8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86711">
                  <a:moveTo>
                    <a:pt x="0" y="39415"/>
                  </a:moveTo>
                  <a:cubicBezTo>
                    <a:pt x="23648" y="19707"/>
                    <a:pt x="47297" y="0"/>
                    <a:pt x="63062" y="7883"/>
                  </a:cubicBezTo>
                  <a:cubicBezTo>
                    <a:pt x="78828" y="15766"/>
                    <a:pt x="94593" y="86711"/>
                    <a:pt x="94593" y="86711"/>
                  </a:cubicBezTo>
                  <a:lnTo>
                    <a:pt x="94593" y="86711"/>
                  </a:lnTo>
                  <a:lnTo>
                    <a:pt x="94593" y="8671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9" name="Freeform 22"/>
            <p:cNvSpPr/>
            <p:nvPr/>
          </p:nvSpPr>
          <p:spPr>
            <a:xfrm rot="160376">
              <a:off x="4051159" y="5064293"/>
              <a:ext cx="110358" cy="81454"/>
            </a:xfrm>
            <a:custGeom>
              <a:avLst/>
              <a:gdLst>
                <a:gd name="connsiteX0" fmla="*/ 0 w 110358"/>
                <a:gd name="connsiteY0" fmla="*/ 65689 h 81454"/>
                <a:gd name="connsiteX1" fmla="*/ 63062 w 110358"/>
                <a:gd name="connsiteY1" fmla="*/ 2627 h 81454"/>
                <a:gd name="connsiteX2" fmla="*/ 110358 w 110358"/>
                <a:gd name="connsiteY2" fmla="*/ 81454 h 81454"/>
              </a:gdLst>
              <a:ahLst/>
              <a:cxnLst>
                <a:cxn ang="0">
                  <a:pos x="connsiteX0" y="connsiteY0"/>
                </a:cxn>
                <a:cxn ang="0">
                  <a:pos x="connsiteX1" y="connsiteY1"/>
                </a:cxn>
                <a:cxn ang="0">
                  <a:pos x="connsiteX2" y="connsiteY2"/>
                </a:cxn>
              </a:cxnLst>
              <a:rect l="l" t="t" r="r" b="b"/>
              <a:pathLst>
                <a:path w="110358" h="81454">
                  <a:moveTo>
                    <a:pt x="0" y="65689"/>
                  </a:moveTo>
                  <a:cubicBezTo>
                    <a:pt x="22334" y="32844"/>
                    <a:pt x="44669" y="0"/>
                    <a:pt x="63062" y="2627"/>
                  </a:cubicBezTo>
                  <a:cubicBezTo>
                    <a:pt x="81455" y="5254"/>
                    <a:pt x="95906" y="43354"/>
                    <a:pt x="110358" y="8145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0" name="Freeform 23"/>
            <p:cNvSpPr/>
            <p:nvPr/>
          </p:nvSpPr>
          <p:spPr>
            <a:xfrm rot="160376">
              <a:off x="3008570" y="3755608"/>
              <a:ext cx="110359" cy="34159"/>
            </a:xfrm>
            <a:custGeom>
              <a:avLst/>
              <a:gdLst>
                <a:gd name="connsiteX0" fmla="*/ 110359 w 110359"/>
                <a:gd name="connsiteY0" fmla="*/ 31531 h 34159"/>
                <a:gd name="connsiteX1" fmla="*/ 47297 w 110359"/>
                <a:gd name="connsiteY1" fmla="*/ 15766 h 34159"/>
                <a:gd name="connsiteX2" fmla="*/ 15766 w 110359"/>
                <a:gd name="connsiteY2" fmla="*/ 31531 h 34159"/>
                <a:gd name="connsiteX3" fmla="*/ 0 w 110359"/>
                <a:gd name="connsiteY3" fmla="*/ 0 h 34159"/>
              </a:gdLst>
              <a:ahLst/>
              <a:cxnLst>
                <a:cxn ang="0">
                  <a:pos x="connsiteX0" y="connsiteY0"/>
                </a:cxn>
                <a:cxn ang="0">
                  <a:pos x="connsiteX1" y="connsiteY1"/>
                </a:cxn>
                <a:cxn ang="0">
                  <a:pos x="connsiteX2" y="connsiteY2"/>
                </a:cxn>
                <a:cxn ang="0">
                  <a:pos x="connsiteX3" y="connsiteY3"/>
                </a:cxn>
              </a:cxnLst>
              <a:rect l="l" t="t" r="r" b="b"/>
              <a:pathLst>
                <a:path w="110359" h="34159">
                  <a:moveTo>
                    <a:pt x="110359" y="31531"/>
                  </a:moveTo>
                  <a:cubicBezTo>
                    <a:pt x="86710" y="23648"/>
                    <a:pt x="63062" y="15766"/>
                    <a:pt x="47297" y="15766"/>
                  </a:cubicBezTo>
                  <a:cubicBezTo>
                    <a:pt x="31532" y="15766"/>
                    <a:pt x="23649" y="34159"/>
                    <a:pt x="15766" y="31531"/>
                  </a:cubicBezTo>
                  <a:cubicBezTo>
                    <a:pt x="7883" y="28903"/>
                    <a:pt x="3941" y="14451"/>
                    <a:pt x="0"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1" name="Freeform 24"/>
            <p:cNvSpPr/>
            <p:nvPr/>
          </p:nvSpPr>
          <p:spPr>
            <a:xfrm rot="160376">
              <a:off x="4254628" y="5017432"/>
              <a:ext cx="283780" cy="252249"/>
            </a:xfrm>
            <a:custGeom>
              <a:avLst/>
              <a:gdLst>
                <a:gd name="connsiteX0" fmla="*/ 0 w 283780"/>
                <a:gd name="connsiteY0" fmla="*/ 252249 h 252249"/>
                <a:gd name="connsiteX1" fmla="*/ 110359 w 283780"/>
                <a:gd name="connsiteY1" fmla="*/ 0 h 252249"/>
                <a:gd name="connsiteX2" fmla="*/ 110359 w 283780"/>
                <a:gd name="connsiteY2" fmla="*/ 0 h 252249"/>
                <a:gd name="connsiteX3" fmla="*/ 283780 w 283780"/>
                <a:gd name="connsiteY3" fmla="*/ 94594 h 252249"/>
                <a:gd name="connsiteX4" fmla="*/ 283780 w 283780"/>
                <a:gd name="connsiteY4" fmla="*/ 94594 h 252249"/>
                <a:gd name="connsiteX5" fmla="*/ 283780 w 283780"/>
                <a:gd name="connsiteY5" fmla="*/ 220718 h 252249"/>
                <a:gd name="connsiteX6" fmla="*/ 283780 w 283780"/>
                <a:gd name="connsiteY6" fmla="*/ 220718 h 252249"/>
                <a:gd name="connsiteX7" fmla="*/ 0 w 283780"/>
                <a:gd name="connsiteY7" fmla="*/ 252249 h 2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80" h="252249">
                  <a:moveTo>
                    <a:pt x="0" y="252249"/>
                  </a:moveTo>
                  <a:lnTo>
                    <a:pt x="110359" y="0"/>
                  </a:lnTo>
                  <a:lnTo>
                    <a:pt x="110359" y="0"/>
                  </a:lnTo>
                  <a:lnTo>
                    <a:pt x="283780" y="94594"/>
                  </a:lnTo>
                  <a:lnTo>
                    <a:pt x="283780" y="94594"/>
                  </a:lnTo>
                  <a:lnTo>
                    <a:pt x="283780" y="220718"/>
                  </a:lnTo>
                  <a:lnTo>
                    <a:pt x="283780" y="220718"/>
                  </a:lnTo>
                  <a:lnTo>
                    <a:pt x="0" y="252249"/>
                  </a:ln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Freeform 25"/>
            <p:cNvSpPr/>
            <p:nvPr/>
          </p:nvSpPr>
          <p:spPr>
            <a:xfrm rot="160376">
              <a:off x="4522461" y="4928315"/>
              <a:ext cx="323193" cy="338959"/>
            </a:xfrm>
            <a:custGeom>
              <a:avLst/>
              <a:gdLst>
                <a:gd name="connsiteX0" fmla="*/ 34159 w 323193"/>
                <a:gd name="connsiteY0" fmla="*/ 275897 h 338959"/>
                <a:gd name="connsiteX1" fmla="*/ 2628 w 323193"/>
                <a:gd name="connsiteY1" fmla="*/ 165539 h 338959"/>
                <a:gd name="connsiteX2" fmla="*/ 49925 w 323193"/>
                <a:gd name="connsiteY2" fmla="*/ 39414 h 338959"/>
                <a:gd name="connsiteX3" fmla="*/ 49925 w 323193"/>
                <a:gd name="connsiteY3" fmla="*/ 7883 h 338959"/>
                <a:gd name="connsiteX4" fmla="*/ 239111 w 323193"/>
                <a:gd name="connsiteY4" fmla="*/ 86711 h 338959"/>
                <a:gd name="connsiteX5" fmla="*/ 317938 w 323193"/>
                <a:gd name="connsiteY5" fmla="*/ 181304 h 338959"/>
                <a:gd name="connsiteX6" fmla="*/ 270642 w 323193"/>
                <a:gd name="connsiteY6" fmla="*/ 244366 h 338959"/>
                <a:gd name="connsiteX7" fmla="*/ 160283 w 323193"/>
                <a:gd name="connsiteY7" fmla="*/ 291663 h 338959"/>
                <a:gd name="connsiteX8" fmla="*/ 65690 w 323193"/>
                <a:gd name="connsiteY8" fmla="*/ 323194 h 338959"/>
                <a:gd name="connsiteX9" fmla="*/ 65690 w 323193"/>
                <a:gd name="connsiteY9" fmla="*/ 338959 h 338959"/>
                <a:gd name="connsiteX10" fmla="*/ 34159 w 323193"/>
                <a:gd name="connsiteY10" fmla="*/ 275897 h 33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193" h="338959">
                  <a:moveTo>
                    <a:pt x="34159" y="275897"/>
                  </a:moveTo>
                  <a:cubicBezTo>
                    <a:pt x="23649" y="246994"/>
                    <a:pt x="0" y="204953"/>
                    <a:pt x="2628" y="165539"/>
                  </a:cubicBezTo>
                  <a:cubicBezTo>
                    <a:pt x="5256" y="126125"/>
                    <a:pt x="42042" y="65690"/>
                    <a:pt x="49925" y="39414"/>
                  </a:cubicBezTo>
                  <a:cubicBezTo>
                    <a:pt x="57808" y="13138"/>
                    <a:pt x="18394" y="0"/>
                    <a:pt x="49925" y="7883"/>
                  </a:cubicBezTo>
                  <a:cubicBezTo>
                    <a:pt x="81456" y="15766"/>
                    <a:pt x="194442" y="57808"/>
                    <a:pt x="239111" y="86711"/>
                  </a:cubicBezTo>
                  <a:cubicBezTo>
                    <a:pt x="283780" y="115614"/>
                    <a:pt x="312683" y="155028"/>
                    <a:pt x="317938" y="181304"/>
                  </a:cubicBezTo>
                  <a:cubicBezTo>
                    <a:pt x="323193" y="207580"/>
                    <a:pt x="296918" y="225973"/>
                    <a:pt x="270642" y="244366"/>
                  </a:cubicBezTo>
                  <a:cubicBezTo>
                    <a:pt x="244366" y="262759"/>
                    <a:pt x="194442" y="278525"/>
                    <a:pt x="160283" y="291663"/>
                  </a:cubicBezTo>
                  <a:cubicBezTo>
                    <a:pt x="126124" y="304801"/>
                    <a:pt x="81456" y="315311"/>
                    <a:pt x="65690" y="323194"/>
                  </a:cubicBezTo>
                  <a:cubicBezTo>
                    <a:pt x="49925" y="331077"/>
                    <a:pt x="68317" y="338959"/>
                    <a:pt x="65690" y="338959"/>
                  </a:cubicBezTo>
                  <a:cubicBezTo>
                    <a:pt x="63063" y="338959"/>
                    <a:pt x="44669" y="304800"/>
                    <a:pt x="34159" y="27589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Freeform 26"/>
            <p:cNvSpPr/>
            <p:nvPr/>
          </p:nvSpPr>
          <p:spPr>
            <a:xfrm rot="160376">
              <a:off x="4732396" y="4759749"/>
              <a:ext cx="344214" cy="359980"/>
            </a:xfrm>
            <a:custGeom>
              <a:avLst/>
              <a:gdLst>
                <a:gd name="connsiteX0" fmla="*/ 131380 w 344214"/>
                <a:gd name="connsiteY0" fmla="*/ 328448 h 359980"/>
                <a:gd name="connsiteX1" fmla="*/ 21021 w 344214"/>
                <a:gd name="connsiteY1" fmla="*/ 233855 h 359980"/>
                <a:gd name="connsiteX2" fmla="*/ 5256 w 344214"/>
                <a:gd name="connsiteY2" fmla="*/ 91965 h 359980"/>
                <a:gd name="connsiteX3" fmla="*/ 36787 w 344214"/>
                <a:gd name="connsiteY3" fmla="*/ 13138 h 359980"/>
                <a:gd name="connsiteX4" fmla="*/ 162911 w 344214"/>
                <a:gd name="connsiteY4" fmla="*/ 13138 h 359980"/>
                <a:gd name="connsiteX5" fmla="*/ 320566 w 344214"/>
                <a:gd name="connsiteY5" fmla="*/ 60434 h 359980"/>
                <a:gd name="connsiteX6" fmla="*/ 304801 w 344214"/>
                <a:gd name="connsiteY6" fmla="*/ 312683 h 359980"/>
                <a:gd name="connsiteX7" fmla="*/ 241739 w 344214"/>
                <a:gd name="connsiteY7" fmla="*/ 344214 h 359980"/>
                <a:gd name="connsiteX8" fmla="*/ 131380 w 344214"/>
                <a:gd name="connsiteY8" fmla="*/ 328448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14" h="359980">
                  <a:moveTo>
                    <a:pt x="131380" y="328448"/>
                  </a:moveTo>
                  <a:cubicBezTo>
                    <a:pt x="94594" y="310055"/>
                    <a:pt x="42042" y="273269"/>
                    <a:pt x="21021" y="233855"/>
                  </a:cubicBezTo>
                  <a:cubicBezTo>
                    <a:pt x="0" y="194441"/>
                    <a:pt x="2628" y="128751"/>
                    <a:pt x="5256" y="91965"/>
                  </a:cubicBezTo>
                  <a:cubicBezTo>
                    <a:pt x="7884" y="55179"/>
                    <a:pt x="10511" y="26276"/>
                    <a:pt x="36787" y="13138"/>
                  </a:cubicBezTo>
                  <a:cubicBezTo>
                    <a:pt x="63063" y="0"/>
                    <a:pt x="115615" y="5255"/>
                    <a:pt x="162911" y="13138"/>
                  </a:cubicBezTo>
                  <a:cubicBezTo>
                    <a:pt x="210207" y="21021"/>
                    <a:pt x="296918" y="10510"/>
                    <a:pt x="320566" y="60434"/>
                  </a:cubicBezTo>
                  <a:cubicBezTo>
                    <a:pt x="344214" y="110358"/>
                    <a:pt x="317939" y="265386"/>
                    <a:pt x="304801" y="312683"/>
                  </a:cubicBezTo>
                  <a:cubicBezTo>
                    <a:pt x="291663" y="359980"/>
                    <a:pt x="275898" y="344214"/>
                    <a:pt x="241739" y="344214"/>
                  </a:cubicBezTo>
                  <a:cubicBezTo>
                    <a:pt x="207580" y="344214"/>
                    <a:pt x="168166" y="346841"/>
                    <a:pt x="131380" y="32844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4" name="Freeform 27"/>
            <p:cNvSpPr/>
            <p:nvPr/>
          </p:nvSpPr>
          <p:spPr>
            <a:xfrm rot="160376">
              <a:off x="4959445" y="4539028"/>
              <a:ext cx="352096" cy="315311"/>
            </a:xfrm>
            <a:custGeom>
              <a:avLst/>
              <a:gdLst>
                <a:gd name="connsiteX0" fmla="*/ 120869 w 352096"/>
                <a:gd name="connsiteY0" fmla="*/ 307428 h 315311"/>
                <a:gd name="connsiteX1" fmla="*/ 26276 w 352096"/>
                <a:gd name="connsiteY1" fmla="*/ 228600 h 315311"/>
                <a:gd name="connsiteX2" fmla="*/ 10510 w 352096"/>
                <a:gd name="connsiteY2" fmla="*/ 134007 h 315311"/>
                <a:gd name="connsiteX3" fmla="*/ 10510 w 352096"/>
                <a:gd name="connsiteY3" fmla="*/ 70945 h 315311"/>
                <a:gd name="connsiteX4" fmla="*/ 73572 w 352096"/>
                <a:gd name="connsiteY4" fmla="*/ 7883 h 315311"/>
                <a:gd name="connsiteX5" fmla="*/ 246993 w 352096"/>
                <a:gd name="connsiteY5" fmla="*/ 23648 h 315311"/>
                <a:gd name="connsiteX6" fmla="*/ 341586 w 352096"/>
                <a:gd name="connsiteY6" fmla="*/ 55179 h 315311"/>
                <a:gd name="connsiteX7" fmla="*/ 310055 w 352096"/>
                <a:gd name="connsiteY7" fmla="*/ 228600 h 315311"/>
                <a:gd name="connsiteX8" fmla="*/ 310055 w 352096"/>
                <a:gd name="connsiteY8" fmla="*/ 228600 h 315311"/>
                <a:gd name="connsiteX9" fmla="*/ 168165 w 352096"/>
                <a:gd name="connsiteY9" fmla="*/ 275897 h 315311"/>
                <a:gd name="connsiteX10" fmla="*/ 120869 w 352096"/>
                <a:gd name="connsiteY10" fmla="*/ 307428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96" h="315311">
                  <a:moveTo>
                    <a:pt x="120869" y="307428"/>
                  </a:moveTo>
                  <a:cubicBezTo>
                    <a:pt x="97221" y="299545"/>
                    <a:pt x="44669" y="257503"/>
                    <a:pt x="26276" y="228600"/>
                  </a:cubicBezTo>
                  <a:cubicBezTo>
                    <a:pt x="7883" y="199697"/>
                    <a:pt x="13138" y="160283"/>
                    <a:pt x="10510" y="134007"/>
                  </a:cubicBezTo>
                  <a:cubicBezTo>
                    <a:pt x="7882" y="107731"/>
                    <a:pt x="0" y="91966"/>
                    <a:pt x="10510" y="70945"/>
                  </a:cubicBezTo>
                  <a:cubicBezTo>
                    <a:pt x="21020" y="49924"/>
                    <a:pt x="34158" y="15766"/>
                    <a:pt x="73572" y="7883"/>
                  </a:cubicBezTo>
                  <a:cubicBezTo>
                    <a:pt x="112986" y="0"/>
                    <a:pt x="202324" y="15765"/>
                    <a:pt x="246993" y="23648"/>
                  </a:cubicBezTo>
                  <a:cubicBezTo>
                    <a:pt x="291662" y="31531"/>
                    <a:pt x="331076" y="21020"/>
                    <a:pt x="341586" y="55179"/>
                  </a:cubicBezTo>
                  <a:cubicBezTo>
                    <a:pt x="352096" y="89338"/>
                    <a:pt x="310055" y="228600"/>
                    <a:pt x="310055" y="228600"/>
                  </a:cubicBezTo>
                  <a:lnTo>
                    <a:pt x="310055" y="228600"/>
                  </a:lnTo>
                  <a:cubicBezTo>
                    <a:pt x="286407" y="236483"/>
                    <a:pt x="191813" y="260132"/>
                    <a:pt x="168165" y="275897"/>
                  </a:cubicBezTo>
                  <a:cubicBezTo>
                    <a:pt x="144517" y="291662"/>
                    <a:pt x="144517" y="315311"/>
                    <a:pt x="120869" y="30742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Freeform 28"/>
            <p:cNvSpPr/>
            <p:nvPr/>
          </p:nvSpPr>
          <p:spPr>
            <a:xfrm rot="160376">
              <a:off x="5123675" y="4203122"/>
              <a:ext cx="394137" cy="375744"/>
            </a:xfrm>
            <a:custGeom>
              <a:avLst/>
              <a:gdLst>
                <a:gd name="connsiteX0" fmla="*/ 176047 w 394137"/>
                <a:gd name="connsiteY0" fmla="*/ 367861 h 375744"/>
                <a:gd name="connsiteX1" fmla="*/ 49923 w 394137"/>
                <a:gd name="connsiteY1" fmla="*/ 304799 h 375744"/>
                <a:gd name="connsiteX2" fmla="*/ 2627 w 394137"/>
                <a:gd name="connsiteY2" fmla="*/ 289034 h 375744"/>
                <a:gd name="connsiteX3" fmla="*/ 34158 w 394137"/>
                <a:gd name="connsiteY3" fmla="*/ 178675 h 375744"/>
                <a:gd name="connsiteX4" fmla="*/ 49923 w 394137"/>
                <a:gd name="connsiteY4" fmla="*/ 147144 h 375744"/>
                <a:gd name="connsiteX5" fmla="*/ 49923 w 394137"/>
                <a:gd name="connsiteY5" fmla="*/ 131379 h 375744"/>
                <a:gd name="connsiteX6" fmla="*/ 81454 w 394137"/>
                <a:gd name="connsiteY6" fmla="*/ 36786 h 375744"/>
                <a:gd name="connsiteX7" fmla="*/ 270640 w 394137"/>
                <a:gd name="connsiteY7" fmla="*/ 36786 h 375744"/>
                <a:gd name="connsiteX8" fmla="*/ 380999 w 394137"/>
                <a:gd name="connsiteY8" fmla="*/ 257503 h 375744"/>
                <a:gd name="connsiteX9" fmla="*/ 176047 w 394137"/>
                <a:gd name="connsiteY9" fmla="*/ 367861 h 37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137" h="375744">
                  <a:moveTo>
                    <a:pt x="176047" y="367861"/>
                  </a:moveTo>
                  <a:cubicBezTo>
                    <a:pt x="120868" y="375744"/>
                    <a:pt x="78826" y="317937"/>
                    <a:pt x="49923" y="304799"/>
                  </a:cubicBezTo>
                  <a:cubicBezTo>
                    <a:pt x="21020" y="291661"/>
                    <a:pt x="5254" y="310055"/>
                    <a:pt x="2627" y="289034"/>
                  </a:cubicBezTo>
                  <a:cubicBezTo>
                    <a:pt x="0" y="268013"/>
                    <a:pt x="26275" y="202323"/>
                    <a:pt x="34158" y="178675"/>
                  </a:cubicBezTo>
                  <a:cubicBezTo>
                    <a:pt x="42041" y="155027"/>
                    <a:pt x="47296" y="155027"/>
                    <a:pt x="49923" y="147144"/>
                  </a:cubicBezTo>
                  <a:cubicBezTo>
                    <a:pt x="52550" y="139261"/>
                    <a:pt x="44668" y="149772"/>
                    <a:pt x="49923" y="131379"/>
                  </a:cubicBezTo>
                  <a:cubicBezTo>
                    <a:pt x="55178" y="112986"/>
                    <a:pt x="44668" y="52551"/>
                    <a:pt x="81454" y="36786"/>
                  </a:cubicBezTo>
                  <a:cubicBezTo>
                    <a:pt x="118240" y="21021"/>
                    <a:pt x="220716" y="0"/>
                    <a:pt x="270640" y="36786"/>
                  </a:cubicBezTo>
                  <a:cubicBezTo>
                    <a:pt x="320564" y="73572"/>
                    <a:pt x="394137" y="202324"/>
                    <a:pt x="380999" y="257503"/>
                  </a:cubicBezTo>
                  <a:cubicBezTo>
                    <a:pt x="367861" y="312682"/>
                    <a:pt x="231226" y="359978"/>
                    <a:pt x="176047" y="367861"/>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Freeform 29"/>
            <p:cNvSpPr/>
            <p:nvPr/>
          </p:nvSpPr>
          <p:spPr>
            <a:xfrm rot="160376">
              <a:off x="5194921" y="3702111"/>
              <a:ext cx="499241" cy="572815"/>
            </a:xfrm>
            <a:custGeom>
              <a:avLst/>
              <a:gdLst>
                <a:gd name="connsiteX0" fmla="*/ 281152 w 499241"/>
                <a:gd name="connsiteY0" fmla="*/ 570187 h 572815"/>
                <a:gd name="connsiteX1" fmla="*/ 186558 w 499241"/>
                <a:gd name="connsiteY1" fmla="*/ 538656 h 572815"/>
                <a:gd name="connsiteX2" fmla="*/ 91965 w 499241"/>
                <a:gd name="connsiteY2" fmla="*/ 522890 h 572815"/>
                <a:gd name="connsiteX3" fmla="*/ 91965 w 499241"/>
                <a:gd name="connsiteY3" fmla="*/ 522890 h 572815"/>
                <a:gd name="connsiteX4" fmla="*/ 13138 w 499241"/>
                <a:gd name="connsiteY4" fmla="*/ 428297 h 572815"/>
                <a:gd name="connsiteX5" fmla="*/ 13138 w 499241"/>
                <a:gd name="connsiteY5" fmla="*/ 349469 h 572815"/>
                <a:gd name="connsiteX6" fmla="*/ 60434 w 499241"/>
                <a:gd name="connsiteY6" fmla="*/ 286407 h 572815"/>
                <a:gd name="connsiteX7" fmla="*/ 44669 w 499241"/>
                <a:gd name="connsiteY7" fmla="*/ 207580 h 572815"/>
                <a:gd name="connsiteX8" fmla="*/ 28903 w 499241"/>
                <a:gd name="connsiteY8" fmla="*/ 144518 h 572815"/>
                <a:gd name="connsiteX9" fmla="*/ 123496 w 499241"/>
                <a:gd name="connsiteY9" fmla="*/ 49925 h 572815"/>
                <a:gd name="connsiteX10" fmla="*/ 218089 w 499241"/>
                <a:gd name="connsiteY10" fmla="*/ 2628 h 572815"/>
                <a:gd name="connsiteX11" fmla="*/ 296917 w 499241"/>
                <a:gd name="connsiteY11" fmla="*/ 34159 h 572815"/>
                <a:gd name="connsiteX12" fmla="*/ 391510 w 499241"/>
                <a:gd name="connsiteY12" fmla="*/ 34159 h 572815"/>
                <a:gd name="connsiteX13" fmla="*/ 438807 w 499241"/>
                <a:gd name="connsiteY13" fmla="*/ 34159 h 572815"/>
                <a:gd name="connsiteX14" fmla="*/ 470338 w 499241"/>
                <a:gd name="connsiteY14" fmla="*/ 112987 h 572815"/>
                <a:gd name="connsiteX15" fmla="*/ 407276 w 499241"/>
                <a:gd name="connsiteY15" fmla="*/ 191814 h 572815"/>
                <a:gd name="connsiteX16" fmla="*/ 438807 w 499241"/>
                <a:gd name="connsiteY16" fmla="*/ 144518 h 572815"/>
                <a:gd name="connsiteX17" fmla="*/ 438807 w 499241"/>
                <a:gd name="connsiteY17" fmla="*/ 144518 h 572815"/>
                <a:gd name="connsiteX18" fmla="*/ 486103 w 499241"/>
                <a:gd name="connsiteY18" fmla="*/ 207580 h 572815"/>
                <a:gd name="connsiteX19" fmla="*/ 486103 w 499241"/>
                <a:gd name="connsiteY19" fmla="*/ 223345 h 572815"/>
                <a:gd name="connsiteX20" fmla="*/ 407276 w 499241"/>
                <a:gd name="connsiteY20" fmla="*/ 302173 h 572815"/>
                <a:gd name="connsiteX21" fmla="*/ 454572 w 499241"/>
                <a:gd name="connsiteY21" fmla="*/ 396766 h 572815"/>
                <a:gd name="connsiteX22" fmla="*/ 423041 w 499241"/>
                <a:gd name="connsiteY22" fmla="*/ 522890 h 572815"/>
                <a:gd name="connsiteX23" fmla="*/ 281152 w 499241"/>
                <a:gd name="connsiteY23" fmla="*/ 570187 h 5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241" h="572815">
                  <a:moveTo>
                    <a:pt x="281152" y="570187"/>
                  </a:moveTo>
                  <a:cubicBezTo>
                    <a:pt x="241738" y="572815"/>
                    <a:pt x="218089" y="546539"/>
                    <a:pt x="186558" y="538656"/>
                  </a:cubicBezTo>
                  <a:cubicBezTo>
                    <a:pt x="155027" y="530773"/>
                    <a:pt x="91965" y="522890"/>
                    <a:pt x="91965" y="522890"/>
                  </a:cubicBezTo>
                  <a:lnTo>
                    <a:pt x="91965" y="522890"/>
                  </a:lnTo>
                  <a:cubicBezTo>
                    <a:pt x="78827" y="507125"/>
                    <a:pt x="26276" y="457200"/>
                    <a:pt x="13138" y="428297"/>
                  </a:cubicBezTo>
                  <a:cubicBezTo>
                    <a:pt x="0" y="399394"/>
                    <a:pt x="5255" y="373117"/>
                    <a:pt x="13138" y="349469"/>
                  </a:cubicBezTo>
                  <a:cubicBezTo>
                    <a:pt x="21021" y="325821"/>
                    <a:pt x="55179" y="310055"/>
                    <a:pt x="60434" y="286407"/>
                  </a:cubicBezTo>
                  <a:cubicBezTo>
                    <a:pt x="65689" y="262759"/>
                    <a:pt x="49924" y="231228"/>
                    <a:pt x="44669" y="207580"/>
                  </a:cubicBezTo>
                  <a:cubicBezTo>
                    <a:pt x="39414" y="183932"/>
                    <a:pt x="15765" y="170794"/>
                    <a:pt x="28903" y="144518"/>
                  </a:cubicBezTo>
                  <a:cubicBezTo>
                    <a:pt x="42041" y="118242"/>
                    <a:pt x="91965" y="73573"/>
                    <a:pt x="123496" y="49925"/>
                  </a:cubicBezTo>
                  <a:cubicBezTo>
                    <a:pt x="155027" y="26277"/>
                    <a:pt x="189186" y="5256"/>
                    <a:pt x="218089" y="2628"/>
                  </a:cubicBezTo>
                  <a:cubicBezTo>
                    <a:pt x="246992" y="0"/>
                    <a:pt x="268013" y="28904"/>
                    <a:pt x="296917" y="34159"/>
                  </a:cubicBezTo>
                  <a:cubicBezTo>
                    <a:pt x="325821" y="39414"/>
                    <a:pt x="391510" y="34159"/>
                    <a:pt x="391510" y="34159"/>
                  </a:cubicBezTo>
                  <a:cubicBezTo>
                    <a:pt x="415158" y="34159"/>
                    <a:pt x="425669" y="21021"/>
                    <a:pt x="438807" y="34159"/>
                  </a:cubicBezTo>
                  <a:cubicBezTo>
                    <a:pt x="451945" y="47297"/>
                    <a:pt x="475593" y="86711"/>
                    <a:pt x="470338" y="112987"/>
                  </a:cubicBezTo>
                  <a:cubicBezTo>
                    <a:pt x="465083" y="139263"/>
                    <a:pt x="412531" y="186559"/>
                    <a:pt x="407276" y="191814"/>
                  </a:cubicBezTo>
                  <a:cubicBezTo>
                    <a:pt x="402021" y="197069"/>
                    <a:pt x="438807" y="144518"/>
                    <a:pt x="438807" y="144518"/>
                  </a:cubicBezTo>
                  <a:lnTo>
                    <a:pt x="438807" y="144518"/>
                  </a:lnTo>
                  <a:cubicBezTo>
                    <a:pt x="446690" y="155028"/>
                    <a:pt x="478220" y="194442"/>
                    <a:pt x="486103" y="207580"/>
                  </a:cubicBezTo>
                  <a:cubicBezTo>
                    <a:pt x="493986" y="220718"/>
                    <a:pt x="499241" y="207580"/>
                    <a:pt x="486103" y="223345"/>
                  </a:cubicBezTo>
                  <a:cubicBezTo>
                    <a:pt x="472965" y="239110"/>
                    <a:pt x="412531" y="273269"/>
                    <a:pt x="407276" y="302173"/>
                  </a:cubicBezTo>
                  <a:cubicBezTo>
                    <a:pt x="402021" y="331077"/>
                    <a:pt x="451945" y="359980"/>
                    <a:pt x="454572" y="396766"/>
                  </a:cubicBezTo>
                  <a:cubicBezTo>
                    <a:pt x="457199" y="433552"/>
                    <a:pt x="454572" y="493987"/>
                    <a:pt x="423041" y="522890"/>
                  </a:cubicBezTo>
                  <a:cubicBezTo>
                    <a:pt x="391510" y="551793"/>
                    <a:pt x="320566" y="567559"/>
                    <a:pt x="281152" y="57018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19050"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7" name="Freeform 30"/>
            <p:cNvSpPr/>
            <p:nvPr/>
          </p:nvSpPr>
          <p:spPr>
            <a:xfrm rot="160376">
              <a:off x="5335835" y="3225627"/>
              <a:ext cx="480849" cy="499241"/>
            </a:xfrm>
            <a:custGeom>
              <a:avLst/>
              <a:gdLst>
                <a:gd name="connsiteX0" fmla="*/ 131379 w 480849"/>
                <a:gd name="connsiteY0" fmla="*/ 486103 h 499241"/>
                <a:gd name="connsiteX1" fmla="*/ 36786 w 480849"/>
                <a:gd name="connsiteY1" fmla="*/ 407275 h 499241"/>
                <a:gd name="connsiteX2" fmla="*/ 5255 w 480849"/>
                <a:gd name="connsiteY2" fmla="*/ 344213 h 499241"/>
                <a:gd name="connsiteX3" fmla="*/ 68317 w 480849"/>
                <a:gd name="connsiteY3" fmla="*/ 202324 h 499241"/>
                <a:gd name="connsiteX4" fmla="*/ 68317 w 480849"/>
                <a:gd name="connsiteY4" fmla="*/ 202324 h 499241"/>
                <a:gd name="connsiteX5" fmla="*/ 84083 w 480849"/>
                <a:gd name="connsiteY5" fmla="*/ 202324 h 499241"/>
                <a:gd name="connsiteX6" fmla="*/ 52552 w 480849"/>
                <a:gd name="connsiteY6" fmla="*/ 91965 h 499241"/>
                <a:gd name="connsiteX7" fmla="*/ 131379 w 480849"/>
                <a:gd name="connsiteY7" fmla="*/ 13138 h 499241"/>
                <a:gd name="connsiteX8" fmla="*/ 178676 w 480849"/>
                <a:gd name="connsiteY8" fmla="*/ 13138 h 499241"/>
                <a:gd name="connsiteX9" fmla="*/ 289035 w 480849"/>
                <a:gd name="connsiteY9" fmla="*/ 76200 h 499241"/>
                <a:gd name="connsiteX10" fmla="*/ 289035 w 480849"/>
                <a:gd name="connsiteY10" fmla="*/ 44669 h 499241"/>
                <a:gd name="connsiteX11" fmla="*/ 352097 w 480849"/>
                <a:gd name="connsiteY11" fmla="*/ 44669 h 499241"/>
                <a:gd name="connsiteX12" fmla="*/ 430924 w 480849"/>
                <a:gd name="connsiteY12" fmla="*/ 76200 h 499241"/>
                <a:gd name="connsiteX13" fmla="*/ 478221 w 480849"/>
                <a:gd name="connsiteY13" fmla="*/ 170793 h 499241"/>
                <a:gd name="connsiteX14" fmla="*/ 415159 w 480849"/>
                <a:gd name="connsiteY14" fmla="*/ 312682 h 499241"/>
                <a:gd name="connsiteX15" fmla="*/ 399393 w 480849"/>
                <a:gd name="connsiteY15" fmla="*/ 296917 h 499241"/>
                <a:gd name="connsiteX16" fmla="*/ 446690 w 480849"/>
                <a:gd name="connsiteY16" fmla="*/ 375744 h 499241"/>
                <a:gd name="connsiteX17" fmla="*/ 446690 w 480849"/>
                <a:gd name="connsiteY17" fmla="*/ 391510 h 499241"/>
                <a:gd name="connsiteX18" fmla="*/ 367862 w 480849"/>
                <a:gd name="connsiteY18" fmla="*/ 470338 h 499241"/>
                <a:gd name="connsiteX19" fmla="*/ 273269 w 480849"/>
                <a:gd name="connsiteY19" fmla="*/ 486103 h 499241"/>
                <a:gd name="connsiteX20" fmla="*/ 241738 w 480849"/>
                <a:gd name="connsiteY20" fmla="*/ 486103 h 499241"/>
                <a:gd name="connsiteX21" fmla="*/ 131379 w 480849"/>
                <a:gd name="connsiteY21" fmla="*/ 486103 h 49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849" h="499241">
                  <a:moveTo>
                    <a:pt x="131379" y="486103"/>
                  </a:moveTo>
                  <a:cubicBezTo>
                    <a:pt x="97220" y="472965"/>
                    <a:pt x="57807" y="430923"/>
                    <a:pt x="36786" y="407275"/>
                  </a:cubicBezTo>
                  <a:cubicBezTo>
                    <a:pt x="15765" y="383627"/>
                    <a:pt x="0" y="378371"/>
                    <a:pt x="5255" y="344213"/>
                  </a:cubicBezTo>
                  <a:cubicBezTo>
                    <a:pt x="10510" y="310055"/>
                    <a:pt x="68317" y="202324"/>
                    <a:pt x="68317" y="202324"/>
                  </a:cubicBezTo>
                  <a:lnTo>
                    <a:pt x="68317" y="202324"/>
                  </a:lnTo>
                  <a:cubicBezTo>
                    <a:pt x="70945" y="202324"/>
                    <a:pt x="86710" y="220717"/>
                    <a:pt x="84083" y="202324"/>
                  </a:cubicBezTo>
                  <a:cubicBezTo>
                    <a:pt x="81456" y="183931"/>
                    <a:pt x="44669" y="123496"/>
                    <a:pt x="52552" y="91965"/>
                  </a:cubicBezTo>
                  <a:cubicBezTo>
                    <a:pt x="60435" y="60434"/>
                    <a:pt x="110358" y="26276"/>
                    <a:pt x="131379" y="13138"/>
                  </a:cubicBezTo>
                  <a:cubicBezTo>
                    <a:pt x="152400" y="0"/>
                    <a:pt x="152400" y="2628"/>
                    <a:pt x="178676" y="13138"/>
                  </a:cubicBezTo>
                  <a:cubicBezTo>
                    <a:pt x="204952" y="23648"/>
                    <a:pt x="270642" y="70945"/>
                    <a:pt x="289035" y="76200"/>
                  </a:cubicBezTo>
                  <a:cubicBezTo>
                    <a:pt x="307428" y="81455"/>
                    <a:pt x="278525" y="49924"/>
                    <a:pt x="289035" y="44669"/>
                  </a:cubicBezTo>
                  <a:cubicBezTo>
                    <a:pt x="299545" y="39414"/>
                    <a:pt x="328449" y="39414"/>
                    <a:pt x="352097" y="44669"/>
                  </a:cubicBezTo>
                  <a:cubicBezTo>
                    <a:pt x="375745" y="49924"/>
                    <a:pt x="409903" y="55179"/>
                    <a:pt x="430924" y="76200"/>
                  </a:cubicBezTo>
                  <a:cubicBezTo>
                    <a:pt x="451945" y="97221"/>
                    <a:pt x="480849" y="131379"/>
                    <a:pt x="478221" y="170793"/>
                  </a:cubicBezTo>
                  <a:cubicBezTo>
                    <a:pt x="475594" y="210207"/>
                    <a:pt x="428297" y="291661"/>
                    <a:pt x="415159" y="312682"/>
                  </a:cubicBezTo>
                  <a:cubicBezTo>
                    <a:pt x="402021" y="333703"/>
                    <a:pt x="394138" y="286407"/>
                    <a:pt x="399393" y="296917"/>
                  </a:cubicBezTo>
                  <a:cubicBezTo>
                    <a:pt x="404648" y="307427"/>
                    <a:pt x="438807" y="359979"/>
                    <a:pt x="446690" y="375744"/>
                  </a:cubicBezTo>
                  <a:cubicBezTo>
                    <a:pt x="454573" y="391510"/>
                    <a:pt x="459828" y="375744"/>
                    <a:pt x="446690" y="391510"/>
                  </a:cubicBezTo>
                  <a:cubicBezTo>
                    <a:pt x="433552" y="407276"/>
                    <a:pt x="396766" y="454573"/>
                    <a:pt x="367862" y="470338"/>
                  </a:cubicBezTo>
                  <a:cubicBezTo>
                    <a:pt x="338959" y="486104"/>
                    <a:pt x="294290" y="483476"/>
                    <a:pt x="273269" y="486103"/>
                  </a:cubicBezTo>
                  <a:cubicBezTo>
                    <a:pt x="252248" y="488730"/>
                    <a:pt x="257503" y="488730"/>
                    <a:pt x="241738" y="486103"/>
                  </a:cubicBezTo>
                  <a:cubicBezTo>
                    <a:pt x="225973" y="483476"/>
                    <a:pt x="165538" y="499241"/>
                    <a:pt x="131379" y="486103"/>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32"/>
            <p:cNvSpPr/>
            <p:nvPr/>
          </p:nvSpPr>
          <p:spPr>
            <a:xfrm rot="160376">
              <a:off x="5450878" y="3337310"/>
              <a:ext cx="286407" cy="370489"/>
            </a:xfrm>
            <a:custGeom>
              <a:avLst/>
              <a:gdLst>
                <a:gd name="connsiteX0" fmla="*/ 204952 w 286407"/>
                <a:gd name="connsiteY0" fmla="*/ 0 h 370489"/>
                <a:gd name="connsiteX1" fmla="*/ 141890 w 286407"/>
                <a:gd name="connsiteY1" fmla="*/ 31531 h 370489"/>
                <a:gd name="connsiteX2" fmla="*/ 141890 w 286407"/>
                <a:gd name="connsiteY2" fmla="*/ 126124 h 370489"/>
                <a:gd name="connsiteX3" fmla="*/ 126124 w 286407"/>
                <a:gd name="connsiteY3" fmla="*/ 204951 h 370489"/>
                <a:gd name="connsiteX4" fmla="*/ 220717 w 286407"/>
                <a:gd name="connsiteY4" fmla="*/ 220717 h 370489"/>
                <a:gd name="connsiteX5" fmla="*/ 268014 w 286407"/>
                <a:gd name="connsiteY5" fmla="*/ 236482 h 370489"/>
                <a:gd name="connsiteX6" fmla="*/ 110359 w 286407"/>
                <a:gd name="connsiteY6" fmla="*/ 189186 h 370489"/>
                <a:gd name="connsiteX7" fmla="*/ 0 w 286407"/>
                <a:gd name="connsiteY7" fmla="*/ 157655 h 370489"/>
                <a:gd name="connsiteX8" fmla="*/ 110359 w 286407"/>
                <a:gd name="connsiteY8" fmla="*/ 173420 h 370489"/>
                <a:gd name="connsiteX9" fmla="*/ 94593 w 286407"/>
                <a:gd name="connsiteY9" fmla="*/ 252248 h 370489"/>
                <a:gd name="connsiteX10" fmla="*/ 94593 w 286407"/>
                <a:gd name="connsiteY10" fmla="*/ 299544 h 370489"/>
                <a:gd name="connsiteX11" fmla="*/ 110359 w 286407"/>
                <a:gd name="connsiteY11" fmla="*/ 362606 h 370489"/>
                <a:gd name="connsiteX12" fmla="*/ 78828 w 286407"/>
                <a:gd name="connsiteY12" fmla="*/ 346841 h 370489"/>
                <a:gd name="connsiteX13" fmla="*/ 31531 w 286407"/>
                <a:gd name="connsiteY13" fmla="*/ 331075 h 370489"/>
                <a:gd name="connsiteX14" fmla="*/ 31531 w 286407"/>
                <a:gd name="connsiteY14" fmla="*/ 331075 h 370489"/>
                <a:gd name="connsiteX15" fmla="*/ 31531 w 286407"/>
                <a:gd name="connsiteY15" fmla="*/ 331075 h 37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407" h="370489">
                  <a:moveTo>
                    <a:pt x="204952" y="0"/>
                  </a:moveTo>
                  <a:cubicBezTo>
                    <a:pt x="178676" y="5255"/>
                    <a:pt x="152400" y="10510"/>
                    <a:pt x="141890" y="31531"/>
                  </a:cubicBezTo>
                  <a:cubicBezTo>
                    <a:pt x="131380" y="52552"/>
                    <a:pt x="144518" y="97221"/>
                    <a:pt x="141890" y="126124"/>
                  </a:cubicBezTo>
                  <a:cubicBezTo>
                    <a:pt x="139262" y="155027"/>
                    <a:pt x="112986" y="189186"/>
                    <a:pt x="126124" y="204951"/>
                  </a:cubicBezTo>
                  <a:cubicBezTo>
                    <a:pt x="139262" y="220716"/>
                    <a:pt x="197069" y="215462"/>
                    <a:pt x="220717" y="220717"/>
                  </a:cubicBezTo>
                  <a:cubicBezTo>
                    <a:pt x="244365" y="225972"/>
                    <a:pt x="286407" y="241737"/>
                    <a:pt x="268014" y="236482"/>
                  </a:cubicBezTo>
                  <a:cubicBezTo>
                    <a:pt x="249621" y="231227"/>
                    <a:pt x="110359" y="189186"/>
                    <a:pt x="110359" y="189186"/>
                  </a:cubicBezTo>
                  <a:cubicBezTo>
                    <a:pt x="65690" y="176048"/>
                    <a:pt x="0" y="160283"/>
                    <a:pt x="0" y="157655"/>
                  </a:cubicBezTo>
                  <a:cubicBezTo>
                    <a:pt x="0" y="155027"/>
                    <a:pt x="94594" y="157655"/>
                    <a:pt x="110359" y="173420"/>
                  </a:cubicBezTo>
                  <a:cubicBezTo>
                    <a:pt x="126124" y="189185"/>
                    <a:pt x="97221" y="231227"/>
                    <a:pt x="94593" y="252248"/>
                  </a:cubicBezTo>
                  <a:cubicBezTo>
                    <a:pt x="91965" y="273269"/>
                    <a:pt x="91965" y="281151"/>
                    <a:pt x="94593" y="299544"/>
                  </a:cubicBezTo>
                  <a:cubicBezTo>
                    <a:pt x="97221" y="317937"/>
                    <a:pt x="112986" y="354723"/>
                    <a:pt x="110359" y="362606"/>
                  </a:cubicBezTo>
                  <a:cubicBezTo>
                    <a:pt x="107732" y="370489"/>
                    <a:pt x="91966" y="352096"/>
                    <a:pt x="78828" y="346841"/>
                  </a:cubicBezTo>
                  <a:cubicBezTo>
                    <a:pt x="65690" y="341586"/>
                    <a:pt x="31531" y="331075"/>
                    <a:pt x="31531" y="331075"/>
                  </a:cubicBezTo>
                  <a:lnTo>
                    <a:pt x="31531" y="331075"/>
                  </a:lnTo>
                  <a:lnTo>
                    <a:pt x="31531" y="33107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34"/>
            <p:cNvSpPr/>
            <p:nvPr/>
          </p:nvSpPr>
          <p:spPr>
            <a:xfrm rot="160376">
              <a:off x="5297389" y="3772588"/>
              <a:ext cx="307428" cy="441435"/>
            </a:xfrm>
            <a:custGeom>
              <a:avLst/>
              <a:gdLst>
                <a:gd name="connsiteX0" fmla="*/ 147145 w 307428"/>
                <a:gd name="connsiteY0" fmla="*/ 0 h 441435"/>
                <a:gd name="connsiteX1" fmla="*/ 210208 w 307428"/>
                <a:gd name="connsiteY1" fmla="*/ 63062 h 441435"/>
                <a:gd name="connsiteX2" fmla="*/ 225973 w 307428"/>
                <a:gd name="connsiteY2" fmla="*/ 15766 h 441435"/>
                <a:gd name="connsiteX3" fmla="*/ 178677 w 307428"/>
                <a:gd name="connsiteY3" fmla="*/ 110359 h 441435"/>
                <a:gd name="connsiteX4" fmla="*/ 147145 w 307428"/>
                <a:gd name="connsiteY4" fmla="*/ 220717 h 441435"/>
                <a:gd name="connsiteX5" fmla="*/ 21021 w 307428"/>
                <a:gd name="connsiteY5" fmla="*/ 189186 h 441435"/>
                <a:gd name="connsiteX6" fmla="*/ 21021 w 307428"/>
                <a:gd name="connsiteY6" fmla="*/ 204952 h 441435"/>
                <a:gd name="connsiteX7" fmla="*/ 99849 w 307428"/>
                <a:gd name="connsiteY7" fmla="*/ 220717 h 441435"/>
                <a:gd name="connsiteX8" fmla="*/ 194442 w 307428"/>
                <a:gd name="connsiteY8" fmla="*/ 220717 h 441435"/>
                <a:gd name="connsiteX9" fmla="*/ 304801 w 307428"/>
                <a:gd name="connsiteY9" fmla="*/ 252248 h 441435"/>
                <a:gd name="connsiteX10" fmla="*/ 178677 w 307428"/>
                <a:gd name="connsiteY10" fmla="*/ 204952 h 441435"/>
                <a:gd name="connsiteX11" fmla="*/ 115614 w 307428"/>
                <a:gd name="connsiteY11" fmla="*/ 204952 h 441435"/>
                <a:gd name="connsiteX12" fmla="*/ 115614 w 307428"/>
                <a:gd name="connsiteY12" fmla="*/ 268014 h 441435"/>
                <a:gd name="connsiteX13" fmla="*/ 115614 w 307428"/>
                <a:gd name="connsiteY13" fmla="*/ 394138 h 441435"/>
                <a:gd name="connsiteX14" fmla="*/ 36787 w 307428"/>
                <a:gd name="connsiteY14" fmla="*/ 378372 h 441435"/>
                <a:gd name="connsiteX15" fmla="*/ 36787 w 307428"/>
                <a:gd name="connsiteY15" fmla="*/ 378372 h 441435"/>
                <a:gd name="connsiteX16" fmla="*/ 131380 w 307428"/>
                <a:gd name="connsiteY16" fmla="*/ 394138 h 441435"/>
                <a:gd name="connsiteX17" fmla="*/ 178677 w 307428"/>
                <a:gd name="connsiteY17" fmla="*/ 441435 h 441435"/>
                <a:gd name="connsiteX18" fmla="*/ 178677 w 307428"/>
                <a:gd name="connsiteY18" fmla="*/ 441435 h 4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28" h="441435">
                  <a:moveTo>
                    <a:pt x="147145" y="0"/>
                  </a:moveTo>
                  <a:cubicBezTo>
                    <a:pt x="172107" y="30217"/>
                    <a:pt x="197070" y="60434"/>
                    <a:pt x="210208" y="63062"/>
                  </a:cubicBezTo>
                  <a:cubicBezTo>
                    <a:pt x="223346" y="65690"/>
                    <a:pt x="231228" y="7883"/>
                    <a:pt x="225973" y="15766"/>
                  </a:cubicBezTo>
                  <a:cubicBezTo>
                    <a:pt x="220718" y="23649"/>
                    <a:pt x="191815" y="76201"/>
                    <a:pt x="178677" y="110359"/>
                  </a:cubicBezTo>
                  <a:cubicBezTo>
                    <a:pt x="165539" y="144517"/>
                    <a:pt x="173421" y="207579"/>
                    <a:pt x="147145" y="220717"/>
                  </a:cubicBezTo>
                  <a:cubicBezTo>
                    <a:pt x="120869" y="233855"/>
                    <a:pt x="42042" y="191813"/>
                    <a:pt x="21021" y="189186"/>
                  </a:cubicBezTo>
                  <a:cubicBezTo>
                    <a:pt x="0" y="186559"/>
                    <a:pt x="7883" y="199697"/>
                    <a:pt x="21021" y="204952"/>
                  </a:cubicBezTo>
                  <a:cubicBezTo>
                    <a:pt x="34159" y="210207"/>
                    <a:pt x="70946" y="218090"/>
                    <a:pt x="99849" y="220717"/>
                  </a:cubicBezTo>
                  <a:cubicBezTo>
                    <a:pt x="128752" y="223344"/>
                    <a:pt x="160283" y="215462"/>
                    <a:pt x="194442" y="220717"/>
                  </a:cubicBezTo>
                  <a:cubicBezTo>
                    <a:pt x="228601" y="225972"/>
                    <a:pt x="307428" y="254875"/>
                    <a:pt x="304801" y="252248"/>
                  </a:cubicBezTo>
                  <a:cubicBezTo>
                    <a:pt x="302174" y="249621"/>
                    <a:pt x="210208" y="212835"/>
                    <a:pt x="178677" y="204952"/>
                  </a:cubicBezTo>
                  <a:cubicBezTo>
                    <a:pt x="147146" y="197069"/>
                    <a:pt x="126125" y="194442"/>
                    <a:pt x="115614" y="204952"/>
                  </a:cubicBezTo>
                  <a:lnTo>
                    <a:pt x="115614" y="268014"/>
                  </a:lnTo>
                  <a:cubicBezTo>
                    <a:pt x="115614" y="299545"/>
                    <a:pt x="128752" y="375745"/>
                    <a:pt x="115614" y="394138"/>
                  </a:cubicBezTo>
                  <a:cubicBezTo>
                    <a:pt x="102476" y="412531"/>
                    <a:pt x="36787" y="378372"/>
                    <a:pt x="36787" y="378372"/>
                  </a:cubicBezTo>
                  <a:lnTo>
                    <a:pt x="36787" y="378372"/>
                  </a:lnTo>
                  <a:cubicBezTo>
                    <a:pt x="52553" y="381000"/>
                    <a:pt x="107732" y="383628"/>
                    <a:pt x="131380" y="394138"/>
                  </a:cubicBezTo>
                  <a:cubicBezTo>
                    <a:pt x="155028" y="404649"/>
                    <a:pt x="178677" y="441435"/>
                    <a:pt x="178677" y="441435"/>
                  </a:cubicBezTo>
                  <a:lnTo>
                    <a:pt x="178677" y="44143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35"/>
            <p:cNvSpPr/>
            <p:nvPr/>
          </p:nvSpPr>
          <p:spPr>
            <a:xfrm rot="160376">
              <a:off x="5529122" y="3856762"/>
              <a:ext cx="78828" cy="31531"/>
            </a:xfrm>
            <a:custGeom>
              <a:avLst/>
              <a:gdLst>
                <a:gd name="connsiteX0" fmla="*/ 78828 w 78828"/>
                <a:gd name="connsiteY0" fmla="*/ 31531 h 31531"/>
                <a:gd name="connsiteX1" fmla="*/ 0 w 78828"/>
                <a:gd name="connsiteY1" fmla="*/ 0 h 31531"/>
              </a:gdLst>
              <a:ahLst/>
              <a:cxnLst>
                <a:cxn ang="0">
                  <a:pos x="connsiteX0" y="connsiteY0"/>
                </a:cxn>
                <a:cxn ang="0">
                  <a:pos x="connsiteX1" y="connsiteY1"/>
                </a:cxn>
              </a:cxnLst>
              <a:rect l="l" t="t" r="r" b="b"/>
              <a:pathLst>
                <a:path w="78828" h="31531">
                  <a:moveTo>
                    <a:pt x="78828" y="31531"/>
                  </a:move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1" name="Freeform 36"/>
            <p:cNvSpPr/>
            <p:nvPr/>
          </p:nvSpPr>
          <p:spPr>
            <a:xfrm rot="160376">
              <a:off x="5204833" y="4286829"/>
              <a:ext cx="215461" cy="220717"/>
            </a:xfrm>
            <a:custGeom>
              <a:avLst/>
              <a:gdLst>
                <a:gd name="connsiteX0" fmla="*/ 126123 w 215461"/>
                <a:gd name="connsiteY0" fmla="*/ 0 h 220717"/>
                <a:gd name="connsiteX1" fmla="*/ 173420 w 215461"/>
                <a:gd name="connsiteY1" fmla="*/ 47297 h 220717"/>
                <a:gd name="connsiteX2" fmla="*/ 204951 w 215461"/>
                <a:gd name="connsiteY2" fmla="*/ 47297 h 220717"/>
                <a:gd name="connsiteX3" fmla="*/ 110358 w 215461"/>
                <a:gd name="connsiteY3" fmla="*/ 94593 h 220717"/>
                <a:gd name="connsiteX4" fmla="*/ 31530 w 215461"/>
                <a:gd name="connsiteY4" fmla="*/ 78828 h 220717"/>
                <a:gd name="connsiteX5" fmla="*/ 31530 w 215461"/>
                <a:gd name="connsiteY5" fmla="*/ 78828 h 220717"/>
                <a:gd name="connsiteX6" fmla="*/ 15765 w 215461"/>
                <a:gd name="connsiteY6" fmla="*/ 94593 h 220717"/>
                <a:gd name="connsiteX7" fmla="*/ 126123 w 215461"/>
                <a:gd name="connsiteY7" fmla="*/ 110359 h 220717"/>
                <a:gd name="connsiteX8" fmla="*/ 110358 w 215461"/>
                <a:gd name="connsiteY8" fmla="*/ 110359 h 220717"/>
                <a:gd name="connsiteX9" fmla="*/ 110358 w 215461"/>
                <a:gd name="connsiteY9" fmla="*/ 189186 h 220717"/>
                <a:gd name="connsiteX10" fmla="*/ 47296 w 215461"/>
                <a:gd name="connsiteY10" fmla="*/ 220717 h 2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61" h="220717">
                  <a:moveTo>
                    <a:pt x="126123" y="0"/>
                  </a:moveTo>
                  <a:cubicBezTo>
                    <a:pt x="143202" y="19707"/>
                    <a:pt x="160282" y="39414"/>
                    <a:pt x="173420" y="47297"/>
                  </a:cubicBezTo>
                  <a:cubicBezTo>
                    <a:pt x="186558" y="55180"/>
                    <a:pt x="215461" y="39414"/>
                    <a:pt x="204951" y="47297"/>
                  </a:cubicBezTo>
                  <a:cubicBezTo>
                    <a:pt x="194441" y="55180"/>
                    <a:pt x="139262" y="89338"/>
                    <a:pt x="110358" y="94593"/>
                  </a:cubicBezTo>
                  <a:cubicBezTo>
                    <a:pt x="81454" y="99848"/>
                    <a:pt x="31530" y="78828"/>
                    <a:pt x="31530" y="78828"/>
                  </a:cubicBezTo>
                  <a:lnTo>
                    <a:pt x="31530" y="78828"/>
                  </a:lnTo>
                  <a:cubicBezTo>
                    <a:pt x="28903" y="81455"/>
                    <a:pt x="0" y="89338"/>
                    <a:pt x="15765" y="94593"/>
                  </a:cubicBezTo>
                  <a:cubicBezTo>
                    <a:pt x="31530" y="99848"/>
                    <a:pt x="110357" y="107731"/>
                    <a:pt x="126123" y="110359"/>
                  </a:cubicBezTo>
                  <a:cubicBezTo>
                    <a:pt x="141889" y="112987"/>
                    <a:pt x="112985" y="97221"/>
                    <a:pt x="110358" y="110359"/>
                  </a:cubicBezTo>
                  <a:cubicBezTo>
                    <a:pt x="107731" y="123497"/>
                    <a:pt x="120868" y="170793"/>
                    <a:pt x="110358" y="189186"/>
                  </a:cubicBezTo>
                  <a:cubicBezTo>
                    <a:pt x="99848" y="207579"/>
                    <a:pt x="73572" y="214148"/>
                    <a:pt x="47296" y="220717"/>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2" name="Freeform 38"/>
            <p:cNvSpPr/>
            <p:nvPr/>
          </p:nvSpPr>
          <p:spPr>
            <a:xfrm rot="160376">
              <a:off x="5013899" y="4593761"/>
              <a:ext cx="223345" cy="236483"/>
            </a:xfrm>
            <a:custGeom>
              <a:avLst/>
              <a:gdLst>
                <a:gd name="connsiteX0" fmla="*/ 112986 w 223345"/>
                <a:gd name="connsiteY0" fmla="*/ 0 h 236483"/>
                <a:gd name="connsiteX1" fmla="*/ 144517 w 223345"/>
                <a:gd name="connsiteY1" fmla="*/ 47297 h 236483"/>
                <a:gd name="connsiteX2" fmla="*/ 191814 w 223345"/>
                <a:gd name="connsiteY2" fmla="*/ 63063 h 236483"/>
                <a:gd name="connsiteX3" fmla="*/ 223345 w 223345"/>
                <a:gd name="connsiteY3" fmla="*/ 63063 h 236483"/>
                <a:gd name="connsiteX4" fmla="*/ 176048 w 223345"/>
                <a:gd name="connsiteY4" fmla="*/ 63063 h 236483"/>
                <a:gd name="connsiteX5" fmla="*/ 160283 w 223345"/>
                <a:gd name="connsiteY5" fmla="*/ 47297 h 236483"/>
                <a:gd name="connsiteX6" fmla="*/ 49924 w 223345"/>
                <a:gd name="connsiteY6" fmla="*/ 141890 h 236483"/>
                <a:gd name="connsiteX7" fmla="*/ 2628 w 223345"/>
                <a:gd name="connsiteY7" fmla="*/ 110359 h 236483"/>
                <a:gd name="connsiteX8" fmla="*/ 65690 w 223345"/>
                <a:gd name="connsiteY8" fmla="*/ 141890 h 236483"/>
                <a:gd name="connsiteX9" fmla="*/ 97221 w 223345"/>
                <a:gd name="connsiteY9" fmla="*/ 236483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45" h="236483">
                  <a:moveTo>
                    <a:pt x="112986" y="0"/>
                  </a:moveTo>
                  <a:cubicBezTo>
                    <a:pt x="122182" y="18393"/>
                    <a:pt x="131379" y="36787"/>
                    <a:pt x="144517" y="47297"/>
                  </a:cubicBezTo>
                  <a:cubicBezTo>
                    <a:pt x="157655" y="57807"/>
                    <a:pt x="178676" y="60435"/>
                    <a:pt x="191814" y="63063"/>
                  </a:cubicBezTo>
                  <a:cubicBezTo>
                    <a:pt x="204952" y="65691"/>
                    <a:pt x="223345" y="63063"/>
                    <a:pt x="223345" y="63063"/>
                  </a:cubicBezTo>
                  <a:cubicBezTo>
                    <a:pt x="220717" y="63063"/>
                    <a:pt x="186558" y="65691"/>
                    <a:pt x="176048" y="63063"/>
                  </a:cubicBezTo>
                  <a:cubicBezTo>
                    <a:pt x="165538" y="60435"/>
                    <a:pt x="181304" y="34159"/>
                    <a:pt x="160283" y="47297"/>
                  </a:cubicBezTo>
                  <a:cubicBezTo>
                    <a:pt x="139262" y="60435"/>
                    <a:pt x="76200" y="131380"/>
                    <a:pt x="49924" y="141890"/>
                  </a:cubicBezTo>
                  <a:cubicBezTo>
                    <a:pt x="23648" y="152400"/>
                    <a:pt x="0" y="110359"/>
                    <a:pt x="2628" y="110359"/>
                  </a:cubicBezTo>
                  <a:cubicBezTo>
                    <a:pt x="5256" y="110359"/>
                    <a:pt x="49924" y="120869"/>
                    <a:pt x="65690" y="141890"/>
                  </a:cubicBezTo>
                  <a:cubicBezTo>
                    <a:pt x="81456" y="162911"/>
                    <a:pt x="89338" y="199697"/>
                    <a:pt x="97221" y="23648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39"/>
            <p:cNvSpPr/>
            <p:nvPr/>
          </p:nvSpPr>
          <p:spPr>
            <a:xfrm rot="160376">
              <a:off x="4803122" y="4814187"/>
              <a:ext cx="173421" cy="147145"/>
            </a:xfrm>
            <a:custGeom>
              <a:avLst/>
              <a:gdLst>
                <a:gd name="connsiteX0" fmla="*/ 173421 w 173421"/>
                <a:gd name="connsiteY0" fmla="*/ 52552 h 147145"/>
                <a:gd name="connsiteX1" fmla="*/ 94593 w 173421"/>
                <a:gd name="connsiteY1" fmla="*/ 5255 h 147145"/>
                <a:gd name="connsiteX2" fmla="*/ 0 w 173421"/>
                <a:gd name="connsiteY2" fmla="*/ 21021 h 147145"/>
                <a:gd name="connsiteX3" fmla="*/ 0 w 173421"/>
                <a:gd name="connsiteY3" fmla="*/ 21021 h 147145"/>
                <a:gd name="connsiteX4" fmla="*/ 31531 w 173421"/>
                <a:gd name="connsiteY4" fmla="*/ 147145 h 14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21" h="147145">
                  <a:moveTo>
                    <a:pt x="173421" y="52552"/>
                  </a:moveTo>
                  <a:cubicBezTo>
                    <a:pt x="148459" y="31531"/>
                    <a:pt x="123497" y="10510"/>
                    <a:pt x="94593" y="5255"/>
                  </a:cubicBezTo>
                  <a:cubicBezTo>
                    <a:pt x="65689" y="0"/>
                    <a:pt x="0" y="21021"/>
                    <a:pt x="0" y="21021"/>
                  </a:cubicBezTo>
                  <a:lnTo>
                    <a:pt x="0" y="21021"/>
                  </a:lnTo>
                  <a:lnTo>
                    <a:pt x="31531" y="14714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4" name="Freeform 40"/>
            <p:cNvSpPr/>
            <p:nvPr/>
          </p:nvSpPr>
          <p:spPr>
            <a:xfrm rot="160376">
              <a:off x="4605782" y="4990256"/>
              <a:ext cx="110358" cy="134008"/>
            </a:xfrm>
            <a:custGeom>
              <a:avLst/>
              <a:gdLst>
                <a:gd name="connsiteX0" fmla="*/ 110358 w 110358"/>
                <a:gd name="connsiteY0" fmla="*/ 86711 h 134008"/>
                <a:gd name="connsiteX1" fmla="*/ 15765 w 110358"/>
                <a:gd name="connsiteY1" fmla="*/ 7883 h 134008"/>
                <a:gd name="connsiteX2" fmla="*/ 15765 w 110358"/>
                <a:gd name="connsiteY2" fmla="*/ 134008 h 134008"/>
              </a:gdLst>
              <a:ahLst/>
              <a:cxnLst>
                <a:cxn ang="0">
                  <a:pos x="connsiteX0" y="connsiteY0"/>
                </a:cxn>
                <a:cxn ang="0">
                  <a:pos x="connsiteX1" y="connsiteY1"/>
                </a:cxn>
                <a:cxn ang="0">
                  <a:pos x="connsiteX2" y="connsiteY2"/>
                </a:cxn>
              </a:cxnLst>
              <a:rect l="l" t="t" r="r" b="b"/>
              <a:pathLst>
                <a:path w="110358" h="134008">
                  <a:moveTo>
                    <a:pt x="110358" y="86711"/>
                  </a:moveTo>
                  <a:cubicBezTo>
                    <a:pt x="70944" y="43355"/>
                    <a:pt x="31531" y="0"/>
                    <a:pt x="15765" y="7883"/>
                  </a:cubicBezTo>
                  <a:cubicBezTo>
                    <a:pt x="0" y="15766"/>
                    <a:pt x="7882" y="74887"/>
                    <a:pt x="15765" y="13400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5" name="Freeform 41"/>
            <p:cNvSpPr/>
            <p:nvPr/>
          </p:nvSpPr>
          <p:spPr>
            <a:xfrm rot="160376">
              <a:off x="4365382" y="5079348"/>
              <a:ext cx="126124" cy="112985"/>
            </a:xfrm>
            <a:custGeom>
              <a:avLst/>
              <a:gdLst>
                <a:gd name="connsiteX0" fmla="*/ 126124 w 126124"/>
                <a:gd name="connsiteY0" fmla="*/ 112985 h 112985"/>
                <a:gd name="connsiteX1" fmla="*/ 31531 w 126124"/>
                <a:gd name="connsiteY1" fmla="*/ 2627 h 112985"/>
                <a:gd name="connsiteX2" fmla="*/ 0 w 126124"/>
                <a:gd name="connsiteY2" fmla="*/ 97220 h 112985"/>
                <a:gd name="connsiteX3" fmla="*/ 0 w 126124"/>
                <a:gd name="connsiteY3" fmla="*/ 97220 h 112985"/>
              </a:gdLst>
              <a:ahLst/>
              <a:cxnLst>
                <a:cxn ang="0">
                  <a:pos x="connsiteX0" y="connsiteY0"/>
                </a:cxn>
                <a:cxn ang="0">
                  <a:pos x="connsiteX1" y="connsiteY1"/>
                </a:cxn>
                <a:cxn ang="0">
                  <a:pos x="connsiteX2" y="connsiteY2"/>
                </a:cxn>
                <a:cxn ang="0">
                  <a:pos x="connsiteX3" y="connsiteY3"/>
                </a:cxn>
              </a:cxnLst>
              <a:rect l="l" t="t" r="r" b="b"/>
              <a:pathLst>
                <a:path w="126124" h="112985">
                  <a:moveTo>
                    <a:pt x="126124" y="112985"/>
                  </a:moveTo>
                  <a:cubicBezTo>
                    <a:pt x="89338" y="59119"/>
                    <a:pt x="52552" y="5254"/>
                    <a:pt x="31531" y="2627"/>
                  </a:cubicBezTo>
                  <a:cubicBezTo>
                    <a:pt x="10510" y="0"/>
                    <a:pt x="0" y="97220"/>
                    <a:pt x="0" y="97220"/>
                  </a:cubicBezTo>
                  <a:lnTo>
                    <a:pt x="0" y="9722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Freeform 42"/>
            <p:cNvSpPr/>
            <p:nvPr/>
          </p:nvSpPr>
          <p:spPr>
            <a:xfrm rot="160376">
              <a:off x="1900132" y="1446867"/>
              <a:ext cx="1334813" cy="554421"/>
            </a:xfrm>
            <a:custGeom>
              <a:avLst/>
              <a:gdLst>
                <a:gd name="connsiteX0" fmla="*/ 68317 w 1334813"/>
                <a:gd name="connsiteY0" fmla="*/ 91965 h 554421"/>
                <a:gd name="connsiteX1" fmla="*/ 99848 w 1334813"/>
                <a:gd name="connsiteY1" fmla="*/ 139262 h 554421"/>
                <a:gd name="connsiteX2" fmla="*/ 194441 w 1334813"/>
                <a:gd name="connsiteY2" fmla="*/ 139262 h 554421"/>
                <a:gd name="connsiteX3" fmla="*/ 320565 w 1334813"/>
                <a:gd name="connsiteY3" fmla="*/ 91965 h 554421"/>
                <a:gd name="connsiteX4" fmla="*/ 478221 w 1334813"/>
                <a:gd name="connsiteY4" fmla="*/ 13138 h 554421"/>
                <a:gd name="connsiteX5" fmla="*/ 730469 w 1334813"/>
                <a:gd name="connsiteY5" fmla="*/ 13138 h 554421"/>
                <a:gd name="connsiteX6" fmla="*/ 919655 w 1334813"/>
                <a:gd name="connsiteY6" fmla="*/ 13138 h 554421"/>
                <a:gd name="connsiteX7" fmla="*/ 1030014 w 1334813"/>
                <a:gd name="connsiteY7" fmla="*/ 76200 h 554421"/>
                <a:gd name="connsiteX8" fmla="*/ 1124607 w 1334813"/>
                <a:gd name="connsiteY8" fmla="*/ 170793 h 554421"/>
                <a:gd name="connsiteX9" fmla="*/ 1250731 w 1334813"/>
                <a:gd name="connsiteY9" fmla="*/ 486103 h 554421"/>
                <a:gd name="connsiteX10" fmla="*/ 1329558 w 1334813"/>
                <a:gd name="connsiteY10" fmla="*/ 533400 h 554421"/>
                <a:gd name="connsiteX11" fmla="*/ 1219200 w 1334813"/>
                <a:gd name="connsiteY11" fmla="*/ 359979 h 554421"/>
                <a:gd name="connsiteX12" fmla="*/ 1093076 w 1334813"/>
                <a:gd name="connsiteY12" fmla="*/ 139262 h 554421"/>
                <a:gd name="connsiteX13" fmla="*/ 998483 w 1334813"/>
                <a:gd name="connsiteY13" fmla="*/ 91965 h 554421"/>
                <a:gd name="connsiteX14" fmla="*/ 730469 w 1334813"/>
                <a:gd name="connsiteY14" fmla="*/ 76200 h 554421"/>
                <a:gd name="connsiteX15" fmla="*/ 620110 w 1334813"/>
                <a:gd name="connsiteY15" fmla="*/ 76200 h 554421"/>
                <a:gd name="connsiteX16" fmla="*/ 509752 w 1334813"/>
                <a:gd name="connsiteY16" fmla="*/ 107731 h 554421"/>
                <a:gd name="connsiteX17" fmla="*/ 383627 w 1334813"/>
                <a:gd name="connsiteY17" fmla="*/ 139262 h 554421"/>
                <a:gd name="connsiteX18" fmla="*/ 241738 w 1334813"/>
                <a:gd name="connsiteY18" fmla="*/ 186558 h 554421"/>
                <a:gd name="connsiteX19" fmla="*/ 36786 w 1334813"/>
                <a:gd name="connsiteY19" fmla="*/ 202324 h 554421"/>
                <a:gd name="connsiteX20" fmla="*/ 68317 w 1334813"/>
                <a:gd name="connsiteY20" fmla="*/ 91965 h 55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4813" h="554421">
                  <a:moveTo>
                    <a:pt x="68317" y="91965"/>
                  </a:moveTo>
                  <a:cubicBezTo>
                    <a:pt x="78827" y="81455"/>
                    <a:pt x="78827" y="131379"/>
                    <a:pt x="99848" y="139262"/>
                  </a:cubicBezTo>
                  <a:cubicBezTo>
                    <a:pt x="120869" y="147145"/>
                    <a:pt x="157655" y="147145"/>
                    <a:pt x="194441" y="139262"/>
                  </a:cubicBezTo>
                  <a:cubicBezTo>
                    <a:pt x="231227" y="131379"/>
                    <a:pt x="273268" y="112986"/>
                    <a:pt x="320565" y="91965"/>
                  </a:cubicBezTo>
                  <a:cubicBezTo>
                    <a:pt x="367862" y="70944"/>
                    <a:pt x="409904" y="26276"/>
                    <a:pt x="478221" y="13138"/>
                  </a:cubicBezTo>
                  <a:cubicBezTo>
                    <a:pt x="546538" y="0"/>
                    <a:pt x="730469" y="13138"/>
                    <a:pt x="730469" y="13138"/>
                  </a:cubicBezTo>
                  <a:cubicBezTo>
                    <a:pt x="804041" y="13138"/>
                    <a:pt x="869731" y="2628"/>
                    <a:pt x="919655" y="13138"/>
                  </a:cubicBezTo>
                  <a:cubicBezTo>
                    <a:pt x="969579" y="23648"/>
                    <a:pt x="995855" y="49924"/>
                    <a:pt x="1030014" y="76200"/>
                  </a:cubicBezTo>
                  <a:cubicBezTo>
                    <a:pt x="1064173" y="102476"/>
                    <a:pt x="1087821" y="102476"/>
                    <a:pt x="1124607" y="170793"/>
                  </a:cubicBezTo>
                  <a:cubicBezTo>
                    <a:pt x="1161393" y="239110"/>
                    <a:pt x="1216573" y="425669"/>
                    <a:pt x="1250731" y="486103"/>
                  </a:cubicBezTo>
                  <a:cubicBezTo>
                    <a:pt x="1284889" y="546537"/>
                    <a:pt x="1334813" y="554421"/>
                    <a:pt x="1329558" y="533400"/>
                  </a:cubicBezTo>
                  <a:cubicBezTo>
                    <a:pt x="1324303" y="512379"/>
                    <a:pt x="1258614" y="425669"/>
                    <a:pt x="1219200" y="359979"/>
                  </a:cubicBezTo>
                  <a:cubicBezTo>
                    <a:pt x="1179786" y="294289"/>
                    <a:pt x="1129862" y="183931"/>
                    <a:pt x="1093076" y="139262"/>
                  </a:cubicBezTo>
                  <a:cubicBezTo>
                    <a:pt x="1056290" y="94593"/>
                    <a:pt x="1058917" y="102475"/>
                    <a:pt x="998483" y="91965"/>
                  </a:cubicBezTo>
                  <a:cubicBezTo>
                    <a:pt x="938049" y="81455"/>
                    <a:pt x="793531" y="78827"/>
                    <a:pt x="730469" y="76200"/>
                  </a:cubicBezTo>
                  <a:cubicBezTo>
                    <a:pt x="667407" y="73573"/>
                    <a:pt x="656896" y="70945"/>
                    <a:pt x="620110" y="76200"/>
                  </a:cubicBezTo>
                  <a:cubicBezTo>
                    <a:pt x="583324" y="81455"/>
                    <a:pt x="549166" y="97221"/>
                    <a:pt x="509752" y="107731"/>
                  </a:cubicBezTo>
                  <a:cubicBezTo>
                    <a:pt x="470338" y="118241"/>
                    <a:pt x="428296" y="126124"/>
                    <a:pt x="383627" y="139262"/>
                  </a:cubicBezTo>
                  <a:cubicBezTo>
                    <a:pt x="338958" y="152400"/>
                    <a:pt x="299545" y="176048"/>
                    <a:pt x="241738" y="186558"/>
                  </a:cubicBezTo>
                  <a:cubicBezTo>
                    <a:pt x="183931" y="197068"/>
                    <a:pt x="73572" y="218089"/>
                    <a:pt x="36786" y="202324"/>
                  </a:cubicBezTo>
                  <a:cubicBezTo>
                    <a:pt x="0" y="186559"/>
                    <a:pt x="57807" y="102475"/>
                    <a:pt x="68317" y="91965"/>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Freeform 43"/>
            <p:cNvSpPr/>
            <p:nvPr/>
          </p:nvSpPr>
          <p:spPr>
            <a:xfrm rot="160376">
              <a:off x="5493181" y="1534600"/>
              <a:ext cx="1492470" cy="688427"/>
            </a:xfrm>
            <a:custGeom>
              <a:avLst/>
              <a:gdLst>
                <a:gd name="connsiteX0" fmla="*/ 1487215 w 1492470"/>
                <a:gd name="connsiteY0" fmla="*/ 149772 h 688427"/>
                <a:gd name="connsiteX1" fmla="*/ 1313794 w 1492470"/>
                <a:gd name="connsiteY1" fmla="*/ 197069 h 688427"/>
                <a:gd name="connsiteX2" fmla="*/ 1187670 w 1492470"/>
                <a:gd name="connsiteY2" fmla="*/ 165538 h 688427"/>
                <a:gd name="connsiteX3" fmla="*/ 951187 w 1492470"/>
                <a:gd name="connsiteY3" fmla="*/ 70945 h 688427"/>
                <a:gd name="connsiteX4" fmla="*/ 825063 w 1492470"/>
                <a:gd name="connsiteY4" fmla="*/ 23648 h 688427"/>
                <a:gd name="connsiteX5" fmla="*/ 667408 w 1492470"/>
                <a:gd name="connsiteY5" fmla="*/ 7883 h 688427"/>
                <a:gd name="connsiteX6" fmla="*/ 572815 w 1492470"/>
                <a:gd name="connsiteY6" fmla="*/ 23648 h 688427"/>
                <a:gd name="connsiteX7" fmla="*/ 478221 w 1492470"/>
                <a:gd name="connsiteY7" fmla="*/ 55179 h 688427"/>
                <a:gd name="connsiteX8" fmla="*/ 367863 w 1492470"/>
                <a:gd name="connsiteY8" fmla="*/ 134007 h 688427"/>
                <a:gd name="connsiteX9" fmla="*/ 289035 w 1492470"/>
                <a:gd name="connsiteY9" fmla="*/ 307428 h 688427"/>
                <a:gd name="connsiteX10" fmla="*/ 147146 w 1492470"/>
                <a:gd name="connsiteY10" fmla="*/ 496614 h 688427"/>
                <a:gd name="connsiteX11" fmla="*/ 21021 w 1492470"/>
                <a:gd name="connsiteY11" fmla="*/ 670034 h 688427"/>
                <a:gd name="connsiteX12" fmla="*/ 21021 w 1492470"/>
                <a:gd name="connsiteY12" fmla="*/ 606972 h 688427"/>
                <a:gd name="connsiteX13" fmla="*/ 99849 w 1492470"/>
                <a:gd name="connsiteY13" fmla="*/ 480848 h 688427"/>
                <a:gd name="connsiteX14" fmla="*/ 147146 w 1492470"/>
                <a:gd name="connsiteY14" fmla="*/ 370490 h 688427"/>
                <a:gd name="connsiteX15" fmla="*/ 241739 w 1492470"/>
                <a:gd name="connsiteY15" fmla="*/ 197069 h 688427"/>
                <a:gd name="connsiteX16" fmla="*/ 367863 w 1492470"/>
                <a:gd name="connsiteY16" fmla="*/ 86710 h 688427"/>
                <a:gd name="connsiteX17" fmla="*/ 430925 w 1492470"/>
                <a:gd name="connsiteY17" fmla="*/ 55179 h 688427"/>
                <a:gd name="connsiteX18" fmla="*/ 541283 w 1492470"/>
                <a:gd name="connsiteY18" fmla="*/ 7883 h 688427"/>
                <a:gd name="connsiteX19" fmla="*/ 730470 w 1492470"/>
                <a:gd name="connsiteY19" fmla="*/ 7883 h 688427"/>
                <a:gd name="connsiteX20" fmla="*/ 856594 w 1492470"/>
                <a:gd name="connsiteY20" fmla="*/ 39414 h 688427"/>
                <a:gd name="connsiteX21" fmla="*/ 1077311 w 1492470"/>
                <a:gd name="connsiteY21" fmla="*/ 102476 h 688427"/>
                <a:gd name="connsiteX22" fmla="*/ 1234966 w 1492470"/>
                <a:gd name="connsiteY22" fmla="*/ 181303 h 688427"/>
                <a:gd name="connsiteX23" fmla="*/ 1345325 w 1492470"/>
                <a:gd name="connsiteY23" fmla="*/ 212834 h 688427"/>
                <a:gd name="connsiteX24" fmla="*/ 1487215 w 1492470"/>
                <a:gd name="connsiteY24" fmla="*/ 149772 h 68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2470" h="688427">
                  <a:moveTo>
                    <a:pt x="1487215" y="149772"/>
                  </a:moveTo>
                  <a:cubicBezTo>
                    <a:pt x="1481960" y="147145"/>
                    <a:pt x="1363718" y="194441"/>
                    <a:pt x="1313794" y="197069"/>
                  </a:cubicBezTo>
                  <a:cubicBezTo>
                    <a:pt x="1263870" y="199697"/>
                    <a:pt x="1248104" y="186559"/>
                    <a:pt x="1187670" y="165538"/>
                  </a:cubicBezTo>
                  <a:cubicBezTo>
                    <a:pt x="1127236" y="144517"/>
                    <a:pt x="1011621" y="94593"/>
                    <a:pt x="951187" y="70945"/>
                  </a:cubicBezTo>
                  <a:cubicBezTo>
                    <a:pt x="890753" y="47297"/>
                    <a:pt x="872359" y="34158"/>
                    <a:pt x="825063" y="23648"/>
                  </a:cubicBezTo>
                  <a:cubicBezTo>
                    <a:pt x="777767" y="13138"/>
                    <a:pt x="709449" y="7883"/>
                    <a:pt x="667408" y="7883"/>
                  </a:cubicBezTo>
                  <a:cubicBezTo>
                    <a:pt x="625367" y="7883"/>
                    <a:pt x="604346" y="15765"/>
                    <a:pt x="572815" y="23648"/>
                  </a:cubicBezTo>
                  <a:cubicBezTo>
                    <a:pt x="541284" y="31531"/>
                    <a:pt x="512380" y="36786"/>
                    <a:pt x="478221" y="55179"/>
                  </a:cubicBezTo>
                  <a:cubicBezTo>
                    <a:pt x="444062" y="73572"/>
                    <a:pt x="399394" y="91966"/>
                    <a:pt x="367863" y="134007"/>
                  </a:cubicBezTo>
                  <a:cubicBezTo>
                    <a:pt x="336332" y="176048"/>
                    <a:pt x="325821" y="246994"/>
                    <a:pt x="289035" y="307428"/>
                  </a:cubicBezTo>
                  <a:cubicBezTo>
                    <a:pt x="252249" y="367862"/>
                    <a:pt x="191815" y="436180"/>
                    <a:pt x="147146" y="496614"/>
                  </a:cubicBezTo>
                  <a:cubicBezTo>
                    <a:pt x="102477" y="557048"/>
                    <a:pt x="42042" y="651641"/>
                    <a:pt x="21021" y="670034"/>
                  </a:cubicBezTo>
                  <a:cubicBezTo>
                    <a:pt x="0" y="688427"/>
                    <a:pt x="7883" y="638503"/>
                    <a:pt x="21021" y="606972"/>
                  </a:cubicBezTo>
                  <a:cubicBezTo>
                    <a:pt x="34159" y="575441"/>
                    <a:pt x="78828" y="520262"/>
                    <a:pt x="99849" y="480848"/>
                  </a:cubicBezTo>
                  <a:cubicBezTo>
                    <a:pt x="120870" y="441434"/>
                    <a:pt x="123498" y="417786"/>
                    <a:pt x="147146" y="370490"/>
                  </a:cubicBezTo>
                  <a:cubicBezTo>
                    <a:pt x="170794" y="323194"/>
                    <a:pt x="204953" y="244366"/>
                    <a:pt x="241739" y="197069"/>
                  </a:cubicBezTo>
                  <a:cubicBezTo>
                    <a:pt x="278525" y="149772"/>
                    <a:pt x="336332" y="110358"/>
                    <a:pt x="367863" y="86710"/>
                  </a:cubicBezTo>
                  <a:cubicBezTo>
                    <a:pt x="399394" y="63062"/>
                    <a:pt x="402022" y="68317"/>
                    <a:pt x="430925" y="55179"/>
                  </a:cubicBezTo>
                  <a:cubicBezTo>
                    <a:pt x="459828" y="42041"/>
                    <a:pt x="491359" y="15766"/>
                    <a:pt x="541283" y="7883"/>
                  </a:cubicBezTo>
                  <a:cubicBezTo>
                    <a:pt x="591207" y="0"/>
                    <a:pt x="677918" y="2628"/>
                    <a:pt x="730470" y="7883"/>
                  </a:cubicBezTo>
                  <a:cubicBezTo>
                    <a:pt x="783022" y="13138"/>
                    <a:pt x="798787" y="23649"/>
                    <a:pt x="856594" y="39414"/>
                  </a:cubicBezTo>
                  <a:cubicBezTo>
                    <a:pt x="914401" y="55179"/>
                    <a:pt x="1014249" y="78828"/>
                    <a:pt x="1077311" y="102476"/>
                  </a:cubicBezTo>
                  <a:cubicBezTo>
                    <a:pt x="1140373" y="126124"/>
                    <a:pt x="1190297" y="162910"/>
                    <a:pt x="1234966" y="181303"/>
                  </a:cubicBezTo>
                  <a:cubicBezTo>
                    <a:pt x="1279635" y="199696"/>
                    <a:pt x="1303284" y="220717"/>
                    <a:pt x="1345325" y="212834"/>
                  </a:cubicBezTo>
                  <a:cubicBezTo>
                    <a:pt x="1387367" y="204951"/>
                    <a:pt x="1492470" y="152399"/>
                    <a:pt x="1487215" y="149772"/>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08" name="Straight Arrow Connector 45"/>
            <p:cNvCxnSpPr/>
            <p:nvPr/>
          </p:nvCxnSpPr>
          <p:spPr>
            <a:xfrm rot="10960376">
              <a:off x="2214260" y="1835762"/>
              <a:ext cx="357190" cy="1588"/>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09" name="Straight Arrow Connector 47"/>
            <p:cNvCxnSpPr>
              <a:endCxn id="106" idx="15"/>
            </p:cNvCxnSpPr>
            <p:nvPr/>
          </p:nvCxnSpPr>
          <p:spPr>
            <a:xfrm rot="16360376" flipV="1">
              <a:off x="2389291" y="1655057"/>
              <a:ext cx="322307" cy="56644"/>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10" name="Straight Arrow Connector 50"/>
            <p:cNvCxnSpPr/>
            <p:nvPr/>
          </p:nvCxnSpPr>
          <p:spPr>
            <a:xfrm rot="16360376" flipH="1">
              <a:off x="2420050" y="1988440"/>
              <a:ext cx="357192" cy="71437"/>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11" name="Straight Arrow Connector 57"/>
            <p:cNvCxnSpPr/>
            <p:nvPr/>
          </p:nvCxnSpPr>
          <p:spPr>
            <a:xfrm rot="10800000">
              <a:off x="3071802" y="5929330"/>
              <a:ext cx="1071570" cy="1588"/>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112" name="Straight Arrow Connector 60"/>
            <p:cNvCxnSpPr>
              <a:endCxn id="64" idx="79"/>
            </p:cNvCxnSpPr>
            <p:nvPr/>
          </p:nvCxnSpPr>
          <p:spPr>
            <a:xfrm rot="5400000">
              <a:off x="5315473" y="2205657"/>
              <a:ext cx="1033580" cy="622747"/>
            </a:xfrm>
            <a:prstGeom prst="straightConnector1">
              <a:avLst/>
            </a:prstGeom>
            <a:noFill/>
            <a:ln w="38100" cap="flat" cmpd="sng" algn="ctr">
              <a:solidFill>
                <a:srgbClr val="CEB966">
                  <a:lumMod val="50000"/>
                </a:srgbClr>
              </a:solidFill>
              <a:prstDash val="sysDash"/>
              <a:tailEnd type="arrow"/>
            </a:ln>
            <a:effectLst/>
          </p:spPr>
        </p:cxnSp>
        <p:sp>
          <p:nvSpPr>
            <p:cNvPr id="113" name="TextBox 112"/>
            <p:cNvSpPr txBox="1"/>
            <p:nvPr/>
          </p:nvSpPr>
          <p:spPr>
            <a:xfrm>
              <a:off x="-19368" y="1785926"/>
              <a:ext cx="2204451"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Δεξιός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 εργαζόμενος κόνδυλος</a:t>
              </a:r>
            </a:p>
          </p:txBody>
        </p:sp>
        <p:cxnSp>
          <p:nvCxnSpPr>
            <p:cNvPr id="114" name="Straight Connector 64"/>
            <p:cNvCxnSpPr/>
            <p:nvPr/>
          </p:nvCxnSpPr>
          <p:spPr>
            <a:xfrm rot="5400000">
              <a:off x="5214943" y="2143115"/>
              <a:ext cx="1857389" cy="1"/>
            </a:xfrm>
            <a:prstGeom prst="line">
              <a:avLst/>
            </a:prstGeom>
            <a:noFill/>
            <a:ln w="57150" cap="flat" cmpd="sng" algn="ctr">
              <a:solidFill>
                <a:srgbClr val="69676D">
                  <a:lumMod val="75000"/>
                </a:srgbClr>
              </a:solidFill>
              <a:prstDash val="solid"/>
            </a:ln>
            <a:effectLst>
              <a:outerShdw blurRad="190500" dist="228600" dir="2700000" sy="90000" rotWithShape="0">
                <a:srgbClr val="000000">
                  <a:alpha val="25500"/>
                </a:srgbClr>
              </a:outerShdw>
            </a:effectLst>
          </p:spPr>
        </p:cxnSp>
        <p:sp>
          <p:nvSpPr>
            <p:cNvPr id="115" name="Freeform 67"/>
            <p:cNvSpPr/>
            <p:nvPr/>
          </p:nvSpPr>
          <p:spPr>
            <a:xfrm>
              <a:off x="5943600" y="2396359"/>
              <a:ext cx="189186" cy="55179"/>
            </a:xfrm>
            <a:custGeom>
              <a:avLst/>
              <a:gdLst>
                <a:gd name="connsiteX0" fmla="*/ 0 w 189186"/>
                <a:gd name="connsiteY0" fmla="*/ 0 h 55179"/>
                <a:gd name="connsiteX1" fmla="*/ 63062 w 189186"/>
                <a:gd name="connsiteY1" fmla="*/ 47296 h 55179"/>
                <a:gd name="connsiteX2" fmla="*/ 189186 w 189186"/>
                <a:gd name="connsiteY2" fmla="*/ 47296 h 55179"/>
              </a:gdLst>
              <a:ahLst/>
              <a:cxnLst>
                <a:cxn ang="0">
                  <a:pos x="connsiteX0" y="connsiteY0"/>
                </a:cxn>
                <a:cxn ang="0">
                  <a:pos x="connsiteX1" y="connsiteY1"/>
                </a:cxn>
                <a:cxn ang="0">
                  <a:pos x="connsiteX2" y="connsiteY2"/>
                </a:cxn>
              </a:cxnLst>
              <a:rect l="l" t="t" r="r" b="b"/>
              <a:pathLst>
                <a:path w="189186" h="55179">
                  <a:moveTo>
                    <a:pt x="0" y="0"/>
                  </a:moveTo>
                  <a:cubicBezTo>
                    <a:pt x="15765" y="19706"/>
                    <a:pt x="31531" y="39413"/>
                    <a:pt x="63062" y="47296"/>
                  </a:cubicBezTo>
                  <a:cubicBezTo>
                    <a:pt x="94593" y="55179"/>
                    <a:pt x="141889" y="51237"/>
                    <a:pt x="189186" y="47296"/>
                  </a:cubicBezTo>
                </a:path>
              </a:pathLst>
            </a:custGeom>
            <a:noFill/>
            <a:ln w="38100" cap="flat" cmpd="sng" algn="ctr">
              <a:solidFill>
                <a:sysClr val="windowText" lastClr="000000">
                  <a:shade val="48000"/>
                  <a:satMod val="11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TextBox 115"/>
            <p:cNvSpPr txBox="1"/>
            <p:nvPr/>
          </p:nvSpPr>
          <p:spPr>
            <a:xfrm>
              <a:off x="389321" y="4357694"/>
              <a:ext cx="1949957"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ΕΡΓΑΖΟΜΕΝΗ  ΠΛΕΥΡΑ</a:t>
              </a:r>
            </a:p>
          </p:txBody>
        </p:sp>
        <p:sp>
          <p:nvSpPr>
            <p:cNvPr id="117" name="TextBox 116"/>
            <p:cNvSpPr txBox="1"/>
            <p:nvPr/>
          </p:nvSpPr>
          <p:spPr>
            <a:xfrm>
              <a:off x="6452638" y="1938326"/>
              <a:ext cx="2432076"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Αριστερός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μη εργαζόμενος κόνδυλος</a:t>
              </a:r>
            </a:p>
          </p:txBody>
        </p:sp>
        <p:sp>
          <p:nvSpPr>
            <p:cNvPr id="118" name="TextBox 117"/>
            <p:cNvSpPr txBox="1"/>
            <p:nvPr/>
          </p:nvSpPr>
          <p:spPr>
            <a:xfrm>
              <a:off x="5321153" y="864444"/>
              <a:ext cx="173316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Οβελιαίο επίπεδο</a:t>
              </a:r>
            </a:p>
          </p:txBody>
        </p:sp>
        <p:sp>
          <p:nvSpPr>
            <p:cNvPr id="119" name="TextBox 118"/>
            <p:cNvSpPr txBox="1"/>
            <p:nvPr/>
          </p:nvSpPr>
          <p:spPr>
            <a:xfrm>
              <a:off x="6662492" y="4357694"/>
              <a:ext cx="226094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ΜΗ ΕΡΓΑΖΟΜΕΝΗ  ΠΛΕΥΡΑ</a:t>
              </a:r>
            </a:p>
          </p:txBody>
        </p:sp>
        <p:sp>
          <p:nvSpPr>
            <p:cNvPr id="120" name="TextBox 119"/>
            <p:cNvSpPr txBox="1"/>
            <p:nvPr/>
          </p:nvSpPr>
          <p:spPr>
            <a:xfrm>
              <a:off x="3286116" y="5896293"/>
              <a:ext cx="2194255"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6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Calibri"/>
                </a:rPr>
                <a:t> ΔΕΞΙΑ ΠΛΑΓΙΟΛΙΣΘΗΣΗ</a:t>
              </a:r>
            </a:p>
          </p:txBody>
        </p:sp>
        <p:cxnSp>
          <p:nvCxnSpPr>
            <p:cNvPr id="121" name="Straight Arrow Connector 76"/>
            <p:cNvCxnSpPr/>
            <p:nvPr/>
          </p:nvCxnSpPr>
          <p:spPr>
            <a:xfrm>
              <a:off x="6053840" y="2357430"/>
              <a:ext cx="518424" cy="510653"/>
            </a:xfrm>
            <a:prstGeom prst="straightConnector1">
              <a:avLst/>
            </a:prstGeom>
            <a:noFill/>
            <a:ln w="9525" cap="flat" cmpd="sng" algn="ctr">
              <a:solidFill>
                <a:srgbClr val="000000"/>
              </a:solidFill>
              <a:prstDash val="solid"/>
              <a:headEnd type="oval" w="med" len="med"/>
              <a:tailEnd type="triangle" w="med" len="med"/>
            </a:ln>
            <a:effectLst/>
          </p:spPr>
        </p:cxnSp>
        <p:sp>
          <p:nvSpPr>
            <p:cNvPr id="122" name="TextBox 121"/>
            <p:cNvSpPr txBox="1"/>
            <p:nvPr/>
          </p:nvSpPr>
          <p:spPr>
            <a:xfrm>
              <a:off x="6354152" y="2786058"/>
              <a:ext cx="1351652"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Γωνία </a:t>
              </a:r>
              <a:r>
                <a:rPr kumimoji="0" lang="en-GB" sz="1600" b="1" i="0" u="none" strike="noStrike" kern="0" cap="none" spc="0" normalizeH="0" baseline="0" noProof="0" dirty="0" smtClean="0">
                  <a:ln>
                    <a:noFill/>
                  </a:ln>
                  <a:solidFill>
                    <a:prstClr val="black"/>
                  </a:solidFill>
                  <a:effectLst/>
                  <a:uLnTx/>
                  <a:uFillTx/>
                  <a:latin typeface="+mn-lt"/>
                </a:rPr>
                <a:t>Bennet</a:t>
              </a:r>
              <a:endParaRPr kumimoji="0" lang="el-GR" sz="1600" b="1" i="0" u="none" strike="noStrike" kern="0" cap="none" spc="0" normalizeH="0" baseline="0" noProof="0" dirty="0" smtClean="0">
                <a:ln>
                  <a:noFill/>
                </a:ln>
                <a:solidFill>
                  <a:prstClr val="black"/>
                </a:solidFill>
                <a:effectLst/>
                <a:uLnTx/>
                <a:uFillTx/>
                <a:latin typeface="+mn-lt"/>
              </a:endParaRPr>
            </a:p>
          </p:txBody>
        </p:sp>
        <p:sp>
          <p:nvSpPr>
            <p:cNvPr id="123" name="Oval 51"/>
            <p:cNvSpPr/>
            <p:nvPr/>
          </p:nvSpPr>
          <p:spPr>
            <a:xfrm>
              <a:off x="2195736" y="1412776"/>
              <a:ext cx="792088" cy="1152128"/>
            </a:xfrm>
            <a:prstGeom prst="ellipse">
              <a:avLst/>
            </a:prstGeom>
            <a:noFill/>
            <a:ln w="25400" cap="flat" cmpd="sng" algn="ctr">
              <a:solidFill>
                <a:srgbClr val="E2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24" name="Straight Arrow Connector 55"/>
            <p:cNvCxnSpPr/>
            <p:nvPr/>
          </p:nvCxnSpPr>
          <p:spPr>
            <a:xfrm>
              <a:off x="1691680" y="1052736"/>
              <a:ext cx="576064" cy="648072"/>
            </a:xfrm>
            <a:prstGeom prst="straightConnector1">
              <a:avLst/>
            </a:prstGeom>
            <a:noFill/>
            <a:ln w="9525" cap="flat" cmpd="sng" algn="ctr">
              <a:solidFill>
                <a:sysClr val="windowText" lastClr="000000"/>
              </a:solidFill>
              <a:prstDash val="solid"/>
              <a:headEnd type="oval" w="med" len="med"/>
              <a:tailEnd type="triangle" w="med" len="med"/>
            </a:ln>
            <a:effectLst/>
          </p:spPr>
        </p:cxnSp>
        <p:sp>
          <p:nvSpPr>
            <p:cNvPr id="125" name="TextBox 124"/>
            <p:cNvSpPr txBox="1"/>
            <p:nvPr/>
          </p:nvSpPr>
          <p:spPr>
            <a:xfrm>
              <a:off x="917214" y="775737"/>
              <a:ext cx="149432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Κίνηση  </a:t>
              </a:r>
              <a:r>
                <a:rPr kumimoji="0" lang="en-GB" sz="1600" b="1" i="0" u="none" strike="noStrike" kern="0" cap="none" spc="0" normalizeH="0" baseline="0" noProof="0" dirty="0" smtClean="0">
                  <a:ln>
                    <a:noFill/>
                  </a:ln>
                  <a:solidFill>
                    <a:prstClr val="black"/>
                  </a:solidFill>
                  <a:effectLst/>
                  <a:uLnTx/>
                  <a:uFillTx/>
                  <a:latin typeface="+mn-lt"/>
                </a:rPr>
                <a:t>Bennet</a:t>
              </a:r>
              <a:endParaRPr kumimoji="0" lang="el-GR" sz="1600" b="1" i="0" u="none" strike="noStrike" kern="0" cap="none" spc="0" normalizeH="0" baseline="0" noProof="0" dirty="0" smtClean="0">
                <a:ln>
                  <a:noFill/>
                </a:ln>
                <a:solidFill>
                  <a:prstClr val="black"/>
                </a:solidFill>
                <a:effectLst/>
                <a:uLnTx/>
                <a:uFillTx/>
                <a:latin typeface="+mn-lt"/>
              </a:endParaRPr>
            </a:p>
          </p:txBody>
        </p:sp>
      </p:grpSp>
    </p:spTree>
    <p:extLst>
      <p:ext uri="{BB962C8B-B14F-4D97-AF65-F5344CB8AC3E}">
        <p14:creationId xmlns:p14="http://schemas.microsoft.com/office/powerpoint/2010/main" val="72299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p:txBody>
          <a:bodyPr/>
          <a:lstStyle/>
          <a:p>
            <a:pPr>
              <a:spcAft>
                <a:spcPts val="1200"/>
              </a:spcAft>
              <a:buClr>
                <a:srgbClr val="000000"/>
              </a:buClr>
            </a:pPr>
            <a:r>
              <a:rPr lang="el-GR" dirty="0" smtClean="0"/>
              <a:t>Κίνηση </a:t>
            </a:r>
            <a:r>
              <a:rPr lang="en-GB" dirty="0" smtClean="0"/>
              <a:t>Bennet </a:t>
            </a:r>
            <a:r>
              <a:rPr lang="el-GR" dirty="0" smtClean="0"/>
              <a:t>ορίζεται η πολυσύνθετη κίνηση του εργαζόμενου κονδύλου κατά τη διάρκεια της  πλαγιολίσθησης της κάτω γνάθου.</a:t>
            </a:r>
          </a:p>
          <a:p>
            <a:pPr>
              <a:spcAft>
                <a:spcPts val="1200"/>
              </a:spcAft>
              <a:buClr>
                <a:srgbClr val="000000"/>
              </a:buClr>
            </a:pPr>
            <a:r>
              <a:rPr lang="el-GR" dirty="0" smtClean="0"/>
              <a:t>Η φορά της κίνησης </a:t>
            </a:r>
            <a:r>
              <a:rPr lang="en-GB" dirty="0" smtClean="0"/>
              <a:t>Bennet </a:t>
            </a:r>
            <a:r>
              <a:rPr lang="el-GR" dirty="0" smtClean="0"/>
              <a:t>μπορεί να είναι ευθεία πλάγια μετατόπιση ή πλάγια με ελαφρά απόκλιση προς τα εμπρός ή προς τα πίσω.</a:t>
            </a:r>
          </a:p>
          <a:p>
            <a:pPr>
              <a:spcAft>
                <a:spcPts val="1200"/>
              </a:spcAft>
              <a:buClr>
                <a:srgbClr val="000000"/>
              </a:buClr>
            </a:pPr>
            <a:r>
              <a:rPr lang="el-GR" dirty="0" smtClean="0"/>
              <a:t>Η κίνηση </a:t>
            </a:r>
            <a:r>
              <a:rPr lang="en-GB" dirty="0" smtClean="0"/>
              <a:t>Bennet</a:t>
            </a:r>
            <a:r>
              <a:rPr lang="el-GR" dirty="0" smtClean="0"/>
              <a:t> είναι διαφορετική μεταξύ των ατόμων και μεταξύ των δύο κονδύλων.</a:t>
            </a:r>
          </a:p>
          <a:p>
            <a:pPr>
              <a:spcAft>
                <a:spcPts val="1200"/>
              </a:spcAft>
              <a:buClr>
                <a:srgbClr val="000000"/>
              </a:buClr>
            </a:pPr>
            <a:r>
              <a:rPr lang="el-GR" dirty="0" smtClean="0"/>
              <a:t>Το εύρος της κίνησης </a:t>
            </a:r>
            <a:r>
              <a:rPr lang="en-GB" dirty="0" smtClean="0"/>
              <a:t>Bennet</a:t>
            </a:r>
            <a:r>
              <a:rPr lang="el-GR" dirty="0" smtClean="0"/>
              <a:t> στο 80% των ατόμων είναι 1,5 </a:t>
            </a:r>
            <a:r>
              <a:rPr lang="en-GB" dirty="0" smtClean="0"/>
              <a:t>mm.</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3" name="Τίτλος 2"/>
          <p:cNvSpPr>
            <a:spLocks noGrp="1"/>
          </p:cNvSpPr>
          <p:nvPr>
            <p:ph type="title"/>
          </p:nvPr>
        </p:nvSpPr>
        <p:spPr/>
        <p:txBody>
          <a:bodyPr/>
          <a:lstStyle/>
          <a:p>
            <a:r>
              <a:rPr lang="el-GR" dirty="0"/>
              <a:t>Πλαγιολίσθηση - Κίνηση </a:t>
            </a:r>
            <a:r>
              <a:rPr lang="en-US" dirty="0" err="1"/>
              <a:t>Bennet</a:t>
            </a:r>
            <a:r>
              <a:rPr lang="el-GR" dirty="0"/>
              <a:t> </a:t>
            </a:r>
            <a:r>
              <a:rPr lang="el-GR" sz="3000" b="0" dirty="0" smtClean="0"/>
              <a:t>3/5</a:t>
            </a:r>
            <a:endParaRPr lang="el-GR" dirty="0"/>
          </a:p>
        </p:txBody>
      </p:sp>
    </p:spTree>
    <p:extLst>
      <p:ext uri="{BB962C8B-B14F-4D97-AF65-F5344CB8AC3E}">
        <p14:creationId xmlns:p14="http://schemas.microsoft.com/office/powerpoint/2010/main" val="185760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Rot="1" noChangeArrowheads="1"/>
          </p:cNvSpPr>
          <p:nvPr>
            <p:ph idx="1"/>
          </p:nvPr>
        </p:nvSpPr>
        <p:spPr/>
        <p:txBody>
          <a:bodyPr anchor="t"/>
          <a:lstStyle/>
          <a:p>
            <a:pPr eaLnBrk="1" hangingPunct="1">
              <a:spcBef>
                <a:spcPts val="1200"/>
              </a:spcBef>
              <a:spcAft>
                <a:spcPts val="1200"/>
              </a:spcAft>
              <a:buClrTx/>
              <a:buSzPct val="100000"/>
              <a:buFont typeface="Courier New" pitchFamily="49" charset="0"/>
              <a:buChar char="o"/>
            </a:pPr>
            <a:r>
              <a:rPr lang="el-GR" dirty="0" smtClean="0"/>
              <a:t>Όταν η κίνηση της κάτω γνάθου ξεκινά πρώτα με πλάγια παράλληλη μετατόπιση προς τον γίγγλυμο άξονα πριν  καν αρχίσει η πλάγια μετακίνηση του μη εργαζόμενου κονδύλου ορίζεται ως </a:t>
            </a:r>
            <a:r>
              <a:rPr lang="el-GR" b="1" dirty="0" smtClean="0"/>
              <a:t>άμεση πλάγια μετατόπιση</a:t>
            </a:r>
            <a:r>
              <a:rPr lang="el-GR" dirty="0" smtClean="0"/>
              <a:t> </a:t>
            </a:r>
            <a:r>
              <a:rPr lang="el-GR" b="1" dirty="0" smtClean="0">
                <a:solidFill>
                  <a:srgbClr val="004A82"/>
                </a:solidFill>
              </a:rPr>
              <a:t>(</a:t>
            </a:r>
            <a:r>
              <a:rPr lang="en-GB" b="1" dirty="0" smtClean="0">
                <a:solidFill>
                  <a:srgbClr val="004A82"/>
                </a:solidFill>
              </a:rPr>
              <a:t>immediate side shift)</a:t>
            </a:r>
            <a:r>
              <a:rPr lang="el-GR" b="1" dirty="0" smtClean="0">
                <a:solidFill>
                  <a:srgbClr val="004A82"/>
                </a:solidFill>
              </a:rPr>
              <a:t>. </a:t>
            </a:r>
            <a:endParaRPr lang="en-US" b="1" dirty="0" smtClean="0">
              <a:solidFill>
                <a:srgbClr val="004A82"/>
              </a:solidFill>
            </a:endParaRPr>
          </a:p>
          <a:p>
            <a:pPr eaLnBrk="1" hangingPunct="1">
              <a:spcBef>
                <a:spcPts val="1200"/>
              </a:spcBef>
              <a:spcAft>
                <a:spcPts val="1200"/>
              </a:spcAft>
              <a:buClrTx/>
              <a:buSzPct val="100000"/>
              <a:buFont typeface="Courier New" pitchFamily="49" charset="0"/>
              <a:buChar char="o"/>
            </a:pPr>
            <a:r>
              <a:rPr lang="el-GR" dirty="0" smtClean="0"/>
              <a:t>Όταν η μετακίνηση του εργαζόμενου κονδύλου γίνεται ομοιόμορφα και ταυτόχρονα με την πλάγια μετακίνηση της κάτω γνάθου ορίζεται ως </a:t>
            </a:r>
            <a:r>
              <a:rPr lang="el-GR" b="1" dirty="0" smtClean="0"/>
              <a:t>προοδευτική-βαθμιαία πλάγια κίνηση</a:t>
            </a:r>
            <a:r>
              <a:rPr lang="el-GR" dirty="0" smtClean="0"/>
              <a:t> </a:t>
            </a:r>
            <a:r>
              <a:rPr lang="el-GR" b="1" dirty="0" smtClean="0">
                <a:solidFill>
                  <a:srgbClr val="004A82"/>
                </a:solidFill>
              </a:rPr>
              <a:t>(</a:t>
            </a:r>
            <a:r>
              <a:rPr lang="en-US" b="1" dirty="0" smtClean="0">
                <a:solidFill>
                  <a:srgbClr val="004A82"/>
                </a:solidFill>
              </a:rPr>
              <a:t>progressive side shift</a:t>
            </a:r>
            <a:r>
              <a:rPr lang="el-GR" b="1" dirty="0" smtClean="0">
                <a:solidFill>
                  <a:srgbClr val="004A82"/>
                </a:solidFill>
              </a:rPr>
              <a:t>).</a:t>
            </a:r>
            <a:endParaRPr lang="en-US" b="1" dirty="0" smtClean="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3" name="Τίτλος 2"/>
          <p:cNvSpPr>
            <a:spLocks noGrp="1"/>
          </p:cNvSpPr>
          <p:nvPr>
            <p:ph type="title"/>
          </p:nvPr>
        </p:nvSpPr>
        <p:spPr/>
        <p:txBody>
          <a:bodyPr/>
          <a:lstStyle/>
          <a:p>
            <a:r>
              <a:rPr lang="el-GR" dirty="0"/>
              <a:t>Πλαγιολίσθηση - Κίνηση </a:t>
            </a:r>
            <a:r>
              <a:rPr lang="en-US" dirty="0" err="1"/>
              <a:t>Bennet</a:t>
            </a:r>
            <a:r>
              <a:rPr lang="el-GR" dirty="0"/>
              <a:t> </a:t>
            </a:r>
            <a:r>
              <a:rPr lang="el-GR" sz="3000" b="0" dirty="0" smtClean="0"/>
              <a:t>4/5</a:t>
            </a:r>
            <a:endParaRPr lang="el-GR" dirty="0"/>
          </a:p>
        </p:txBody>
      </p:sp>
    </p:spTree>
    <p:extLst>
      <p:ext uri="{BB962C8B-B14F-4D97-AF65-F5344CB8AC3E}">
        <p14:creationId xmlns:p14="http://schemas.microsoft.com/office/powerpoint/2010/main" val="3255247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spcAft>
                <a:spcPts val="1200"/>
              </a:spcAft>
              <a:buClrTx/>
              <a:buSzPct val="100000"/>
              <a:buFont typeface="Courier New" pitchFamily="49" charset="0"/>
              <a:buChar char="o"/>
            </a:pPr>
            <a:r>
              <a:rPr lang="el-GR" dirty="0" smtClean="0"/>
              <a:t>Η</a:t>
            </a:r>
            <a:r>
              <a:rPr lang="el-GR" b="1" dirty="0" smtClean="0"/>
              <a:t> άμεση πλάγια μετατόπιση </a:t>
            </a:r>
            <a:r>
              <a:rPr lang="el-GR" dirty="0" smtClean="0"/>
              <a:t>συμβαίνει μόνο σε μερικά, γενικά ηλικιωμένα άτομα και σε εύρος 4</a:t>
            </a:r>
            <a:r>
              <a:rPr lang="en-GB" dirty="0" smtClean="0"/>
              <a:t>mm</a:t>
            </a:r>
            <a:r>
              <a:rPr lang="el-GR" dirty="0" smtClean="0"/>
              <a:t> από την αρχή της πλαγιολίσθησης.</a:t>
            </a:r>
          </a:p>
          <a:p>
            <a:pPr>
              <a:spcBef>
                <a:spcPts val="1200"/>
              </a:spcBef>
              <a:spcAft>
                <a:spcPts val="1200"/>
              </a:spcAft>
              <a:buClrTx/>
              <a:buSzPct val="100000"/>
              <a:buFont typeface="Courier New" pitchFamily="49" charset="0"/>
              <a:buChar char="o"/>
            </a:pPr>
            <a:r>
              <a:rPr lang="el-GR" dirty="0" smtClean="0"/>
              <a:t>Η </a:t>
            </a:r>
            <a:r>
              <a:rPr lang="el-GR" b="1" dirty="0" smtClean="0"/>
              <a:t>προοδευτική-βαθμιαία πλάγια κίνηση, </a:t>
            </a:r>
            <a:r>
              <a:rPr lang="el-GR" dirty="0" smtClean="0"/>
              <a:t>διαγράφεται σε κυρτή τροχιά και η κατεύθυνση της μπορεί να είναι προς τα έξω και εμπρός ή πίσω, ή προς τα έξω και άνω ή κάτω</a:t>
            </a:r>
            <a:r>
              <a:rPr lang="el-GR" b="1"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5" name="Τίτλος 4"/>
          <p:cNvSpPr>
            <a:spLocks noGrp="1"/>
          </p:cNvSpPr>
          <p:nvPr>
            <p:ph type="title"/>
          </p:nvPr>
        </p:nvSpPr>
        <p:spPr/>
        <p:txBody>
          <a:bodyPr/>
          <a:lstStyle/>
          <a:p>
            <a:r>
              <a:rPr lang="el-GR" dirty="0"/>
              <a:t>Πλαγιολίσθηση - Κίνηση </a:t>
            </a:r>
            <a:r>
              <a:rPr lang="en-US" dirty="0" err="1"/>
              <a:t>Bennet</a:t>
            </a:r>
            <a:r>
              <a:rPr lang="el-GR" dirty="0"/>
              <a:t> </a:t>
            </a:r>
            <a:r>
              <a:rPr lang="el-GR" sz="3000" b="0" dirty="0" smtClean="0"/>
              <a:t>5/5</a:t>
            </a:r>
            <a:endParaRPr lang="el-GR" dirty="0"/>
          </a:p>
        </p:txBody>
      </p:sp>
    </p:spTree>
    <p:extLst>
      <p:ext uri="{BB962C8B-B14F-4D97-AF65-F5344CB8AC3E}">
        <p14:creationId xmlns:p14="http://schemas.microsoft.com/office/powerpoint/2010/main" val="2675563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buSzPct val="100000"/>
            </a:pPr>
            <a:r>
              <a:rPr lang="el-GR" dirty="0" smtClean="0"/>
              <a:t>Οι κινήσεις της κάτω γνάθου καθορίζονται από τις ΚΓΔς και τους συνδέσμους</a:t>
            </a:r>
            <a:r>
              <a:rPr lang="en-GB" dirty="0" smtClean="0"/>
              <a:t>,</a:t>
            </a:r>
            <a:r>
              <a:rPr lang="el-GR" dirty="0" smtClean="0"/>
              <a:t> το νευρομυϊκό συντονισμό και τη σύγκλειση των δοντιών.</a:t>
            </a:r>
          </a:p>
          <a:p>
            <a:pPr>
              <a:spcAft>
                <a:spcPts val="1200"/>
              </a:spcAft>
              <a:buSzPct val="100000"/>
            </a:pPr>
            <a:r>
              <a:rPr lang="el-GR" dirty="0" smtClean="0"/>
              <a:t>Η κάτω γνάθος κατά την λειτουργία της, βάσει των περιορισμών των ανατομικών δόμων της, μπορεί να διαγράφει τροχιές  μέχρι κάποια όρια τα οποία δεν μπορεί να υπερβεί,  οι θέσεις αυτές ονομάζονται ακραίες ή οριακές.</a:t>
            </a:r>
          </a:p>
          <a:p>
            <a:pPr>
              <a:spcAft>
                <a:spcPts val="1200"/>
              </a:spcAft>
              <a:buSzPct val="100000"/>
            </a:pPr>
            <a:r>
              <a:rPr lang="el-GR" dirty="0" smtClean="0"/>
              <a:t>Ακραίες θέσεις είναι</a:t>
            </a:r>
            <a:r>
              <a:rPr lang="en-GB" dirty="0" smtClean="0"/>
              <a:t>: </a:t>
            </a:r>
            <a:r>
              <a:rPr lang="el-GR" dirty="0" smtClean="0"/>
              <a:t>Μέγιστη Κατάσπαση, Μέγιστη Προολίσθηση, Μέγιστη Πλαγιολίσθηση.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5" name="Τίτλος 4"/>
          <p:cNvSpPr>
            <a:spLocks noGrp="1"/>
          </p:cNvSpPr>
          <p:nvPr>
            <p:ph type="title"/>
          </p:nvPr>
        </p:nvSpPr>
        <p:spPr/>
        <p:txBody>
          <a:bodyPr/>
          <a:lstStyle/>
          <a:p>
            <a:r>
              <a:rPr lang="el-GR" dirty="0"/>
              <a:t>Ακραίες κινήσεις της κάτω </a:t>
            </a:r>
            <a:r>
              <a:rPr lang="el-GR" dirty="0" smtClean="0"/>
              <a:t>γνάθου </a:t>
            </a:r>
            <a:r>
              <a:rPr lang="el-GR" sz="3000" b="0" dirty="0" smtClean="0"/>
              <a:t>1/2</a:t>
            </a:r>
            <a:endParaRPr lang="el-GR" sz="3000" b="0" dirty="0"/>
          </a:p>
        </p:txBody>
      </p:sp>
    </p:spTree>
    <p:extLst>
      <p:ext uri="{BB962C8B-B14F-4D97-AF65-F5344CB8AC3E}">
        <p14:creationId xmlns:p14="http://schemas.microsoft.com/office/powerpoint/2010/main" val="287925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608512"/>
          </a:xfrm>
        </p:spPr>
        <p:txBody>
          <a:bodyPr>
            <a:normAutofit/>
          </a:bodyPr>
          <a:lstStyle/>
          <a:p>
            <a:r>
              <a:rPr lang="el-GR" sz="2400" dirty="0" smtClean="0"/>
              <a:t>Η μελέτη των βασικών θέσεων και ακραίων κινήσεων της κάτω γνάθου καθώς και οι διαγραφόμενες τροχιές της μελετώνται στα κλασσικά διαγράμματα του </a:t>
            </a:r>
            <a:r>
              <a:rPr lang="en-GB" sz="2400" dirty="0" smtClean="0"/>
              <a:t>Posselt</a:t>
            </a:r>
            <a:r>
              <a:rPr lang="el-GR" sz="2400" dirty="0" smtClean="0"/>
              <a:t> στο οβελιαίο και του </a:t>
            </a:r>
            <a:r>
              <a:rPr lang="en-GB" sz="2400" dirty="0" smtClean="0"/>
              <a:t>Gysi </a:t>
            </a:r>
            <a:r>
              <a:rPr lang="el-GR" sz="2400" dirty="0" smtClean="0"/>
              <a:t>στο οριζόντιο επίπεδο.</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5" name="Τίτλος 4"/>
          <p:cNvSpPr>
            <a:spLocks noGrp="1"/>
          </p:cNvSpPr>
          <p:nvPr>
            <p:ph type="title"/>
          </p:nvPr>
        </p:nvSpPr>
        <p:spPr/>
        <p:txBody>
          <a:bodyPr/>
          <a:lstStyle/>
          <a:p>
            <a:r>
              <a:rPr lang="el-GR" dirty="0"/>
              <a:t>Ακραίες κινήσεις της κάτω γνάθου </a:t>
            </a:r>
            <a:r>
              <a:rPr lang="el-GR" sz="3000" b="0" dirty="0" smtClean="0"/>
              <a:t>2/2</a:t>
            </a:r>
            <a:endParaRPr lang="el-GR" dirty="0"/>
          </a:p>
        </p:txBody>
      </p:sp>
    </p:spTree>
    <p:extLst>
      <p:ext uri="{BB962C8B-B14F-4D97-AF65-F5344CB8AC3E}">
        <p14:creationId xmlns:p14="http://schemas.microsoft.com/office/powerpoint/2010/main" val="2303818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marL="180000" indent="0">
              <a:spcBef>
                <a:spcPts val="1200"/>
              </a:spcBef>
              <a:spcAft>
                <a:spcPts val="1200"/>
              </a:spcAft>
              <a:buNone/>
            </a:pPr>
            <a:r>
              <a:rPr lang="el-GR" dirty="0" smtClean="0"/>
              <a:t>Οι κινήσεις της κάτω γνάθου οι οποίες σχετίζονται με την μορφολογία της σύγκλεισης και τη λειτουργικότητα του στοματογναθικού συστήματος ξεκινούν από τέσσερις βασικές θέσεις</a:t>
            </a:r>
            <a:r>
              <a:rPr lang="en-GB" dirty="0" smtClean="0"/>
              <a:t>:</a:t>
            </a:r>
            <a:endParaRPr lang="el-GR" dirty="0" smtClean="0"/>
          </a:p>
          <a:p>
            <a:pPr marL="538163">
              <a:buSzPct val="100000"/>
            </a:pPr>
            <a:r>
              <a:rPr lang="el-GR" b="1" dirty="0" smtClean="0">
                <a:solidFill>
                  <a:srgbClr val="004A82"/>
                </a:solidFill>
              </a:rPr>
              <a:t>Κεντρική σχέση </a:t>
            </a:r>
            <a:r>
              <a:rPr lang="en-GB" b="1" dirty="0" smtClean="0">
                <a:solidFill>
                  <a:srgbClr val="004A82"/>
                </a:solidFill>
              </a:rPr>
              <a:t>– </a:t>
            </a:r>
            <a:r>
              <a:rPr lang="en-GB" dirty="0" smtClean="0"/>
              <a:t>Centric relation</a:t>
            </a:r>
            <a:r>
              <a:rPr lang="el-GR" dirty="0" smtClean="0"/>
              <a:t>.</a:t>
            </a:r>
          </a:p>
          <a:p>
            <a:pPr marL="538163">
              <a:buSzPct val="100000"/>
            </a:pPr>
            <a:r>
              <a:rPr lang="el-GR" b="1" dirty="0" smtClean="0">
                <a:solidFill>
                  <a:srgbClr val="004A82"/>
                </a:solidFill>
              </a:rPr>
              <a:t>Θέση ανάπαυσης</a:t>
            </a:r>
            <a:r>
              <a:rPr lang="en-GB" b="1" dirty="0" smtClean="0">
                <a:solidFill>
                  <a:srgbClr val="004A82"/>
                </a:solidFill>
              </a:rPr>
              <a:t> – </a:t>
            </a:r>
            <a:r>
              <a:rPr lang="en-GB" dirty="0" smtClean="0"/>
              <a:t>Rest position</a:t>
            </a:r>
            <a:r>
              <a:rPr lang="el-GR" dirty="0" smtClean="0"/>
              <a:t>.</a:t>
            </a:r>
          </a:p>
          <a:p>
            <a:pPr marL="538163">
              <a:buSzPct val="100000"/>
            </a:pPr>
            <a:r>
              <a:rPr lang="el-GR" b="1" dirty="0" smtClean="0">
                <a:solidFill>
                  <a:srgbClr val="004A82"/>
                </a:solidFill>
              </a:rPr>
              <a:t>Θέση μέγιστης συναρμογής</a:t>
            </a:r>
            <a:r>
              <a:rPr lang="en-GB" b="1" dirty="0" smtClean="0">
                <a:solidFill>
                  <a:srgbClr val="004A82"/>
                </a:solidFill>
              </a:rPr>
              <a:t>- </a:t>
            </a:r>
            <a:r>
              <a:rPr lang="en-GB" dirty="0" smtClean="0"/>
              <a:t>Maximal </a:t>
            </a:r>
            <a:r>
              <a:rPr lang="en-GB" dirty="0" err="1" smtClean="0"/>
              <a:t>intercuspation</a:t>
            </a:r>
            <a:r>
              <a:rPr lang="en-GB" dirty="0" smtClean="0"/>
              <a:t> or </a:t>
            </a:r>
            <a:r>
              <a:rPr lang="en-GB" dirty="0" err="1" smtClean="0"/>
              <a:t>Intercuspal</a:t>
            </a:r>
            <a:r>
              <a:rPr lang="en-GB" dirty="0" smtClean="0"/>
              <a:t> Position</a:t>
            </a:r>
            <a:r>
              <a:rPr lang="el-GR" dirty="0" smtClean="0"/>
              <a:t>.</a:t>
            </a:r>
          </a:p>
          <a:p>
            <a:pPr marL="538163">
              <a:buSzPct val="100000"/>
            </a:pPr>
            <a:r>
              <a:rPr lang="el-GR" b="1" dirty="0" smtClean="0">
                <a:solidFill>
                  <a:srgbClr val="004A82"/>
                </a:solidFill>
              </a:rPr>
              <a:t>Θέση κεντρικής σύγκλεισης</a:t>
            </a:r>
            <a:r>
              <a:rPr lang="en-GB" b="1" dirty="0" smtClean="0">
                <a:solidFill>
                  <a:srgbClr val="004A82"/>
                </a:solidFill>
              </a:rPr>
              <a:t> – </a:t>
            </a:r>
            <a:r>
              <a:rPr lang="en-GB" dirty="0" smtClean="0"/>
              <a:t>Centric occlusion</a:t>
            </a:r>
            <a:r>
              <a:rPr lang="el-GR" dirty="0" smtClean="0"/>
              <a:t>.</a:t>
            </a:r>
            <a:endParaRPr lang="en-US" b="1" dirty="0" smtClean="0"/>
          </a:p>
          <a:p>
            <a:pPr>
              <a:buSzPct val="100000"/>
            </a:pPr>
            <a:endParaRPr lang="el-GR"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4" name="Τίτλος 3"/>
          <p:cNvSpPr>
            <a:spLocks noGrp="1"/>
          </p:cNvSpPr>
          <p:nvPr>
            <p:ph type="title"/>
          </p:nvPr>
        </p:nvSpPr>
        <p:spPr/>
        <p:txBody>
          <a:bodyPr/>
          <a:lstStyle/>
          <a:p>
            <a:r>
              <a:rPr lang="el-GR" dirty="0"/>
              <a:t>Θέσεις της κάτω γνάθου</a:t>
            </a:r>
          </a:p>
        </p:txBody>
      </p:sp>
    </p:spTree>
    <p:extLst>
      <p:ext uri="{BB962C8B-B14F-4D97-AF65-F5344CB8AC3E}">
        <p14:creationId xmlns:p14="http://schemas.microsoft.com/office/powerpoint/2010/main" val="741702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normAutofit/>
          </a:bodyPr>
          <a:lstStyle/>
          <a:p>
            <a:pPr marL="457200" lvl="3" indent="-457200">
              <a:lnSpc>
                <a:spcPct val="112000"/>
              </a:lnSpc>
              <a:spcBef>
                <a:spcPts val="3000"/>
              </a:spcBef>
              <a:buFont typeface="Arial" panose="020B0604020202020204" pitchFamily="34" charset="0"/>
              <a:buChar char="•"/>
              <a:defRPr/>
            </a:pPr>
            <a:r>
              <a:rPr lang="el-GR" sz="2400" b="1" dirty="0" smtClean="0">
                <a:solidFill>
                  <a:srgbClr val="004A82"/>
                </a:solidFill>
                <a:latin typeface="+mj-lt"/>
              </a:rPr>
              <a:t>Κεντρική σχέση </a:t>
            </a:r>
            <a:r>
              <a:rPr lang="el-GR" sz="2400" dirty="0" smtClean="0">
                <a:latin typeface="+mj-lt"/>
              </a:rPr>
              <a:t>είναι η θέση των γνάθων</a:t>
            </a:r>
            <a:r>
              <a:rPr lang="en-GB" sz="2400" dirty="0" smtClean="0">
                <a:latin typeface="+mj-lt"/>
              </a:rPr>
              <a:t>  </a:t>
            </a:r>
            <a:r>
              <a:rPr lang="el-GR" sz="2400" dirty="0" smtClean="0">
                <a:latin typeface="+mj-lt"/>
              </a:rPr>
              <a:t>κατά την οποία ο κόνδυλος βρίσκεται στο κέντρο της γλήνης και απέναντι από το οπίσθιο επικλινές</a:t>
            </a:r>
            <a:r>
              <a:rPr lang="en-GB" sz="2400" dirty="0" smtClean="0">
                <a:latin typeface="+mj-lt"/>
              </a:rPr>
              <a:t> </a:t>
            </a:r>
            <a:r>
              <a:rPr lang="el-GR" sz="2400" dirty="0" smtClean="0">
                <a:latin typeface="+mj-lt"/>
              </a:rPr>
              <a:t>επίπεδο του πρόσθιου αρθρικού φύματος ενώ ταυτόχρονα εδράζεται στο κεντρικό και χωρίς αγγεία τμήμα του </a:t>
            </a:r>
            <a:r>
              <a:rPr lang="el-GR" sz="2400" dirty="0" err="1" smtClean="0">
                <a:latin typeface="+mj-lt"/>
              </a:rPr>
              <a:t>διαρθρίου</a:t>
            </a:r>
            <a:r>
              <a:rPr lang="el-GR" sz="2400" dirty="0" smtClean="0">
                <a:latin typeface="+mj-lt"/>
              </a:rPr>
              <a:t> δίσκου.</a:t>
            </a:r>
          </a:p>
          <a:p>
            <a:pPr marL="457200" lvl="3" indent="-457200" algn="ctr">
              <a:lnSpc>
                <a:spcPct val="112000"/>
              </a:lnSpc>
              <a:spcBef>
                <a:spcPts val="3000"/>
              </a:spcBef>
              <a:buFont typeface="Wingdings" panose="05000000000000000000" pitchFamily="2" charset="2"/>
              <a:buChar char="ü"/>
              <a:defRPr/>
            </a:pPr>
            <a:r>
              <a:rPr lang="el-GR" sz="2400" b="1" dirty="0" smtClean="0">
                <a:solidFill>
                  <a:srgbClr val="004A82"/>
                </a:solidFill>
                <a:latin typeface="+mj-lt"/>
              </a:rPr>
              <a:t>Η κεντρική σχέση είναι σχέση γνάθων και όχι δοντιών.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5" name="Τίτλος 4"/>
          <p:cNvSpPr>
            <a:spLocks noGrp="1"/>
          </p:cNvSpPr>
          <p:nvPr>
            <p:ph type="title"/>
          </p:nvPr>
        </p:nvSpPr>
        <p:spPr/>
        <p:txBody>
          <a:bodyPr/>
          <a:lstStyle/>
          <a:p>
            <a:r>
              <a:rPr lang="el-GR" dirty="0"/>
              <a:t>Κεντρική σχέση </a:t>
            </a:r>
            <a:r>
              <a:rPr lang="el-GR" sz="3000" b="0" dirty="0" smtClean="0"/>
              <a:t>1/3</a:t>
            </a:r>
            <a:endParaRPr lang="el-GR" sz="3000" b="0" dirty="0"/>
          </a:p>
        </p:txBody>
      </p:sp>
    </p:spTree>
    <p:extLst>
      <p:ext uri="{BB962C8B-B14F-4D97-AF65-F5344CB8AC3E}">
        <p14:creationId xmlns:p14="http://schemas.microsoft.com/office/powerpoint/2010/main" val="2244705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3" name="Τίτλος 2"/>
          <p:cNvSpPr>
            <a:spLocks noGrp="1"/>
          </p:cNvSpPr>
          <p:nvPr>
            <p:ph type="title"/>
          </p:nvPr>
        </p:nvSpPr>
        <p:spPr/>
        <p:txBody>
          <a:bodyPr/>
          <a:lstStyle/>
          <a:p>
            <a:r>
              <a:rPr lang="el-GR" dirty="0"/>
              <a:t>Κεντρική σχέση </a:t>
            </a:r>
            <a:r>
              <a:rPr lang="el-GR" sz="3000" b="0" dirty="0" smtClean="0"/>
              <a:t>2/3</a:t>
            </a:r>
            <a:endParaRPr lang="el-GR" dirty="0"/>
          </a:p>
        </p:txBody>
      </p:sp>
      <p:pic>
        <p:nvPicPr>
          <p:cNvPr id="7" name="Picture 2"/>
          <p:cNvPicPr>
            <a:picLocks noChangeAspect="1" noChangeArrowheads="1"/>
          </p:cNvPicPr>
          <p:nvPr/>
        </p:nvPicPr>
        <p:blipFill>
          <a:blip r:embed="rId3" cstate="print"/>
          <a:srcRect/>
          <a:stretch>
            <a:fillRect/>
          </a:stretch>
        </p:blipFill>
        <p:spPr bwMode="auto">
          <a:xfrm>
            <a:off x="3851920" y="1412776"/>
            <a:ext cx="5158306" cy="4896000"/>
          </a:xfrm>
          <a:prstGeom prst="rect">
            <a:avLst/>
          </a:prstGeom>
          <a:noFill/>
          <a:ln w="9525">
            <a:solidFill>
              <a:srgbClr val="000000"/>
            </a:solidFill>
            <a:miter lim="800000"/>
            <a:headEnd/>
            <a:tailEnd/>
          </a:ln>
          <a:effectLst>
            <a:glow rad="63500">
              <a:srgbClr val="9CB084">
                <a:satMod val="175000"/>
                <a:alpha val="40000"/>
              </a:srgbClr>
            </a:glow>
            <a:outerShdw blurRad="63500" sx="102000" sy="102000" algn="ctr" rotWithShape="0">
              <a:prstClr val="black">
                <a:alpha val="40000"/>
              </a:prstClr>
            </a:outerShdw>
          </a:effectLst>
        </p:spPr>
      </p:pic>
      <p:sp>
        <p:nvSpPr>
          <p:cNvPr id="4" name="Θέση περιεχομένου 3"/>
          <p:cNvSpPr>
            <a:spLocks noGrp="1"/>
          </p:cNvSpPr>
          <p:nvPr>
            <p:ph idx="1"/>
          </p:nvPr>
        </p:nvSpPr>
        <p:spPr>
          <a:xfrm>
            <a:off x="179512" y="1484784"/>
            <a:ext cx="3672408" cy="5112568"/>
          </a:xfrm>
        </p:spPr>
        <p:txBody>
          <a:bodyPr>
            <a:normAutofit/>
          </a:bodyPr>
          <a:lstStyle/>
          <a:p>
            <a:pPr marL="469800">
              <a:spcBef>
                <a:spcPts val="3000"/>
              </a:spcBef>
            </a:pPr>
            <a:r>
              <a:rPr lang="el-GR" b="1" dirty="0">
                <a:solidFill>
                  <a:prstClr val="black"/>
                </a:solidFill>
              </a:rPr>
              <a:t>Η θέση αξονικής περιστροφικής κίνησης της κάτω γνάθου.</a:t>
            </a:r>
          </a:p>
          <a:p>
            <a:pPr marL="469800">
              <a:spcBef>
                <a:spcPts val="3000"/>
              </a:spcBef>
            </a:pPr>
            <a:r>
              <a:rPr lang="el-GR" dirty="0">
                <a:solidFill>
                  <a:prstClr val="black"/>
                </a:solidFill>
              </a:rPr>
              <a:t>Από την θέση αυτή η κάτω γνάθος μπορεί να εκτελεί αμιγή περιστροφή γύρω από τον εγκάρσιο </a:t>
            </a:r>
            <a:r>
              <a:rPr lang="el-GR" dirty="0" err="1">
                <a:solidFill>
                  <a:prstClr val="black"/>
                </a:solidFill>
              </a:rPr>
              <a:t>διακονδυλικό</a:t>
            </a:r>
            <a:r>
              <a:rPr lang="el-GR" dirty="0">
                <a:solidFill>
                  <a:prstClr val="black"/>
                </a:solidFill>
              </a:rPr>
              <a:t> άξονα</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106950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l-GR" dirty="0" smtClean="0"/>
              <a:t>Είναι θέση αναφοράς από όπου ξεκινά η κάτω γνάθος τις διαδρομές της.</a:t>
            </a:r>
          </a:p>
          <a:p>
            <a:pPr>
              <a:spcAft>
                <a:spcPts val="1200"/>
              </a:spcAft>
              <a:buSzPct val="100000"/>
            </a:pPr>
            <a:r>
              <a:rPr lang="el-GR" dirty="0" smtClean="0"/>
              <a:t>Είναι θέση αναπαραγώγιμη, μπορεί να χρησιμοποιηθεί σαν θέση εκκίνησης της προσθετικής αποκατάστασης σε περιπτώσεις ολικής ή μερικής νωδότητας ή όταν δεν είναι δυνατή η καταγραφή άλλης θέσης της κάτω γνάθου</a:t>
            </a:r>
            <a:r>
              <a:rPr lang="el-GR" dirty="0"/>
              <a:t>.</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5" name="Τίτλος 4"/>
          <p:cNvSpPr>
            <a:spLocks noGrp="1"/>
          </p:cNvSpPr>
          <p:nvPr>
            <p:ph type="title"/>
          </p:nvPr>
        </p:nvSpPr>
        <p:spPr/>
        <p:txBody>
          <a:bodyPr/>
          <a:lstStyle/>
          <a:p>
            <a:r>
              <a:rPr lang="el-GR" dirty="0"/>
              <a:t>Κεντρική σχέση </a:t>
            </a:r>
            <a:r>
              <a:rPr lang="el-GR" sz="3000" b="0" dirty="0" smtClean="0"/>
              <a:t>3/3</a:t>
            </a:r>
            <a:endParaRPr lang="el-GR" dirty="0"/>
          </a:p>
        </p:txBody>
      </p:sp>
    </p:spTree>
    <p:extLst>
      <p:ext uri="{BB962C8B-B14F-4D97-AF65-F5344CB8AC3E}">
        <p14:creationId xmlns:p14="http://schemas.microsoft.com/office/powerpoint/2010/main" val="69827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60032" y="1268760"/>
            <a:ext cx="4283968" cy="5040560"/>
          </a:xfrm>
        </p:spPr>
        <p:txBody>
          <a:bodyPr>
            <a:normAutofit/>
          </a:bodyPr>
          <a:lstStyle/>
          <a:p>
            <a:pPr>
              <a:buClr>
                <a:schemeClr val="tx1"/>
              </a:buClr>
            </a:pPr>
            <a:r>
              <a:rPr lang="el-GR" dirty="0" smtClean="0"/>
              <a:t>Οι κινήσεις περιστροφής της κάτω γνάθου λαμβάνουν χώρα σε ένα κατακόρυφο, οριζόντιο και οβελιαίο άξονα για κάθε κόνδυλο.</a:t>
            </a:r>
          </a:p>
          <a:p>
            <a:pPr>
              <a:buClr>
                <a:schemeClr val="tx1"/>
              </a:buClr>
            </a:pPr>
            <a:r>
              <a:rPr lang="el-GR" dirty="0" smtClean="0"/>
              <a:t>Το σημείο στο οποίο οι τρεις άξονες τέμνονται ονομάζεται αξονικό κέντρο περιστροφής.</a:t>
            </a:r>
          </a:p>
          <a:p>
            <a:pPr>
              <a:buClr>
                <a:schemeClr val="tx1"/>
              </a:buClr>
            </a:pPr>
            <a:r>
              <a:rPr lang="el-GR" dirty="0" smtClean="0"/>
              <a:t>Η απόσταση μεταξύ των αξονικών κέντρων περιστροφής ονομάζεται διακονδυλική απόσταση.</a:t>
            </a:r>
            <a:endParaRPr lang="el-GR" dirty="0"/>
          </a:p>
        </p:txBody>
      </p:sp>
      <p:grpSp>
        <p:nvGrpSpPr>
          <p:cNvPr id="38" name="Group 36"/>
          <p:cNvGrpSpPr/>
          <p:nvPr/>
        </p:nvGrpSpPr>
        <p:grpSpPr>
          <a:xfrm>
            <a:off x="76477" y="1468554"/>
            <a:ext cx="4990638" cy="3286148"/>
            <a:chOff x="-31063" y="1928802"/>
            <a:chExt cx="4990638" cy="3286148"/>
          </a:xfrm>
        </p:grpSpPr>
        <p:sp>
          <p:nvSpPr>
            <p:cNvPr id="39" name="Freeform 10"/>
            <p:cNvSpPr/>
            <p:nvPr/>
          </p:nvSpPr>
          <p:spPr>
            <a:xfrm>
              <a:off x="-31063" y="3714752"/>
              <a:ext cx="1245477" cy="436178"/>
            </a:xfrm>
            <a:custGeom>
              <a:avLst/>
              <a:gdLst>
                <a:gd name="connsiteX0" fmla="*/ 709449 w 1245477"/>
                <a:gd name="connsiteY0" fmla="*/ 47296 h 436178"/>
                <a:gd name="connsiteX1" fmla="*/ 646387 w 1245477"/>
                <a:gd name="connsiteY1" fmla="*/ 0 h 436178"/>
                <a:gd name="connsiteX2" fmla="*/ 583325 w 1245477"/>
                <a:gd name="connsiteY2" fmla="*/ 47296 h 436178"/>
                <a:gd name="connsiteX3" fmla="*/ 488732 w 1245477"/>
                <a:gd name="connsiteY3" fmla="*/ 47296 h 436178"/>
                <a:gd name="connsiteX4" fmla="*/ 409904 w 1245477"/>
                <a:gd name="connsiteY4" fmla="*/ 63062 h 436178"/>
                <a:gd name="connsiteX5" fmla="*/ 315311 w 1245477"/>
                <a:gd name="connsiteY5" fmla="*/ 31531 h 436178"/>
                <a:gd name="connsiteX6" fmla="*/ 189187 w 1245477"/>
                <a:gd name="connsiteY6" fmla="*/ 94593 h 436178"/>
                <a:gd name="connsiteX7" fmla="*/ 78829 w 1245477"/>
                <a:gd name="connsiteY7" fmla="*/ 63062 h 436178"/>
                <a:gd name="connsiteX8" fmla="*/ 47298 w 1245477"/>
                <a:gd name="connsiteY8" fmla="*/ 110358 h 436178"/>
                <a:gd name="connsiteX9" fmla="*/ 47298 w 1245477"/>
                <a:gd name="connsiteY9" fmla="*/ 394137 h 436178"/>
                <a:gd name="connsiteX10" fmla="*/ 31532 w 1245477"/>
                <a:gd name="connsiteY10" fmla="*/ 362606 h 436178"/>
                <a:gd name="connsiteX11" fmla="*/ 15766 w 1245477"/>
                <a:gd name="connsiteY11" fmla="*/ 331075 h 436178"/>
                <a:gd name="connsiteX12" fmla="*/ 126125 w 1245477"/>
                <a:gd name="connsiteY12" fmla="*/ 378372 h 436178"/>
                <a:gd name="connsiteX13" fmla="*/ 141891 w 1245477"/>
                <a:gd name="connsiteY13" fmla="*/ 378372 h 436178"/>
                <a:gd name="connsiteX14" fmla="*/ 204953 w 1245477"/>
                <a:gd name="connsiteY14" fmla="*/ 331075 h 436178"/>
                <a:gd name="connsiteX15" fmla="*/ 299546 w 1245477"/>
                <a:gd name="connsiteY15" fmla="*/ 425669 h 436178"/>
                <a:gd name="connsiteX16" fmla="*/ 362608 w 1245477"/>
                <a:gd name="connsiteY16" fmla="*/ 346841 h 436178"/>
                <a:gd name="connsiteX17" fmla="*/ 472966 w 1245477"/>
                <a:gd name="connsiteY17" fmla="*/ 425669 h 436178"/>
                <a:gd name="connsiteX18" fmla="*/ 520263 w 1245477"/>
                <a:gd name="connsiteY18" fmla="*/ 362606 h 436178"/>
                <a:gd name="connsiteX19" fmla="*/ 677918 w 1245477"/>
                <a:gd name="connsiteY19" fmla="*/ 425669 h 436178"/>
                <a:gd name="connsiteX20" fmla="*/ 709449 w 1245477"/>
                <a:gd name="connsiteY20" fmla="*/ 362606 h 436178"/>
                <a:gd name="connsiteX21" fmla="*/ 835573 w 1245477"/>
                <a:gd name="connsiteY21" fmla="*/ 394137 h 436178"/>
                <a:gd name="connsiteX22" fmla="*/ 930166 w 1245477"/>
                <a:gd name="connsiteY22" fmla="*/ 346841 h 436178"/>
                <a:gd name="connsiteX23" fmla="*/ 930166 w 1245477"/>
                <a:gd name="connsiteY23" fmla="*/ 409903 h 436178"/>
                <a:gd name="connsiteX24" fmla="*/ 930166 w 1245477"/>
                <a:gd name="connsiteY24" fmla="*/ 409903 h 436178"/>
                <a:gd name="connsiteX25" fmla="*/ 1024760 w 1245477"/>
                <a:gd name="connsiteY25" fmla="*/ 346841 h 436178"/>
                <a:gd name="connsiteX26" fmla="*/ 1166649 w 1245477"/>
                <a:gd name="connsiteY26" fmla="*/ 362606 h 436178"/>
                <a:gd name="connsiteX27" fmla="*/ 1245477 w 1245477"/>
                <a:gd name="connsiteY27" fmla="*/ 409903 h 43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5477" h="436178">
                  <a:moveTo>
                    <a:pt x="709449" y="47296"/>
                  </a:moveTo>
                  <a:cubicBezTo>
                    <a:pt x="688428" y="23648"/>
                    <a:pt x="667408" y="0"/>
                    <a:pt x="646387" y="0"/>
                  </a:cubicBezTo>
                  <a:cubicBezTo>
                    <a:pt x="625366" y="0"/>
                    <a:pt x="609601" y="39413"/>
                    <a:pt x="583325" y="47296"/>
                  </a:cubicBezTo>
                  <a:cubicBezTo>
                    <a:pt x="557049" y="55179"/>
                    <a:pt x="517635" y="44668"/>
                    <a:pt x="488732" y="47296"/>
                  </a:cubicBezTo>
                  <a:cubicBezTo>
                    <a:pt x="459829" y="49924"/>
                    <a:pt x="438807" y="65689"/>
                    <a:pt x="409904" y="63062"/>
                  </a:cubicBezTo>
                  <a:cubicBezTo>
                    <a:pt x="381001" y="60435"/>
                    <a:pt x="352097" y="26276"/>
                    <a:pt x="315311" y="31531"/>
                  </a:cubicBezTo>
                  <a:cubicBezTo>
                    <a:pt x="278525" y="36786"/>
                    <a:pt x="228601" y="89338"/>
                    <a:pt x="189187" y="94593"/>
                  </a:cubicBezTo>
                  <a:cubicBezTo>
                    <a:pt x="149773" y="99848"/>
                    <a:pt x="102477" y="60435"/>
                    <a:pt x="78829" y="63062"/>
                  </a:cubicBezTo>
                  <a:cubicBezTo>
                    <a:pt x="55181" y="65689"/>
                    <a:pt x="52553" y="55179"/>
                    <a:pt x="47298" y="110358"/>
                  </a:cubicBezTo>
                  <a:cubicBezTo>
                    <a:pt x="42043" y="165537"/>
                    <a:pt x="49926" y="352096"/>
                    <a:pt x="47298" y="394137"/>
                  </a:cubicBezTo>
                  <a:cubicBezTo>
                    <a:pt x="44670" y="436178"/>
                    <a:pt x="31532" y="362606"/>
                    <a:pt x="31532" y="362606"/>
                  </a:cubicBezTo>
                  <a:cubicBezTo>
                    <a:pt x="26277" y="352096"/>
                    <a:pt x="0" y="328447"/>
                    <a:pt x="15766" y="331075"/>
                  </a:cubicBezTo>
                  <a:cubicBezTo>
                    <a:pt x="31532" y="333703"/>
                    <a:pt x="105104" y="370489"/>
                    <a:pt x="126125" y="378372"/>
                  </a:cubicBezTo>
                  <a:cubicBezTo>
                    <a:pt x="147146" y="386255"/>
                    <a:pt x="128753" y="386255"/>
                    <a:pt x="141891" y="378372"/>
                  </a:cubicBezTo>
                  <a:cubicBezTo>
                    <a:pt x="155029" y="370489"/>
                    <a:pt x="178677" y="323192"/>
                    <a:pt x="204953" y="331075"/>
                  </a:cubicBezTo>
                  <a:cubicBezTo>
                    <a:pt x="231229" y="338958"/>
                    <a:pt x="273270" y="423041"/>
                    <a:pt x="299546" y="425669"/>
                  </a:cubicBezTo>
                  <a:cubicBezTo>
                    <a:pt x="325822" y="428297"/>
                    <a:pt x="333705" y="346841"/>
                    <a:pt x="362608" y="346841"/>
                  </a:cubicBezTo>
                  <a:cubicBezTo>
                    <a:pt x="391511" y="346841"/>
                    <a:pt x="446690" y="423042"/>
                    <a:pt x="472966" y="425669"/>
                  </a:cubicBezTo>
                  <a:cubicBezTo>
                    <a:pt x="499242" y="428297"/>
                    <a:pt x="486104" y="362606"/>
                    <a:pt x="520263" y="362606"/>
                  </a:cubicBezTo>
                  <a:cubicBezTo>
                    <a:pt x="554422" y="362606"/>
                    <a:pt x="646387" y="425669"/>
                    <a:pt x="677918" y="425669"/>
                  </a:cubicBezTo>
                  <a:cubicBezTo>
                    <a:pt x="709449" y="425669"/>
                    <a:pt x="683173" y="367861"/>
                    <a:pt x="709449" y="362606"/>
                  </a:cubicBezTo>
                  <a:cubicBezTo>
                    <a:pt x="735725" y="357351"/>
                    <a:pt x="798787" y="396764"/>
                    <a:pt x="835573" y="394137"/>
                  </a:cubicBezTo>
                  <a:cubicBezTo>
                    <a:pt x="872359" y="391510"/>
                    <a:pt x="914400" y="344213"/>
                    <a:pt x="930166" y="346841"/>
                  </a:cubicBezTo>
                  <a:cubicBezTo>
                    <a:pt x="945932" y="349469"/>
                    <a:pt x="930166" y="409903"/>
                    <a:pt x="930166" y="409903"/>
                  </a:cubicBezTo>
                  <a:lnTo>
                    <a:pt x="930166" y="409903"/>
                  </a:lnTo>
                  <a:cubicBezTo>
                    <a:pt x="945932" y="399393"/>
                    <a:pt x="985346" y="354724"/>
                    <a:pt x="1024760" y="346841"/>
                  </a:cubicBezTo>
                  <a:cubicBezTo>
                    <a:pt x="1064174" y="338958"/>
                    <a:pt x="1129863" y="352096"/>
                    <a:pt x="1166649" y="362606"/>
                  </a:cubicBezTo>
                  <a:cubicBezTo>
                    <a:pt x="1203435" y="373116"/>
                    <a:pt x="1224456" y="391509"/>
                    <a:pt x="1245477" y="409903"/>
                  </a:cubicBezTo>
                </a:path>
              </a:pathLst>
            </a:custGeom>
            <a:noFill/>
            <a:ln w="317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40" name="Group 53"/>
            <p:cNvGrpSpPr/>
            <p:nvPr/>
          </p:nvGrpSpPr>
          <p:grpSpPr>
            <a:xfrm>
              <a:off x="-32" y="1928802"/>
              <a:ext cx="3970710" cy="3286148"/>
              <a:chOff x="-2628" y="1928802"/>
              <a:chExt cx="3970710" cy="3286148"/>
            </a:xfrm>
          </p:grpSpPr>
          <p:sp>
            <p:nvSpPr>
              <p:cNvPr id="49" name="Freeform 8"/>
              <p:cNvSpPr/>
              <p:nvPr/>
            </p:nvSpPr>
            <p:spPr>
              <a:xfrm>
                <a:off x="-2628" y="2632841"/>
                <a:ext cx="2246586" cy="1510863"/>
              </a:xfrm>
              <a:custGeom>
                <a:avLst/>
                <a:gdLst>
                  <a:gd name="connsiteX0" fmla="*/ 2083676 w 2246586"/>
                  <a:gd name="connsiteY0" fmla="*/ 346842 h 1510863"/>
                  <a:gd name="connsiteX1" fmla="*/ 2178269 w 2246586"/>
                  <a:gd name="connsiteY1" fmla="*/ 299545 h 1510863"/>
                  <a:gd name="connsiteX2" fmla="*/ 2241331 w 2246586"/>
                  <a:gd name="connsiteY2" fmla="*/ 173421 h 1510863"/>
                  <a:gd name="connsiteX3" fmla="*/ 2209800 w 2246586"/>
                  <a:gd name="connsiteY3" fmla="*/ 126125 h 1510863"/>
                  <a:gd name="connsiteX4" fmla="*/ 2115207 w 2246586"/>
                  <a:gd name="connsiteY4" fmla="*/ 15766 h 1510863"/>
                  <a:gd name="connsiteX5" fmla="*/ 1941787 w 2246586"/>
                  <a:gd name="connsiteY5" fmla="*/ 31531 h 1510863"/>
                  <a:gd name="connsiteX6" fmla="*/ 1784131 w 2246586"/>
                  <a:gd name="connsiteY6" fmla="*/ 94593 h 1510863"/>
                  <a:gd name="connsiteX7" fmla="*/ 1847194 w 2246586"/>
                  <a:gd name="connsiteY7" fmla="*/ 173421 h 1510863"/>
                  <a:gd name="connsiteX8" fmla="*/ 1878725 w 2246586"/>
                  <a:gd name="connsiteY8" fmla="*/ 252249 h 1510863"/>
                  <a:gd name="connsiteX9" fmla="*/ 1626476 w 2246586"/>
                  <a:gd name="connsiteY9" fmla="*/ 394138 h 1510863"/>
                  <a:gd name="connsiteX10" fmla="*/ 1358462 w 2246586"/>
                  <a:gd name="connsiteY10" fmla="*/ 441435 h 1510863"/>
                  <a:gd name="connsiteX11" fmla="*/ 1090449 w 2246586"/>
                  <a:gd name="connsiteY11" fmla="*/ 299545 h 1510863"/>
                  <a:gd name="connsiteX12" fmla="*/ 1106214 w 2246586"/>
                  <a:gd name="connsiteY12" fmla="*/ 126125 h 1510863"/>
                  <a:gd name="connsiteX13" fmla="*/ 1090449 w 2246586"/>
                  <a:gd name="connsiteY13" fmla="*/ 126125 h 1510863"/>
                  <a:gd name="connsiteX14" fmla="*/ 1090449 w 2246586"/>
                  <a:gd name="connsiteY14" fmla="*/ 94593 h 1510863"/>
                  <a:gd name="connsiteX15" fmla="*/ 932794 w 2246586"/>
                  <a:gd name="connsiteY15" fmla="*/ 94593 h 1510863"/>
                  <a:gd name="connsiteX16" fmla="*/ 743607 w 2246586"/>
                  <a:gd name="connsiteY16" fmla="*/ 488731 h 1510863"/>
                  <a:gd name="connsiteX17" fmla="*/ 743607 w 2246586"/>
                  <a:gd name="connsiteY17" fmla="*/ 882869 h 1510863"/>
                  <a:gd name="connsiteX18" fmla="*/ 712076 w 2246586"/>
                  <a:gd name="connsiteY18" fmla="*/ 1135118 h 1510863"/>
                  <a:gd name="connsiteX19" fmla="*/ 680545 w 2246586"/>
                  <a:gd name="connsiteY19" fmla="*/ 1150883 h 1510863"/>
                  <a:gd name="connsiteX20" fmla="*/ 712076 w 2246586"/>
                  <a:gd name="connsiteY20" fmla="*/ 1245476 h 1510863"/>
                  <a:gd name="connsiteX21" fmla="*/ 491359 w 2246586"/>
                  <a:gd name="connsiteY21" fmla="*/ 1371600 h 1510863"/>
                  <a:gd name="connsiteX22" fmla="*/ 412531 w 2246586"/>
                  <a:gd name="connsiteY22" fmla="*/ 1308538 h 1510863"/>
                  <a:gd name="connsiteX23" fmla="*/ 381000 w 2246586"/>
                  <a:gd name="connsiteY23" fmla="*/ 1371600 h 1510863"/>
                  <a:gd name="connsiteX24" fmla="*/ 239111 w 2246586"/>
                  <a:gd name="connsiteY24" fmla="*/ 1387366 h 1510863"/>
                  <a:gd name="connsiteX25" fmla="*/ 191814 w 2246586"/>
                  <a:gd name="connsiteY25" fmla="*/ 1324304 h 1510863"/>
                  <a:gd name="connsiteX26" fmla="*/ 128752 w 2246586"/>
                  <a:gd name="connsiteY26" fmla="*/ 1387366 h 1510863"/>
                  <a:gd name="connsiteX27" fmla="*/ 2628 w 2246586"/>
                  <a:gd name="connsiteY27" fmla="*/ 1387366 h 1510863"/>
                  <a:gd name="connsiteX28" fmla="*/ 112987 w 2246586"/>
                  <a:gd name="connsiteY28" fmla="*/ 1450428 h 1510863"/>
                  <a:gd name="connsiteX29" fmla="*/ 191814 w 2246586"/>
                  <a:gd name="connsiteY29" fmla="*/ 1403131 h 1510863"/>
                  <a:gd name="connsiteX30" fmla="*/ 254876 w 2246586"/>
                  <a:gd name="connsiteY30" fmla="*/ 1466193 h 1510863"/>
                  <a:gd name="connsiteX31" fmla="*/ 333704 w 2246586"/>
                  <a:gd name="connsiteY31" fmla="*/ 1418897 h 1510863"/>
                  <a:gd name="connsiteX32" fmla="*/ 444062 w 2246586"/>
                  <a:gd name="connsiteY32" fmla="*/ 1481959 h 1510863"/>
                  <a:gd name="connsiteX33" fmla="*/ 507125 w 2246586"/>
                  <a:gd name="connsiteY33" fmla="*/ 1418897 h 1510863"/>
                  <a:gd name="connsiteX34" fmla="*/ 601718 w 2246586"/>
                  <a:gd name="connsiteY34" fmla="*/ 1481959 h 1510863"/>
                  <a:gd name="connsiteX35" fmla="*/ 712076 w 2246586"/>
                  <a:gd name="connsiteY35" fmla="*/ 1466193 h 1510863"/>
                  <a:gd name="connsiteX36" fmla="*/ 743607 w 2246586"/>
                  <a:gd name="connsiteY36" fmla="*/ 1466193 h 1510863"/>
                  <a:gd name="connsiteX37" fmla="*/ 869731 w 2246586"/>
                  <a:gd name="connsiteY37" fmla="*/ 1418897 h 1510863"/>
                  <a:gd name="connsiteX38" fmla="*/ 932794 w 2246586"/>
                  <a:gd name="connsiteY38" fmla="*/ 1481959 h 1510863"/>
                  <a:gd name="connsiteX39" fmla="*/ 964325 w 2246586"/>
                  <a:gd name="connsiteY39" fmla="*/ 1403131 h 1510863"/>
                  <a:gd name="connsiteX40" fmla="*/ 1043152 w 2246586"/>
                  <a:gd name="connsiteY40" fmla="*/ 1434662 h 1510863"/>
                  <a:gd name="connsiteX41" fmla="*/ 1043152 w 2246586"/>
                  <a:gd name="connsiteY41" fmla="*/ 1434662 h 1510863"/>
                  <a:gd name="connsiteX42" fmla="*/ 1137745 w 2246586"/>
                  <a:gd name="connsiteY42" fmla="*/ 1418897 h 1510863"/>
                  <a:gd name="connsiteX43" fmla="*/ 1200807 w 2246586"/>
                  <a:gd name="connsiteY43" fmla="*/ 1450428 h 1510863"/>
                  <a:gd name="connsiteX44" fmla="*/ 1279635 w 2246586"/>
                  <a:gd name="connsiteY44" fmla="*/ 1481959 h 1510863"/>
                  <a:gd name="connsiteX45" fmla="*/ 1279635 w 2246586"/>
                  <a:gd name="connsiteY45" fmla="*/ 1497725 h 1510863"/>
                  <a:gd name="connsiteX46" fmla="*/ 1516118 w 2246586"/>
                  <a:gd name="connsiteY46" fmla="*/ 1403131 h 1510863"/>
                  <a:gd name="connsiteX47" fmla="*/ 1547649 w 2246586"/>
                  <a:gd name="connsiteY47" fmla="*/ 1277007 h 1510863"/>
                  <a:gd name="connsiteX48" fmla="*/ 1642242 w 2246586"/>
                  <a:gd name="connsiteY48" fmla="*/ 1024759 h 1510863"/>
                  <a:gd name="connsiteX49" fmla="*/ 1658007 w 2246586"/>
                  <a:gd name="connsiteY49" fmla="*/ 1040525 h 1510863"/>
                  <a:gd name="connsiteX50" fmla="*/ 1705304 w 2246586"/>
                  <a:gd name="connsiteY50" fmla="*/ 867104 h 1510863"/>
                  <a:gd name="connsiteX51" fmla="*/ 1705304 w 2246586"/>
                  <a:gd name="connsiteY51" fmla="*/ 788276 h 1510863"/>
                  <a:gd name="connsiteX52" fmla="*/ 1799897 w 2246586"/>
                  <a:gd name="connsiteY52" fmla="*/ 536028 h 1510863"/>
                  <a:gd name="connsiteX53" fmla="*/ 1815662 w 2246586"/>
                  <a:gd name="connsiteY53" fmla="*/ 409904 h 1510863"/>
                  <a:gd name="connsiteX54" fmla="*/ 2004849 w 2246586"/>
                  <a:gd name="connsiteY54" fmla="*/ 299545 h 1510863"/>
                  <a:gd name="connsiteX55" fmla="*/ 2083676 w 2246586"/>
                  <a:gd name="connsiteY55" fmla="*/ 346842 h 151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46586" h="1510863">
                    <a:moveTo>
                      <a:pt x="2083676" y="346842"/>
                    </a:moveTo>
                    <a:cubicBezTo>
                      <a:pt x="2112579" y="346842"/>
                      <a:pt x="2151993" y="328449"/>
                      <a:pt x="2178269" y="299545"/>
                    </a:cubicBezTo>
                    <a:cubicBezTo>
                      <a:pt x="2204545" y="270642"/>
                      <a:pt x="2236076" y="202324"/>
                      <a:pt x="2241331" y="173421"/>
                    </a:cubicBezTo>
                    <a:cubicBezTo>
                      <a:pt x="2246586" y="144518"/>
                      <a:pt x="2230821" y="152401"/>
                      <a:pt x="2209800" y="126125"/>
                    </a:cubicBezTo>
                    <a:cubicBezTo>
                      <a:pt x="2188779" y="99849"/>
                      <a:pt x="2159876" y="31532"/>
                      <a:pt x="2115207" y="15766"/>
                    </a:cubicBezTo>
                    <a:cubicBezTo>
                      <a:pt x="2070538" y="0"/>
                      <a:pt x="1996966" y="18393"/>
                      <a:pt x="1941787" y="31531"/>
                    </a:cubicBezTo>
                    <a:cubicBezTo>
                      <a:pt x="1886608" y="44669"/>
                      <a:pt x="1799896" y="70945"/>
                      <a:pt x="1784131" y="94593"/>
                    </a:cubicBezTo>
                    <a:cubicBezTo>
                      <a:pt x="1768366" y="118241"/>
                      <a:pt x="1831428" y="147145"/>
                      <a:pt x="1847194" y="173421"/>
                    </a:cubicBezTo>
                    <a:cubicBezTo>
                      <a:pt x="1862960" y="199697"/>
                      <a:pt x="1915511" y="215463"/>
                      <a:pt x="1878725" y="252249"/>
                    </a:cubicBezTo>
                    <a:cubicBezTo>
                      <a:pt x="1841939" y="289035"/>
                      <a:pt x="1713186" y="362607"/>
                      <a:pt x="1626476" y="394138"/>
                    </a:cubicBezTo>
                    <a:cubicBezTo>
                      <a:pt x="1539766" y="425669"/>
                      <a:pt x="1447800" y="457201"/>
                      <a:pt x="1358462" y="441435"/>
                    </a:cubicBezTo>
                    <a:cubicBezTo>
                      <a:pt x="1269124" y="425670"/>
                      <a:pt x="1132490" y="352097"/>
                      <a:pt x="1090449" y="299545"/>
                    </a:cubicBezTo>
                    <a:cubicBezTo>
                      <a:pt x="1048408" y="246993"/>
                      <a:pt x="1106214" y="155028"/>
                      <a:pt x="1106214" y="126125"/>
                    </a:cubicBezTo>
                    <a:cubicBezTo>
                      <a:pt x="1106214" y="97222"/>
                      <a:pt x="1093076" y="131380"/>
                      <a:pt x="1090449" y="126125"/>
                    </a:cubicBezTo>
                    <a:cubicBezTo>
                      <a:pt x="1087822" y="120870"/>
                      <a:pt x="1116725" y="99848"/>
                      <a:pt x="1090449" y="94593"/>
                    </a:cubicBezTo>
                    <a:cubicBezTo>
                      <a:pt x="1064173" y="89338"/>
                      <a:pt x="990601" y="28903"/>
                      <a:pt x="932794" y="94593"/>
                    </a:cubicBezTo>
                    <a:cubicBezTo>
                      <a:pt x="874987" y="160283"/>
                      <a:pt x="775138" y="357352"/>
                      <a:pt x="743607" y="488731"/>
                    </a:cubicBezTo>
                    <a:cubicBezTo>
                      <a:pt x="712076" y="620110"/>
                      <a:pt x="748862" y="775138"/>
                      <a:pt x="743607" y="882869"/>
                    </a:cubicBezTo>
                    <a:cubicBezTo>
                      <a:pt x="738352" y="990600"/>
                      <a:pt x="722586" y="1090449"/>
                      <a:pt x="712076" y="1135118"/>
                    </a:cubicBezTo>
                    <a:cubicBezTo>
                      <a:pt x="701566" y="1179787"/>
                      <a:pt x="680545" y="1132490"/>
                      <a:pt x="680545" y="1150883"/>
                    </a:cubicBezTo>
                    <a:cubicBezTo>
                      <a:pt x="680545" y="1169276"/>
                      <a:pt x="743607" y="1208690"/>
                      <a:pt x="712076" y="1245476"/>
                    </a:cubicBezTo>
                    <a:cubicBezTo>
                      <a:pt x="680545" y="1282262"/>
                      <a:pt x="541283" y="1361090"/>
                      <a:pt x="491359" y="1371600"/>
                    </a:cubicBezTo>
                    <a:cubicBezTo>
                      <a:pt x="441435" y="1382110"/>
                      <a:pt x="430924" y="1308538"/>
                      <a:pt x="412531" y="1308538"/>
                    </a:cubicBezTo>
                    <a:cubicBezTo>
                      <a:pt x="394138" y="1308538"/>
                      <a:pt x="409903" y="1358462"/>
                      <a:pt x="381000" y="1371600"/>
                    </a:cubicBezTo>
                    <a:cubicBezTo>
                      <a:pt x="352097" y="1384738"/>
                      <a:pt x="270642" y="1395249"/>
                      <a:pt x="239111" y="1387366"/>
                    </a:cubicBezTo>
                    <a:cubicBezTo>
                      <a:pt x="207580" y="1379483"/>
                      <a:pt x="210207" y="1324304"/>
                      <a:pt x="191814" y="1324304"/>
                    </a:cubicBezTo>
                    <a:cubicBezTo>
                      <a:pt x="173421" y="1324304"/>
                      <a:pt x="160283" y="1376856"/>
                      <a:pt x="128752" y="1387366"/>
                    </a:cubicBezTo>
                    <a:cubicBezTo>
                      <a:pt x="97221" y="1397876"/>
                      <a:pt x="5256" y="1376856"/>
                      <a:pt x="2628" y="1387366"/>
                    </a:cubicBezTo>
                    <a:cubicBezTo>
                      <a:pt x="0" y="1397876"/>
                      <a:pt x="81456" y="1447801"/>
                      <a:pt x="112987" y="1450428"/>
                    </a:cubicBezTo>
                    <a:cubicBezTo>
                      <a:pt x="144518" y="1453055"/>
                      <a:pt x="168166" y="1400504"/>
                      <a:pt x="191814" y="1403131"/>
                    </a:cubicBezTo>
                    <a:cubicBezTo>
                      <a:pt x="215462" y="1405758"/>
                      <a:pt x="231228" y="1463565"/>
                      <a:pt x="254876" y="1466193"/>
                    </a:cubicBezTo>
                    <a:cubicBezTo>
                      <a:pt x="278524" y="1468821"/>
                      <a:pt x="302173" y="1416269"/>
                      <a:pt x="333704" y="1418897"/>
                    </a:cubicBezTo>
                    <a:cubicBezTo>
                      <a:pt x="365235" y="1421525"/>
                      <a:pt x="415159" y="1481959"/>
                      <a:pt x="444062" y="1481959"/>
                    </a:cubicBezTo>
                    <a:cubicBezTo>
                      <a:pt x="472965" y="1481959"/>
                      <a:pt x="480849" y="1418897"/>
                      <a:pt x="507125" y="1418897"/>
                    </a:cubicBezTo>
                    <a:cubicBezTo>
                      <a:pt x="533401" y="1418897"/>
                      <a:pt x="567560" y="1474076"/>
                      <a:pt x="601718" y="1481959"/>
                    </a:cubicBezTo>
                    <a:cubicBezTo>
                      <a:pt x="635876" y="1489842"/>
                      <a:pt x="688428" y="1468821"/>
                      <a:pt x="712076" y="1466193"/>
                    </a:cubicBezTo>
                    <a:cubicBezTo>
                      <a:pt x="735724" y="1463565"/>
                      <a:pt x="717331" y="1474076"/>
                      <a:pt x="743607" y="1466193"/>
                    </a:cubicBezTo>
                    <a:cubicBezTo>
                      <a:pt x="769883" y="1458310"/>
                      <a:pt x="838200" y="1416269"/>
                      <a:pt x="869731" y="1418897"/>
                    </a:cubicBezTo>
                    <a:cubicBezTo>
                      <a:pt x="901262" y="1421525"/>
                      <a:pt x="917028" y="1484587"/>
                      <a:pt x="932794" y="1481959"/>
                    </a:cubicBezTo>
                    <a:cubicBezTo>
                      <a:pt x="948560" y="1479331"/>
                      <a:pt x="945932" y="1411014"/>
                      <a:pt x="964325" y="1403131"/>
                    </a:cubicBezTo>
                    <a:cubicBezTo>
                      <a:pt x="982718" y="1395248"/>
                      <a:pt x="1043152" y="1434662"/>
                      <a:pt x="1043152" y="1434662"/>
                    </a:cubicBezTo>
                    <a:lnTo>
                      <a:pt x="1043152" y="1434662"/>
                    </a:lnTo>
                    <a:cubicBezTo>
                      <a:pt x="1058917" y="1432035"/>
                      <a:pt x="1111469" y="1416269"/>
                      <a:pt x="1137745" y="1418897"/>
                    </a:cubicBezTo>
                    <a:cubicBezTo>
                      <a:pt x="1164021" y="1421525"/>
                      <a:pt x="1177159" y="1439918"/>
                      <a:pt x="1200807" y="1450428"/>
                    </a:cubicBezTo>
                    <a:cubicBezTo>
                      <a:pt x="1224455" y="1460938"/>
                      <a:pt x="1266497" y="1474076"/>
                      <a:pt x="1279635" y="1481959"/>
                    </a:cubicBezTo>
                    <a:cubicBezTo>
                      <a:pt x="1292773" y="1489842"/>
                      <a:pt x="1240221" y="1510863"/>
                      <a:pt x="1279635" y="1497725"/>
                    </a:cubicBezTo>
                    <a:cubicBezTo>
                      <a:pt x="1319049" y="1484587"/>
                      <a:pt x="1471449" y="1439917"/>
                      <a:pt x="1516118" y="1403131"/>
                    </a:cubicBezTo>
                    <a:cubicBezTo>
                      <a:pt x="1560787" y="1366345"/>
                      <a:pt x="1526628" y="1340069"/>
                      <a:pt x="1547649" y="1277007"/>
                    </a:cubicBezTo>
                    <a:cubicBezTo>
                      <a:pt x="1568670" y="1213945"/>
                      <a:pt x="1623849" y="1064173"/>
                      <a:pt x="1642242" y="1024759"/>
                    </a:cubicBezTo>
                    <a:cubicBezTo>
                      <a:pt x="1660635" y="985345"/>
                      <a:pt x="1647497" y="1066801"/>
                      <a:pt x="1658007" y="1040525"/>
                    </a:cubicBezTo>
                    <a:cubicBezTo>
                      <a:pt x="1668517" y="1014249"/>
                      <a:pt x="1697421" y="909145"/>
                      <a:pt x="1705304" y="867104"/>
                    </a:cubicBezTo>
                    <a:cubicBezTo>
                      <a:pt x="1713187" y="825063"/>
                      <a:pt x="1689539" y="843455"/>
                      <a:pt x="1705304" y="788276"/>
                    </a:cubicBezTo>
                    <a:cubicBezTo>
                      <a:pt x="1721069" y="733097"/>
                      <a:pt x="1781504" y="599090"/>
                      <a:pt x="1799897" y="536028"/>
                    </a:cubicBezTo>
                    <a:cubicBezTo>
                      <a:pt x="1818290" y="472966"/>
                      <a:pt x="1781503" y="449318"/>
                      <a:pt x="1815662" y="409904"/>
                    </a:cubicBezTo>
                    <a:cubicBezTo>
                      <a:pt x="1849821" y="370490"/>
                      <a:pt x="1962808" y="312683"/>
                      <a:pt x="2004849" y="299545"/>
                    </a:cubicBezTo>
                    <a:cubicBezTo>
                      <a:pt x="2046890" y="286407"/>
                      <a:pt x="2054773" y="346842"/>
                      <a:pt x="2083676" y="346842"/>
                    </a:cubicBezTo>
                    <a:close/>
                  </a:path>
                </a:pathLst>
              </a:custGeom>
              <a:solidFill>
                <a:srgbClr val="CEB966">
                  <a:lumMod val="40000"/>
                  <a:lumOff val="60000"/>
                </a:srgbClr>
              </a:solid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 name="Freeform 9"/>
              <p:cNvSpPr/>
              <p:nvPr/>
            </p:nvSpPr>
            <p:spPr>
              <a:xfrm>
                <a:off x="0" y="2937642"/>
                <a:ext cx="3279228" cy="2277308"/>
              </a:xfrm>
              <a:custGeom>
                <a:avLst/>
                <a:gdLst>
                  <a:gd name="connsiteX0" fmla="*/ 3310759 w 3310759"/>
                  <a:gd name="connsiteY0" fmla="*/ 152399 h 2349062"/>
                  <a:gd name="connsiteX1" fmla="*/ 3168869 w 3310759"/>
                  <a:gd name="connsiteY1" fmla="*/ 73572 h 2349062"/>
                  <a:gd name="connsiteX2" fmla="*/ 3026979 w 3310759"/>
                  <a:gd name="connsiteY2" fmla="*/ 73572 h 2349062"/>
                  <a:gd name="connsiteX3" fmla="*/ 2853559 w 3310759"/>
                  <a:gd name="connsiteY3" fmla="*/ 73572 h 2349062"/>
                  <a:gd name="connsiteX4" fmla="*/ 2837793 w 3310759"/>
                  <a:gd name="connsiteY4" fmla="*/ 120868 h 2349062"/>
                  <a:gd name="connsiteX5" fmla="*/ 2822028 w 3310759"/>
                  <a:gd name="connsiteY5" fmla="*/ 215461 h 2349062"/>
                  <a:gd name="connsiteX6" fmla="*/ 2837793 w 3310759"/>
                  <a:gd name="connsiteY6" fmla="*/ 310055 h 2349062"/>
                  <a:gd name="connsiteX7" fmla="*/ 2617076 w 3310759"/>
                  <a:gd name="connsiteY7" fmla="*/ 451944 h 2349062"/>
                  <a:gd name="connsiteX8" fmla="*/ 2301765 w 3310759"/>
                  <a:gd name="connsiteY8" fmla="*/ 373117 h 2349062"/>
                  <a:gd name="connsiteX9" fmla="*/ 2175641 w 3310759"/>
                  <a:gd name="connsiteY9" fmla="*/ 246992 h 2349062"/>
                  <a:gd name="connsiteX10" fmla="*/ 2112579 w 3310759"/>
                  <a:gd name="connsiteY10" fmla="*/ 42041 h 2349062"/>
                  <a:gd name="connsiteX11" fmla="*/ 2033752 w 3310759"/>
                  <a:gd name="connsiteY11" fmla="*/ 10510 h 2349062"/>
                  <a:gd name="connsiteX12" fmla="*/ 1970690 w 3310759"/>
                  <a:gd name="connsiteY12" fmla="*/ 10510 h 2349062"/>
                  <a:gd name="connsiteX13" fmla="*/ 1876097 w 3310759"/>
                  <a:gd name="connsiteY13" fmla="*/ 73572 h 2349062"/>
                  <a:gd name="connsiteX14" fmla="*/ 1765738 w 3310759"/>
                  <a:gd name="connsiteY14" fmla="*/ 404648 h 2349062"/>
                  <a:gd name="connsiteX15" fmla="*/ 1734207 w 3310759"/>
                  <a:gd name="connsiteY15" fmla="*/ 688427 h 2349062"/>
                  <a:gd name="connsiteX16" fmla="*/ 1686910 w 3310759"/>
                  <a:gd name="connsiteY16" fmla="*/ 846082 h 2349062"/>
                  <a:gd name="connsiteX17" fmla="*/ 1671145 w 3310759"/>
                  <a:gd name="connsiteY17" fmla="*/ 1019503 h 2349062"/>
                  <a:gd name="connsiteX18" fmla="*/ 1560786 w 3310759"/>
                  <a:gd name="connsiteY18" fmla="*/ 1129861 h 2349062"/>
                  <a:gd name="connsiteX19" fmla="*/ 1277007 w 3310759"/>
                  <a:gd name="connsiteY19" fmla="*/ 1208689 h 2349062"/>
                  <a:gd name="connsiteX20" fmla="*/ 1261241 w 3310759"/>
                  <a:gd name="connsiteY20" fmla="*/ 1271751 h 2349062"/>
                  <a:gd name="connsiteX21" fmla="*/ 1198179 w 3310759"/>
                  <a:gd name="connsiteY21" fmla="*/ 1334813 h 2349062"/>
                  <a:gd name="connsiteX22" fmla="*/ 1040524 w 3310759"/>
                  <a:gd name="connsiteY22" fmla="*/ 1366344 h 2349062"/>
                  <a:gd name="connsiteX23" fmla="*/ 930165 w 3310759"/>
                  <a:gd name="connsiteY23" fmla="*/ 1303282 h 2349062"/>
                  <a:gd name="connsiteX24" fmla="*/ 930165 w 3310759"/>
                  <a:gd name="connsiteY24" fmla="*/ 1303282 h 2349062"/>
                  <a:gd name="connsiteX25" fmla="*/ 898634 w 3310759"/>
                  <a:gd name="connsiteY25" fmla="*/ 1366344 h 2349062"/>
                  <a:gd name="connsiteX26" fmla="*/ 756745 w 3310759"/>
                  <a:gd name="connsiteY26" fmla="*/ 1397875 h 2349062"/>
                  <a:gd name="connsiteX27" fmla="*/ 662152 w 3310759"/>
                  <a:gd name="connsiteY27" fmla="*/ 1319048 h 2349062"/>
                  <a:gd name="connsiteX28" fmla="*/ 630621 w 3310759"/>
                  <a:gd name="connsiteY28" fmla="*/ 1382110 h 2349062"/>
                  <a:gd name="connsiteX29" fmla="*/ 425669 w 3310759"/>
                  <a:gd name="connsiteY29" fmla="*/ 1366344 h 2349062"/>
                  <a:gd name="connsiteX30" fmla="*/ 315310 w 3310759"/>
                  <a:gd name="connsiteY30" fmla="*/ 1382110 h 2349062"/>
                  <a:gd name="connsiteX31" fmla="*/ 252248 w 3310759"/>
                  <a:gd name="connsiteY31" fmla="*/ 1303282 h 2349062"/>
                  <a:gd name="connsiteX32" fmla="*/ 268014 w 3310759"/>
                  <a:gd name="connsiteY32" fmla="*/ 1319048 h 2349062"/>
                  <a:gd name="connsiteX33" fmla="*/ 189186 w 3310759"/>
                  <a:gd name="connsiteY33" fmla="*/ 1366344 h 2349062"/>
                  <a:gd name="connsiteX34" fmla="*/ 126124 w 3310759"/>
                  <a:gd name="connsiteY34" fmla="*/ 1271751 h 2349062"/>
                  <a:gd name="connsiteX35" fmla="*/ 126124 w 3310759"/>
                  <a:gd name="connsiteY35" fmla="*/ 1334813 h 2349062"/>
                  <a:gd name="connsiteX36" fmla="*/ 15765 w 3310759"/>
                  <a:gd name="connsiteY36" fmla="*/ 1366344 h 2349062"/>
                  <a:gd name="connsiteX37" fmla="*/ 31531 w 3310759"/>
                  <a:gd name="connsiteY37" fmla="*/ 1319048 h 2349062"/>
                  <a:gd name="connsiteX38" fmla="*/ 31531 w 3310759"/>
                  <a:gd name="connsiteY38" fmla="*/ 2201917 h 2349062"/>
                  <a:gd name="connsiteX39" fmla="*/ 204952 w 3310759"/>
                  <a:gd name="connsiteY39" fmla="*/ 2201917 h 2349062"/>
                  <a:gd name="connsiteX40" fmla="*/ 725214 w 3310759"/>
                  <a:gd name="connsiteY40" fmla="*/ 2186151 h 2349062"/>
                  <a:gd name="connsiteX41" fmla="*/ 1135117 w 3310759"/>
                  <a:gd name="connsiteY41" fmla="*/ 2138855 h 2349062"/>
                  <a:gd name="connsiteX42" fmla="*/ 1466193 w 3310759"/>
                  <a:gd name="connsiteY42" fmla="*/ 2107324 h 2349062"/>
                  <a:gd name="connsiteX43" fmla="*/ 1860331 w 3310759"/>
                  <a:gd name="connsiteY43" fmla="*/ 2028496 h 2349062"/>
                  <a:gd name="connsiteX44" fmla="*/ 2081048 w 3310759"/>
                  <a:gd name="connsiteY44" fmla="*/ 1949668 h 2349062"/>
                  <a:gd name="connsiteX45" fmla="*/ 2301765 w 3310759"/>
                  <a:gd name="connsiteY45" fmla="*/ 1776248 h 2349062"/>
                  <a:gd name="connsiteX46" fmla="*/ 2364828 w 3310759"/>
                  <a:gd name="connsiteY46" fmla="*/ 1681655 h 2349062"/>
                  <a:gd name="connsiteX47" fmla="*/ 2443655 w 3310759"/>
                  <a:gd name="connsiteY47" fmla="*/ 1492468 h 2349062"/>
                  <a:gd name="connsiteX48" fmla="*/ 2632841 w 3310759"/>
                  <a:gd name="connsiteY48" fmla="*/ 1192924 h 2349062"/>
                  <a:gd name="connsiteX49" fmla="*/ 2743200 w 3310759"/>
                  <a:gd name="connsiteY49" fmla="*/ 909144 h 2349062"/>
                  <a:gd name="connsiteX50" fmla="*/ 2916621 w 3310759"/>
                  <a:gd name="connsiteY50" fmla="*/ 672661 h 2349062"/>
                  <a:gd name="connsiteX51" fmla="*/ 3137338 w 3310759"/>
                  <a:gd name="connsiteY51" fmla="*/ 483475 h 2349062"/>
                  <a:gd name="connsiteX52" fmla="*/ 3231931 w 3310759"/>
                  <a:gd name="connsiteY52" fmla="*/ 373117 h 2349062"/>
                  <a:gd name="connsiteX53" fmla="*/ 3263462 w 3310759"/>
                  <a:gd name="connsiteY53" fmla="*/ 278524 h 2349062"/>
                  <a:gd name="connsiteX54" fmla="*/ 3263462 w 3310759"/>
                  <a:gd name="connsiteY54" fmla="*/ 231227 h 2349062"/>
                  <a:gd name="connsiteX55" fmla="*/ 3231931 w 3310759"/>
                  <a:gd name="connsiteY55" fmla="*/ 136634 h 2349062"/>
                  <a:gd name="connsiteX56" fmla="*/ 3090041 w 3310759"/>
                  <a:gd name="connsiteY56" fmla="*/ 120868 h 23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10759" h="2349062">
                    <a:moveTo>
                      <a:pt x="3310759" y="152399"/>
                    </a:moveTo>
                    <a:cubicBezTo>
                      <a:pt x="3263462" y="119554"/>
                      <a:pt x="3216166" y="86710"/>
                      <a:pt x="3168869" y="73572"/>
                    </a:cubicBezTo>
                    <a:cubicBezTo>
                      <a:pt x="3121572" y="60434"/>
                      <a:pt x="3026979" y="73572"/>
                      <a:pt x="3026979" y="73572"/>
                    </a:cubicBezTo>
                    <a:cubicBezTo>
                      <a:pt x="2974427" y="73572"/>
                      <a:pt x="2885090" y="65689"/>
                      <a:pt x="2853559" y="73572"/>
                    </a:cubicBezTo>
                    <a:cubicBezTo>
                      <a:pt x="2822028" y="81455"/>
                      <a:pt x="2843048" y="97220"/>
                      <a:pt x="2837793" y="120868"/>
                    </a:cubicBezTo>
                    <a:cubicBezTo>
                      <a:pt x="2832538" y="144516"/>
                      <a:pt x="2822028" y="183930"/>
                      <a:pt x="2822028" y="215461"/>
                    </a:cubicBezTo>
                    <a:cubicBezTo>
                      <a:pt x="2822028" y="246992"/>
                      <a:pt x="2871952" y="270641"/>
                      <a:pt x="2837793" y="310055"/>
                    </a:cubicBezTo>
                    <a:cubicBezTo>
                      <a:pt x="2803634" y="349469"/>
                      <a:pt x="2706414" y="441434"/>
                      <a:pt x="2617076" y="451944"/>
                    </a:cubicBezTo>
                    <a:cubicBezTo>
                      <a:pt x="2527738" y="462454"/>
                      <a:pt x="2375337" y="407276"/>
                      <a:pt x="2301765" y="373117"/>
                    </a:cubicBezTo>
                    <a:cubicBezTo>
                      <a:pt x="2228193" y="338958"/>
                      <a:pt x="2207172" y="302171"/>
                      <a:pt x="2175641" y="246992"/>
                    </a:cubicBezTo>
                    <a:cubicBezTo>
                      <a:pt x="2144110" y="191813"/>
                      <a:pt x="2136227" y="81455"/>
                      <a:pt x="2112579" y="42041"/>
                    </a:cubicBezTo>
                    <a:cubicBezTo>
                      <a:pt x="2088931" y="2627"/>
                      <a:pt x="2057400" y="15765"/>
                      <a:pt x="2033752" y="10510"/>
                    </a:cubicBezTo>
                    <a:cubicBezTo>
                      <a:pt x="2010104" y="5255"/>
                      <a:pt x="1996966" y="0"/>
                      <a:pt x="1970690" y="10510"/>
                    </a:cubicBezTo>
                    <a:cubicBezTo>
                      <a:pt x="1944414" y="21020"/>
                      <a:pt x="1910256" y="7882"/>
                      <a:pt x="1876097" y="73572"/>
                    </a:cubicBezTo>
                    <a:cubicBezTo>
                      <a:pt x="1841938" y="139262"/>
                      <a:pt x="1789386" y="302172"/>
                      <a:pt x="1765738" y="404648"/>
                    </a:cubicBezTo>
                    <a:cubicBezTo>
                      <a:pt x="1742090" y="507124"/>
                      <a:pt x="1747345" y="614855"/>
                      <a:pt x="1734207" y="688427"/>
                    </a:cubicBezTo>
                    <a:cubicBezTo>
                      <a:pt x="1721069" y="761999"/>
                      <a:pt x="1697420" y="790903"/>
                      <a:pt x="1686910" y="846082"/>
                    </a:cubicBezTo>
                    <a:cubicBezTo>
                      <a:pt x="1676400" y="901261"/>
                      <a:pt x="1692166" y="972207"/>
                      <a:pt x="1671145" y="1019503"/>
                    </a:cubicBezTo>
                    <a:cubicBezTo>
                      <a:pt x="1650124" y="1066799"/>
                      <a:pt x="1626476" y="1098330"/>
                      <a:pt x="1560786" y="1129861"/>
                    </a:cubicBezTo>
                    <a:cubicBezTo>
                      <a:pt x="1495096" y="1161392"/>
                      <a:pt x="1326931" y="1185041"/>
                      <a:pt x="1277007" y="1208689"/>
                    </a:cubicBezTo>
                    <a:cubicBezTo>
                      <a:pt x="1227083" y="1232337"/>
                      <a:pt x="1274379" y="1250730"/>
                      <a:pt x="1261241" y="1271751"/>
                    </a:cubicBezTo>
                    <a:cubicBezTo>
                      <a:pt x="1248103" y="1292772"/>
                      <a:pt x="1234965" y="1319048"/>
                      <a:pt x="1198179" y="1334813"/>
                    </a:cubicBezTo>
                    <a:cubicBezTo>
                      <a:pt x="1161393" y="1350578"/>
                      <a:pt x="1085193" y="1371599"/>
                      <a:pt x="1040524" y="1366344"/>
                    </a:cubicBezTo>
                    <a:cubicBezTo>
                      <a:pt x="995855" y="1361089"/>
                      <a:pt x="930165" y="1303282"/>
                      <a:pt x="930165" y="1303282"/>
                    </a:cubicBezTo>
                    <a:lnTo>
                      <a:pt x="930165" y="1303282"/>
                    </a:lnTo>
                    <a:cubicBezTo>
                      <a:pt x="924910" y="1313792"/>
                      <a:pt x="927537" y="1350579"/>
                      <a:pt x="898634" y="1366344"/>
                    </a:cubicBezTo>
                    <a:cubicBezTo>
                      <a:pt x="869731" y="1382109"/>
                      <a:pt x="796159" y="1405758"/>
                      <a:pt x="756745" y="1397875"/>
                    </a:cubicBezTo>
                    <a:cubicBezTo>
                      <a:pt x="717331" y="1389992"/>
                      <a:pt x="683173" y="1321675"/>
                      <a:pt x="662152" y="1319048"/>
                    </a:cubicBezTo>
                    <a:cubicBezTo>
                      <a:pt x="641131" y="1316421"/>
                      <a:pt x="670035" y="1374227"/>
                      <a:pt x="630621" y="1382110"/>
                    </a:cubicBezTo>
                    <a:cubicBezTo>
                      <a:pt x="591207" y="1389993"/>
                      <a:pt x="478221" y="1366344"/>
                      <a:pt x="425669" y="1366344"/>
                    </a:cubicBezTo>
                    <a:cubicBezTo>
                      <a:pt x="373117" y="1366344"/>
                      <a:pt x="344214" y="1392620"/>
                      <a:pt x="315310" y="1382110"/>
                    </a:cubicBezTo>
                    <a:cubicBezTo>
                      <a:pt x="286406" y="1371600"/>
                      <a:pt x="260131" y="1313792"/>
                      <a:pt x="252248" y="1303282"/>
                    </a:cubicBezTo>
                    <a:cubicBezTo>
                      <a:pt x="244365" y="1292772"/>
                      <a:pt x="278524" y="1308538"/>
                      <a:pt x="268014" y="1319048"/>
                    </a:cubicBezTo>
                    <a:cubicBezTo>
                      <a:pt x="257504" y="1329558"/>
                      <a:pt x="212834" y="1374227"/>
                      <a:pt x="189186" y="1366344"/>
                    </a:cubicBezTo>
                    <a:cubicBezTo>
                      <a:pt x="165538" y="1358461"/>
                      <a:pt x="136634" y="1277006"/>
                      <a:pt x="126124" y="1271751"/>
                    </a:cubicBezTo>
                    <a:cubicBezTo>
                      <a:pt x="115614" y="1266496"/>
                      <a:pt x="144517" y="1319048"/>
                      <a:pt x="126124" y="1334813"/>
                    </a:cubicBezTo>
                    <a:cubicBezTo>
                      <a:pt x="107731" y="1350578"/>
                      <a:pt x="31530" y="1368971"/>
                      <a:pt x="15765" y="1366344"/>
                    </a:cubicBezTo>
                    <a:cubicBezTo>
                      <a:pt x="0" y="1363717"/>
                      <a:pt x="28903" y="1179786"/>
                      <a:pt x="31531" y="1319048"/>
                    </a:cubicBezTo>
                    <a:cubicBezTo>
                      <a:pt x="34159" y="1458310"/>
                      <a:pt x="2627" y="2054772"/>
                      <a:pt x="31531" y="2201917"/>
                    </a:cubicBezTo>
                    <a:cubicBezTo>
                      <a:pt x="60435" y="2349062"/>
                      <a:pt x="204952" y="2201917"/>
                      <a:pt x="204952" y="2201917"/>
                    </a:cubicBezTo>
                    <a:cubicBezTo>
                      <a:pt x="320566" y="2199289"/>
                      <a:pt x="570186" y="2196661"/>
                      <a:pt x="725214" y="2186151"/>
                    </a:cubicBezTo>
                    <a:cubicBezTo>
                      <a:pt x="880242" y="2175641"/>
                      <a:pt x="1011621" y="2151993"/>
                      <a:pt x="1135117" y="2138855"/>
                    </a:cubicBezTo>
                    <a:cubicBezTo>
                      <a:pt x="1258613" y="2125717"/>
                      <a:pt x="1345324" y="2125717"/>
                      <a:pt x="1466193" y="2107324"/>
                    </a:cubicBezTo>
                    <a:cubicBezTo>
                      <a:pt x="1587062" y="2088931"/>
                      <a:pt x="1757855" y="2054772"/>
                      <a:pt x="1860331" y="2028496"/>
                    </a:cubicBezTo>
                    <a:cubicBezTo>
                      <a:pt x="1962807" y="2002220"/>
                      <a:pt x="2007476" y="1991709"/>
                      <a:pt x="2081048" y="1949668"/>
                    </a:cubicBezTo>
                    <a:cubicBezTo>
                      <a:pt x="2154620" y="1907627"/>
                      <a:pt x="2254468" y="1820917"/>
                      <a:pt x="2301765" y="1776248"/>
                    </a:cubicBezTo>
                    <a:cubicBezTo>
                      <a:pt x="2349062" y="1731579"/>
                      <a:pt x="2341180" y="1728952"/>
                      <a:pt x="2364828" y="1681655"/>
                    </a:cubicBezTo>
                    <a:cubicBezTo>
                      <a:pt x="2388476" y="1634358"/>
                      <a:pt x="2398986" y="1573923"/>
                      <a:pt x="2443655" y="1492468"/>
                    </a:cubicBezTo>
                    <a:cubicBezTo>
                      <a:pt x="2488324" y="1411013"/>
                      <a:pt x="2582917" y="1290145"/>
                      <a:pt x="2632841" y="1192924"/>
                    </a:cubicBezTo>
                    <a:cubicBezTo>
                      <a:pt x="2682765" y="1095703"/>
                      <a:pt x="2695903" y="995855"/>
                      <a:pt x="2743200" y="909144"/>
                    </a:cubicBezTo>
                    <a:cubicBezTo>
                      <a:pt x="2790497" y="822434"/>
                      <a:pt x="2850931" y="743606"/>
                      <a:pt x="2916621" y="672661"/>
                    </a:cubicBezTo>
                    <a:cubicBezTo>
                      <a:pt x="2982311" y="601716"/>
                      <a:pt x="3084786" y="533399"/>
                      <a:pt x="3137338" y="483475"/>
                    </a:cubicBezTo>
                    <a:cubicBezTo>
                      <a:pt x="3189890" y="433551"/>
                      <a:pt x="3210910" y="407275"/>
                      <a:pt x="3231931" y="373117"/>
                    </a:cubicBezTo>
                    <a:cubicBezTo>
                      <a:pt x="3252952" y="338959"/>
                      <a:pt x="3258207" y="302172"/>
                      <a:pt x="3263462" y="278524"/>
                    </a:cubicBezTo>
                    <a:cubicBezTo>
                      <a:pt x="3268717" y="254876"/>
                      <a:pt x="3268717" y="254875"/>
                      <a:pt x="3263462" y="231227"/>
                    </a:cubicBezTo>
                    <a:cubicBezTo>
                      <a:pt x="3258207" y="207579"/>
                      <a:pt x="3260834" y="155027"/>
                      <a:pt x="3231931" y="136634"/>
                    </a:cubicBezTo>
                    <a:cubicBezTo>
                      <a:pt x="3203028" y="118241"/>
                      <a:pt x="3146534" y="119554"/>
                      <a:pt x="3090041" y="120868"/>
                    </a:cubicBezTo>
                  </a:path>
                </a:pathLst>
              </a:custGeom>
              <a:solidFill>
                <a:srgbClr val="CEB966">
                  <a:lumMod val="60000"/>
                  <a:lumOff val="40000"/>
                </a:srgbClr>
              </a:solidFill>
              <a:ln w="3175" cap="flat" cmpd="sng" algn="ctr">
                <a:solidFill>
                  <a:srgbClr val="CEB966">
                    <a:lumMod val="75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1" name="Freeform 11"/>
              <p:cNvSpPr/>
              <p:nvPr/>
            </p:nvSpPr>
            <p:spPr>
              <a:xfrm>
                <a:off x="914400" y="4162097"/>
                <a:ext cx="15766" cy="110358"/>
              </a:xfrm>
              <a:custGeom>
                <a:avLst/>
                <a:gdLst>
                  <a:gd name="connsiteX0" fmla="*/ 15766 w 15766"/>
                  <a:gd name="connsiteY0" fmla="*/ 0 h 110358"/>
                  <a:gd name="connsiteX1" fmla="*/ 0 w 15766"/>
                  <a:gd name="connsiteY1" fmla="*/ 94593 h 110358"/>
                  <a:gd name="connsiteX2" fmla="*/ 15766 w 15766"/>
                  <a:gd name="connsiteY2" fmla="*/ 94593 h 110358"/>
                </a:gdLst>
                <a:ahLst/>
                <a:cxnLst>
                  <a:cxn ang="0">
                    <a:pos x="connsiteX0" y="connsiteY0"/>
                  </a:cxn>
                  <a:cxn ang="0">
                    <a:pos x="connsiteX1" y="connsiteY1"/>
                  </a:cxn>
                  <a:cxn ang="0">
                    <a:pos x="connsiteX2" y="connsiteY2"/>
                  </a:cxn>
                </a:cxnLst>
                <a:rect l="l" t="t" r="r" b="b"/>
                <a:pathLst>
                  <a:path w="15766" h="110358">
                    <a:moveTo>
                      <a:pt x="15766" y="0"/>
                    </a:moveTo>
                    <a:cubicBezTo>
                      <a:pt x="10511" y="31531"/>
                      <a:pt x="0" y="78828"/>
                      <a:pt x="0" y="94593"/>
                    </a:cubicBezTo>
                    <a:cubicBezTo>
                      <a:pt x="0" y="110358"/>
                      <a:pt x="7883" y="102475"/>
                      <a:pt x="15766" y="945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2" name="Freeform 12"/>
              <p:cNvSpPr/>
              <p:nvPr/>
            </p:nvSpPr>
            <p:spPr>
              <a:xfrm>
                <a:off x="627144" y="4143380"/>
                <a:ext cx="15766" cy="110358"/>
              </a:xfrm>
              <a:custGeom>
                <a:avLst/>
                <a:gdLst>
                  <a:gd name="connsiteX0" fmla="*/ 15766 w 15766"/>
                  <a:gd name="connsiteY0" fmla="*/ 0 h 110358"/>
                  <a:gd name="connsiteX1" fmla="*/ 0 w 15766"/>
                  <a:gd name="connsiteY1" fmla="*/ 94593 h 110358"/>
                  <a:gd name="connsiteX2" fmla="*/ 15766 w 15766"/>
                  <a:gd name="connsiteY2" fmla="*/ 94593 h 110358"/>
                </a:gdLst>
                <a:ahLst/>
                <a:cxnLst>
                  <a:cxn ang="0">
                    <a:pos x="connsiteX0" y="connsiteY0"/>
                  </a:cxn>
                  <a:cxn ang="0">
                    <a:pos x="connsiteX1" y="connsiteY1"/>
                  </a:cxn>
                  <a:cxn ang="0">
                    <a:pos x="connsiteX2" y="connsiteY2"/>
                  </a:cxn>
                </a:cxnLst>
                <a:rect l="l" t="t" r="r" b="b"/>
                <a:pathLst>
                  <a:path w="15766" h="110358">
                    <a:moveTo>
                      <a:pt x="15766" y="0"/>
                    </a:moveTo>
                    <a:cubicBezTo>
                      <a:pt x="10511" y="31531"/>
                      <a:pt x="0" y="78828"/>
                      <a:pt x="0" y="94593"/>
                    </a:cubicBezTo>
                    <a:cubicBezTo>
                      <a:pt x="0" y="110358"/>
                      <a:pt x="7883" y="102475"/>
                      <a:pt x="15766" y="94593"/>
                    </a:cubicBez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8" name="Freeform 13"/>
              <p:cNvSpPr/>
              <p:nvPr/>
            </p:nvSpPr>
            <p:spPr>
              <a:xfrm>
                <a:off x="409903" y="4146331"/>
                <a:ext cx="0" cy="126124"/>
              </a:xfrm>
              <a:custGeom>
                <a:avLst/>
                <a:gdLst>
                  <a:gd name="connsiteX0" fmla="*/ 0 w 0"/>
                  <a:gd name="connsiteY0" fmla="*/ 0 h 126124"/>
                  <a:gd name="connsiteX1" fmla="*/ 0 w 0"/>
                  <a:gd name="connsiteY1" fmla="*/ 126124 h 126124"/>
                  <a:gd name="connsiteX2" fmla="*/ 0 w 0"/>
                  <a:gd name="connsiteY2" fmla="*/ 126124 h 126124"/>
                </a:gdLst>
                <a:ahLst/>
                <a:cxnLst>
                  <a:cxn ang="0">
                    <a:pos x="connsiteX0" y="connsiteY0"/>
                  </a:cxn>
                  <a:cxn ang="0">
                    <a:pos x="connsiteX1" y="connsiteY1"/>
                  </a:cxn>
                  <a:cxn ang="0">
                    <a:pos x="connsiteX2" y="connsiteY2"/>
                  </a:cxn>
                </a:cxnLst>
                <a:rect l="l" t="t" r="r" b="b"/>
                <a:pathLst>
                  <a:path h="126124">
                    <a:moveTo>
                      <a:pt x="0" y="0"/>
                    </a:moveTo>
                    <a:lnTo>
                      <a:pt x="0" y="126124"/>
                    </a:lnTo>
                    <a:lnTo>
                      <a:pt x="0" y="126124"/>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9" name="Freeform 14"/>
              <p:cNvSpPr/>
              <p:nvPr/>
            </p:nvSpPr>
            <p:spPr>
              <a:xfrm>
                <a:off x="214282" y="4146331"/>
                <a:ext cx="31531" cy="78828"/>
              </a:xfrm>
              <a:custGeom>
                <a:avLst/>
                <a:gdLst>
                  <a:gd name="connsiteX0" fmla="*/ 31531 w 31531"/>
                  <a:gd name="connsiteY0" fmla="*/ 0 h 78828"/>
                  <a:gd name="connsiteX1" fmla="*/ 0 w 31531"/>
                  <a:gd name="connsiteY1" fmla="*/ 78828 h 78828"/>
                  <a:gd name="connsiteX2" fmla="*/ 0 w 31531"/>
                  <a:gd name="connsiteY2" fmla="*/ 78828 h 78828"/>
                </a:gdLst>
                <a:ahLst/>
                <a:cxnLst>
                  <a:cxn ang="0">
                    <a:pos x="connsiteX0" y="connsiteY0"/>
                  </a:cxn>
                  <a:cxn ang="0">
                    <a:pos x="connsiteX1" y="connsiteY1"/>
                  </a:cxn>
                  <a:cxn ang="0">
                    <a:pos x="connsiteX2" y="connsiteY2"/>
                  </a:cxn>
                </a:cxnLst>
                <a:rect l="l" t="t" r="r" b="b"/>
                <a:pathLst>
                  <a:path w="31531" h="78828">
                    <a:moveTo>
                      <a:pt x="31531" y="0"/>
                    </a:moveTo>
                    <a:lnTo>
                      <a:pt x="0" y="78828"/>
                    </a:lnTo>
                    <a:lnTo>
                      <a:pt x="0" y="7882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0" name="Freeform 15"/>
              <p:cNvSpPr/>
              <p:nvPr/>
            </p:nvSpPr>
            <p:spPr>
              <a:xfrm>
                <a:off x="394138" y="3815255"/>
                <a:ext cx="15765" cy="110359"/>
              </a:xfrm>
              <a:custGeom>
                <a:avLst/>
                <a:gdLst>
                  <a:gd name="connsiteX0" fmla="*/ 0 w 15765"/>
                  <a:gd name="connsiteY0" fmla="*/ 0 h 110359"/>
                  <a:gd name="connsiteX1" fmla="*/ 15765 w 15765"/>
                  <a:gd name="connsiteY1" fmla="*/ 110359 h 110359"/>
                </a:gdLst>
                <a:ahLst/>
                <a:cxnLst>
                  <a:cxn ang="0">
                    <a:pos x="connsiteX0" y="connsiteY0"/>
                  </a:cxn>
                  <a:cxn ang="0">
                    <a:pos x="connsiteX1" y="connsiteY1"/>
                  </a:cxn>
                </a:cxnLst>
                <a:rect l="l" t="t" r="r" b="b"/>
                <a:pathLst>
                  <a:path w="15765" h="110359">
                    <a:moveTo>
                      <a:pt x="0" y="0"/>
                    </a:moveTo>
                    <a:lnTo>
                      <a:pt x="15765" y="110359"/>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1" name="Freeform 16"/>
              <p:cNvSpPr/>
              <p:nvPr/>
            </p:nvSpPr>
            <p:spPr>
              <a:xfrm>
                <a:off x="157655" y="3831021"/>
                <a:ext cx="15766" cy="157655"/>
              </a:xfrm>
              <a:custGeom>
                <a:avLst/>
                <a:gdLst>
                  <a:gd name="connsiteX0" fmla="*/ 0 w 15766"/>
                  <a:gd name="connsiteY0" fmla="*/ 0 h 157655"/>
                  <a:gd name="connsiteX1" fmla="*/ 15766 w 15766"/>
                  <a:gd name="connsiteY1" fmla="*/ 157655 h 157655"/>
                </a:gdLst>
                <a:ahLst/>
                <a:cxnLst>
                  <a:cxn ang="0">
                    <a:pos x="connsiteX0" y="connsiteY0"/>
                  </a:cxn>
                  <a:cxn ang="0">
                    <a:pos x="connsiteX1" y="connsiteY1"/>
                  </a:cxn>
                </a:cxnLst>
                <a:rect l="l" t="t" r="r" b="b"/>
                <a:pathLst>
                  <a:path w="15766" h="157655">
                    <a:moveTo>
                      <a:pt x="0" y="0"/>
                    </a:moveTo>
                    <a:lnTo>
                      <a:pt x="15766" y="15765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2" name="Freeform 17"/>
              <p:cNvSpPr/>
              <p:nvPr/>
            </p:nvSpPr>
            <p:spPr>
              <a:xfrm>
                <a:off x="189186" y="3781097"/>
                <a:ext cx="236483" cy="52551"/>
              </a:xfrm>
              <a:custGeom>
                <a:avLst/>
                <a:gdLst>
                  <a:gd name="connsiteX0" fmla="*/ 0 w 236483"/>
                  <a:gd name="connsiteY0" fmla="*/ 34158 h 52551"/>
                  <a:gd name="connsiteX1" fmla="*/ 63062 w 236483"/>
                  <a:gd name="connsiteY1" fmla="*/ 49924 h 52551"/>
                  <a:gd name="connsiteX2" fmla="*/ 141890 w 236483"/>
                  <a:gd name="connsiteY2" fmla="*/ 18393 h 52551"/>
                  <a:gd name="connsiteX3" fmla="*/ 173421 w 236483"/>
                  <a:gd name="connsiteY3" fmla="*/ 2627 h 52551"/>
                  <a:gd name="connsiteX4" fmla="*/ 236483 w 236483"/>
                  <a:gd name="connsiteY4" fmla="*/ 34158 h 5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83" h="52551">
                    <a:moveTo>
                      <a:pt x="0" y="34158"/>
                    </a:moveTo>
                    <a:cubicBezTo>
                      <a:pt x="19707" y="43354"/>
                      <a:pt x="39414" y="52551"/>
                      <a:pt x="63062" y="49924"/>
                    </a:cubicBezTo>
                    <a:cubicBezTo>
                      <a:pt x="86710" y="47297"/>
                      <a:pt x="123497" y="26276"/>
                      <a:pt x="141890" y="18393"/>
                    </a:cubicBezTo>
                    <a:cubicBezTo>
                      <a:pt x="160283" y="10510"/>
                      <a:pt x="157656" y="0"/>
                      <a:pt x="173421" y="2627"/>
                    </a:cubicBezTo>
                    <a:cubicBezTo>
                      <a:pt x="189186" y="5254"/>
                      <a:pt x="212834" y="19706"/>
                      <a:pt x="236483" y="3415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3" name="Freeform 18"/>
              <p:cNvSpPr/>
              <p:nvPr/>
            </p:nvSpPr>
            <p:spPr>
              <a:xfrm>
                <a:off x="441434" y="3752193"/>
                <a:ext cx="220718" cy="78828"/>
              </a:xfrm>
              <a:custGeom>
                <a:avLst/>
                <a:gdLst>
                  <a:gd name="connsiteX0" fmla="*/ 0 w 220718"/>
                  <a:gd name="connsiteY0" fmla="*/ 78828 h 78828"/>
                  <a:gd name="connsiteX1" fmla="*/ 63063 w 220718"/>
                  <a:gd name="connsiteY1" fmla="*/ 31531 h 78828"/>
                  <a:gd name="connsiteX2" fmla="*/ 94594 w 220718"/>
                  <a:gd name="connsiteY2" fmla="*/ 31531 h 78828"/>
                  <a:gd name="connsiteX3" fmla="*/ 126125 w 220718"/>
                  <a:gd name="connsiteY3" fmla="*/ 47297 h 78828"/>
                  <a:gd name="connsiteX4" fmla="*/ 157656 w 220718"/>
                  <a:gd name="connsiteY4" fmla="*/ 15766 h 78828"/>
                  <a:gd name="connsiteX5" fmla="*/ 220718 w 220718"/>
                  <a:gd name="connsiteY5" fmla="*/ 0 h 7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18" h="78828">
                    <a:moveTo>
                      <a:pt x="0" y="78828"/>
                    </a:moveTo>
                    <a:cubicBezTo>
                      <a:pt x="23648" y="59121"/>
                      <a:pt x="47297" y="39414"/>
                      <a:pt x="63063" y="31531"/>
                    </a:cubicBezTo>
                    <a:cubicBezTo>
                      <a:pt x="78829" y="23648"/>
                      <a:pt x="84084" y="28903"/>
                      <a:pt x="94594" y="31531"/>
                    </a:cubicBezTo>
                    <a:cubicBezTo>
                      <a:pt x="105104" y="34159"/>
                      <a:pt x="115615" y="49925"/>
                      <a:pt x="126125" y="47297"/>
                    </a:cubicBezTo>
                    <a:cubicBezTo>
                      <a:pt x="136635" y="44669"/>
                      <a:pt x="141891" y="23649"/>
                      <a:pt x="157656" y="15766"/>
                    </a:cubicBezTo>
                    <a:cubicBezTo>
                      <a:pt x="173422" y="7883"/>
                      <a:pt x="197070" y="3941"/>
                      <a:pt x="220718"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4" name="Freeform 19"/>
              <p:cNvSpPr/>
              <p:nvPr/>
            </p:nvSpPr>
            <p:spPr>
              <a:xfrm>
                <a:off x="31531" y="3846786"/>
                <a:ext cx="63062" cy="0"/>
              </a:xfrm>
              <a:custGeom>
                <a:avLst/>
                <a:gdLst>
                  <a:gd name="connsiteX0" fmla="*/ 0 w 63062"/>
                  <a:gd name="connsiteY0" fmla="*/ 0 h 0"/>
                  <a:gd name="connsiteX1" fmla="*/ 63062 w 63062"/>
                  <a:gd name="connsiteY1" fmla="*/ 0 h 0"/>
                </a:gdLst>
                <a:ahLst/>
                <a:cxnLst>
                  <a:cxn ang="0">
                    <a:pos x="connsiteX0" y="connsiteY0"/>
                  </a:cxn>
                  <a:cxn ang="0">
                    <a:pos x="connsiteX1" y="connsiteY1"/>
                  </a:cxn>
                </a:cxnLst>
                <a:rect l="l" t="t" r="r" b="b"/>
                <a:pathLst>
                  <a:path w="63062">
                    <a:moveTo>
                      <a:pt x="0" y="0"/>
                    </a:moveTo>
                    <a:lnTo>
                      <a:pt x="63062"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65" name="Straight Connector 21"/>
              <p:cNvCxnSpPr/>
              <p:nvPr/>
            </p:nvCxnSpPr>
            <p:spPr>
              <a:xfrm rot="5400000">
                <a:off x="1606529" y="2320917"/>
                <a:ext cx="785818" cy="1588"/>
              </a:xfrm>
              <a:prstGeom prst="line">
                <a:avLst/>
              </a:prstGeom>
              <a:noFill/>
              <a:ln w="76200" cap="flat" cmpd="sng" algn="ctr">
                <a:solidFill>
                  <a:srgbClr val="CEB966"/>
                </a:solidFill>
                <a:prstDash val="solid"/>
              </a:ln>
              <a:effectLst>
                <a:outerShdw blurRad="190500" dist="228600" dir="2700000" sy="90000" rotWithShape="0">
                  <a:srgbClr val="000000">
                    <a:alpha val="25500"/>
                  </a:srgbClr>
                </a:outerShdw>
              </a:effectLst>
            </p:spPr>
          </p:cxnSp>
          <p:cxnSp>
            <p:nvCxnSpPr>
              <p:cNvPr id="66" name="Straight Connector 23"/>
              <p:cNvCxnSpPr/>
              <p:nvPr/>
            </p:nvCxnSpPr>
            <p:spPr>
              <a:xfrm rot="5400000">
                <a:off x="2678099" y="2678107"/>
                <a:ext cx="785818" cy="1588"/>
              </a:xfrm>
              <a:prstGeom prst="line">
                <a:avLst/>
              </a:prstGeom>
              <a:noFill/>
              <a:ln w="76200" cap="flat" cmpd="sng" algn="ctr">
                <a:solidFill>
                  <a:srgbClr val="CEB966"/>
                </a:solidFill>
                <a:prstDash val="solid"/>
              </a:ln>
              <a:effectLst>
                <a:outerShdw blurRad="190500" dist="228600" dir="2700000" sy="90000" rotWithShape="0">
                  <a:srgbClr val="000000">
                    <a:alpha val="25500"/>
                  </a:srgbClr>
                </a:outerShdw>
              </a:effectLst>
            </p:spPr>
          </p:cxnSp>
          <p:cxnSp>
            <p:nvCxnSpPr>
              <p:cNvPr id="67" name="Straight Connector 25"/>
              <p:cNvCxnSpPr>
                <a:endCxn id="50" idx="4"/>
              </p:cNvCxnSpPr>
              <p:nvPr/>
            </p:nvCxnSpPr>
            <p:spPr>
              <a:xfrm>
                <a:off x="2000232" y="2786058"/>
                <a:ext cx="810534" cy="268760"/>
              </a:xfrm>
              <a:prstGeom prst="line">
                <a:avLst/>
              </a:prstGeom>
              <a:noFill/>
              <a:ln w="76200" cap="flat" cmpd="sng" algn="ctr">
                <a:solidFill>
                  <a:srgbClr val="6BB1C9"/>
                </a:solidFill>
                <a:prstDash val="solid"/>
              </a:ln>
              <a:effectLst>
                <a:outerShdw blurRad="190500" dist="228600" dir="2700000" sy="90000" rotWithShape="0">
                  <a:srgbClr val="000000">
                    <a:alpha val="25500"/>
                  </a:srgbClr>
                </a:outerShdw>
              </a:effectLst>
            </p:spPr>
          </p:cxnSp>
          <p:cxnSp>
            <p:nvCxnSpPr>
              <p:cNvPr id="68" name="Straight Connector 30"/>
              <p:cNvCxnSpPr/>
              <p:nvPr/>
            </p:nvCxnSpPr>
            <p:spPr>
              <a:xfrm>
                <a:off x="3071802" y="3155843"/>
                <a:ext cx="857256" cy="344595"/>
              </a:xfrm>
              <a:prstGeom prst="line">
                <a:avLst/>
              </a:prstGeom>
              <a:noFill/>
              <a:ln w="76200" cap="flat" cmpd="sng" algn="ctr">
                <a:solidFill>
                  <a:srgbClr val="6BB1C9"/>
                </a:solidFill>
                <a:prstDash val="solid"/>
              </a:ln>
              <a:effectLst>
                <a:outerShdw blurRad="190500" dist="228600" dir="2700000" sy="90000" rotWithShape="0">
                  <a:srgbClr val="000000">
                    <a:alpha val="25500"/>
                  </a:srgbClr>
                </a:outerShdw>
              </a:effectLst>
            </p:spPr>
          </p:cxnSp>
          <p:cxnSp>
            <p:nvCxnSpPr>
              <p:cNvPr id="69" name="Straight Connector 31"/>
              <p:cNvCxnSpPr/>
              <p:nvPr/>
            </p:nvCxnSpPr>
            <p:spPr>
              <a:xfrm>
                <a:off x="1029356" y="2370025"/>
                <a:ext cx="828000" cy="344595"/>
              </a:xfrm>
              <a:prstGeom prst="line">
                <a:avLst/>
              </a:prstGeom>
              <a:noFill/>
              <a:ln w="76200" cap="flat" cmpd="sng" algn="ctr">
                <a:solidFill>
                  <a:srgbClr val="6BB1C9"/>
                </a:solidFill>
                <a:prstDash val="solid"/>
              </a:ln>
              <a:effectLst>
                <a:outerShdw blurRad="190500" dist="228600" dir="2700000" sy="90000" rotWithShape="0">
                  <a:srgbClr val="000000">
                    <a:alpha val="25500"/>
                  </a:srgbClr>
                </a:outerShdw>
              </a:effectLst>
            </p:spPr>
          </p:cxnSp>
          <p:cxnSp>
            <p:nvCxnSpPr>
              <p:cNvPr id="70" name="Straight Connector 32"/>
              <p:cNvCxnSpPr/>
              <p:nvPr/>
            </p:nvCxnSpPr>
            <p:spPr>
              <a:xfrm rot="5400000">
                <a:off x="2675503" y="3821115"/>
                <a:ext cx="785818" cy="1588"/>
              </a:xfrm>
              <a:prstGeom prst="line">
                <a:avLst/>
              </a:prstGeom>
              <a:noFill/>
              <a:ln w="76200" cap="flat" cmpd="sng" algn="ctr">
                <a:solidFill>
                  <a:srgbClr val="CEB966"/>
                </a:solidFill>
                <a:prstDash val="solid"/>
              </a:ln>
              <a:effectLst>
                <a:outerShdw blurRad="190500" dist="228600" dir="2700000" sy="90000" rotWithShape="0">
                  <a:srgbClr val="000000">
                    <a:alpha val="25500"/>
                  </a:srgbClr>
                </a:outerShdw>
              </a:effectLst>
            </p:spPr>
          </p:cxnSp>
          <p:cxnSp>
            <p:nvCxnSpPr>
              <p:cNvPr id="71" name="Straight Connector 35"/>
              <p:cNvCxnSpPr/>
              <p:nvPr/>
            </p:nvCxnSpPr>
            <p:spPr>
              <a:xfrm>
                <a:off x="2285984" y="3143248"/>
                <a:ext cx="642942" cy="1"/>
              </a:xfrm>
              <a:prstGeom prst="line">
                <a:avLst/>
              </a:prstGeom>
              <a:noFill/>
              <a:ln w="76200" cap="flat" cmpd="sng" algn="ctr">
                <a:solidFill>
                  <a:srgbClr val="CC6600"/>
                </a:solidFill>
                <a:prstDash val="solid"/>
              </a:ln>
              <a:effectLst>
                <a:outerShdw blurRad="190500" dist="228600" dir="2700000" sy="90000" rotWithShape="0">
                  <a:srgbClr val="000000">
                    <a:alpha val="25500"/>
                  </a:srgbClr>
                </a:outerShdw>
              </a:effectLst>
            </p:spPr>
          </p:cxnSp>
          <p:cxnSp>
            <p:nvCxnSpPr>
              <p:cNvPr id="72" name="Straight Connector 41"/>
              <p:cNvCxnSpPr/>
              <p:nvPr/>
            </p:nvCxnSpPr>
            <p:spPr>
              <a:xfrm>
                <a:off x="1214414" y="2786058"/>
                <a:ext cx="642942" cy="1"/>
              </a:xfrm>
              <a:prstGeom prst="line">
                <a:avLst/>
              </a:prstGeom>
              <a:noFill/>
              <a:ln w="76200" cap="flat" cmpd="sng" algn="ctr">
                <a:solidFill>
                  <a:srgbClr val="CC6600"/>
                </a:solidFill>
                <a:prstDash val="solid"/>
              </a:ln>
              <a:effectLst>
                <a:outerShdw blurRad="190500" dist="228600" dir="2700000" sy="90000" rotWithShape="0">
                  <a:srgbClr val="000000">
                    <a:alpha val="25500"/>
                  </a:srgbClr>
                </a:outerShdw>
              </a:effectLst>
            </p:spPr>
          </p:cxnSp>
          <p:cxnSp>
            <p:nvCxnSpPr>
              <p:cNvPr id="73" name="Straight Connector 42"/>
              <p:cNvCxnSpPr/>
              <p:nvPr/>
            </p:nvCxnSpPr>
            <p:spPr>
              <a:xfrm>
                <a:off x="2214546" y="2786057"/>
                <a:ext cx="642942" cy="1"/>
              </a:xfrm>
              <a:prstGeom prst="line">
                <a:avLst/>
              </a:prstGeom>
              <a:noFill/>
              <a:ln w="76200" cap="flat" cmpd="sng" algn="ctr">
                <a:solidFill>
                  <a:srgbClr val="CC6600"/>
                </a:solidFill>
                <a:prstDash val="solid"/>
              </a:ln>
              <a:effectLst>
                <a:outerShdw blurRad="190500" dist="228600" dir="2700000" sy="90000" rotWithShape="0">
                  <a:srgbClr val="000000">
                    <a:alpha val="25500"/>
                  </a:srgbClr>
                </a:outerShdw>
              </a:effectLst>
            </p:spPr>
          </p:cxnSp>
          <p:cxnSp>
            <p:nvCxnSpPr>
              <p:cNvPr id="74" name="Straight Connector 43"/>
              <p:cNvCxnSpPr/>
              <p:nvPr/>
            </p:nvCxnSpPr>
            <p:spPr>
              <a:xfrm>
                <a:off x="3212082" y="3143248"/>
                <a:ext cx="756000" cy="1"/>
              </a:xfrm>
              <a:prstGeom prst="line">
                <a:avLst/>
              </a:prstGeom>
              <a:noFill/>
              <a:ln w="76200" cap="flat" cmpd="sng" algn="ctr">
                <a:solidFill>
                  <a:srgbClr val="CC6600"/>
                </a:solidFill>
                <a:prstDash val="solid"/>
              </a:ln>
              <a:effectLst>
                <a:outerShdw blurRad="190500" dist="228600" dir="2700000" sy="90000" rotWithShape="0">
                  <a:srgbClr val="000000">
                    <a:alpha val="25500"/>
                  </a:srgbClr>
                </a:outerShdw>
              </a:effectLst>
            </p:spPr>
          </p:cxnSp>
        </p:grpSp>
        <p:sp>
          <p:nvSpPr>
            <p:cNvPr id="41" name="Freeform 52"/>
            <p:cNvSpPr/>
            <p:nvPr/>
          </p:nvSpPr>
          <p:spPr>
            <a:xfrm>
              <a:off x="-18394" y="3799490"/>
              <a:ext cx="34160" cy="252248"/>
            </a:xfrm>
            <a:custGeom>
              <a:avLst/>
              <a:gdLst>
                <a:gd name="connsiteX0" fmla="*/ 34160 w 34160"/>
                <a:gd name="connsiteY0" fmla="*/ 0 h 252248"/>
                <a:gd name="connsiteX1" fmla="*/ 2628 w 34160"/>
                <a:gd name="connsiteY1" fmla="*/ 63062 h 252248"/>
                <a:gd name="connsiteX2" fmla="*/ 18394 w 34160"/>
                <a:gd name="connsiteY2" fmla="*/ 252248 h 252248"/>
              </a:gdLst>
              <a:ahLst/>
              <a:cxnLst>
                <a:cxn ang="0">
                  <a:pos x="connsiteX0" y="connsiteY0"/>
                </a:cxn>
                <a:cxn ang="0">
                  <a:pos x="connsiteX1" y="connsiteY1"/>
                </a:cxn>
                <a:cxn ang="0">
                  <a:pos x="connsiteX2" y="connsiteY2"/>
                </a:cxn>
              </a:cxnLst>
              <a:rect l="l" t="t" r="r" b="b"/>
              <a:pathLst>
                <a:path w="34160" h="252248">
                  <a:moveTo>
                    <a:pt x="34160" y="0"/>
                  </a:moveTo>
                  <a:cubicBezTo>
                    <a:pt x="19708" y="10510"/>
                    <a:pt x="5256" y="21021"/>
                    <a:pt x="2628" y="63062"/>
                  </a:cubicBezTo>
                  <a:cubicBezTo>
                    <a:pt x="0" y="105103"/>
                    <a:pt x="9197" y="178675"/>
                    <a:pt x="18394" y="25224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45" name="Group 34"/>
            <p:cNvGrpSpPr/>
            <p:nvPr/>
          </p:nvGrpSpPr>
          <p:grpSpPr>
            <a:xfrm>
              <a:off x="2500298" y="1978215"/>
              <a:ext cx="2459277" cy="1687124"/>
              <a:chOff x="2500298" y="1978215"/>
              <a:chExt cx="2459277" cy="1687124"/>
            </a:xfrm>
          </p:grpSpPr>
          <p:sp>
            <p:nvSpPr>
              <p:cNvPr id="46" name="TextBox 45"/>
              <p:cNvSpPr txBox="1"/>
              <p:nvPr/>
            </p:nvSpPr>
            <p:spPr>
              <a:xfrm>
                <a:off x="3857620" y="3357562"/>
                <a:ext cx="9923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Οριζόντιος</a:t>
                </a:r>
                <a:endParaRPr kumimoji="0" lang="en-GB" sz="1400" b="1" i="0" u="none" strike="noStrike" kern="0" cap="none" spc="0" normalizeH="0" baseline="0" noProof="0" dirty="0" smtClean="0">
                  <a:ln>
                    <a:noFill/>
                  </a:ln>
                  <a:solidFill>
                    <a:prstClr val="black"/>
                  </a:solidFill>
                  <a:effectLst/>
                  <a:uLnTx/>
                  <a:uFillTx/>
                  <a:latin typeface="Calibri" pitchFamily="34" charset="0"/>
                </a:endParaRPr>
              </a:p>
            </p:txBody>
          </p:sp>
          <p:sp>
            <p:nvSpPr>
              <p:cNvPr id="47" name="TextBox 46"/>
              <p:cNvSpPr txBox="1"/>
              <p:nvPr/>
            </p:nvSpPr>
            <p:spPr>
              <a:xfrm>
                <a:off x="2500298" y="1978215"/>
                <a:ext cx="122841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Κατακόρυφος</a:t>
                </a:r>
                <a:endParaRPr kumimoji="0" lang="en-GB" sz="1400" b="1" i="0" u="none" strike="noStrike" kern="0" cap="none" spc="0" normalizeH="0" baseline="0" noProof="0" dirty="0" smtClean="0">
                  <a:ln>
                    <a:noFill/>
                  </a:ln>
                  <a:solidFill>
                    <a:prstClr val="black"/>
                  </a:solidFill>
                  <a:effectLst/>
                  <a:uLnTx/>
                  <a:uFillTx/>
                  <a:latin typeface="Calibri" pitchFamily="34" charset="0"/>
                </a:endParaRPr>
              </a:p>
            </p:txBody>
          </p:sp>
          <p:sp>
            <p:nvSpPr>
              <p:cNvPr id="48" name="TextBox 47"/>
              <p:cNvSpPr txBox="1"/>
              <p:nvPr/>
            </p:nvSpPr>
            <p:spPr>
              <a:xfrm>
                <a:off x="4010020" y="2978347"/>
                <a:ext cx="94955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Οβελιαίος</a:t>
                </a:r>
                <a:endParaRPr kumimoji="0" lang="en-GB" sz="1400" b="1" i="0" u="none" strike="noStrike" kern="0" cap="none" spc="0" normalizeH="0" baseline="0" noProof="0" dirty="0" smtClean="0">
                  <a:ln>
                    <a:noFill/>
                  </a:ln>
                  <a:solidFill>
                    <a:prstClr val="black"/>
                  </a:solidFill>
                  <a:effectLst/>
                  <a:uLnTx/>
                  <a:uFillTx/>
                  <a:latin typeface="Calibri" pitchFamily="34" charset="0"/>
                </a:endParaRPr>
              </a:p>
            </p:txBody>
          </p:sp>
        </p:gr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3" name="Τίτλος 2"/>
          <p:cNvSpPr>
            <a:spLocks noGrp="1"/>
          </p:cNvSpPr>
          <p:nvPr>
            <p:ph type="title"/>
          </p:nvPr>
        </p:nvSpPr>
        <p:spPr>
          <a:xfrm>
            <a:off x="467544" y="116632"/>
            <a:ext cx="8229600" cy="1008112"/>
          </a:xfrm>
        </p:spPr>
        <p:txBody>
          <a:bodyPr>
            <a:normAutofit fontScale="90000"/>
          </a:bodyPr>
          <a:lstStyle/>
          <a:p>
            <a:r>
              <a:rPr lang="el-GR" sz="4000" dirty="0"/>
              <a:t>Κινήσεις της κάτω γνάθου</a:t>
            </a:r>
            <a:r>
              <a:rPr lang="el-GR" dirty="0"/>
              <a:t/>
            </a:r>
            <a:br>
              <a:rPr lang="el-GR" dirty="0"/>
            </a:br>
            <a:r>
              <a:rPr lang="el-GR" sz="3300" b="0" dirty="0"/>
              <a:t>άξονες περιστροφής</a:t>
            </a:r>
          </a:p>
        </p:txBody>
      </p:sp>
    </p:spTree>
    <p:extLst>
      <p:ext uri="{BB962C8B-B14F-4D97-AF65-F5344CB8AC3E}">
        <p14:creationId xmlns:p14="http://schemas.microsoft.com/office/powerpoint/2010/main" val="1245066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1844824"/>
            <a:ext cx="4546848" cy="4392488"/>
          </a:xfrm>
        </p:spPr>
        <p:txBody>
          <a:bodyPr/>
          <a:lstStyle/>
          <a:p>
            <a:pPr marL="324000" eaLnBrk="1" hangingPunct="1">
              <a:spcBef>
                <a:spcPts val="1200"/>
              </a:spcBef>
              <a:spcAft>
                <a:spcPts val="1200"/>
              </a:spcAft>
              <a:buFont typeface="Wingdings" pitchFamily="2" charset="2"/>
              <a:buNone/>
            </a:pPr>
            <a:r>
              <a:rPr lang="el-GR" dirty="0" smtClean="0"/>
              <a:t>	Η φυσιολογική θέση της κάτω γνάθου στην οποία  ο μυϊκός τόνος των ανασπώντων μυών εξισορροπείται από τον μυϊκό τόνο των </a:t>
            </a:r>
            <a:r>
              <a:rPr lang="el-GR" dirty="0" err="1" smtClean="0"/>
              <a:t>κατασπώντων</a:t>
            </a:r>
            <a:r>
              <a:rPr lang="el-GR" dirty="0" smtClean="0"/>
              <a:t> προστιθέμενου του βάρους της κάτω γνάθου.</a:t>
            </a:r>
            <a:endParaRPr lang="en-US" dirty="0" smtClean="0">
              <a:solidFill>
                <a:schemeClr val="folHlink"/>
              </a:solidFill>
            </a:endParaRPr>
          </a:p>
        </p:txBody>
      </p:sp>
      <p:pic>
        <p:nvPicPr>
          <p:cNvPr id="1026" name="Picture 2"/>
          <p:cNvPicPr>
            <a:picLocks noChangeAspect="1" noChangeArrowheads="1"/>
          </p:cNvPicPr>
          <p:nvPr/>
        </p:nvPicPr>
        <p:blipFill>
          <a:blip r:embed="rId3" cstate="print"/>
          <a:srcRect/>
          <a:stretch>
            <a:fillRect/>
          </a:stretch>
        </p:blipFill>
        <p:spPr bwMode="auto">
          <a:xfrm>
            <a:off x="5148064" y="1844824"/>
            <a:ext cx="3438525" cy="2867025"/>
          </a:xfrm>
          <a:prstGeom prst="rect">
            <a:avLst/>
          </a:prstGeom>
          <a:noFill/>
          <a:ln w="9525">
            <a:solidFill>
              <a:schemeClr val="accent2">
                <a:lumMod val="50000"/>
              </a:schemeClr>
            </a:solid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4" name="Τίτλος 3"/>
          <p:cNvSpPr>
            <a:spLocks noGrp="1"/>
          </p:cNvSpPr>
          <p:nvPr>
            <p:ph type="title"/>
          </p:nvPr>
        </p:nvSpPr>
        <p:spPr/>
        <p:txBody>
          <a:bodyPr/>
          <a:lstStyle/>
          <a:p>
            <a:r>
              <a:rPr lang="el-GR" dirty="0"/>
              <a:t>Θέση </a:t>
            </a:r>
            <a:r>
              <a:rPr lang="el-GR" dirty="0" smtClean="0"/>
              <a:t>ανάπαυσης </a:t>
            </a:r>
            <a:r>
              <a:rPr lang="el-GR" sz="3000" b="0" dirty="0" smtClean="0"/>
              <a:t>1/5</a:t>
            </a:r>
            <a:endParaRPr lang="el-GR" sz="3000" b="0" dirty="0"/>
          </a:p>
        </p:txBody>
      </p:sp>
    </p:spTree>
    <p:extLst>
      <p:ext uri="{BB962C8B-B14F-4D97-AF65-F5344CB8AC3E}">
        <p14:creationId xmlns:p14="http://schemas.microsoft.com/office/powerpoint/2010/main" val="2258269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SzPct val="100000"/>
            </a:pPr>
            <a:r>
              <a:rPr lang="el-GR" sz="2400" dirty="0" smtClean="0"/>
              <a:t>Η θέση ανάπαυσης της κάτω γνάθου δεν είναι σταθερή. </a:t>
            </a:r>
          </a:p>
          <a:p>
            <a:pPr>
              <a:buSzPct val="100000"/>
            </a:pPr>
            <a:r>
              <a:rPr lang="el-GR" sz="2400" dirty="0" smtClean="0"/>
              <a:t>Επηρεάζεται  από τη θέση της κεφαλής και σώματος, το μυϊκό τόνο, την ηλικία, τη λειτουργική δραστηριότητα του στοματογναθικού συστήματος και από τη συναισθηματική κατάσταση του ατόμου.</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3" name="Τίτλος 2"/>
          <p:cNvSpPr>
            <a:spLocks noGrp="1"/>
          </p:cNvSpPr>
          <p:nvPr>
            <p:ph type="title"/>
          </p:nvPr>
        </p:nvSpPr>
        <p:spPr/>
        <p:txBody>
          <a:bodyPr/>
          <a:lstStyle/>
          <a:p>
            <a:r>
              <a:rPr lang="el-GR" dirty="0"/>
              <a:t>Θέση ανάπαυσης </a:t>
            </a:r>
            <a:r>
              <a:rPr lang="el-GR" sz="3000" b="0" dirty="0" smtClean="0"/>
              <a:t>2/5</a:t>
            </a:r>
            <a:endParaRPr lang="el-GR" dirty="0"/>
          </a:p>
        </p:txBody>
      </p:sp>
    </p:spTree>
    <p:extLst>
      <p:ext uri="{BB962C8B-B14F-4D97-AF65-F5344CB8AC3E}">
        <p14:creationId xmlns:p14="http://schemas.microsoft.com/office/powerpoint/2010/main" val="569502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23528" y="1275147"/>
            <a:ext cx="5338936" cy="4968552"/>
          </a:xfrm>
        </p:spPr>
        <p:txBody>
          <a:bodyPr>
            <a:normAutofit/>
          </a:bodyPr>
          <a:lstStyle/>
          <a:p>
            <a:pPr>
              <a:spcBef>
                <a:spcPts val="600"/>
              </a:spcBef>
              <a:spcAft>
                <a:spcPts val="600"/>
              </a:spcAft>
              <a:buClr>
                <a:schemeClr val="tx1"/>
              </a:buClr>
              <a:buSzPct val="100000"/>
              <a:defRPr/>
            </a:pPr>
            <a:r>
              <a:rPr lang="el-GR" dirty="0" smtClean="0"/>
              <a:t>Στη θέση αυτή τα δόντια διατηρούν μεταξύ τους κάποια απόσταση που ονομάζεται ελεύθερος μεσοφραγματικός χώρος.</a:t>
            </a:r>
          </a:p>
          <a:p>
            <a:pPr>
              <a:spcBef>
                <a:spcPts val="600"/>
              </a:spcBef>
              <a:spcAft>
                <a:spcPts val="600"/>
              </a:spcAft>
              <a:buClr>
                <a:schemeClr val="tx1"/>
              </a:buClr>
              <a:buSzPct val="100000"/>
              <a:defRPr/>
            </a:pPr>
            <a:r>
              <a:rPr lang="el-GR" dirty="0" smtClean="0"/>
              <a:t>Ο χώρος αυτός κυμαίνεται μεταξύ 1-7 </a:t>
            </a:r>
            <a:r>
              <a:rPr lang="en-GB" dirty="0" smtClean="0"/>
              <a:t>mm</a:t>
            </a:r>
            <a:r>
              <a:rPr lang="el-GR" dirty="0" smtClean="0"/>
              <a:t>, σε φυσικό φραγμό, στην πρόσθια περιοχή.</a:t>
            </a:r>
            <a:endParaRPr lang="en-GB" dirty="0" smtClean="0"/>
          </a:p>
          <a:p>
            <a:pPr>
              <a:spcBef>
                <a:spcPts val="600"/>
              </a:spcBef>
              <a:spcAft>
                <a:spcPts val="600"/>
              </a:spcAft>
              <a:buClr>
                <a:schemeClr val="tx1"/>
              </a:buClr>
              <a:buSzPct val="100000"/>
              <a:defRPr/>
            </a:pPr>
            <a:r>
              <a:rPr lang="el-GR" dirty="0" smtClean="0"/>
              <a:t>Η σχέση της μεσοφραγματικής απόστασης στη θέση ανάπαυσης των προσθίων και  οπισθίων δοντιών είναι 3/1</a:t>
            </a:r>
            <a:r>
              <a:rPr lang="en-GB" dirty="0" smtClean="0"/>
              <a:t> mm</a:t>
            </a:r>
            <a:r>
              <a:rPr lang="el-GR" dirty="0" smtClean="0"/>
              <a:t>.</a:t>
            </a:r>
            <a:endParaRPr lang="en-GB" dirty="0" smtClean="0"/>
          </a:p>
        </p:txBody>
      </p:sp>
      <p:pic>
        <p:nvPicPr>
          <p:cNvPr id="13" name="Picture 2"/>
          <p:cNvPicPr>
            <a:picLocks noGrp="1" noChangeAspect="1" noChangeArrowheads="1"/>
          </p:cNvPicPr>
          <p:nvPr>
            <p:ph sz="half" idx="4294967295"/>
          </p:nvPr>
        </p:nvPicPr>
        <p:blipFill>
          <a:blip r:embed="rId3" cstate="print"/>
          <a:srcRect/>
          <a:stretch>
            <a:fillRect/>
          </a:stretch>
        </p:blipFill>
        <p:spPr bwMode="auto">
          <a:xfrm>
            <a:off x="5652120" y="1512722"/>
            <a:ext cx="3370262" cy="2495550"/>
          </a:xfrm>
          <a:prstGeom prst="rect">
            <a:avLst/>
          </a:prstGeom>
          <a:noFill/>
          <a:ln w="9525">
            <a:solidFill>
              <a:schemeClr val="accent1">
                <a:lumMod val="50000"/>
              </a:schemeClr>
            </a:solidFill>
            <a:miter lim="800000"/>
            <a:headEnd/>
            <a:tailEnd/>
          </a:ln>
        </p:spPr>
      </p:pic>
      <p:cxnSp>
        <p:nvCxnSpPr>
          <p:cNvPr id="15" name="Straight Connector 14"/>
          <p:cNvCxnSpPr/>
          <p:nvPr/>
        </p:nvCxnSpPr>
        <p:spPr>
          <a:xfrm flipH="1">
            <a:off x="8523350" y="2996952"/>
            <a:ext cx="72008" cy="28803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8462980" y="3284984"/>
            <a:ext cx="753732" cy="307777"/>
          </a:xfrm>
          <a:prstGeom prst="rect">
            <a:avLst/>
          </a:prstGeom>
        </p:spPr>
        <p:txBody>
          <a:bodyPr wrap="none">
            <a:spAutoFit/>
          </a:bodyPr>
          <a:lstStyle/>
          <a:p>
            <a:r>
              <a:rPr lang="el-GR" sz="1400" dirty="0" smtClean="0">
                <a:latin typeface="+mn-lt"/>
              </a:rPr>
              <a:t>1-7 </a:t>
            </a:r>
            <a:r>
              <a:rPr lang="en-GB" sz="1400" dirty="0" smtClean="0">
                <a:latin typeface="+mn-lt"/>
              </a:rPr>
              <a:t>mm</a:t>
            </a:r>
            <a:endParaRPr lang="el-GR" sz="14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3" name="Τίτλος 2"/>
          <p:cNvSpPr>
            <a:spLocks noGrp="1"/>
          </p:cNvSpPr>
          <p:nvPr>
            <p:ph type="title"/>
          </p:nvPr>
        </p:nvSpPr>
        <p:spPr/>
        <p:txBody>
          <a:bodyPr/>
          <a:lstStyle/>
          <a:p>
            <a:r>
              <a:rPr lang="el-GR" dirty="0"/>
              <a:t>Θέση ανάπαυσης </a:t>
            </a:r>
            <a:r>
              <a:rPr lang="el-GR" sz="3000" b="0" dirty="0" smtClean="0"/>
              <a:t>3/5</a:t>
            </a:r>
            <a:endParaRPr lang="el-GR" dirty="0"/>
          </a:p>
        </p:txBody>
      </p:sp>
    </p:spTree>
    <p:extLst>
      <p:ext uri="{BB962C8B-B14F-4D97-AF65-F5344CB8AC3E}">
        <p14:creationId xmlns:p14="http://schemas.microsoft.com/office/powerpoint/2010/main" val="1336030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200"/>
              </a:spcAft>
              <a:buClr>
                <a:schemeClr val="tx1"/>
              </a:buClr>
              <a:defRPr/>
            </a:pPr>
            <a:r>
              <a:rPr lang="el-GR" sz="2400" dirty="0" smtClean="0"/>
              <a:t>Η θέση ανάπαυσης της κάτω γνάθου,</a:t>
            </a:r>
            <a:r>
              <a:rPr lang="en-GB" sz="2400" dirty="0" smtClean="0"/>
              <a:t> </a:t>
            </a:r>
            <a:r>
              <a:rPr lang="el-GR" sz="2400" dirty="0" smtClean="0"/>
              <a:t>χρησιμεύει για τον καθορισμό της Κάθετης Διάστασης του προσώπου, για νωδούς ασθενείς.</a:t>
            </a:r>
          </a:p>
          <a:p>
            <a:pPr>
              <a:spcAft>
                <a:spcPts val="1200"/>
              </a:spcAft>
              <a:buClr>
                <a:schemeClr val="tx1"/>
              </a:buClr>
              <a:defRPr/>
            </a:pPr>
            <a:r>
              <a:rPr lang="el-GR" sz="2400" dirty="0" smtClean="0"/>
              <a:t>Για τη κατασκευή μιας προσθετικής εργασίας όταν πρέπει να επαναπροσδιοριστεί ο ελεύθερος μεσοφραγματικός χώρος , υπολογίζεται  ο μέσος όρος των 3</a:t>
            </a:r>
            <a:r>
              <a:rPr lang="en-GB" sz="2400" dirty="0" smtClean="0"/>
              <a:t>mm.</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5" name="Τίτλος 4"/>
          <p:cNvSpPr>
            <a:spLocks noGrp="1"/>
          </p:cNvSpPr>
          <p:nvPr>
            <p:ph type="title"/>
          </p:nvPr>
        </p:nvSpPr>
        <p:spPr/>
        <p:txBody>
          <a:bodyPr/>
          <a:lstStyle/>
          <a:p>
            <a:r>
              <a:rPr lang="el-GR" dirty="0"/>
              <a:t>Θέση ανάπαυσης </a:t>
            </a:r>
            <a:r>
              <a:rPr lang="el-GR" sz="3000" b="0" dirty="0" smtClean="0"/>
              <a:t>4/5</a:t>
            </a:r>
            <a:endParaRPr lang="el-GR" dirty="0"/>
          </a:p>
        </p:txBody>
      </p:sp>
    </p:spTree>
    <p:extLst>
      <p:ext uri="{BB962C8B-B14F-4D97-AF65-F5344CB8AC3E}">
        <p14:creationId xmlns:p14="http://schemas.microsoft.com/office/powerpoint/2010/main" val="1319986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08000" y="5541039"/>
            <a:ext cx="8928000" cy="769441"/>
          </a:xfrm>
          <a:prstGeom prst="rect">
            <a:avLst/>
          </a:prstGeom>
          <a:ln w="12700">
            <a:solidFill>
              <a:schemeClr val="tx1"/>
            </a:solidFill>
          </a:ln>
        </p:spPr>
        <p:txBody>
          <a:bodyPr>
            <a:spAutoFit/>
          </a:bodyPr>
          <a:lstStyle/>
          <a:p>
            <a:pPr marL="0" indent="0" algn="ctr" eaLnBrk="1" hangingPunct="1">
              <a:spcBef>
                <a:spcPts val="0"/>
              </a:spcBef>
              <a:spcAft>
                <a:spcPts val="0"/>
              </a:spcAft>
              <a:buClr>
                <a:schemeClr val="tx1"/>
              </a:buClr>
              <a:buNone/>
              <a:defRPr/>
            </a:pPr>
            <a:r>
              <a:rPr lang="el-GR" sz="2200" dirty="0" smtClean="0">
                <a:latin typeface="+mn-lt"/>
              </a:rPr>
              <a:t>Κάθετη Διάσταση Ανάπαυσης – Μεσοφραγματικός Χώρος</a:t>
            </a:r>
            <a:r>
              <a:rPr lang="en-GB" sz="2200" dirty="0" smtClean="0">
                <a:latin typeface="+mn-lt"/>
              </a:rPr>
              <a:t> </a:t>
            </a:r>
            <a:r>
              <a:rPr lang="el-GR" sz="2200" dirty="0" smtClean="0">
                <a:latin typeface="+mn-lt"/>
              </a:rPr>
              <a:t>(</a:t>
            </a:r>
            <a:r>
              <a:rPr lang="en-GB" sz="2200" dirty="0" smtClean="0">
                <a:latin typeface="+mn-lt"/>
              </a:rPr>
              <a:t>3mm</a:t>
            </a:r>
            <a:r>
              <a:rPr lang="el-GR" sz="2200" dirty="0" smtClean="0">
                <a:latin typeface="+mn-lt"/>
              </a:rPr>
              <a:t>)= Κάθετη Διάσταση Σύγκλεισης</a:t>
            </a:r>
            <a:endParaRPr lang="en-US" sz="2200" dirty="0" smtClean="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4" name="Τίτλος 3"/>
          <p:cNvSpPr>
            <a:spLocks noGrp="1"/>
          </p:cNvSpPr>
          <p:nvPr>
            <p:ph type="title"/>
          </p:nvPr>
        </p:nvSpPr>
        <p:spPr/>
        <p:txBody>
          <a:bodyPr/>
          <a:lstStyle/>
          <a:p>
            <a:r>
              <a:rPr lang="el-GR" dirty="0"/>
              <a:t>Θέση ανάπαυσης </a:t>
            </a:r>
            <a:r>
              <a:rPr lang="el-GR" sz="3000" b="0" dirty="0" smtClean="0"/>
              <a:t>5/5</a:t>
            </a:r>
            <a:endParaRPr lang="el-GR" dirty="0"/>
          </a:p>
        </p:txBody>
      </p:sp>
      <p:grpSp>
        <p:nvGrpSpPr>
          <p:cNvPr id="32" name="Group 62"/>
          <p:cNvGrpSpPr/>
          <p:nvPr/>
        </p:nvGrpSpPr>
        <p:grpSpPr>
          <a:xfrm>
            <a:off x="1186560" y="1412776"/>
            <a:ext cx="3673472" cy="3672408"/>
            <a:chOff x="1331640" y="2204864"/>
            <a:chExt cx="3673472" cy="3672408"/>
          </a:xfrm>
        </p:grpSpPr>
        <p:sp>
          <p:nvSpPr>
            <p:cNvPr id="33" name="Freeform 11"/>
            <p:cNvSpPr/>
            <p:nvPr/>
          </p:nvSpPr>
          <p:spPr>
            <a:xfrm>
              <a:off x="1331640" y="4232404"/>
              <a:ext cx="1206062" cy="1644868"/>
            </a:xfrm>
            <a:custGeom>
              <a:avLst/>
              <a:gdLst>
                <a:gd name="connsiteX0" fmla="*/ 945931 w 1206062"/>
                <a:gd name="connsiteY0" fmla="*/ 21020 h 1644868"/>
                <a:gd name="connsiteX1" fmla="*/ 1024758 w 1206062"/>
                <a:gd name="connsiteY1" fmla="*/ 5255 h 1644868"/>
                <a:gd name="connsiteX2" fmla="*/ 1150882 w 1206062"/>
                <a:gd name="connsiteY2" fmla="*/ 52551 h 1644868"/>
                <a:gd name="connsiteX3" fmla="*/ 1198179 w 1206062"/>
                <a:gd name="connsiteY3" fmla="*/ 210206 h 1644868"/>
                <a:gd name="connsiteX4" fmla="*/ 1103586 w 1206062"/>
                <a:gd name="connsiteY4" fmla="*/ 336330 h 1644868"/>
                <a:gd name="connsiteX5" fmla="*/ 930165 w 1206062"/>
                <a:gd name="connsiteY5" fmla="*/ 541282 h 1644868"/>
                <a:gd name="connsiteX6" fmla="*/ 867103 w 1206062"/>
                <a:gd name="connsiteY6" fmla="*/ 698937 h 1644868"/>
                <a:gd name="connsiteX7" fmla="*/ 819806 w 1206062"/>
                <a:gd name="connsiteY7" fmla="*/ 998482 h 1644868"/>
                <a:gd name="connsiteX8" fmla="*/ 819806 w 1206062"/>
                <a:gd name="connsiteY8" fmla="*/ 1392620 h 1644868"/>
                <a:gd name="connsiteX9" fmla="*/ 819806 w 1206062"/>
                <a:gd name="connsiteY9" fmla="*/ 1534510 h 1644868"/>
                <a:gd name="connsiteX10" fmla="*/ 819806 w 1206062"/>
                <a:gd name="connsiteY10" fmla="*/ 1581806 h 1644868"/>
                <a:gd name="connsiteX11" fmla="*/ 488731 w 1206062"/>
                <a:gd name="connsiteY11" fmla="*/ 1644868 h 1644868"/>
                <a:gd name="connsiteX12" fmla="*/ 0 w 1206062"/>
                <a:gd name="connsiteY12" fmla="*/ 1581806 h 164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062" h="1644868">
                  <a:moveTo>
                    <a:pt x="945931" y="21020"/>
                  </a:moveTo>
                  <a:cubicBezTo>
                    <a:pt x="968265" y="10510"/>
                    <a:pt x="990600" y="0"/>
                    <a:pt x="1024758" y="5255"/>
                  </a:cubicBezTo>
                  <a:cubicBezTo>
                    <a:pt x="1058916" y="10510"/>
                    <a:pt x="1121979" y="18393"/>
                    <a:pt x="1150882" y="52551"/>
                  </a:cubicBezTo>
                  <a:cubicBezTo>
                    <a:pt x="1179785" y="86709"/>
                    <a:pt x="1206062" y="162910"/>
                    <a:pt x="1198179" y="210206"/>
                  </a:cubicBezTo>
                  <a:cubicBezTo>
                    <a:pt x="1190296" y="257502"/>
                    <a:pt x="1148255" y="281151"/>
                    <a:pt x="1103586" y="336330"/>
                  </a:cubicBezTo>
                  <a:cubicBezTo>
                    <a:pt x="1058917" y="391509"/>
                    <a:pt x="969579" y="480848"/>
                    <a:pt x="930165" y="541282"/>
                  </a:cubicBezTo>
                  <a:cubicBezTo>
                    <a:pt x="890751" y="601716"/>
                    <a:pt x="885496" y="622737"/>
                    <a:pt x="867103" y="698937"/>
                  </a:cubicBezTo>
                  <a:cubicBezTo>
                    <a:pt x="848710" y="775137"/>
                    <a:pt x="827689" y="882868"/>
                    <a:pt x="819806" y="998482"/>
                  </a:cubicBezTo>
                  <a:cubicBezTo>
                    <a:pt x="811923" y="1114096"/>
                    <a:pt x="819806" y="1392620"/>
                    <a:pt x="819806" y="1392620"/>
                  </a:cubicBezTo>
                  <a:lnTo>
                    <a:pt x="819806" y="1534510"/>
                  </a:lnTo>
                  <a:cubicBezTo>
                    <a:pt x="819806" y="1566041"/>
                    <a:pt x="874985" y="1563413"/>
                    <a:pt x="819806" y="1581806"/>
                  </a:cubicBezTo>
                  <a:cubicBezTo>
                    <a:pt x="764627" y="1600199"/>
                    <a:pt x="625365" y="1644868"/>
                    <a:pt x="488731" y="1644868"/>
                  </a:cubicBezTo>
                  <a:cubicBezTo>
                    <a:pt x="352097" y="1644868"/>
                    <a:pt x="176048" y="1613337"/>
                    <a:pt x="0" y="1581806"/>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36" name="Freeform 12"/>
            <p:cNvSpPr/>
            <p:nvPr/>
          </p:nvSpPr>
          <p:spPr>
            <a:xfrm>
              <a:off x="1876097" y="3481552"/>
              <a:ext cx="373116" cy="625365"/>
            </a:xfrm>
            <a:custGeom>
              <a:avLst/>
              <a:gdLst>
                <a:gd name="connsiteX0" fmla="*/ 15765 w 373116"/>
                <a:gd name="connsiteY0" fmla="*/ 81455 h 625365"/>
                <a:gd name="connsiteX1" fmla="*/ 31531 w 373116"/>
                <a:gd name="connsiteY1" fmla="*/ 254876 h 625365"/>
                <a:gd name="connsiteX2" fmla="*/ 141889 w 373116"/>
                <a:gd name="connsiteY2" fmla="*/ 317938 h 625365"/>
                <a:gd name="connsiteX3" fmla="*/ 220717 w 373116"/>
                <a:gd name="connsiteY3" fmla="*/ 396765 h 625365"/>
                <a:gd name="connsiteX4" fmla="*/ 220717 w 373116"/>
                <a:gd name="connsiteY4" fmla="*/ 522889 h 625365"/>
                <a:gd name="connsiteX5" fmla="*/ 283779 w 373116"/>
                <a:gd name="connsiteY5" fmla="*/ 617482 h 625365"/>
                <a:gd name="connsiteX6" fmla="*/ 346841 w 373116"/>
                <a:gd name="connsiteY6" fmla="*/ 475593 h 625365"/>
                <a:gd name="connsiteX7" fmla="*/ 362606 w 373116"/>
                <a:gd name="connsiteY7" fmla="*/ 286407 h 625365"/>
                <a:gd name="connsiteX8" fmla="*/ 362606 w 373116"/>
                <a:gd name="connsiteY8" fmla="*/ 176048 h 625365"/>
                <a:gd name="connsiteX9" fmla="*/ 299544 w 373116"/>
                <a:gd name="connsiteY9" fmla="*/ 18393 h 625365"/>
                <a:gd name="connsiteX10" fmla="*/ 204951 w 373116"/>
                <a:gd name="connsiteY10" fmla="*/ 65689 h 625365"/>
                <a:gd name="connsiteX11" fmla="*/ 126124 w 373116"/>
                <a:gd name="connsiteY11" fmla="*/ 49924 h 625365"/>
                <a:gd name="connsiteX12" fmla="*/ 15765 w 373116"/>
                <a:gd name="connsiteY12" fmla="*/ 81455 h 6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116" h="625365">
                  <a:moveTo>
                    <a:pt x="15765" y="81455"/>
                  </a:moveTo>
                  <a:cubicBezTo>
                    <a:pt x="0" y="115614"/>
                    <a:pt x="10510" y="215462"/>
                    <a:pt x="31531" y="254876"/>
                  </a:cubicBezTo>
                  <a:cubicBezTo>
                    <a:pt x="52552" y="294290"/>
                    <a:pt x="110358" y="294290"/>
                    <a:pt x="141889" y="317938"/>
                  </a:cubicBezTo>
                  <a:cubicBezTo>
                    <a:pt x="173420" y="341586"/>
                    <a:pt x="207579" y="362607"/>
                    <a:pt x="220717" y="396765"/>
                  </a:cubicBezTo>
                  <a:cubicBezTo>
                    <a:pt x="233855" y="430923"/>
                    <a:pt x="210207" y="486103"/>
                    <a:pt x="220717" y="522889"/>
                  </a:cubicBezTo>
                  <a:cubicBezTo>
                    <a:pt x="231227" y="559675"/>
                    <a:pt x="262758" y="625365"/>
                    <a:pt x="283779" y="617482"/>
                  </a:cubicBezTo>
                  <a:cubicBezTo>
                    <a:pt x="304800" y="609599"/>
                    <a:pt x="333703" y="530772"/>
                    <a:pt x="346841" y="475593"/>
                  </a:cubicBezTo>
                  <a:cubicBezTo>
                    <a:pt x="359979" y="420414"/>
                    <a:pt x="359979" y="336331"/>
                    <a:pt x="362606" y="286407"/>
                  </a:cubicBezTo>
                  <a:cubicBezTo>
                    <a:pt x="365234" y="236483"/>
                    <a:pt x="373116" y="220717"/>
                    <a:pt x="362606" y="176048"/>
                  </a:cubicBezTo>
                  <a:cubicBezTo>
                    <a:pt x="352096" y="131379"/>
                    <a:pt x="325820" y="36786"/>
                    <a:pt x="299544" y="18393"/>
                  </a:cubicBezTo>
                  <a:cubicBezTo>
                    <a:pt x="273268" y="0"/>
                    <a:pt x="233854" y="60434"/>
                    <a:pt x="204951" y="65689"/>
                  </a:cubicBezTo>
                  <a:cubicBezTo>
                    <a:pt x="176048" y="70944"/>
                    <a:pt x="157655" y="44669"/>
                    <a:pt x="126124" y="49924"/>
                  </a:cubicBezTo>
                  <a:cubicBezTo>
                    <a:pt x="94593" y="55179"/>
                    <a:pt x="31530" y="47296"/>
                    <a:pt x="15765" y="81455"/>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13"/>
            <p:cNvSpPr/>
            <p:nvPr/>
          </p:nvSpPr>
          <p:spPr>
            <a:xfrm>
              <a:off x="1836683" y="2900855"/>
              <a:ext cx="357351" cy="651641"/>
            </a:xfrm>
            <a:custGeom>
              <a:avLst/>
              <a:gdLst>
                <a:gd name="connsiteX0" fmla="*/ 55179 w 357351"/>
                <a:gd name="connsiteY0" fmla="*/ 614855 h 651641"/>
                <a:gd name="connsiteX1" fmla="*/ 39414 w 357351"/>
                <a:gd name="connsiteY1" fmla="*/ 457200 h 651641"/>
                <a:gd name="connsiteX2" fmla="*/ 7883 w 357351"/>
                <a:gd name="connsiteY2" fmla="*/ 268014 h 651641"/>
                <a:gd name="connsiteX3" fmla="*/ 7883 w 357351"/>
                <a:gd name="connsiteY3" fmla="*/ 110359 h 651641"/>
                <a:gd name="connsiteX4" fmla="*/ 55179 w 357351"/>
                <a:gd name="connsiteY4" fmla="*/ 0 h 651641"/>
                <a:gd name="connsiteX5" fmla="*/ 181303 w 357351"/>
                <a:gd name="connsiteY5" fmla="*/ 110359 h 651641"/>
                <a:gd name="connsiteX6" fmla="*/ 212834 w 357351"/>
                <a:gd name="connsiteY6" fmla="*/ 331076 h 651641"/>
                <a:gd name="connsiteX7" fmla="*/ 338958 w 357351"/>
                <a:gd name="connsiteY7" fmla="*/ 599090 h 651641"/>
                <a:gd name="connsiteX8" fmla="*/ 323193 w 357351"/>
                <a:gd name="connsiteY8" fmla="*/ 614855 h 651641"/>
                <a:gd name="connsiteX9" fmla="*/ 228600 w 357351"/>
                <a:gd name="connsiteY9" fmla="*/ 646386 h 651641"/>
                <a:gd name="connsiteX10" fmla="*/ 212834 w 357351"/>
                <a:gd name="connsiteY10" fmla="*/ 646386 h 651641"/>
                <a:gd name="connsiteX11" fmla="*/ 149772 w 357351"/>
                <a:gd name="connsiteY11" fmla="*/ 614855 h 651641"/>
                <a:gd name="connsiteX12" fmla="*/ 55179 w 357351"/>
                <a:gd name="connsiteY12" fmla="*/ 614855 h 6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351" h="651641">
                  <a:moveTo>
                    <a:pt x="55179" y="614855"/>
                  </a:moveTo>
                  <a:cubicBezTo>
                    <a:pt x="36786" y="588579"/>
                    <a:pt x="47297" y="515007"/>
                    <a:pt x="39414" y="457200"/>
                  </a:cubicBezTo>
                  <a:cubicBezTo>
                    <a:pt x="31531" y="399393"/>
                    <a:pt x="13138" y="325821"/>
                    <a:pt x="7883" y="268014"/>
                  </a:cubicBezTo>
                  <a:cubicBezTo>
                    <a:pt x="2628" y="210207"/>
                    <a:pt x="0" y="155028"/>
                    <a:pt x="7883" y="110359"/>
                  </a:cubicBezTo>
                  <a:cubicBezTo>
                    <a:pt x="15766" y="65690"/>
                    <a:pt x="26276" y="0"/>
                    <a:pt x="55179" y="0"/>
                  </a:cubicBezTo>
                  <a:cubicBezTo>
                    <a:pt x="84082" y="0"/>
                    <a:pt x="155027" y="55180"/>
                    <a:pt x="181303" y="110359"/>
                  </a:cubicBezTo>
                  <a:cubicBezTo>
                    <a:pt x="207579" y="165538"/>
                    <a:pt x="186558" y="249621"/>
                    <a:pt x="212834" y="331076"/>
                  </a:cubicBezTo>
                  <a:cubicBezTo>
                    <a:pt x="239110" y="412531"/>
                    <a:pt x="320565" y="551794"/>
                    <a:pt x="338958" y="599090"/>
                  </a:cubicBezTo>
                  <a:cubicBezTo>
                    <a:pt x="357351" y="646386"/>
                    <a:pt x="341586" y="606972"/>
                    <a:pt x="323193" y="614855"/>
                  </a:cubicBezTo>
                  <a:cubicBezTo>
                    <a:pt x="304800" y="622738"/>
                    <a:pt x="246993" y="641131"/>
                    <a:pt x="228600" y="646386"/>
                  </a:cubicBezTo>
                  <a:cubicBezTo>
                    <a:pt x="210207" y="651641"/>
                    <a:pt x="225972" y="651641"/>
                    <a:pt x="212834" y="646386"/>
                  </a:cubicBezTo>
                  <a:cubicBezTo>
                    <a:pt x="199696" y="641131"/>
                    <a:pt x="176048" y="614855"/>
                    <a:pt x="149772" y="614855"/>
                  </a:cubicBezTo>
                  <a:cubicBezTo>
                    <a:pt x="123496" y="614855"/>
                    <a:pt x="73572" y="641131"/>
                    <a:pt x="55179" y="614855"/>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w="9525" cap="flat" cmpd="sng" algn="ctr">
              <a:solidFill>
                <a:srgbClr val="9CB084">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14"/>
            <p:cNvSpPr/>
            <p:nvPr/>
          </p:nvSpPr>
          <p:spPr>
            <a:xfrm>
              <a:off x="1723697" y="4033345"/>
              <a:ext cx="362606" cy="606973"/>
            </a:xfrm>
            <a:custGeom>
              <a:avLst/>
              <a:gdLst>
                <a:gd name="connsiteX0" fmla="*/ 10510 w 362606"/>
                <a:gd name="connsiteY0" fmla="*/ 554421 h 606973"/>
                <a:gd name="connsiteX1" fmla="*/ 42041 w 362606"/>
                <a:gd name="connsiteY1" fmla="*/ 349469 h 606973"/>
                <a:gd name="connsiteX2" fmla="*/ 152400 w 362606"/>
                <a:gd name="connsiteY2" fmla="*/ 254876 h 606973"/>
                <a:gd name="connsiteX3" fmla="*/ 310055 w 362606"/>
                <a:gd name="connsiteY3" fmla="*/ 18393 h 606973"/>
                <a:gd name="connsiteX4" fmla="*/ 357351 w 362606"/>
                <a:gd name="connsiteY4" fmla="*/ 144517 h 606973"/>
                <a:gd name="connsiteX5" fmla="*/ 278524 w 362606"/>
                <a:gd name="connsiteY5" fmla="*/ 428296 h 606973"/>
                <a:gd name="connsiteX6" fmla="*/ 183931 w 362606"/>
                <a:gd name="connsiteY6" fmla="*/ 585952 h 606973"/>
                <a:gd name="connsiteX7" fmla="*/ 105103 w 362606"/>
                <a:gd name="connsiteY7" fmla="*/ 554421 h 606973"/>
                <a:gd name="connsiteX8" fmla="*/ 10510 w 362606"/>
                <a:gd name="connsiteY8" fmla="*/ 554421 h 60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606" h="606973">
                  <a:moveTo>
                    <a:pt x="10510" y="554421"/>
                  </a:moveTo>
                  <a:cubicBezTo>
                    <a:pt x="0" y="520262"/>
                    <a:pt x="18393" y="399393"/>
                    <a:pt x="42041" y="349469"/>
                  </a:cubicBezTo>
                  <a:cubicBezTo>
                    <a:pt x="65689" y="299545"/>
                    <a:pt x="107731" y="310055"/>
                    <a:pt x="152400" y="254876"/>
                  </a:cubicBezTo>
                  <a:cubicBezTo>
                    <a:pt x="197069" y="199697"/>
                    <a:pt x="275897" y="36786"/>
                    <a:pt x="310055" y="18393"/>
                  </a:cubicBezTo>
                  <a:cubicBezTo>
                    <a:pt x="344214" y="0"/>
                    <a:pt x="362606" y="76200"/>
                    <a:pt x="357351" y="144517"/>
                  </a:cubicBezTo>
                  <a:cubicBezTo>
                    <a:pt x="352096" y="212834"/>
                    <a:pt x="307427" y="354724"/>
                    <a:pt x="278524" y="428296"/>
                  </a:cubicBezTo>
                  <a:cubicBezTo>
                    <a:pt x="249621" y="501869"/>
                    <a:pt x="212834" y="564931"/>
                    <a:pt x="183931" y="585952"/>
                  </a:cubicBezTo>
                  <a:cubicBezTo>
                    <a:pt x="155028" y="606973"/>
                    <a:pt x="136634" y="562304"/>
                    <a:pt x="105103" y="554421"/>
                  </a:cubicBezTo>
                  <a:cubicBezTo>
                    <a:pt x="73572" y="546538"/>
                    <a:pt x="21020" y="588580"/>
                    <a:pt x="10510" y="554421"/>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9525" cap="flat" cmpd="sng" algn="ctr">
              <a:solidFill>
                <a:srgbClr val="CEB966">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Freeform 15"/>
            <p:cNvSpPr/>
            <p:nvPr/>
          </p:nvSpPr>
          <p:spPr>
            <a:xfrm>
              <a:off x="1450428" y="4587766"/>
              <a:ext cx="449317" cy="680544"/>
            </a:xfrm>
            <a:custGeom>
              <a:avLst/>
              <a:gdLst>
                <a:gd name="connsiteX0" fmla="*/ 252248 w 449317"/>
                <a:gd name="connsiteY0" fmla="*/ 15765 h 680544"/>
                <a:gd name="connsiteX1" fmla="*/ 189186 w 449317"/>
                <a:gd name="connsiteY1" fmla="*/ 110358 h 680544"/>
                <a:gd name="connsiteX2" fmla="*/ 78827 w 449317"/>
                <a:gd name="connsiteY2" fmla="*/ 394137 h 680544"/>
                <a:gd name="connsiteX3" fmla="*/ 47296 w 449317"/>
                <a:gd name="connsiteY3" fmla="*/ 504496 h 680544"/>
                <a:gd name="connsiteX4" fmla="*/ 15765 w 449317"/>
                <a:gd name="connsiteY4" fmla="*/ 551793 h 680544"/>
                <a:gd name="connsiteX5" fmla="*/ 15765 w 449317"/>
                <a:gd name="connsiteY5" fmla="*/ 677917 h 680544"/>
                <a:gd name="connsiteX6" fmla="*/ 110358 w 449317"/>
                <a:gd name="connsiteY6" fmla="*/ 567558 h 680544"/>
                <a:gd name="connsiteX7" fmla="*/ 236482 w 449317"/>
                <a:gd name="connsiteY7" fmla="*/ 441434 h 680544"/>
                <a:gd name="connsiteX8" fmla="*/ 299544 w 449317"/>
                <a:gd name="connsiteY8" fmla="*/ 299544 h 680544"/>
                <a:gd name="connsiteX9" fmla="*/ 346841 w 449317"/>
                <a:gd name="connsiteY9" fmla="*/ 252248 h 680544"/>
                <a:gd name="connsiteX10" fmla="*/ 441434 w 449317"/>
                <a:gd name="connsiteY10" fmla="*/ 47296 h 680544"/>
                <a:gd name="connsiteX11" fmla="*/ 394138 w 449317"/>
                <a:gd name="connsiteY11" fmla="*/ 15765 h 680544"/>
                <a:gd name="connsiteX12" fmla="*/ 252248 w 449317"/>
                <a:gd name="connsiteY12" fmla="*/ 15765 h 68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317" h="680544">
                  <a:moveTo>
                    <a:pt x="252248" y="15765"/>
                  </a:moveTo>
                  <a:cubicBezTo>
                    <a:pt x="218089" y="31530"/>
                    <a:pt x="218090" y="47296"/>
                    <a:pt x="189186" y="110358"/>
                  </a:cubicBezTo>
                  <a:cubicBezTo>
                    <a:pt x="160282" y="173420"/>
                    <a:pt x="102475" y="328447"/>
                    <a:pt x="78827" y="394137"/>
                  </a:cubicBezTo>
                  <a:cubicBezTo>
                    <a:pt x="55179" y="459827"/>
                    <a:pt x="57806" y="478220"/>
                    <a:pt x="47296" y="504496"/>
                  </a:cubicBezTo>
                  <a:cubicBezTo>
                    <a:pt x="36786" y="530772"/>
                    <a:pt x="21020" y="522889"/>
                    <a:pt x="15765" y="551793"/>
                  </a:cubicBezTo>
                  <a:cubicBezTo>
                    <a:pt x="10510" y="580697"/>
                    <a:pt x="0" y="675290"/>
                    <a:pt x="15765" y="677917"/>
                  </a:cubicBezTo>
                  <a:cubicBezTo>
                    <a:pt x="31530" y="680544"/>
                    <a:pt x="73572" y="606972"/>
                    <a:pt x="110358" y="567558"/>
                  </a:cubicBezTo>
                  <a:cubicBezTo>
                    <a:pt x="147144" y="528144"/>
                    <a:pt x="204951" y="486103"/>
                    <a:pt x="236482" y="441434"/>
                  </a:cubicBezTo>
                  <a:cubicBezTo>
                    <a:pt x="268013" y="396765"/>
                    <a:pt x="281151" y="331075"/>
                    <a:pt x="299544" y="299544"/>
                  </a:cubicBezTo>
                  <a:cubicBezTo>
                    <a:pt x="317937" y="268013"/>
                    <a:pt x="323193" y="294289"/>
                    <a:pt x="346841" y="252248"/>
                  </a:cubicBezTo>
                  <a:cubicBezTo>
                    <a:pt x="370489" y="210207"/>
                    <a:pt x="433551" y="86710"/>
                    <a:pt x="441434" y="47296"/>
                  </a:cubicBezTo>
                  <a:cubicBezTo>
                    <a:pt x="449317" y="7882"/>
                    <a:pt x="425669" y="15765"/>
                    <a:pt x="394138" y="15765"/>
                  </a:cubicBezTo>
                  <a:cubicBezTo>
                    <a:pt x="362607" y="15765"/>
                    <a:pt x="286407" y="0"/>
                    <a:pt x="252248" y="15765"/>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w="9525" cap="flat" cmpd="sng" algn="ctr">
              <a:solidFill>
                <a:srgbClr val="9CB084">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0" name="Straight Connector 21"/>
            <p:cNvCxnSpPr/>
            <p:nvPr/>
          </p:nvCxnSpPr>
          <p:spPr>
            <a:xfrm>
              <a:off x="2123728" y="5661248"/>
              <a:ext cx="360040" cy="72008"/>
            </a:xfrm>
            <a:prstGeom prst="line">
              <a:avLst/>
            </a:prstGeom>
            <a:noFill/>
            <a:ln w="9525" cap="flat" cmpd="sng" algn="ctr">
              <a:solidFill>
                <a:sysClr val="windowText" lastClr="000000">
                  <a:shade val="48000"/>
                  <a:satMod val="110000"/>
                </a:sysClr>
              </a:solidFill>
              <a:prstDash val="solid"/>
            </a:ln>
            <a:effectLst/>
          </p:spPr>
        </p:cxnSp>
        <p:sp>
          <p:nvSpPr>
            <p:cNvPr id="41" name="Freeform 30"/>
            <p:cNvSpPr/>
            <p:nvPr/>
          </p:nvSpPr>
          <p:spPr>
            <a:xfrm>
              <a:off x="2339752" y="2204864"/>
              <a:ext cx="1152000" cy="1944000"/>
            </a:xfrm>
            <a:custGeom>
              <a:avLst/>
              <a:gdLst>
                <a:gd name="connsiteX0" fmla="*/ 1103586 w 1187669"/>
                <a:gd name="connsiteY0" fmla="*/ 0 h 1957552"/>
                <a:gd name="connsiteX1" fmla="*/ 1135117 w 1187669"/>
                <a:gd name="connsiteY1" fmla="*/ 157656 h 1957552"/>
                <a:gd name="connsiteX2" fmla="*/ 1150883 w 1187669"/>
                <a:gd name="connsiteY2" fmla="*/ 252249 h 1957552"/>
                <a:gd name="connsiteX3" fmla="*/ 1135117 w 1187669"/>
                <a:gd name="connsiteY3" fmla="*/ 331076 h 1957552"/>
                <a:gd name="connsiteX4" fmla="*/ 835573 w 1187669"/>
                <a:gd name="connsiteY4" fmla="*/ 346842 h 1957552"/>
                <a:gd name="connsiteX5" fmla="*/ 536028 w 1187669"/>
                <a:gd name="connsiteY5" fmla="*/ 331076 h 1957552"/>
                <a:gd name="connsiteX6" fmla="*/ 362607 w 1187669"/>
                <a:gd name="connsiteY6" fmla="*/ 394138 h 1957552"/>
                <a:gd name="connsiteX7" fmla="*/ 268014 w 1187669"/>
                <a:gd name="connsiteY7" fmla="*/ 504497 h 1957552"/>
                <a:gd name="connsiteX8" fmla="*/ 189186 w 1187669"/>
                <a:gd name="connsiteY8" fmla="*/ 709449 h 1957552"/>
                <a:gd name="connsiteX9" fmla="*/ 126124 w 1187669"/>
                <a:gd name="connsiteY9" fmla="*/ 914400 h 1957552"/>
                <a:gd name="connsiteX10" fmla="*/ 126124 w 1187669"/>
                <a:gd name="connsiteY10" fmla="*/ 1198180 h 1957552"/>
                <a:gd name="connsiteX11" fmla="*/ 157655 w 1187669"/>
                <a:gd name="connsiteY11" fmla="*/ 1308538 h 1957552"/>
                <a:gd name="connsiteX12" fmla="*/ 220717 w 1187669"/>
                <a:gd name="connsiteY12" fmla="*/ 1481959 h 1957552"/>
                <a:gd name="connsiteX13" fmla="*/ 299545 w 1187669"/>
                <a:gd name="connsiteY13" fmla="*/ 1608083 h 1957552"/>
                <a:gd name="connsiteX14" fmla="*/ 299545 w 1187669"/>
                <a:gd name="connsiteY14" fmla="*/ 1749973 h 1957552"/>
                <a:gd name="connsiteX15" fmla="*/ 236483 w 1187669"/>
                <a:gd name="connsiteY15" fmla="*/ 1844566 h 1957552"/>
                <a:gd name="connsiteX16" fmla="*/ 157655 w 1187669"/>
                <a:gd name="connsiteY16" fmla="*/ 1939159 h 1957552"/>
                <a:gd name="connsiteX17" fmla="*/ 0 w 1187669"/>
                <a:gd name="connsiteY17" fmla="*/ 1954925 h 195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7669" h="1957552">
                  <a:moveTo>
                    <a:pt x="1103586" y="0"/>
                  </a:moveTo>
                  <a:cubicBezTo>
                    <a:pt x="1115410" y="57807"/>
                    <a:pt x="1127234" y="115615"/>
                    <a:pt x="1135117" y="157656"/>
                  </a:cubicBezTo>
                  <a:cubicBezTo>
                    <a:pt x="1143000" y="199697"/>
                    <a:pt x="1150883" y="223346"/>
                    <a:pt x="1150883" y="252249"/>
                  </a:cubicBezTo>
                  <a:cubicBezTo>
                    <a:pt x="1150883" y="281152"/>
                    <a:pt x="1187669" y="315311"/>
                    <a:pt x="1135117" y="331076"/>
                  </a:cubicBezTo>
                  <a:cubicBezTo>
                    <a:pt x="1082565" y="346841"/>
                    <a:pt x="935421" y="346842"/>
                    <a:pt x="835573" y="346842"/>
                  </a:cubicBezTo>
                  <a:cubicBezTo>
                    <a:pt x="735725" y="346842"/>
                    <a:pt x="614856" y="323193"/>
                    <a:pt x="536028" y="331076"/>
                  </a:cubicBezTo>
                  <a:cubicBezTo>
                    <a:pt x="457200" y="338959"/>
                    <a:pt x="407276" y="365235"/>
                    <a:pt x="362607" y="394138"/>
                  </a:cubicBezTo>
                  <a:cubicBezTo>
                    <a:pt x="317938" y="423041"/>
                    <a:pt x="296917" y="451945"/>
                    <a:pt x="268014" y="504497"/>
                  </a:cubicBezTo>
                  <a:cubicBezTo>
                    <a:pt x="239111" y="557049"/>
                    <a:pt x="212834" y="641132"/>
                    <a:pt x="189186" y="709449"/>
                  </a:cubicBezTo>
                  <a:cubicBezTo>
                    <a:pt x="165538" y="777766"/>
                    <a:pt x="136634" y="832945"/>
                    <a:pt x="126124" y="914400"/>
                  </a:cubicBezTo>
                  <a:cubicBezTo>
                    <a:pt x="115614" y="995855"/>
                    <a:pt x="120869" y="1132490"/>
                    <a:pt x="126124" y="1198180"/>
                  </a:cubicBezTo>
                  <a:cubicBezTo>
                    <a:pt x="131379" y="1263870"/>
                    <a:pt x="141890" y="1261242"/>
                    <a:pt x="157655" y="1308538"/>
                  </a:cubicBezTo>
                  <a:cubicBezTo>
                    <a:pt x="173421" y="1355835"/>
                    <a:pt x="197069" y="1432035"/>
                    <a:pt x="220717" y="1481959"/>
                  </a:cubicBezTo>
                  <a:cubicBezTo>
                    <a:pt x="244365" y="1531883"/>
                    <a:pt x="286407" y="1563414"/>
                    <a:pt x="299545" y="1608083"/>
                  </a:cubicBezTo>
                  <a:cubicBezTo>
                    <a:pt x="312683" y="1652752"/>
                    <a:pt x="310055" y="1710559"/>
                    <a:pt x="299545" y="1749973"/>
                  </a:cubicBezTo>
                  <a:cubicBezTo>
                    <a:pt x="289035" y="1789387"/>
                    <a:pt x="260131" y="1813035"/>
                    <a:pt x="236483" y="1844566"/>
                  </a:cubicBezTo>
                  <a:cubicBezTo>
                    <a:pt x="212835" y="1876097"/>
                    <a:pt x="197069" y="1920766"/>
                    <a:pt x="157655" y="1939159"/>
                  </a:cubicBezTo>
                  <a:cubicBezTo>
                    <a:pt x="118241" y="1957552"/>
                    <a:pt x="59120" y="1956238"/>
                    <a:pt x="0" y="1954925"/>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2" name="Straight Connector 33"/>
            <p:cNvCxnSpPr/>
            <p:nvPr/>
          </p:nvCxnSpPr>
          <p:spPr>
            <a:xfrm flipH="1">
              <a:off x="2483768" y="2708920"/>
              <a:ext cx="864096" cy="3024336"/>
            </a:xfrm>
            <a:prstGeom prst="line">
              <a:avLst/>
            </a:prstGeom>
            <a:noFill/>
            <a:ln w="9525" cap="flat" cmpd="sng" algn="ctr">
              <a:solidFill>
                <a:srgbClr val="FF0000"/>
              </a:solidFill>
              <a:prstDash val="solid"/>
              <a:headEnd type="oval" w="med" len="med"/>
              <a:tailEnd type="oval" w="med" len="med"/>
            </a:ln>
            <a:effectLst/>
          </p:spPr>
        </p:cxnSp>
        <p:cxnSp>
          <p:nvCxnSpPr>
            <p:cNvPr id="43" name="Straight Connector 46"/>
            <p:cNvCxnSpPr>
              <a:stCxn id="41" idx="6"/>
            </p:cNvCxnSpPr>
            <p:nvPr/>
          </p:nvCxnSpPr>
          <p:spPr>
            <a:xfrm>
              <a:off x="2691469" y="2596273"/>
              <a:ext cx="615555" cy="110339"/>
            </a:xfrm>
            <a:prstGeom prst="line">
              <a:avLst/>
            </a:prstGeom>
            <a:noFill/>
            <a:ln w="9525" cap="flat" cmpd="sng" algn="ctr">
              <a:solidFill>
                <a:sysClr val="windowText" lastClr="000000">
                  <a:shade val="48000"/>
                  <a:satMod val="110000"/>
                </a:sysClr>
              </a:solidFill>
              <a:prstDash val="solid"/>
            </a:ln>
            <a:effectLst/>
          </p:spPr>
        </p:cxnSp>
        <p:sp>
          <p:nvSpPr>
            <p:cNvPr id="44" name="TextBox 43"/>
            <p:cNvSpPr txBox="1"/>
            <p:nvPr/>
          </p:nvSpPr>
          <p:spPr>
            <a:xfrm>
              <a:off x="3275856" y="3789040"/>
              <a:ext cx="1729256" cy="523220"/>
            </a:xfrm>
            <a:prstGeom prst="rect">
              <a:avLst/>
            </a:prstGeom>
            <a:noFill/>
            <a:ln w="3175">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Κάθετη Διάσταση</a:t>
              </a:r>
            </a:p>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σε θέση ανάπαυσης</a:t>
              </a:r>
            </a:p>
          </p:txBody>
        </p:sp>
        <p:cxnSp>
          <p:nvCxnSpPr>
            <p:cNvPr id="45" name="Straight Connector 58"/>
            <p:cNvCxnSpPr>
              <a:stCxn id="44" idx="1"/>
            </p:cNvCxnSpPr>
            <p:nvPr/>
          </p:nvCxnSpPr>
          <p:spPr>
            <a:xfrm flipH="1">
              <a:off x="2987824" y="4050650"/>
              <a:ext cx="288032" cy="26422"/>
            </a:xfrm>
            <a:prstGeom prst="line">
              <a:avLst/>
            </a:prstGeom>
            <a:noFill/>
            <a:ln w="9525" cap="flat" cmpd="sng" algn="ctr">
              <a:solidFill>
                <a:sysClr val="windowText" lastClr="000000">
                  <a:shade val="48000"/>
                  <a:satMod val="110000"/>
                </a:sysClr>
              </a:solidFill>
              <a:prstDash val="solid"/>
            </a:ln>
            <a:effectLst/>
          </p:spPr>
        </p:cxnSp>
      </p:grpSp>
      <p:grpSp>
        <p:nvGrpSpPr>
          <p:cNvPr id="46" name="Group 67"/>
          <p:cNvGrpSpPr/>
          <p:nvPr/>
        </p:nvGrpSpPr>
        <p:grpSpPr>
          <a:xfrm>
            <a:off x="5183900" y="1556792"/>
            <a:ext cx="3619874" cy="3589084"/>
            <a:chOff x="5183900" y="2204864"/>
            <a:chExt cx="3619874" cy="3589084"/>
          </a:xfrm>
        </p:grpSpPr>
        <p:grpSp>
          <p:nvGrpSpPr>
            <p:cNvPr id="48" name="Group 63"/>
            <p:cNvGrpSpPr/>
            <p:nvPr/>
          </p:nvGrpSpPr>
          <p:grpSpPr>
            <a:xfrm>
              <a:off x="5183900" y="2204864"/>
              <a:ext cx="3619874" cy="3589084"/>
              <a:chOff x="5598186" y="2204864"/>
              <a:chExt cx="3619874" cy="3589084"/>
            </a:xfrm>
          </p:grpSpPr>
          <p:sp>
            <p:nvSpPr>
              <p:cNvPr id="50" name="Freeform 23"/>
              <p:cNvSpPr/>
              <p:nvPr/>
            </p:nvSpPr>
            <p:spPr>
              <a:xfrm>
                <a:off x="6012160" y="2924944"/>
                <a:ext cx="357351" cy="651641"/>
              </a:xfrm>
              <a:custGeom>
                <a:avLst/>
                <a:gdLst>
                  <a:gd name="connsiteX0" fmla="*/ 55179 w 357351"/>
                  <a:gd name="connsiteY0" fmla="*/ 614855 h 651641"/>
                  <a:gd name="connsiteX1" fmla="*/ 39414 w 357351"/>
                  <a:gd name="connsiteY1" fmla="*/ 457200 h 651641"/>
                  <a:gd name="connsiteX2" fmla="*/ 7883 w 357351"/>
                  <a:gd name="connsiteY2" fmla="*/ 268014 h 651641"/>
                  <a:gd name="connsiteX3" fmla="*/ 7883 w 357351"/>
                  <a:gd name="connsiteY3" fmla="*/ 110359 h 651641"/>
                  <a:gd name="connsiteX4" fmla="*/ 55179 w 357351"/>
                  <a:gd name="connsiteY4" fmla="*/ 0 h 651641"/>
                  <a:gd name="connsiteX5" fmla="*/ 181303 w 357351"/>
                  <a:gd name="connsiteY5" fmla="*/ 110359 h 651641"/>
                  <a:gd name="connsiteX6" fmla="*/ 212834 w 357351"/>
                  <a:gd name="connsiteY6" fmla="*/ 331076 h 651641"/>
                  <a:gd name="connsiteX7" fmla="*/ 338958 w 357351"/>
                  <a:gd name="connsiteY7" fmla="*/ 599090 h 651641"/>
                  <a:gd name="connsiteX8" fmla="*/ 323193 w 357351"/>
                  <a:gd name="connsiteY8" fmla="*/ 614855 h 651641"/>
                  <a:gd name="connsiteX9" fmla="*/ 228600 w 357351"/>
                  <a:gd name="connsiteY9" fmla="*/ 646386 h 651641"/>
                  <a:gd name="connsiteX10" fmla="*/ 212834 w 357351"/>
                  <a:gd name="connsiteY10" fmla="*/ 646386 h 651641"/>
                  <a:gd name="connsiteX11" fmla="*/ 149772 w 357351"/>
                  <a:gd name="connsiteY11" fmla="*/ 614855 h 651641"/>
                  <a:gd name="connsiteX12" fmla="*/ 55179 w 357351"/>
                  <a:gd name="connsiteY12" fmla="*/ 614855 h 6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351" h="651641">
                    <a:moveTo>
                      <a:pt x="55179" y="614855"/>
                    </a:moveTo>
                    <a:cubicBezTo>
                      <a:pt x="36786" y="588579"/>
                      <a:pt x="47297" y="515007"/>
                      <a:pt x="39414" y="457200"/>
                    </a:cubicBezTo>
                    <a:cubicBezTo>
                      <a:pt x="31531" y="399393"/>
                      <a:pt x="13138" y="325821"/>
                      <a:pt x="7883" y="268014"/>
                    </a:cubicBezTo>
                    <a:cubicBezTo>
                      <a:pt x="2628" y="210207"/>
                      <a:pt x="0" y="155028"/>
                      <a:pt x="7883" y="110359"/>
                    </a:cubicBezTo>
                    <a:cubicBezTo>
                      <a:pt x="15766" y="65690"/>
                      <a:pt x="26276" y="0"/>
                      <a:pt x="55179" y="0"/>
                    </a:cubicBezTo>
                    <a:cubicBezTo>
                      <a:pt x="84082" y="0"/>
                      <a:pt x="155027" y="55180"/>
                      <a:pt x="181303" y="110359"/>
                    </a:cubicBezTo>
                    <a:cubicBezTo>
                      <a:pt x="207579" y="165538"/>
                      <a:pt x="186558" y="249621"/>
                      <a:pt x="212834" y="331076"/>
                    </a:cubicBezTo>
                    <a:cubicBezTo>
                      <a:pt x="239110" y="412531"/>
                      <a:pt x="320565" y="551794"/>
                      <a:pt x="338958" y="599090"/>
                    </a:cubicBezTo>
                    <a:cubicBezTo>
                      <a:pt x="357351" y="646386"/>
                      <a:pt x="341586" y="606972"/>
                      <a:pt x="323193" y="614855"/>
                    </a:cubicBezTo>
                    <a:cubicBezTo>
                      <a:pt x="304800" y="622738"/>
                      <a:pt x="246993" y="641131"/>
                      <a:pt x="228600" y="646386"/>
                    </a:cubicBezTo>
                    <a:cubicBezTo>
                      <a:pt x="210207" y="651641"/>
                      <a:pt x="225972" y="651641"/>
                      <a:pt x="212834" y="646386"/>
                    </a:cubicBezTo>
                    <a:cubicBezTo>
                      <a:pt x="199696" y="641131"/>
                      <a:pt x="176048" y="614855"/>
                      <a:pt x="149772" y="614855"/>
                    </a:cubicBezTo>
                    <a:cubicBezTo>
                      <a:pt x="123496" y="614855"/>
                      <a:pt x="73572" y="641131"/>
                      <a:pt x="55179" y="614855"/>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w="9525" cap="flat" cmpd="sng" algn="ctr">
                <a:solidFill>
                  <a:srgbClr val="9CB084">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Freeform 24"/>
              <p:cNvSpPr/>
              <p:nvPr/>
            </p:nvSpPr>
            <p:spPr>
              <a:xfrm>
                <a:off x="6071092" y="3523715"/>
                <a:ext cx="373116" cy="625365"/>
              </a:xfrm>
              <a:custGeom>
                <a:avLst/>
                <a:gdLst>
                  <a:gd name="connsiteX0" fmla="*/ 15765 w 373116"/>
                  <a:gd name="connsiteY0" fmla="*/ 81455 h 625365"/>
                  <a:gd name="connsiteX1" fmla="*/ 31531 w 373116"/>
                  <a:gd name="connsiteY1" fmla="*/ 254876 h 625365"/>
                  <a:gd name="connsiteX2" fmla="*/ 141889 w 373116"/>
                  <a:gd name="connsiteY2" fmla="*/ 317938 h 625365"/>
                  <a:gd name="connsiteX3" fmla="*/ 220717 w 373116"/>
                  <a:gd name="connsiteY3" fmla="*/ 396765 h 625365"/>
                  <a:gd name="connsiteX4" fmla="*/ 220717 w 373116"/>
                  <a:gd name="connsiteY4" fmla="*/ 522889 h 625365"/>
                  <a:gd name="connsiteX5" fmla="*/ 283779 w 373116"/>
                  <a:gd name="connsiteY5" fmla="*/ 617482 h 625365"/>
                  <a:gd name="connsiteX6" fmla="*/ 346841 w 373116"/>
                  <a:gd name="connsiteY6" fmla="*/ 475593 h 625365"/>
                  <a:gd name="connsiteX7" fmla="*/ 362606 w 373116"/>
                  <a:gd name="connsiteY7" fmla="*/ 286407 h 625365"/>
                  <a:gd name="connsiteX8" fmla="*/ 362606 w 373116"/>
                  <a:gd name="connsiteY8" fmla="*/ 176048 h 625365"/>
                  <a:gd name="connsiteX9" fmla="*/ 299544 w 373116"/>
                  <a:gd name="connsiteY9" fmla="*/ 18393 h 625365"/>
                  <a:gd name="connsiteX10" fmla="*/ 204951 w 373116"/>
                  <a:gd name="connsiteY10" fmla="*/ 65689 h 625365"/>
                  <a:gd name="connsiteX11" fmla="*/ 126124 w 373116"/>
                  <a:gd name="connsiteY11" fmla="*/ 49924 h 625365"/>
                  <a:gd name="connsiteX12" fmla="*/ 15765 w 373116"/>
                  <a:gd name="connsiteY12" fmla="*/ 81455 h 6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116" h="625365">
                    <a:moveTo>
                      <a:pt x="15765" y="81455"/>
                    </a:moveTo>
                    <a:cubicBezTo>
                      <a:pt x="0" y="115614"/>
                      <a:pt x="10510" y="215462"/>
                      <a:pt x="31531" y="254876"/>
                    </a:cubicBezTo>
                    <a:cubicBezTo>
                      <a:pt x="52552" y="294290"/>
                      <a:pt x="110358" y="294290"/>
                      <a:pt x="141889" y="317938"/>
                    </a:cubicBezTo>
                    <a:cubicBezTo>
                      <a:pt x="173420" y="341586"/>
                      <a:pt x="207579" y="362607"/>
                      <a:pt x="220717" y="396765"/>
                    </a:cubicBezTo>
                    <a:cubicBezTo>
                      <a:pt x="233855" y="430923"/>
                      <a:pt x="210207" y="486103"/>
                      <a:pt x="220717" y="522889"/>
                    </a:cubicBezTo>
                    <a:cubicBezTo>
                      <a:pt x="231227" y="559675"/>
                      <a:pt x="262758" y="625365"/>
                      <a:pt x="283779" y="617482"/>
                    </a:cubicBezTo>
                    <a:cubicBezTo>
                      <a:pt x="304800" y="609599"/>
                      <a:pt x="333703" y="530772"/>
                      <a:pt x="346841" y="475593"/>
                    </a:cubicBezTo>
                    <a:cubicBezTo>
                      <a:pt x="359979" y="420414"/>
                      <a:pt x="359979" y="336331"/>
                      <a:pt x="362606" y="286407"/>
                    </a:cubicBezTo>
                    <a:cubicBezTo>
                      <a:pt x="365234" y="236483"/>
                      <a:pt x="373116" y="220717"/>
                      <a:pt x="362606" y="176048"/>
                    </a:cubicBezTo>
                    <a:cubicBezTo>
                      <a:pt x="352096" y="131379"/>
                      <a:pt x="325820" y="36786"/>
                      <a:pt x="299544" y="18393"/>
                    </a:cubicBezTo>
                    <a:cubicBezTo>
                      <a:pt x="273268" y="0"/>
                      <a:pt x="233854" y="60434"/>
                      <a:pt x="204951" y="65689"/>
                    </a:cubicBezTo>
                    <a:cubicBezTo>
                      <a:pt x="176048" y="70944"/>
                      <a:pt x="157655" y="44669"/>
                      <a:pt x="126124" y="49924"/>
                    </a:cubicBezTo>
                    <a:cubicBezTo>
                      <a:pt x="94593" y="55179"/>
                      <a:pt x="31530" y="47296"/>
                      <a:pt x="15765" y="81455"/>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52" name="Freeform 25"/>
              <p:cNvSpPr/>
              <p:nvPr/>
            </p:nvSpPr>
            <p:spPr>
              <a:xfrm>
                <a:off x="5937586" y="3902147"/>
                <a:ext cx="362606" cy="606973"/>
              </a:xfrm>
              <a:custGeom>
                <a:avLst/>
                <a:gdLst>
                  <a:gd name="connsiteX0" fmla="*/ 10510 w 362606"/>
                  <a:gd name="connsiteY0" fmla="*/ 554421 h 606973"/>
                  <a:gd name="connsiteX1" fmla="*/ 42041 w 362606"/>
                  <a:gd name="connsiteY1" fmla="*/ 349469 h 606973"/>
                  <a:gd name="connsiteX2" fmla="*/ 152400 w 362606"/>
                  <a:gd name="connsiteY2" fmla="*/ 254876 h 606973"/>
                  <a:gd name="connsiteX3" fmla="*/ 310055 w 362606"/>
                  <a:gd name="connsiteY3" fmla="*/ 18393 h 606973"/>
                  <a:gd name="connsiteX4" fmla="*/ 357351 w 362606"/>
                  <a:gd name="connsiteY4" fmla="*/ 144517 h 606973"/>
                  <a:gd name="connsiteX5" fmla="*/ 278524 w 362606"/>
                  <a:gd name="connsiteY5" fmla="*/ 428296 h 606973"/>
                  <a:gd name="connsiteX6" fmla="*/ 183931 w 362606"/>
                  <a:gd name="connsiteY6" fmla="*/ 585952 h 606973"/>
                  <a:gd name="connsiteX7" fmla="*/ 105103 w 362606"/>
                  <a:gd name="connsiteY7" fmla="*/ 554421 h 606973"/>
                  <a:gd name="connsiteX8" fmla="*/ 10510 w 362606"/>
                  <a:gd name="connsiteY8" fmla="*/ 554421 h 60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606" h="606973">
                    <a:moveTo>
                      <a:pt x="10510" y="554421"/>
                    </a:moveTo>
                    <a:cubicBezTo>
                      <a:pt x="0" y="520262"/>
                      <a:pt x="18393" y="399393"/>
                      <a:pt x="42041" y="349469"/>
                    </a:cubicBezTo>
                    <a:cubicBezTo>
                      <a:pt x="65689" y="299545"/>
                      <a:pt x="107731" y="310055"/>
                      <a:pt x="152400" y="254876"/>
                    </a:cubicBezTo>
                    <a:cubicBezTo>
                      <a:pt x="197069" y="199697"/>
                      <a:pt x="275897" y="36786"/>
                      <a:pt x="310055" y="18393"/>
                    </a:cubicBezTo>
                    <a:cubicBezTo>
                      <a:pt x="344214" y="0"/>
                      <a:pt x="362606" y="76200"/>
                      <a:pt x="357351" y="144517"/>
                    </a:cubicBezTo>
                    <a:cubicBezTo>
                      <a:pt x="352096" y="212834"/>
                      <a:pt x="307427" y="354724"/>
                      <a:pt x="278524" y="428296"/>
                    </a:cubicBezTo>
                    <a:cubicBezTo>
                      <a:pt x="249621" y="501869"/>
                      <a:pt x="212834" y="564931"/>
                      <a:pt x="183931" y="585952"/>
                    </a:cubicBezTo>
                    <a:cubicBezTo>
                      <a:pt x="155028" y="606973"/>
                      <a:pt x="136634" y="562304"/>
                      <a:pt x="105103" y="554421"/>
                    </a:cubicBezTo>
                    <a:cubicBezTo>
                      <a:pt x="73572" y="546538"/>
                      <a:pt x="21020" y="588580"/>
                      <a:pt x="10510" y="554421"/>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9525" cap="flat" cmpd="sng" algn="ctr">
                <a:solidFill>
                  <a:srgbClr val="CEB966">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58" name="Freeform 26"/>
              <p:cNvSpPr/>
              <p:nvPr/>
            </p:nvSpPr>
            <p:spPr>
              <a:xfrm>
                <a:off x="5706859" y="4437112"/>
                <a:ext cx="449317" cy="680544"/>
              </a:xfrm>
              <a:custGeom>
                <a:avLst/>
                <a:gdLst>
                  <a:gd name="connsiteX0" fmla="*/ 252248 w 449317"/>
                  <a:gd name="connsiteY0" fmla="*/ 15765 h 680544"/>
                  <a:gd name="connsiteX1" fmla="*/ 189186 w 449317"/>
                  <a:gd name="connsiteY1" fmla="*/ 110358 h 680544"/>
                  <a:gd name="connsiteX2" fmla="*/ 78827 w 449317"/>
                  <a:gd name="connsiteY2" fmla="*/ 394137 h 680544"/>
                  <a:gd name="connsiteX3" fmla="*/ 47296 w 449317"/>
                  <a:gd name="connsiteY3" fmla="*/ 504496 h 680544"/>
                  <a:gd name="connsiteX4" fmla="*/ 15765 w 449317"/>
                  <a:gd name="connsiteY4" fmla="*/ 551793 h 680544"/>
                  <a:gd name="connsiteX5" fmla="*/ 15765 w 449317"/>
                  <a:gd name="connsiteY5" fmla="*/ 677917 h 680544"/>
                  <a:gd name="connsiteX6" fmla="*/ 110358 w 449317"/>
                  <a:gd name="connsiteY6" fmla="*/ 567558 h 680544"/>
                  <a:gd name="connsiteX7" fmla="*/ 236482 w 449317"/>
                  <a:gd name="connsiteY7" fmla="*/ 441434 h 680544"/>
                  <a:gd name="connsiteX8" fmla="*/ 299544 w 449317"/>
                  <a:gd name="connsiteY8" fmla="*/ 299544 h 680544"/>
                  <a:gd name="connsiteX9" fmla="*/ 346841 w 449317"/>
                  <a:gd name="connsiteY9" fmla="*/ 252248 h 680544"/>
                  <a:gd name="connsiteX10" fmla="*/ 441434 w 449317"/>
                  <a:gd name="connsiteY10" fmla="*/ 47296 h 680544"/>
                  <a:gd name="connsiteX11" fmla="*/ 394138 w 449317"/>
                  <a:gd name="connsiteY11" fmla="*/ 15765 h 680544"/>
                  <a:gd name="connsiteX12" fmla="*/ 252248 w 449317"/>
                  <a:gd name="connsiteY12" fmla="*/ 15765 h 68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317" h="680544">
                    <a:moveTo>
                      <a:pt x="252248" y="15765"/>
                    </a:moveTo>
                    <a:cubicBezTo>
                      <a:pt x="218089" y="31530"/>
                      <a:pt x="218090" y="47296"/>
                      <a:pt x="189186" y="110358"/>
                    </a:cubicBezTo>
                    <a:cubicBezTo>
                      <a:pt x="160282" y="173420"/>
                      <a:pt x="102475" y="328447"/>
                      <a:pt x="78827" y="394137"/>
                    </a:cubicBezTo>
                    <a:cubicBezTo>
                      <a:pt x="55179" y="459827"/>
                      <a:pt x="57806" y="478220"/>
                      <a:pt x="47296" y="504496"/>
                    </a:cubicBezTo>
                    <a:cubicBezTo>
                      <a:pt x="36786" y="530772"/>
                      <a:pt x="21020" y="522889"/>
                      <a:pt x="15765" y="551793"/>
                    </a:cubicBezTo>
                    <a:cubicBezTo>
                      <a:pt x="10510" y="580697"/>
                      <a:pt x="0" y="675290"/>
                      <a:pt x="15765" y="677917"/>
                    </a:cubicBezTo>
                    <a:cubicBezTo>
                      <a:pt x="31530" y="680544"/>
                      <a:pt x="73572" y="606972"/>
                      <a:pt x="110358" y="567558"/>
                    </a:cubicBezTo>
                    <a:cubicBezTo>
                      <a:pt x="147144" y="528144"/>
                      <a:pt x="204951" y="486103"/>
                      <a:pt x="236482" y="441434"/>
                    </a:cubicBezTo>
                    <a:cubicBezTo>
                      <a:pt x="268013" y="396765"/>
                      <a:pt x="281151" y="331075"/>
                      <a:pt x="299544" y="299544"/>
                    </a:cubicBezTo>
                    <a:cubicBezTo>
                      <a:pt x="317937" y="268013"/>
                      <a:pt x="323193" y="294289"/>
                      <a:pt x="346841" y="252248"/>
                    </a:cubicBezTo>
                    <a:cubicBezTo>
                      <a:pt x="370489" y="210207"/>
                      <a:pt x="433551" y="86710"/>
                      <a:pt x="441434" y="47296"/>
                    </a:cubicBezTo>
                    <a:cubicBezTo>
                      <a:pt x="449317" y="7882"/>
                      <a:pt x="425669" y="15765"/>
                      <a:pt x="394138" y="15765"/>
                    </a:cubicBezTo>
                    <a:cubicBezTo>
                      <a:pt x="362607" y="15765"/>
                      <a:pt x="286407" y="0"/>
                      <a:pt x="252248" y="15765"/>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w="9525" cap="flat" cmpd="sng" algn="ctr">
                <a:solidFill>
                  <a:srgbClr val="9CB084">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cxnSp>
            <p:nvCxnSpPr>
              <p:cNvPr id="60" name="Straight Connector 28"/>
              <p:cNvCxnSpPr/>
              <p:nvPr/>
            </p:nvCxnSpPr>
            <p:spPr>
              <a:xfrm>
                <a:off x="6432331" y="5612523"/>
                <a:ext cx="299909" cy="48725"/>
              </a:xfrm>
              <a:prstGeom prst="line">
                <a:avLst/>
              </a:prstGeom>
              <a:noFill/>
              <a:ln w="9525" cap="flat" cmpd="sng" algn="ctr">
                <a:solidFill>
                  <a:sysClr val="windowText" lastClr="000000">
                    <a:shade val="48000"/>
                    <a:satMod val="110000"/>
                  </a:sysClr>
                </a:solidFill>
                <a:prstDash val="solid"/>
              </a:ln>
              <a:effectLst/>
            </p:spPr>
          </p:cxnSp>
          <p:cxnSp>
            <p:nvCxnSpPr>
              <p:cNvPr id="61" name="Straight Connector 34"/>
              <p:cNvCxnSpPr/>
              <p:nvPr/>
            </p:nvCxnSpPr>
            <p:spPr>
              <a:xfrm flipH="1">
                <a:off x="6732240" y="2708920"/>
                <a:ext cx="864096" cy="2952000"/>
              </a:xfrm>
              <a:prstGeom prst="line">
                <a:avLst/>
              </a:prstGeom>
              <a:noFill/>
              <a:ln w="9525" cap="flat" cmpd="sng" algn="ctr">
                <a:solidFill>
                  <a:srgbClr val="FF0000"/>
                </a:solidFill>
                <a:prstDash val="solid"/>
                <a:headEnd type="oval" w="med" len="med"/>
                <a:tailEnd type="oval" w="med" len="med"/>
              </a:ln>
              <a:effectLst/>
            </p:spPr>
          </p:cxnSp>
          <p:sp>
            <p:nvSpPr>
              <p:cNvPr id="65" name="Freeform 52"/>
              <p:cNvSpPr/>
              <p:nvPr/>
            </p:nvSpPr>
            <p:spPr>
              <a:xfrm>
                <a:off x="6588352" y="2204864"/>
                <a:ext cx="1152000" cy="1944000"/>
              </a:xfrm>
              <a:custGeom>
                <a:avLst/>
                <a:gdLst>
                  <a:gd name="connsiteX0" fmla="*/ 1103586 w 1187669"/>
                  <a:gd name="connsiteY0" fmla="*/ 0 h 1957552"/>
                  <a:gd name="connsiteX1" fmla="*/ 1135117 w 1187669"/>
                  <a:gd name="connsiteY1" fmla="*/ 157656 h 1957552"/>
                  <a:gd name="connsiteX2" fmla="*/ 1150883 w 1187669"/>
                  <a:gd name="connsiteY2" fmla="*/ 252249 h 1957552"/>
                  <a:gd name="connsiteX3" fmla="*/ 1135117 w 1187669"/>
                  <a:gd name="connsiteY3" fmla="*/ 331076 h 1957552"/>
                  <a:gd name="connsiteX4" fmla="*/ 835573 w 1187669"/>
                  <a:gd name="connsiteY4" fmla="*/ 346842 h 1957552"/>
                  <a:gd name="connsiteX5" fmla="*/ 536028 w 1187669"/>
                  <a:gd name="connsiteY5" fmla="*/ 331076 h 1957552"/>
                  <a:gd name="connsiteX6" fmla="*/ 362607 w 1187669"/>
                  <a:gd name="connsiteY6" fmla="*/ 394138 h 1957552"/>
                  <a:gd name="connsiteX7" fmla="*/ 268014 w 1187669"/>
                  <a:gd name="connsiteY7" fmla="*/ 504497 h 1957552"/>
                  <a:gd name="connsiteX8" fmla="*/ 189186 w 1187669"/>
                  <a:gd name="connsiteY8" fmla="*/ 709449 h 1957552"/>
                  <a:gd name="connsiteX9" fmla="*/ 126124 w 1187669"/>
                  <a:gd name="connsiteY9" fmla="*/ 914400 h 1957552"/>
                  <a:gd name="connsiteX10" fmla="*/ 126124 w 1187669"/>
                  <a:gd name="connsiteY10" fmla="*/ 1198180 h 1957552"/>
                  <a:gd name="connsiteX11" fmla="*/ 157655 w 1187669"/>
                  <a:gd name="connsiteY11" fmla="*/ 1308538 h 1957552"/>
                  <a:gd name="connsiteX12" fmla="*/ 220717 w 1187669"/>
                  <a:gd name="connsiteY12" fmla="*/ 1481959 h 1957552"/>
                  <a:gd name="connsiteX13" fmla="*/ 299545 w 1187669"/>
                  <a:gd name="connsiteY13" fmla="*/ 1608083 h 1957552"/>
                  <a:gd name="connsiteX14" fmla="*/ 299545 w 1187669"/>
                  <a:gd name="connsiteY14" fmla="*/ 1749973 h 1957552"/>
                  <a:gd name="connsiteX15" fmla="*/ 236483 w 1187669"/>
                  <a:gd name="connsiteY15" fmla="*/ 1844566 h 1957552"/>
                  <a:gd name="connsiteX16" fmla="*/ 157655 w 1187669"/>
                  <a:gd name="connsiteY16" fmla="*/ 1939159 h 1957552"/>
                  <a:gd name="connsiteX17" fmla="*/ 0 w 1187669"/>
                  <a:gd name="connsiteY17" fmla="*/ 1954925 h 195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7669" h="1957552">
                    <a:moveTo>
                      <a:pt x="1103586" y="0"/>
                    </a:moveTo>
                    <a:cubicBezTo>
                      <a:pt x="1115410" y="57807"/>
                      <a:pt x="1127234" y="115615"/>
                      <a:pt x="1135117" y="157656"/>
                    </a:cubicBezTo>
                    <a:cubicBezTo>
                      <a:pt x="1143000" y="199697"/>
                      <a:pt x="1150883" y="223346"/>
                      <a:pt x="1150883" y="252249"/>
                    </a:cubicBezTo>
                    <a:cubicBezTo>
                      <a:pt x="1150883" y="281152"/>
                      <a:pt x="1187669" y="315311"/>
                      <a:pt x="1135117" y="331076"/>
                    </a:cubicBezTo>
                    <a:cubicBezTo>
                      <a:pt x="1082565" y="346841"/>
                      <a:pt x="935421" y="346842"/>
                      <a:pt x="835573" y="346842"/>
                    </a:cubicBezTo>
                    <a:cubicBezTo>
                      <a:pt x="735725" y="346842"/>
                      <a:pt x="614856" y="323193"/>
                      <a:pt x="536028" y="331076"/>
                    </a:cubicBezTo>
                    <a:cubicBezTo>
                      <a:pt x="457200" y="338959"/>
                      <a:pt x="407276" y="365235"/>
                      <a:pt x="362607" y="394138"/>
                    </a:cubicBezTo>
                    <a:cubicBezTo>
                      <a:pt x="317938" y="423041"/>
                      <a:pt x="296917" y="451945"/>
                      <a:pt x="268014" y="504497"/>
                    </a:cubicBezTo>
                    <a:cubicBezTo>
                      <a:pt x="239111" y="557049"/>
                      <a:pt x="212834" y="641132"/>
                      <a:pt x="189186" y="709449"/>
                    </a:cubicBezTo>
                    <a:cubicBezTo>
                      <a:pt x="165538" y="777766"/>
                      <a:pt x="136634" y="832945"/>
                      <a:pt x="126124" y="914400"/>
                    </a:cubicBezTo>
                    <a:cubicBezTo>
                      <a:pt x="115614" y="995855"/>
                      <a:pt x="120869" y="1132490"/>
                      <a:pt x="126124" y="1198180"/>
                    </a:cubicBezTo>
                    <a:cubicBezTo>
                      <a:pt x="131379" y="1263870"/>
                      <a:pt x="141890" y="1261242"/>
                      <a:pt x="157655" y="1308538"/>
                    </a:cubicBezTo>
                    <a:cubicBezTo>
                      <a:pt x="173421" y="1355835"/>
                      <a:pt x="197069" y="1432035"/>
                      <a:pt x="220717" y="1481959"/>
                    </a:cubicBezTo>
                    <a:cubicBezTo>
                      <a:pt x="244365" y="1531883"/>
                      <a:pt x="286407" y="1563414"/>
                      <a:pt x="299545" y="1608083"/>
                    </a:cubicBezTo>
                    <a:cubicBezTo>
                      <a:pt x="312683" y="1652752"/>
                      <a:pt x="310055" y="1710559"/>
                      <a:pt x="299545" y="1749973"/>
                    </a:cubicBezTo>
                    <a:cubicBezTo>
                      <a:pt x="289035" y="1789387"/>
                      <a:pt x="260131" y="1813035"/>
                      <a:pt x="236483" y="1844566"/>
                    </a:cubicBezTo>
                    <a:cubicBezTo>
                      <a:pt x="212835" y="1876097"/>
                      <a:pt x="197069" y="1920766"/>
                      <a:pt x="157655" y="1939159"/>
                    </a:cubicBezTo>
                    <a:cubicBezTo>
                      <a:pt x="118241" y="1957552"/>
                      <a:pt x="59120" y="1956238"/>
                      <a:pt x="0" y="1954925"/>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66" name="Freeform 53"/>
              <p:cNvSpPr/>
              <p:nvPr/>
            </p:nvSpPr>
            <p:spPr>
              <a:xfrm>
                <a:off x="5598186" y="4149080"/>
                <a:ext cx="1206062" cy="1644868"/>
              </a:xfrm>
              <a:custGeom>
                <a:avLst/>
                <a:gdLst>
                  <a:gd name="connsiteX0" fmla="*/ 945931 w 1206062"/>
                  <a:gd name="connsiteY0" fmla="*/ 21020 h 1644868"/>
                  <a:gd name="connsiteX1" fmla="*/ 1024758 w 1206062"/>
                  <a:gd name="connsiteY1" fmla="*/ 5255 h 1644868"/>
                  <a:gd name="connsiteX2" fmla="*/ 1150882 w 1206062"/>
                  <a:gd name="connsiteY2" fmla="*/ 52551 h 1644868"/>
                  <a:gd name="connsiteX3" fmla="*/ 1198179 w 1206062"/>
                  <a:gd name="connsiteY3" fmla="*/ 210206 h 1644868"/>
                  <a:gd name="connsiteX4" fmla="*/ 1103586 w 1206062"/>
                  <a:gd name="connsiteY4" fmla="*/ 336330 h 1644868"/>
                  <a:gd name="connsiteX5" fmla="*/ 930165 w 1206062"/>
                  <a:gd name="connsiteY5" fmla="*/ 541282 h 1644868"/>
                  <a:gd name="connsiteX6" fmla="*/ 867103 w 1206062"/>
                  <a:gd name="connsiteY6" fmla="*/ 698937 h 1644868"/>
                  <a:gd name="connsiteX7" fmla="*/ 819806 w 1206062"/>
                  <a:gd name="connsiteY7" fmla="*/ 998482 h 1644868"/>
                  <a:gd name="connsiteX8" fmla="*/ 819806 w 1206062"/>
                  <a:gd name="connsiteY8" fmla="*/ 1392620 h 1644868"/>
                  <a:gd name="connsiteX9" fmla="*/ 819806 w 1206062"/>
                  <a:gd name="connsiteY9" fmla="*/ 1534510 h 1644868"/>
                  <a:gd name="connsiteX10" fmla="*/ 819806 w 1206062"/>
                  <a:gd name="connsiteY10" fmla="*/ 1581806 h 1644868"/>
                  <a:gd name="connsiteX11" fmla="*/ 488731 w 1206062"/>
                  <a:gd name="connsiteY11" fmla="*/ 1644868 h 1644868"/>
                  <a:gd name="connsiteX12" fmla="*/ 0 w 1206062"/>
                  <a:gd name="connsiteY12" fmla="*/ 1581806 h 164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062" h="1644868">
                    <a:moveTo>
                      <a:pt x="945931" y="21020"/>
                    </a:moveTo>
                    <a:cubicBezTo>
                      <a:pt x="968265" y="10510"/>
                      <a:pt x="990600" y="0"/>
                      <a:pt x="1024758" y="5255"/>
                    </a:cubicBezTo>
                    <a:cubicBezTo>
                      <a:pt x="1058916" y="10510"/>
                      <a:pt x="1121979" y="18393"/>
                      <a:pt x="1150882" y="52551"/>
                    </a:cubicBezTo>
                    <a:cubicBezTo>
                      <a:pt x="1179785" y="86709"/>
                      <a:pt x="1206062" y="162910"/>
                      <a:pt x="1198179" y="210206"/>
                    </a:cubicBezTo>
                    <a:cubicBezTo>
                      <a:pt x="1190296" y="257502"/>
                      <a:pt x="1148255" y="281151"/>
                      <a:pt x="1103586" y="336330"/>
                    </a:cubicBezTo>
                    <a:cubicBezTo>
                      <a:pt x="1058917" y="391509"/>
                      <a:pt x="969579" y="480848"/>
                      <a:pt x="930165" y="541282"/>
                    </a:cubicBezTo>
                    <a:cubicBezTo>
                      <a:pt x="890751" y="601716"/>
                      <a:pt x="885496" y="622737"/>
                      <a:pt x="867103" y="698937"/>
                    </a:cubicBezTo>
                    <a:cubicBezTo>
                      <a:pt x="848710" y="775137"/>
                      <a:pt x="827689" y="882868"/>
                      <a:pt x="819806" y="998482"/>
                    </a:cubicBezTo>
                    <a:cubicBezTo>
                      <a:pt x="811923" y="1114096"/>
                      <a:pt x="819806" y="1392620"/>
                      <a:pt x="819806" y="1392620"/>
                    </a:cubicBezTo>
                    <a:lnTo>
                      <a:pt x="819806" y="1534510"/>
                    </a:lnTo>
                    <a:cubicBezTo>
                      <a:pt x="819806" y="1566041"/>
                      <a:pt x="874985" y="1563413"/>
                      <a:pt x="819806" y="1581806"/>
                    </a:cubicBezTo>
                    <a:cubicBezTo>
                      <a:pt x="764627" y="1600199"/>
                      <a:pt x="625365" y="1644868"/>
                      <a:pt x="488731" y="1644868"/>
                    </a:cubicBezTo>
                    <a:cubicBezTo>
                      <a:pt x="352097" y="1644868"/>
                      <a:pt x="176048" y="1613337"/>
                      <a:pt x="0" y="1581806"/>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cxnSp>
            <p:nvCxnSpPr>
              <p:cNvPr id="70" name="Straight Connector 54"/>
              <p:cNvCxnSpPr/>
              <p:nvPr/>
            </p:nvCxnSpPr>
            <p:spPr>
              <a:xfrm>
                <a:off x="6948264" y="2598581"/>
                <a:ext cx="615555" cy="110339"/>
              </a:xfrm>
              <a:prstGeom prst="line">
                <a:avLst/>
              </a:prstGeom>
              <a:noFill/>
              <a:ln w="9525" cap="flat" cmpd="sng" algn="ctr">
                <a:solidFill>
                  <a:sysClr val="windowText" lastClr="000000">
                    <a:shade val="48000"/>
                    <a:satMod val="110000"/>
                  </a:sysClr>
                </a:solidFill>
                <a:prstDash val="solid"/>
              </a:ln>
              <a:effectLst/>
            </p:spPr>
          </p:cxnSp>
          <p:sp>
            <p:nvSpPr>
              <p:cNvPr id="71" name="TextBox 70"/>
              <p:cNvSpPr txBox="1"/>
              <p:nvPr/>
            </p:nvSpPr>
            <p:spPr>
              <a:xfrm>
                <a:off x="7506566" y="3789040"/>
                <a:ext cx="1711494" cy="523220"/>
              </a:xfrm>
              <a:prstGeom prst="rect">
                <a:avLst/>
              </a:prstGeom>
              <a:noFill/>
              <a:ln w="3175">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Κάθετη Διάσταση</a:t>
                </a:r>
              </a:p>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σε θέση σύγκλεισης</a:t>
                </a:r>
              </a:p>
            </p:txBody>
          </p:sp>
        </p:grpSp>
        <p:cxnSp>
          <p:nvCxnSpPr>
            <p:cNvPr id="49" name="Straight Connector 66"/>
            <p:cNvCxnSpPr>
              <a:stCxn id="71" idx="1"/>
            </p:cNvCxnSpPr>
            <p:nvPr/>
          </p:nvCxnSpPr>
          <p:spPr>
            <a:xfrm flipH="1">
              <a:off x="6804248" y="4050650"/>
              <a:ext cx="288032" cy="26422"/>
            </a:xfrm>
            <a:prstGeom prst="line">
              <a:avLst/>
            </a:prstGeom>
            <a:noFill/>
            <a:ln w="9525" cap="flat" cmpd="sng" algn="ctr">
              <a:solidFill>
                <a:sysClr val="windowText" lastClr="000000">
                  <a:shade val="48000"/>
                  <a:satMod val="110000"/>
                </a:sysClr>
              </a:solidFill>
              <a:prstDash val="solid"/>
            </a:ln>
            <a:effectLst/>
          </p:spPr>
        </p:cxnSp>
      </p:grpSp>
    </p:spTree>
    <p:extLst>
      <p:ext uri="{BB962C8B-B14F-4D97-AF65-F5344CB8AC3E}">
        <p14:creationId xmlns:p14="http://schemas.microsoft.com/office/powerpoint/2010/main" val="637180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827584" y="1844824"/>
            <a:ext cx="3714286" cy="2819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sz="half" idx="4294967295"/>
          </p:nvPr>
        </p:nvSpPr>
        <p:spPr>
          <a:xfrm>
            <a:off x="4860032" y="1628800"/>
            <a:ext cx="4038600" cy="4824289"/>
          </a:xfrm>
        </p:spPr>
        <p:txBody>
          <a:bodyPr>
            <a:normAutofit/>
          </a:bodyPr>
          <a:lstStyle/>
          <a:p>
            <a:pPr>
              <a:lnSpc>
                <a:spcPct val="112000"/>
              </a:lnSpc>
              <a:spcBef>
                <a:spcPts val="1200"/>
              </a:spcBef>
              <a:spcAft>
                <a:spcPts val="1200"/>
              </a:spcAft>
              <a:buSzPct val="76000"/>
            </a:pPr>
            <a:r>
              <a:rPr lang="el-GR" sz="2200" dirty="0" smtClean="0">
                <a:solidFill>
                  <a:srgbClr val="000000"/>
                </a:solidFill>
              </a:rPr>
              <a:t>Θέση μέγιστης συναρμογής ή συγγόμφωσης ή καθ'εξην σύγκλειση ή σύγκλειση συνηθείας είναι η θέση στην οποία έχει επιτευχθεί η μέγιστη επαφή μεταξύ των ανταγωνιστών δοντιών. </a:t>
            </a:r>
            <a:endParaRPr lang="en-GB" sz="2200" dirty="0" smtClean="0">
              <a:solidFill>
                <a:srgbClr val="0000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3" name="Τίτλος 2"/>
          <p:cNvSpPr>
            <a:spLocks noGrp="1"/>
          </p:cNvSpPr>
          <p:nvPr>
            <p:ph type="title"/>
          </p:nvPr>
        </p:nvSpPr>
        <p:spPr/>
        <p:txBody>
          <a:bodyPr/>
          <a:lstStyle/>
          <a:p>
            <a:r>
              <a:rPr lang="el-GR" dirty="0"/>
              <a:t>Θέση Μέγιστης Συναρμογής</a:t>
            </a:r>
          </a:p>
        </p:txBody>
      </p:sp>
    </p:spTree>
    <p:extLst>
      <p:ext uri="{BB962C8B-B14F-4D97-AF65-F5344CB8AC3E}">
        <p14:creationId xmlns:p14="http://schemas.microsoft.com/office/powerpoint/2010/main" val="2588071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628800"/>
            <a:ext cx="8229600" cy="4608512"/>
          </a:xfrm>
        </p:spPr>
        <p:txBody>
          <a:bodyPr anchor="t">
            <a:normAutofit/>
          </a:bodyPr>
          <a:lstStyle/>
          <a:p>
            <a:pPr>
              <a:spcAft>
                <a:spcPts val="1200"/>
              </a:spcAft>
              <a:buSzPct val="76000"/>
            </a:pPr>
            <a:r>
              <a:rPr lang="el-GR" sz="2400" dirty="0" smtClean="0">
                <a:solidFill>
                  <a:srgbClr val="000000"/>
                </a:solidFill>
              </a:rPr>
              <a:t>Στη θέση αυτή καθοδηγείται η κάτω γνάθος στην επαναφορά της μετά από κάθε μασητικό κύκλο. </a:t>
            </a:r>
          </a:p>
          <a:p>
            <a:pPr>
              <a:spcAft>
                <a:spcPts val="1200"/>
              </a:spcAft>
              <a:buSzPct val="76000"/>
            </a:pPr>
            <a:r>
              <a:rPr lang="el-GR" sz="2400" dirty="0" smtClean="0">
                <a:solidFill>
                  <a:srgbClr val="000000"/>
                </a:solidFill>
              </a:rPr>
              <a:t>Η θέση στην οποία τα περισσότερα άτομα καταλήγουν συγκλείνοντας κατά την κατάποση.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3" name="Τίτλος 2"/>
          <p:cNvSpPr>
            <a:spLocks noGrp="1"/>
          </p:cNvSpPr>
          <p:nvPr>
            <p:ph type="title"/>
          </p:nvPr>
        </p:nvSpPr>
        <p:spPr>
          <a:xfrm>
            <a:off x="467544" y="116632"/>
            <a:ext cx="8229600" cy="1008112"/>
          </a:xfrm>
        </p:spPr>
        <p:txBody>
          <a:bodyPr>
            <a:noAutofit/>
          </a:bodyPr>
          <a:lstStyle/>
          <a:p>
            <a:r>
              <a:rPr lang="el-GR" dirty="0"/>
              <a:t>Θέση Μέγιστης συναρμογής </a:t>
            </a:r>
            <a:br>
              <a:rPr lang="el-GR" dirty="0"/>
            </a:br>
            <a:r>
              <a:rPr lang="el-GR" dirty="0"/>
              <a:t>ή Μέγιστης </a:t>
            </a:r>
            <a:r>
              <a:rPr lang="el-GR" dirty="0" err="1" smtClean="0"/>
              <a:t>συγγόμφωσης</a:t>
            </a:r>
            <a:r>
              <a:rPr lang="el-GR" dirty="0" smtClean="0"/>
              <a:t> </a:t>
            </a:r>
            <a:r>
              <a:rPr lang="el-GR" sz="3000" b="0" dirty="0" smtClean="0"/>
              <a:t>1/2</a:t>
            </a:r>
            <a:endParaRPr lang="el-GR" sz="3000" b="0" dirty="0"/>
          </a:p>
        </p:txBody>
      </p:sp>
    </p:spTree>
    <p:extLst>
      <p:ext uri="{BB962C8B-B14F-4D97-AF65-F5344CB8AC3E}">
        <p14:creationId xmlns:p14="http://schemas.microsoft.com/office/powerpoint/2010/main" val="3147178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a:xfrm>
            <a:off x="457200" y="1484784"/>
            <a:ext cx="4682453" cy="4752528"/>
          </a:xfrm>
        </p:spPr>
        <p:txBody>
          <a:bodyPr>
            <a:normAutofit/>
          </a:bodyPr>
          <a:lstStyle/>
          <a:p>
            <a:r>
              <a:rPr lang="el-GR" dirty="0" smtClean="0"/>
              <a:t>Η θέση στην οποία οι συγκλεισιακές επιφάνειες των δοντιών άνω και κάτω γνάθου εφαρμόζουν μεταξύ τους στο μέγιστο βαθμό.</a:t>
            </a:r>
            <a:endParaRPr lang="en-GB" dirty="0" smtClean="0"/>
          </a:p>
          <a:p>
            <a:endParaRPr lang="el-GR" dirty="0" smtClean="0"/>
          </a:p>
          <a:p>
            <a:endParaRPr lang="en-GB" dirty="0" smtClean="0"/>
          </a:p>
        </p:txBody>
      </p:sp>
      <p:sp>
        <p:nvSpPr>
          <p:cNvPr id="4" name="Content Placeholder 3"/>
          <p:cNvSpPr>
            <a:spLocks noGrp="1"/>
          </p:cNvSpPr>
          <p:nvPr>
            <p:ph sz="half" idx="4294967295"/>
          </p:nvPr>
        </p:nvSpPr>
        <p:spPr>
          <a:xfrm>
            <a:off x="5292080" y="1484784"/>
            <a:ext cx="3787080" cy="3340547"/>
          </a:xfrm>
        </p:spPr>
        <p:txBody>
          <a:bodyPr/>
          <a:lstStyle/>
          <a:p>
            <a:r>
              <a:rPr lang="el-GR" sz="2200" dirty="0" smtClean="0"/>
              <a:t>Τα δόντια έρχονται σε μέγιστη συγγόμφωση μόνο όταν μασάμε και καταπίνομε, περίπου 17.5</a:t>
            </a:r>
            <a:r>
              <a:rPr lang="en-GB" sz="2200" dirty="0" smtClean="0"/>
              <a:t> min </a:t>
            </a:r>
            <a:r>
              <a:rPr lang="el-GR" sz="2200" dirty="0" smtClean="0"/>
              <a:t>όλη τη μέρα που αντιστοιχούν σε 1800 μασητικούς κύκλους και 500 οδοντικές επαφές κατάποσης</a:t>
            </a:r>
            <a:r>
              <a:rPr lang="en-GB" sz="2200" dirty="0" smtClean="0"/>
              <a:t>.</a:t>
            </a:r>
            <a:endParaRPr lang="el-GR" sz="2200" dirty="0" smtClean="0"/>
          </a:p>
        </p:txBody>
      </p:sp>
      <p:pic>
        <p:nvPicPr>
          <p:cNvPr id="42" name="Picture 4" descr="File:Denticao.jpg">
            <a:hlinkClick r:id="rId3"/>
          </p:cNvPr>
          <p:cNvPicPr>
            <a:picLocks noChangeAspect="1" noChangeArrowheads="1"/>
          </p:cNvPicPr>
          <p:nvPr/>
        </p:nvPicPr>
        <p:blipFill>
          <a:blip r:embed="rId4" cstate="print"/>
          <a:srcRect/>
          <a:stretch>
            <a:fillRect/>
          </a:stretch>
        </p:blipFill>
        <p:spPr bwMode="auto">
          <a:xfrm>
            <a:off x="683568" y="3212976"/>
            <a:ext cx="3937216" cy="2916000"/>
          </a:xfrm>
          <a:prstGeom prst="rect">
            <a:avLst/>
          </a:prstGeom>
          <a:noFill/>
          <a:ln>
            <a:solidFill>
              <a:schemeClr val="tx1"/>
            </a:solidFill>
          </a:ln>
        </p:spPr>
      </p:pic>
      <p:sp>
        <p:nvSpPr>
          <p:cNvPr id="43" name="Ορθογώνιο 7"/>
          <p:cNvSpPr/>
          <p:nvPr/>
        </p:nvSpPr>
        <p:spPr>
          <a:xfrm>
            <a:off x="164699" y="6203590"/>
            <a:ext cx="4974954"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5"/>
              </a:rPr>
              <a:t>Denticao</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6" tooltip="User:Arleyrp (page does not exist)"/>
              </a:rPr>
              <a:t>Arleyrp</a:t>
            </a:r>
            <a:r>
              <a:rPr lang="en-US" sz="1200" dirty="0">
                <a:latin typeface="+mn-lt"/>
              </a:rPr>
              <a:t> </a:t>
            </a:r>
            <a:r>
              <a:rPr lang="el-GR" sz="1200" dirty="0" err="1" smtClean="0">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7"/>
              </a:rPr>
              <a:t>CC BY-SA 3.0</a:t>
            </a: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3" name="Τίτλος 2"/>
          <p:cNvSpPr>
            <a:spLocks noGrp="1"/>
          </p:cNvSpPr>
          <p:nvPr>
            <p:ph type="title"/>
          </p:nvPr>
        </p:nvSpPr>
        <p:spPr>
          <a:xfrm>
            <a:off x="0" y="116632"/>
            <a:ext cx="9144000" cy="1080120"/>
          </a:xfrm>
        </p:spPr>
        <p:txBody>
          <a:bodyPr>
            <a:noAutofit/>
          </a:bodyPr>
          <a:lstStyle/>
          <a:p>
            <a:r>
              <a:rPr lang="el-GR" dirty="0" smtClean="0"/>
              <a:t>Θέση </a:t>
            </a:r>
            <a:r>
              <a:rPr lang="el-GR" dirty="0"/>
              <a:t>Μεγίστης Συναρμογής ή </a:t>
            </a:r>
            <a:r>
              <a:rPr lang="el-GR" dirty="0" err="1"/>
              <a:t>Συγγόμφωσης</a:t>
            </a:r>
            <a:r>
              <a:rPr lang="el-GR" dirty="0"/>
              <a:t> </a:t>
            </a:r>
            <a:r>
              <a:rPr lang="el-GR" sz="3000" b="0" dirty="0"/>
              <a:t>(ΘΜΣ) </a:t>
            </a:r>
            <a:r>
              <a:rPr lang="el-GR" sz="3000" b="0" dirty="0" smtClean="0"/>
              <a:t>- </a:t>
            </a:r>
            <a:r>
              <a:rPr lang="el-GR" sz="3000" b="0" dirty="0"/>
              <a:t>(</a:t>
            </a:r>
            <a:r>
              <a:rPr lang="el-GR" sz="3000" b="0" dirty="0" err="1"/>
              <a:t>Intercuspal</a:t>
            </a:r>
            <a:r>
              <a:rPr lang="el-GR" sz="3000" b="0" dirty="0"/>
              <a:t> </a:t>
            </a:r>
            <a:r>
              <a:rPr lang="el-GR" sz="3000" b="0" dirty="0" err="1"/>
              <a:t>Position</a:t>
            </a:r>
            <a:r>
              <a:rPr lang="el-GR" sz="3000" b="0" dirty="0"/>
              <a:t>-ICP</a:t>
            </a:r>
            <a:r>
              <a:rPr lang="el-GR" sz="3000" b="0" dirty="0" smtClean="0"/>
              <a:t>)</a:t>
            </a:r>
            <a:endParaRPr lang="el-GR" sz="3000" b="0" dirty="0"/>
          </a:p>
        </p:txBody>
      </p:sp>
      <p:cxnSp>
        <p:nvCxnSpPr>
          <p:cNvPr id="6" name="Ευθεία γραμμή σύνδεσης 5"/>
          <p:cNvCxnSpPr/>
          <p:nvPr/>
        </p:nvCxnSpPr>
        <p:spPr>
          <a:xfrm>
            <a:off x="5220072" y="1628800"/>
            <a:ext cx="0" cy="2880320"/>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04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680520"/>
          </a:xfrm>
        </p:spPr>
        <p:txBody>
          <a:bodyPr>
            <a:normAutofit/>
          </a:bodyPr>
          <a:lstStyle/>
          <a:p>
            <a:pPr>
              <a:spcAft>
                <a:spcPts val="1200"/>
              </a:spcAft>
              <a:buSzPct val="76000"/>
            </a:pPr>
            <a:r>
              <a:rPr lang="el-GR" sz="2400" dirty="0" smtClean="0">
                <a:solidFill>
                  <a:srgbClr val="000000"/>
                </a:solidFill>
              </a:rPr>
              <a:t>Στη θέση αυτή υπάρχει συγκεκριμένο ύψος προσώπου που ορίζει την Κάθετη Διάσταση Σύγκλεισης.</a:t>
            </a:r>
          </a:p>
          <a:p>
            <a:pPr>
              <a:spcAft>
                <a:spcPts val="1200"/>
              </a:spcAft>
              <a:buSzPct val="76000"/>
            </a:pPr>
            <a:r>
              <a:rPr lang="el-GR" sz="2400" dirty="0" smtClean="0">
                <a:solidFill>
                  <a:srgbClr val="000000"/>
                </a:solidFill>
              </a:rPr>
              <a:t>Η Κάθετη Διάσταση ή Κατακόρυφη διάσταση Σύγκλεισης είναι η απόσταση μεταξύ δύο σημείων πάνω και κάτω από την στοματική σχισμή.</a:t>
            </a:r>
            <a:endParaRPr lang="en-US" sz="2400" dirty="0" smtClean="0">
              <a:solidFill>
                <a:srgbClr val="0000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7" name="Τίτλος 2"/>
          <p:cNvSpPr>
            <a:spLocks noGrp="1"/>
          </p:cNvSpPr>
          <p:nvPr>
            <p:ph type="title"/>
          </p:nvPr>
        </p:nvSpPr>
        <p:spPr>
          <a:xfrm>
            <a:off x="467544" y="116632"/>
            <a:ext cx="8229600" cy="1008112"/>
          </a:xfrm>
        </p:spPr>
        <p:txBody>
          <a:bodyPr>
            <a:noAutofit/>
          </a:bodyPr>
          <a:lstStyle/>
          <a:p>
            <a:r>
              <a:rPr lang="el-GR" dirty="0"/>
              <a:t>Θέση Μέγιστης συναρμογής </a:t>
            </a:r>
            <a:br>
              <a:rPr lang="el-GR" dirty="0"/>
            </a:br>
            <a:r>
              <a:rPr lang="el-GR" dirty="0"/>
              <a:t>ή Μέγιστης </a:t>
            </a:r>
            <a:r>
              <a:rPr lang="el-GR" dirty="0" err="1" smtClean="0"/>
              <a:t>συγγόμφωσης</a:t>
            </a:r>
            <a:r>
              <a:rPr lang="el-GR" dirty="0" smtClean="0"/>
              <a:t>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1108803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4"/>
          <p:cNvSpPr>
            <a:spLocks noGrp="1"/>
          </p:cNvSpPr>
          <p:nvPr>
            <p:ph idx="1"/>
          </p:nvPr>
        </p:nvSpPr>
        <p:spPr/>
        <p:txBody>
          <a:bodyPr>
            <a:normAutofit/>
          </a:bodyPr>
          <a:lstStyle/>
          <a:p>
            <a:pPr>
              <a:buClrTx/>
            </a:pPr>
            <a:r>
              <a:rPr lang="el-GR" dirty="0" smtClean="0"/>
              <a:t>Στην ΘΜΣ φαίνεται να υπάρχει ισορροπία μεταξύ των δυνάμεων ανατολής των δοντιών και των μασητικών δυνάμεων  που </a:t>
            </a:r>
            <a:r>
              <a:rPr lang="en-GB" dirty="0" smtClean="0"/>
              <a:t> </a:t>
            </a:r>
            <a:r>
              <a:rPr lang="el-GR" dirty="0" smtClean="0"/>
              <a:t>υφίστανται καθημερινά τα δόντια. </a:t>
            </a:r>
          </a:p>
          <a:p>
            <a:pPr>
              <a:buClrTx/>
            </a:pPr>
            <a:r>
              <a:rPr lang="el-GR" dirty="0" smtClean="0"/>
              <a:t>Όταν όμως ένα δόντι εξαχθεί τότε η ισορροπία διαταράσσεται με αποτέλεσμα υπερέκφυση  του ανταγωνιστή, ή κλίση - περιστροφή των παρακείμενων δοντιών</a:t>
            </a:r>
            <a:r>
              <a:rPr lang="en-GB" dirty="0" smtClean="0"/>
              <a:t>.</a:t>
            </a:r>
            <a:r>
              <a:rPr lang="el-GR" dirty="0" smtClean="0"/>
              <a:t> </a:t>
            </a:r>
          </a:p>
          <a:p>
            <a:pPr>
              <a:buClrTx/>
            </a:pPr>
            <a:r>
              <a:rPr lang="el-GR" dirty="0" smtClean="0"/>
              <a:t>Ένας άλλος μηχανισμός που μπορεί να εξισορροπεί τις μη φυσιολογικές επαφές  είναι η κάτω γνάθος να βρει μια καινούργια ΘΜΣ</a:t>
            </a:r>
            <a:r>
              <a:rPr lang="en-GB" dirty="0" smtClean="0"/>
              <a:t>.</a:t>
            </a:r>
            <a:r>
              <a:rPr lang="el-GR"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4" name="Τίτλος 3"/>
          <p:cNvSpPr>
            <a:spLocks noGrp="1"/>
          </p:cNvSpPr>
          <p:nvPr>
            <p:ph type="title"/>
          </p:nvPr>
        </p:nvSpPr>
        <p:spPr/>
        <p:txBody>
          <a:bodyPr/>
          <a:lstStyle/>
          <a:p>
            <a:r>
              <a:rPr lang="el-GR" dirty="0"/>
              <a:t>Εξέλιξη της ΘΜΣ</a:t>
            </a:r>
          </a:p>
        </p:txBody>
      </p:sp>
    </p:spTree>
    <p:extLst>
      <p:ext uri="{BB962C8B-B14F-4D97-AF65-F5344CB8AC3E}">
        <p14:creationId xmlns:p14="http://schemas.microsoft.com/office/powerpoint/2010/main" val="280243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6"/>
          <p:cNvGrpSpPr/>
          <p:nvPr/>
        </p:nvGrpSpPr>
        <p:grpSpPr>
          <a:xfrm>
            <a:off x="445714" y="1097766"/>
            <a:ext cx="8511040" cy="5643602"/>
            <a:chOff x="445714" y="1071546"/>
            <a:chExt cx="8511040" cy="5643602"/>
          </a:xfrm>
        </p:grpSpPr>
        <p:grpSp>
          <p:nvGrpSpPr>
            <p:cNvPr id="70" name="Group 5"/>
            <p:cNvGrpSpPr/>
            <p:nvPr/>
          </p:nvGrpSpPr>
          <p:grpSpPr>
            <a:xfrm rot="21290811">
              <a:off x="2725071" y="2474414"/>
              <a:ext cx="4356000" cy="3564000"/>
              <a:chOff x="2000232" y="1920766"/>
              <a:chExt cx="4642944" cy="4164724"/>
            </a:xfrm>
          </p:grpSpPr>
          <p:sp>
            <p:nvSpPr>
              <p:cNvPr id="123" name="Freeform 6"/>
              <p:cNvSpPr/>
              <p:nvPr/>
            </p:nvSpPr>
            <p:spPr>
              <a:xfrm>
                <a:off x="2000232" y="1920766"/>
                <a:ext cx="4642944" cy="4164724"/>
              </a:xfrm>
              <a:custGeom>
                <a:avLst/>
                <a:gdLst>
                  <a:gd name="connsiteX0" fmla="*/ 1416268 w 4642944"/>
                  <a:gd name="connsiteY0" fmla="*/ 381000 h 4164724"/>
                  <a:gd name="connsiteX1" fmla="*/ 1558158 w 4642944"/>
                  <a:gd name="connsiteY1" fmla="*/ 743606 h 4164724"/>
                  <a:gd name="connsiteX2" fmla="*/ 1558158 w 4642944"/>
                  <a:gd name="connsiteY2" fmla="*/ 1453055 h 4164724"/>
                  <a:gd name="connsiteX3" fmla="*/ 1558158 w 4642944"/>
                  <a:gd name="connsiteY3" fmla="*/ 1831427 h 4164724"/>
                  <a:gd name="connsiteX4" fmla="*/ 1731579 w 4642944"/>
                  <a:gd name="connsiteY4" fmla="*/ 2020613 h 4164724"/>
                  <a:gd name="connsiteX5" fmla="*/ 1715813 w 4642944"/>
                  <a:gd name="connsiteY5" fmla="*/ 2162503 h 4164724"/>
                  <a:gd name="connsiteX6" fmla="*/ 1952296 w 4642944"/>
                  <a:gd name="connsiteY6" fmla="*/ 2335924 h 4164724"/>
                  <a:gd name="connsiteX7" fmla="*/ 2078420 w 4642944"/>
                  <a:gd name="connsiteY7" fmla="*/ 2225565 h 4164724"/>
                  <a:gd name="connsiteX8" fmla="*/ 2094185 w 4642944"/>
                  <a:gd name="connsiteY8" fmla="*/ 2398986 h 4164724"/>
                  <a:gd name="connsiteX9" fmla="*/ 2283372 w 4642944"/>
                  <a:gd name="connsiteY9" fmla="*/ 2493579 h 4164724"/>
                  <a:gd name="connsiteX10" fmla="*/ 2409496 w 4642944"/>
                  <a:gd name="connsiteY10" fmla="*/ 2414751 h 4164724"/>
                  <a:gd name="connsiteX11" fmla="*/ 2425261 w 4642944"/>
                  <a:gd name="connsiteY11" fmla="*/ 2367455 h 4164724"/>
                  <a:gd name="connsiteX12" fmla="*/ 2472558 w 4642944"/>
                  <a:gd name="connsiteY12" fmla="*/ 2556641 h 4164724"/>
                  <a:gd name="connsiteX13" fmla="*/ 2819399 w 4642944"/>
                  <a:gd name="connsiteY13" fmla="*/ 2651234 h 4164724"/>
                  <a:gd name="connsiteX14" fmla="*/ 2866696 w 4642944"/>
                  <a:gd name="connsiteY14" fmla="*/ 2525110 h 4164724"/>
                  <a:gd name="connsiteX15" fmla="*/ 2913992 w 4642944"/>
                  <a:gd name="connsiteY15" fmla="*/ 2682765 h 4164724"/>
                  <a:gd name="connsiteX16" fmla="*/ 3024351 w 4642944"/>
                  <a:gd name="connsiteY16" fmla="*/ 2714296 h 4164724"/>
                  <a:gd name="connsiteX17" fmla="*/ 3150475 w 4642944"/>
                  <a:gd name="connsiteY17" fmla="*/ 2635468 h 4164724"/>
                  <a:gd name="connsiteX18" fmla="*/ 3182006 w 4642944"/>
                  <a:gd name="connsiteY18" fmla="*/ 2777358 h 4164724"/>
                  <a:gd name="connsiteX19" fmla="*/ 3308130 w 4642944"/>
                  <a:gd name="connsiteY19" fmla="*/ 2824655 h 4164724"/>
                  <a:gd name="connsiteX20" fmla="*/ 3450020 w 4642944"/>
                  <a:gd name="connsiteY20" fmla="*/ 2667000 h 4164724"/>
                  <a:gd name="connsiteX21" fmla="*/ 3481551 w 4642944"/>
                  <a:gd name="connsiteY21" fmla="*/ 2698531 h 4164724"/>
                  <a:gd name="connsiteX22" fmla="*/ 3481551 w 4642944"/>
                  <a:gd name="connsiteY22" fmla="*/ 2840420 h 4164724"/>
                  <a:gd name="connsiteX23" fmla="*/ 3654972 w 4642944"/>
                  <a:gd name="connsiteY23" fmla="*/ 2871951 h 4164724"/>
                  <a:gd name="connsiteX24" fmla="*/ 3828392 w 4642944"/>
                  <a:gd name="connsiteY24" fmla="*/ 2667000 h 4164724"/>
                  <a:gd name="connsiteX25" fmla="*/ 3859923 w 4642944"/>
                  <a:gd name="connsiteY25" fmla="*/ 2603937 h 4164724"/>
                  <a:gd name="connsiteX26" fmla="*/ 3859923 w 4642944"/>
                  <a:gd name="connsiteY26" fmla="*/ 2856186 h 4164724"/>
                  <a:gd name="connsiteX27" fmla="*/ 3875689 w 4642944"/>
                  <a:gd name="connsiteY27" fmla="*/ 2777358 h 4164724"/>
                  <a:gd name="connsiteX28" fmla="*/ 3954516 w 4642944"/>
                  <a:gd name="connsiteY28" fmla="*/ 2887717 h 4164724"/>
                  <a:gd name="connsiteX29" fmla="*/ 4096406 w 4642944"/>
                  <a:gd name="connsiteY29" fmla="*/ 2698531 h 4164724"/>
                  <a:gd name="connsiteX30" fmla="*/ 4127937 w 4642944"/>
                  <a:gd name="connsiteY30" fmla="*/ 2808889 h 4164724"/>
                  <a:gd name="connsiteX31" fmla="*/ 4190999 w 4642944"/>
                  <a:gd name="connsiteY31" fmla="*/ 2887717 h 4164724"/>
                  <a:gd name="connsiteX32" fmla="*/ 4285592 w 4642944"/>
                  <a:gd name="connsiteY32" fmla="*/ 2714296 h 4164724"/>
                  <a:gd name="connsiteX33" fmla="*/ 4301358 w 4642944"/>
                  <a:gd name="connsiteY33" fmla="*/ 2824655 h 4164724"/>
                  <a:gd name="connsiteX34" fmla="*/ 4348654 w 4642944"/>
                  <a:gd name="connsiteY34" fmla="*/ 2856186 h 4164724"/>
                  <a:gd name="connsiteX35" fmla="*/ 4459013 w 4642944"/>
                  <a:gd name="connsiteY35" fmla="*/ 2714296 h 4164724"/>
                  <a:gd name="connsiteX36" fmla="*/ 4474779 w 4642944"/>
                  <a:gd name="connsiteY36" fmla="*/ 2808889 h 4164724"/>
                  <a:gd name="connsiteX37" fmla="*/ 4569372 w 4642944"/>
                  <a:gd name="connsiteY37" fmla="*/ 2730062 h 4164724"/>
                  <a:gd name="connsiteX38" fmla="*/ 4553606 w 4642944"/>
                  <a:gd name="connsiteY38" fmla="*/ 2730062 h 4164724"/>
                  <a:gd name="connsiteX39" fmla="*/ 4616668 w 4642944"/>
                  <a:gd name="connsiteY39" fmla="*/ 2745827 h 4164724"/>
                  <a:gd name="connsiteX40" fmla="*/ 4616668 w 4642944"/>
                  <a:gd name="connsiteY40" fmla="*/ 2887717 h 4164724"/>
                  <a:gd name="connsiteX41" fmla="*/ 4459013 w 4642944"/>
                  <a:gd name="connsiteY41" fmla="*/ 3108434 h 4164724"/>
                  <a:gd name="connsiteX42" fmla="*/ 4380185 w 4642944"/>
                  <a:gd name="connsiteY42" fmla="*/ 3486806 h 4164724"/>
                  <a:gd name="connsiteX43" fmla="*/ 4474779 w 4642944"/>
                  <a:gd name="connsiteY43" fmla="*/ 3802117 h 4164724"/>
                  <a:gd name="connsiteX44" fmla="*/ 4222530 w 4642944"/>
                  <a:gd name="connsiteY44" fmla="*/ 4054365 h 4164724"/>
                  <a:gd name="connsiteX45" fmla="*/ 3970282 w 4642944"/>
                  <a:gd name="connsiteY45" fmla="*/ 3991303 h 4164724"/>
                  <a:gd name="connsiteX46" fmla="*/ 3781096 w 4642944"/>
                  <a:gd name="connsiteY46" fmla="*/ 4133193 h 4164724"/>
                  <a:gd name="connsiteX47" fmla="*/ 3371192 w 4642944"/>
                  <a:gd name="connsiteY47" fmla="*/ 4117427 h 4164724"/>
                  <a:gd name="connsiteX48" fmla="*/ 2472558 w 4642944"/>
                  <a:gd name="connsiteY48" fmla="*/ 3849413 h 4164724"/>
                  <a:gd name="connsiteX49" fmla="*/ 1589689 w 4642944"/>
                  <a:gd name="connsiteY49" fmla="*/ 3313386 h 4164724"/>
                  <a:gd name="connsiteX50" fmla="*/ 1179785 w 4642944"/>
                  <a:gd name="connsiteY50" fmla="*/ 3061137 h 4164724"/>
                  <a:gd name="connsiteX51" fmla="*/ 817179 w 4642944"/>
                  <a:gd name="connsiteY51" fmla="*/ 2856186 h 4164724"/>
                  <a:gd name="connsiteX52" fmla="*/ 643758 w 4642944"/>
                  <a:gd name="connsiteY52" fmla="*/ 2493579 h 4164724"/>
                  <a:gd name="connsiteX53" fmla="*/ 580696 w 4642944"/>
                  <a:gd name="connsiteY53" fmla="*/ 2178268 h 4164724"/>
                  <a:gd name="connsiteX54" fmla="*/ 549165 w 4642944"/>
                  <a:gd name="connsiteY54" fmla="*/ 1563413 h 4164724"/>
                  <a:gd name="connsiteX55" fmla="*/ 265385 w 4642944"/>
                  <a:gd name="connsiteY55" fmla="*/ 712075 h 4164724"/>
                  <a:gd name="connsiteX56" fmla="*/ 170792 w 4642944"/>
                  <a:gd name="connsiteY56" fmla="*/ 570186 h 4164724"/>
                  <a:gd name="connsiteX57" fmla="*/ 60434 w 4642944"/>
                  <a:gd name="connsiteY57" fmla="*/ 396765 h 4164724"/>
                  <a:gd name="connsiteX58" fmla="*/ 60434 w 4642944"/>
                  <a:gd name="connsiteY58" fmla="*/ 128751 h 4164724"/>
                  <a:gd name="connsiteX59" fmla="*/ 423041 w 4642944"/>
                  <a:gd name="connsiteY59" fmla="*/ 2627 h 4164724"/>
                  <a:gd name="connsiteX60" fmla="*/ 722585 w 4642944"/>
                  <a:gd name="connsiteY60" fmla="*/ 112986 h 4164724"/>
                  <a:gd name="connsiteX61" fmla="*/ 817179 w 4642944"/>
                  <a:gd name="connsiteY61" fmla="*/ 239110 h 4164724"/>
                  <a:gd name="connsiteX62" fmla="*/ 706820 w 4642944"/>
                  <a:gd name="connsiteY62" fmla="*/ 459827 h 4164724"/>
                  <a:gd name="connsiteX63" fmla="*/ 675289 w 4642944"/>
                  <a:gd name="connsiteY63" fmla="*/ 790903 h 4164724"/>
                  <a:gd name="connsiteX64" fmla="*/ 943303 w 4642944"/>
                  <a:gd name="connsiteY64" fmla="*/ 932793 h 4164724"/>
                  <a:gd name="connsiteX65" fmla="*/ 1179785 w 4642944"/>
                  <a:gd name="connsiteY65" fmla="*/ 712075 h 4164724"/>
                  <a:gd name="connsiteX66" fmla="*/ 1416268 w 4642944"/>
                  <a:gd name="connsiteY66" fmla="*/ 381000 h 416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42944" h="4164724">
                    <a:moveTo>
                      <a:pt x="1416268" y="381000"/>
                    </a:moveTo>
                    <a:cubicBezTo>
                      <a:pt x="1479330" y="386255"/>
                      <a:pt x="1534510" y="564930"/>
                      <a:pt x="1558158" y="743606"/>
                    </a:cubicBezTo>
                    <a:cubicBezTo>
                      <a:pt x="1581806" y="922282"/>
                      <a:pt x="1558158" y="1453055"/>
                      <a:pt x="1558158" y="1453055"/>
                    </a:cubicBezTo>
                    <a:cubicBezTo>
                      <a:pt x="1558158" y="1634358"/>
                      <a:pt x="1529255" y="1736834"/>
                      <a:pt x="1558158" y="1831427"/>
                    </a:cubicBezTo>
                    <a:cubicBezTo>
                      <a:pt x="1587061" y="1926020"/>
                      <a:pt x="1705303" y="1965434"/>
                      <a:pt x="1731579" y="2020613"/>
                    </a:cubicBezTo>
                    <a:cubicBezTo>
                      <a:pt x="1757855" y="2075792"/>
                      <a:pt x="1679027" y="2109951"/>
                      <a:pt x="1715813" y="2162503"/>
                    </a:cubicBezTo>
                    <a:cubicBezTo>
                      <a:pt x="1752599" y="2215055"/>
                      <a:pt x="1891862" y="2325414"/>
                      <a:pt x="1952296" y="2335924"/>
                    </a:cubicBezTo>
                    <a:cubicBezTo>
                      <a:pt x="2012730" y="2346434"/>
                      <a:pt x="2054772" y="2215055"/>
                      <a:pt x="2078420" y="2225565"/>
                    </a:cubicBezTo>
                    <a:cubicBezTo>
                      <a:pt x="2102068" y="2236075"/>
                      <a:pt x="2060026" y="2354317"/>
                      <a:pt x="2094185" y="2398986"/>
                    </a:cubicBezTo>
                    <a:cubicBezTo>
                      <a:pt x="2128344" y="2443655"/>
                      <a:pt x="2230820" y="2490952"/>
                      <a:pt x="2283372" y="2493579"/>
                    </a:cubicBezTo>
                    <a:cubicBezTo>
                      <a:pt x="2335924" y="2496206"/>
                      <a:pt x="2385848" y="2435772"/>
                      <a:pt x="2409496" y="2414751"/>
                    </a:cubicBezTo>
                    <a:cubicBezTo>
                      <a:pt x="2433144" y="2393730"/>
                      <a:pt x="2414751" y="2343807"/>
                      <a:pt x="2425261" y="2367455"/>
                    </a:cubicBezTo>
                    <a:cubicBezTo>
                      <a:pt x="2435771" y="2391103"/>
                      <a:pt x="2406868" y="2509345"/>
                      <a:pt x="2472558" y="2556641"/>
                    </a:cubicBezTo>
                    <a:cubicBezTo>
                      <a:pt x="2538248" y="2603937"/>
                      <a:pt x="2753709" y="2656489"/>
                      <a:pt x="2819399" y="2651234"/>
                    </a:cubicBezTo>
                    <a:cubicBezTo>
                      <a:pt x="2885089" y="2645979"/>
                      <a:pt x="2850931" y="2519855"/>
                      <a:pt x="2866696" y="2525110"/>
                    </a:cubicBezTo>
                    <a:cubicBezTo>
                      <a:pt x="2882461" y="2530365"/>
                      <a:pt x="2887716" y="2651234"/>
                      <a:pt x="2913992" y="2682765"/>
                    </a:cubicBezTo>
                    <a:cubicBezTo>
                      <a:pt x="2940268" y="2714296"/>
                      <a:pt x="2984937" y="2722179"/>
                      <a:pt x="3024351" y="2714296"/>
                    </a:cubicBezTo>
                    <a:cubicBezTo>
                      <a:pt x="3063765" y="2706413"/>
                      <a:pt x="3124199" y="2624958"/>
                      <a:pt x="3150475" y="2635468"/>
                    </a:cubicBezTo>
                    <a:cubicBezTo>
                      <a:pt x="3176751" y="2645978"/>
                      <a:pt x="3155730" y="2745827"/>
                      <a:pt x="3182006" y="2777358"/>
                    </a:cubicBezTo>
                    <a:cubicBezTo>
                      <a:pt x="3208282" y="2808889"/>
                      <a:pt x="3263461" y="2843048"/>
                      <a:pt x="3308130" y="2824655"/>
                    </a:cubicBezTo>
                    <a:cubicBezTo>
                      <a:pt x="3352799" y="2806262"/>
                      <a:pt x="3421117" y="2688021"/>
                      <a:pt x="3450020" y="2667000"/>
                    </a:cubicBezTo>
                    <a:cubicBezTo>
                      <a:pt x="3478923" y="2645979"/>
                      <a:pt x="3476296" y="2669628"/>
                      <a:pt x="3481551" y="2698531"/>
                    </a:cubicBezTo>
                    <a:cubicBezTo>
                      <a:pt x="3486806" y="2727434"/>
                      <a:pt x="3452648" y="2811517"/>
                      <a:pt x="3481551" y="2840420"/>
                    </a:cubicBezTo>
                    <a:cubicBezTo>
                      <a:pt x="3510454" y="2869323"/>
                      <a:pt x="3597165" y="2900854"/>
                      <a:pt x="3654972" y="2871951"/>
                    </a:cubicBezTo>
                    <a:cubicBezTo>
                      <a:pt x="3712779" y="2843048"/>
                      <a:pt x="3794234" y="2711669"/>
                      <a:pt x="3828392" y="2667000"/>
                    </a:cubicBezTo>
                    <a:cubicBezTo>
                      <a:pt x="3862550" y="2622331"/>
                      <a:pt x="3854668" y="2572406"/>
                      <a:pt x="3859923" y="2603937"/>
                    </a:cubicBezTo>
                    <a:cubicBezTo>
                      <a:pt x="3865178" y="2635468"/>
                      <a:pt x="3857295" y="2827283"/>
                      <a:pt x="3859923" y="2856186"/>
                    </a:cubicBezTo>
                    <a:cubicBezTo>
                      <a:pt x="3862551" y="2885089"/>
                      <a:pt x="3859924" y="2772103"/>
                      <a:pt x="3875689" y="2777358"/>
                    </a:cubicBezTo>
                    <a:cubicBezTo>
                      <a:pt x="3891454" y="2782613"/>
                      <a:pt x="3917730" y="2900855"/>
                      <a:pt x="3954516" y="2887717"/>
                    </a:cubicBezTo>
                    <a:cubicBezTo>
                      <a:pt x="3991302" y="2874579"/>
                      <a:pt x="4067503" y="2711669"/>
                      <a:pt x="4096406" y="2698531"/>
                    </a:cubicBezTo>
                    <a:cubicBezTo>
                      <a:pt x="4125309" y="2685393"/>
                      <a:pt x="4112172" y="2777358"/>
                      <a:pt x="4127937" y="2808889"/>
                    </a:cubicBezTo>
                    <a:cubicBezTo>
                      <a:pt x="4143703" y="2840420"/>
                      <a:pt x="4164723" y="2903482"/>
                      <a:pt x="4190999" y="2887717"/>
                    </a:cubicBezTo>
                    <a:cubicBezTo>
                      <a:pt x="4217275" y="2871952"/>
                      <a:pt x="4267199" y="2724806"/>
                      <a:pt x="4285592" y="2714296"/>
                    </a:cubicBezTo>
                    <a:cubicBezTo>
                      <a:pt x="4303985" y="2703786"/>
                      <a:pt x="4290848" y="2801007"/>
                      <a:pt x="4301358" y="2824655"/>
                    </a:cubicBezTo>
                    <a:cubicBezTo>
                      <a:pt x="4311868" y="2848303"/>
                      <a:pt x="4322378" y="2874579"/>
                      <a:pt x="4348654" y="2856186"/>
                    </a:cubicBezTo>
                    <a:cubicBezTo>
                      <a:pt x="4374930" y="2837793"/>
                      <a:pt x="4437992" y="2722179"/>
                      <a:pt x="4459013" y="2714296"/>
                    </a:cubicBezTo>
                    <a:cubicBezTo>
                      <a:pt x="4480034" y="2706413"/>
                      <a:pt x="4456386" y="2806261"/>
                      <a:pt x="4474779" y="2808889"/>
                    </a:cubicBezTo>
                    <a:cubicBezTo>
                      <a:pt x="4493172" y="2811517"/>
                      <a:pt x="4556234" y="2743200"/>
                      <a:pt x="4569372" y="2730062"/>
                    </a:cubicBezTo>
                    <a:cubicBezTo>
                      <a:pt x="4582510" y="2716924"/>
                      <a:pt x="4545723" y="2727435"/>
                      <a:pt x="4553606" y="2730062"/>
                    </a:cubicBezTo>
                    <a:cubicBezTo>
                      <a:pt x="4561489" y="2732689"/>
                      <a:pt x="4606158" y="2719551"/>
                      <a:pt x="4616668" y="2745827"/>
                    </a:cubicBezTo>
                    <a:cubicBezTo>
                      <a:pt x="4627178" y="2772103"/>
                      <a:pt x="4642944" y="2827283"/>
                      <a:pt x="4616668" y="2887717"/>
                    </a:cubicBezTo>
                    <a:cubicBezTo>
                      <a:pt x="4590392" y="2948151"/>
                      <a:pt x="4498427" y="3008586"/>
                      <a:pt x="4459013" y="3108434"/>
                    </a:cubicBezTo>
                    <a:cubicBezTo>
                      <a:pt x="4419599" y="3208282"/>
                      <a:pt x="4377557" y="3371192"/>
                      <a:pt x="4380185" y="3486806"/>
                    </a:cubicBezTo>
                    <a:cubicBezTo>
                      <a:pt x="4382813" y="3602420"/>
                      <a:pt x="4501055" y="3707524"/>
                      <a:pt x="4474779" y="3802117"/>
                    </a:cubicBezTo>
                    <a:cubicBezTo>
                      <a:pt x="4448503" y="3896710"/>
                      <a:pt x="4306613" y="4022834"/>
                      <a:pt x="4222530" y="4054365"/>
                    </a:cubicBezTo>
                    <a:cubicBezTo>
                      <a:pt x="4138447" y="4085896"/>
                      <a:pt x="4043854" y="3978165"/>
                      <a:pt x="3970282" y="3991303"/>
                    </a:cubicBezTo>
                    <a:cubicBezTo>
                      <a:pt x="3896710" y="4004441"/>
                      <a:pt x="3880944" y="4112172"/>
                      <a:pt x="3781096" y="4133193"/>
                    </a:cubicBezTo>
                    <a:cubicBezTo>
                      <a:pt x="3681248" y="4154214"/>
                      <a:pt x="3589282" y="4164724"/>
                      <a:pt x="3371192" y="4117427"/>
                    </a:cubicBezTo>
                    <a:cubicBezTo>
                      <a:pt x="3153102" y="4070130"/>
                      <a:pt x="2769475" y="3983420"/>
                      <a:pt x="2472558" y="3849413"/>
                    </a:cubicBezTo>
                    <a:cubicBezTo>
                      <a:pt x="2175641" y="3715406"/>
                      <a:pt x="1589689" y="3313386"/>
                      <a:pt x="1589689" y="3313386"/>
                    </a:cubicBezTo>
                    <a:cubicBezTo>
                      <a:pt x="1374227" y="3182007"/>
                      <a:pt x="1308537" y="3137337"/>
                      <a:pt x="1179785" y="3061137"/>
                    </a:cubicBezTo>
                    <a:cubicBezTo>
                      <a:pt x="1051033" y="2984937"/>
                      <a:pt x="906517" y="2950779"/>
                      <a:pt x="817179" y="2856186"/>
                    </a:cubicBezTo>
                    <a:cubicBezTo>
                      <a:pt x="727841" y="2761593"/>
                      <a:pt x="683172" y="2606565"/>
                      <a:pt x="643758" y="2493579"/>
                    </a:cubicBezTo>
                    <a:cubicBezTo>
                      <a:pt x="604344" y="2380593"/>
                      <a:pt x="596462" y="2333296"/>
                      <a:pt x="580696" y="2178268"/>
                    </a:cubicBezTo>
                    <a:cubicBezTo>
                      <a:pt x="564931" y="2023240"/>
                      <a:pt x="601717" y="1807779"/>
                      <a:pt x="549165" y="1563413"/>
                    </a:cubicBezTo>
                    <a:cubicBezTo>
                      <a:pt x="496613" y="1319048"/>
                      <a:pt x="328447" y="877613"/>
                      <a:pt x="265385" y="712075"/>
                    </a:cubicBezTo>
                    <a:cubicBezTo>
                      <a:pt x="202323" y="546537"/>
                      <a:pt x="204950" y="622738"/>
                      <a:pt x="170792" y="570186"/>
                    </a:cubicBezTo>
                    <a:cubicBezTo>
                      <a:pt x="136634" y="517634"/>
                      <a:pt x="78827" y="470338"/>
                      <a:pt x="60434" y="396765"/>
                    </a:cubicBezTo>
                    <a:cubicBezTo>
                      <a:pt x="42041" y="323193"/>
                      <a:pt x="0" y="194441"/>
                      <a:pt x="60434" y="128751"/>
                    </a:cubicBezTo>
                    <a:cubicBezTo>
                      <a:pt x="120868" y="63061"/>
                      <a:pt x="312683" y="5254"/>
                      <a:pt x="423041" y="2627"/>
                    </a:cubicBezTo>
                    <a:cubicBezTo>
                      <a:pt x="533399" y="0"/>
                      <a:pt x="656895" y="73572"/>
                      <a:pt x="722585" y="112986"/>
                    </a:cubicBezTo>
                    <a:cubicBezTo>
                      <a:pt x="788275" y="152400"/>
                      <a:pt x="819806" y="181303"/>
                      <a:pt x="817179" y="239110"/>
                    </a:cubicBezTo>
                    <a:cubicBezTo>
                      <a:pt x="814552" y="296917"/>
                      <a:pt x="730468" y="367862"/>
                      <a:pt x="706820" y="459827"/>
                    </a:cubicBezTo>
                    <a:cubicBezTo>
                      <a:pt x="683172" y="551792"/>
                      <a:pt x="635875" y="712075"/>
                      <a:pt x="675289" y="790903"/>
                    </a:cubicBezTo>
                    <a:cubicBezTo>
                      <a:pt x="714703" y="869731"/>
                      <a:pt x="859220" y="945931"/>
                      <a:pt x="943303" y="932793"/>
                    </a:cubicBezTo>
                    <a:cubicBezTo>
                      <a:pt x="1027386" y="919655"/>
                      <a:pt x="1108840" y="804041"/>
                      <a:pt x="1179785" y="712075"/>
                    </a:cubicBezTo>
                    <a:cubicBezTo>
                      <a:pt x="1250730" y="620109"/>
                      <a:pt x="1353206" y="375745"/>
                      <a:pt x="1416268" y="381000"/>
                    </a:cubicBezTo>
                    <a:close/>
                  </a:path>
                </a:pathLst>
              </a:custGeom>
              <a:solidFill>
                <a:srgbClr val="CEB966">
                  <a:lumMod val="75000"/>
                </a:srgbClr>
              </a:solidFill>
              <a:ln w="2857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5" name="Freeform 7"/>
              <p:cNvSpPr/>
              <p:nvPr/>
            </p:nvSpPr>
            <p:spPr>
              <a:xfrm>
                <a:off x="5100145" y="2246586"/>
                <a:ext cx="1085193" cy="2091558"/>
              </a:xfrm>
              <a:custGeom>
                <a:avLst/>
                <a:gdLst>
                  <a:gd name="connsiteX0" fmla="*/ 953814 w 1085193"/>
                  <a:gd name="connsiteY0" fmla="*/ 307428 h 2091558"/>
                  <a:gd name="connsiteX1" fmla="*/ 717331 w 1085193"/>
                  <a:gd name="connsiteY1" fmla="*/ 748862 h 2091558"/>
                  <a:gd name="connsiteX2" fmla="*/ 638503 w 1085193"/>
                  <a:gd name="connsiteY2" fmla="*/ 606973 h 2091558"/>
                  <a:gd name="connsiteX3" fmla="*/ 701565 w 1085193"/>
                  <a:gd name="connsiteY3" fmla="*/ 449317 h 2091558"/>
                  <a:gd name="connsiteX4" fmla="*/ 748862 w 1085193"/>
                  <a:gd name="connsiteY4" fmla="*/ 228600 h 2091558"/>
                  <a:gd name="connsiteX5" fmla="*/ 543910 w 1085193"/>
                  <a:gd name="connsiteY5" fmla="*/ 86711 h 2091558"/>
                  <a:gd name="connsiteX6" fmla="*/ 323193 w 1085193"/>
                  <a:gd name="connsiteY6" fmla="*/ 7883 h 2091558"/>
                  <a:gd name="connsiteX7" fmla="*/ 102476 w 1085193"/>
                  <a:gd name="connsiteY7" fmla="*/ 39414 h 2091558"/>
                  <a:gd name="connsiteX8" fmla="*/ 39414 w 1085193"/>
                  <a:gd name="connsiteY8" fmla="*/ 149773 h 2091558"/>
                  <a:gd name="connsiteX9" fmla="*/ 23648 w 1085193"/>
                  <a:gd name="connsiteY9" fmla="*/ 228600 h 2091558"/>
                  <a:gd name="connsiteX10" fmla="*/ 181303 w 1085193"/>
                  <a:gd name="connsiteY10" fmla="*/ 433552 h 2091558"/>
                  <a:gd name="connsiteX11" fmla="*/ 323193 w 1085193"/>
                  <a:gd name="connsiteY11" fmla="*/ 827690 h 2091558"/>
                  <a:gd name="connsiteX12" fmla="*/ 323193 w 1085193"/>
                  <a:gd name="connsiteY12" fmla="*/ 1079938 h 2091558"/>
                  <a:gd name="connsiteX13" fmla="*/ 323193 w 1085193"/>
                  <a:gd name="connsiteY13" fmla="*/ 1426780 h 2091558"/>
                  <a:gd name="connsiteX14" fmla="*/ 323193 w 1085193"/>
                  <a:gd name="connsiteY14" fmla="*/ 1679028 h 2091558"/>
                  <a:gd name="connsiteX15" fmla="*/ 275896 w 1085193"/>
                  <a:gd name="connsiteY15" fmla="*/ 1947042 h 2091558"/>
                  <a:gd name="connsiteX16" fmla="*/ 244365 w 1085193"/>
                  <a:gd name="connsiteY16" fmla="*/ 1994338 h 2091558"/>
                  <a:gd name="connsiteX17" fmla="*/ 354724 w 1085193"/>
                  <a:gd name="connsiteY17" fmla="*/ 2088931 h 2091558"/>
                  <a:gd name="connsiteX18" fmla="*/ 417786 w 1085193"/>
                  <a:gd name="connsiteY18" fmla="*/ 1978573 h 2091558"/>
                  <a:gd name="connsiteX19" fmla="*/ 622738 w 1085193"/>
                  <a:gd name="connsiteY19" fmla="*/ 1994338 h 2091558"/>
                  <a:gd name="connsiteX20" fmla="*/ 575441 w 1085193"/>
                  <a:gd name="connsiteY20" fmla="*/ 1868214 h 2091558"/>
                  <a:gd name="connsiteX21" fmla="*/ 575441 w 1085193"/>
                  <a:gd name="connsiteY21" fmla="*/ 1883980 h 2091558"/>
                  <a:gd name="connsiteX22" fmla="*/ 449317 w 1085193"/>
                  <a:gd name="connsiteY22" fmla="*/ 1805152 h 2091558"/>
                  <a:gd name="connsiteX23" fmla="*/ 575441 w 1085193"/>
                  <a:gd name="connsiteY23" fmla="*/ 1521373 h 2091558"/>
                  <a:gd name="connsiteX24" fmla="*/ 701565 w 1085193"/>
                  <a:gd name="connsiteY24" fmla="*/ 1505607 h 2091558"/>
                  <a:gd name="connsiteX25" fmla="*/ 890752 w 1085193"/>
                  <a:gd name="connsiteY25" fmla="*/ 1568669 h 2091558"/>
                  <a:gd name="connsiteX26" fmla="*/ 938048 w 1085193"/>
                  <a:gd name="connsiteY26" fmla="*/ 1647497 h 2091558"/>
                  <a:gd name="connsiteX27" fmla="*/ 922283 w 1085193"/>
                  <a:gd name="connsiteY27" fmla="*/ 1395248 h 2091558"/>
                  <a:gd name="connsiteX28" fmla="*/ 922283 w 1085193"/>
                  <a:gd name="connsiteY28" fmla="*/ 1300655 h 2091558"/>
                  <a:gd name="connsiteX29" fmla="*/ 1001110 w 1085193"/>
                  <a:gd name="connsiteY29" fmla="*/ 1127235 h 2091558"/>
                  <a:gd name="connsiteX30" fmla="*/ 1048407 w 1085193"/>
                  <a:gd name="connsiteY30" fmla="*/ 748862 h 2091558"/>
                  <a:gd name="connsiteX31" fmla="*/ 1064172 w 1085193"/>
                  <a:gd name="connsiteY31" fmla="*/ 370490 h 2091558"/>
                  <a:gd name="connsiteX32" fmla="*/ 1064172 w 1085193"/>
                  <a:gd name="connsiteY32" fmla="*/ 291662 h 2091558"/>
                  <a:gd name="connsiteX33" fmla="*/ 953814 w 1085193"/>
                  <a:gd name="connsiteY33" fmla="*/ 307428 h 20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5193" h="2091558">
                    <a:moveTo>
                      <a:pt x="953814" y="307428"/>
                    </a:moveTo>
                    <a:cubicBezTo>
                      <a:pt x="896007" y="383628"/>
                      <a:pt x="769883" y="698938"/>
                      <a:pt x="717331" y="748862"/>
                    </a:cubicBezTo>
                    <a:cubicBezTo>
                      <a:pt x="664779" y="798786"/>
                      <a:pt x="641131" y="656897"/>
                      <a:pt x="638503" y="606973"/>
                    </a:cubicBezTo>
                    <a:cubicBezTo>
                      <a:pt x="635875" y="557049"/>
                      <a:pt x="683172" y="512379"/>
                      <a:pt x="701565" y="449317"/>
                    </a:cubicBezTo>
                    <a:cubicBezTo>
                      <a:pt x="719958" y="386255"/>
                      <a:pt x="775138" y="289034"/>
                      <a:pt x="748862" y="228600"/>
                    </a:cubicBezTo>
                    <a:cubicBezTo>
                      <a:pt x="722586" y="168166"/>
                      <a:pt x="614855" y="123497"/>
                      <a:pt x="543910" y="86711"/>
                    </a:cubicBezTo>
                    <a:cubicBezTo>
                      <a:pt x="472965" y="49925"/>
                      <a:pt x="396765" y="15766"/>
                      <a:pt x="323193" y="7883"/>
                    </a:cubicBezTo>
                    <a:cubicBezTo>
                      <a:pt x="249621" y="0"/>
                      <a:pt x="149772" y="15766"/>
                      <a:pt x="102476" y="39414"/>
                    </a:cubicBezTo>
                    <a:cubicBezTo>
                      <a:pt x="55180" y="63062"/>
                      <a:pt x="52552" y="118242"/>
                      <a:pt x="39414" y="149773"/>
                    </a:cubicBezTo>
                    <a:cubicBezTo>
                      <a:pt x="26276" y="181304"/>
                      <a:pt x="0" y="181304"/>
                      <a:pt x="23648" y="228600"/>
                    </a:cubicBezTo>
                    <a:cubicBezTo>
                      <a:pt x="47296" y="275897"/>
                      <a:pt x="131379" y="333704"/>
                      <a:pt x="181303" y="433552"/>
                    </a:cubicBezTo>
                    <a:cubicBezTo>
                      <a:pt x="231227" y="533400"/>
                      <a:pt x="299545" y="719959"/>
                      <a:pt x="323193" y="827690"/>
                    </a:cubicBezTo>
                    <a:cubicBezTo>
                      <a:pt x="346841" y="935421"/>
                      <a:pt x="323193" y="1079938"/>
                      <a:pt x="323193" y="1079938"/>
                    </a:cubicBezTo>
                    <a:lnTo>
                      <a:pt x="323193" y="1426780"/>
                    </a:lnTo>
                    <a:cubicBezTo>
                      <a:pt x="323193" y="1526628"/>
                      <a:pt x="331076" y="1592318"/>
                      <a:pt x="323193" y="1679028"/>
                    </a:cubicBezTo>
                    <a:cubicBezTo>
                      <a:pt x="315310" y="1765738"/>
                      <a:pt x="289034" y="1894490"/>
                      <a:pt x="275896" y="1947042"/>
                    </a:cubicBezTo>
                    <a:cubicBezTo>
                      <a:pt x="262758" y="1999594"/>
                      <a:pt x="231227" y="1970690"/>
                      <a:pt x="244365" y="1994338"/>
                    </a:cubicBezTo>
                    <a:cubicBezTo>
                      <a:pt x="257503" y="2017986"/>
                      <a:pt x="325821" y="2091558"/>
                      <a:pt x="354724" y="2088931"/>
                    </a:cubicBezTo>
                    <a:cubicBezTo>
                      <a:pt x="383627" y="2086304"/>
                      <a:pt x="373117" y="1994339"/>
                      <a:pt x="417786" y="1978573"/>
                    </a:cubicBezTo>
                    <a:cubicBezTo>
                      <a:pt x="462455" y="1962808"/>
                      <a:pt x="596462" y="2012731"/>
                      <a:pt x="622738" y="1994338"/>
                    </a:cubicBezTo>
                    <a:cubicBezTo>
                      <a:pt x="649014" y="1975945"/>
                      <a:pt x="583324" y="1886607"/>
                      <a:pt x="575441" y="1868214"/>
                    </a:cubicBezTo>
                    <a:cubicBezTo>
                      <a:pt x="567558" y="1849821"/>
                      <a:pt x="596462" y="1894490"/>
                      <a:pt x="575441" y="1883980"/>
                    </a:cubicBezTo>
                    <a:cubicBezTo>
                      <a:pt x="554420" y="1873470"/>
                      <a:pt x="449317" y="1865586"/>
                      <a:pt x="449317" y="1805152"/>
                    </a:cubicBezTo>
                    <a:cubicBezTo>
                      <a:pt x="449317" y="1744718"/>
                      <a:pt x="533400" y="1571297"/>
                      <a:pt x="575441" y="1521373"/>
                    </a:cubicBezTo>
                    <a:cubicBezTo>
                      <a:pt x="617482" y="1471449"/>
                      <a:pt x="649013" y="1497724"/>
                      <a:pt x="701565" y="1505607"/>
                    </a:cubicBezTo>
                    <a:cubicBezTo>
                      <a:pt x="754117" y="1513490"/>
                      <a:pt x="851338" y="1545021"/>
                      <a:pt x="890752" y="1568669"/>
                    </a:cubicBezTo>
                    <a:cubicBezTo>
                      <a:pt x="930166" y="1592317"/>
                      <a:pt x="932793" y="1676401"/>
                      <a:pt x="938048" y="1647497"/>
                    </a:cubicBezTo>
                    <a:cubicBezTo>
                      <a:pt x="943303" y="1618593"/>
                      <a:pt x="924911" y="1453055"/>
                      <a:pt x="922283" y="1395248"/>
                    </a:cubicBezTo>
                    <a:cubicBezTo>
                      <a:pt x="919656" y="1337441"/>
                      <a:pt x="909145" y="1345324"/>
                      <a:pt x="922283" y="1300655"/>
                    </a:cubicBezTo>
                    <a:cubicBezTo>
                      <a:pt x="935421" y="1255986"/>
                      <a:pt x="980089" y="1219200"/>
                      <a:pt x="1001110" y="1127235"/>
                    </a:cubicBezTo>
                    <a:cubicBezTo>
                      <a:pt x="1022131" y="1035270"/>
                      <a:pt x="1037897" y="874986"/>
                      <a:pt x="1048407" y="748862"/>
                    </a:cubicBezTo>
                    <a:cubicBezTo>
                      <a:pt x="1058917" y="622738"/>
                      <a:pt x="1061545" y="446690"/>
                      <a:pt x="1064172" y="370490"/>
                    </a:cubicBezTo>
                    <a:cubicBezTo>
                      <a:pt x="1066800" y="294290"/>
                      <a:pt x="1085193" y="307428"/>
                      <a:pt x="1064172" y="291662"/>
                    </a:cubicBezTo>
                    <a:cubicBezTo>
                      <a:pt x="1043151" y="275896"/>
                      <a:pt x="1011621" y="231228"/>
                      <a:pt x="953814" y="307428"/>
                    </a:cubicBezTo>
                    <a:close/>
                  </a:path>
                </a:pathLst>
              </a:custGeom>
              <a:solidFill>
                <a:srgbClr val="CEB966"/>
              </a:solidFill>
              <a:ln w="2857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6" name="Freeform 8"/>
              <p:cNvSpPr/>
              <p:nvPr/>
            </p:nvSpPr>
            <p:spPr>
              <a:xfrm>
                <a:off x="4420780" y="4082837"/>
                <a:ext cx="1090449" cy="670034"/>
              </a:xfrm>
              <a:custGeom>
                <a:avLst/>
                <a:gdLst>
                  <a:gd name="connsiteX0" fmla="*/ 0 w 1090449"/>
                  <a:gd name="connsiteY0" fmla="*/ 49924 h 670034"/>
                  <a:gd name="connsiteX1" fmla="*/ 47297 w 1090449"/>
                  <a:gd name="connsiteY1" fmla="*/ 2627 h 670034"/>
                  <a:gd name="connsiteX2" fmla="*/ 126124 w 1090449"/>
                  <a:gd name="connsiteY2" fmla="*/ 65689 h 670034"/>
                  <a:gd name="connsiteX3" fmla="*/ 268014 w 1090449"/>
                  <a:gd name="connsiteY3" fmla="*/ 34158 h 670034"/>
                  <a:gd name="connsiteX4" fmla="*/ 378373 w 1090449"/>
                  <a:gd name="connsiteY4" fmla="*/ 65689 h 670034"/>
                  <a:gd name="connsiteX5" fmla="*/ 409904 w 1090449"/>
                  <a:gd name="connsiteY5" fmla="*/ 97220 h 670034"/>
                  <a:gd name="connsiteX6" fmla="*/ 488731 w 1090449"/>
                  <a:gd name="connsiteY6" fmla="*/ 49924 h 670034"/>
                  <a:gd name="connsiteX7" fmla="*/ 567559 w 1090449"/>
                  <a:gd name="connsiteY7" fmla="*/ 97220 h 670034"/>
                  <a:gd name="connsiteX8" fmla="*/ 599090 w 1090449"/>
                  <a:gd name="connsiteY8" fmla="*/ 160282 h 670034"/>
                  <a:gd name="connsiteX9" fmla="*/ 693683 w 1090449"/>
                  <a:gd name="connsiteY9" fmla="*/ 97220 h 670034"/>
                  <a:gd name="connsiteX10" fmla="*/ 788276 w 1090449"/>
                  <a:gd name="connsiteY10" fmla="*/ 97220 h 670034"/>
                  <a:gd name="connsiteX11" fmla="*/ 819807 w 1090449"/>
                  <a:gd name="connsiteY11" fmla="*/ 160282 h 670034"/>
                  <a:gd name="connsiteX12" fmla="*/ 819807 w 1090449"/>
                  <a:gd name="connsiteY12" fmla="*/ 160282 h 670034"/>
                  <a:gd name="connsiteX13" fmla="*/ 725214 w 1090449"/>
                  <a:gd name="connsiteY13" fmla="*/ 270641 h 670034"/>
                  <a:gd name="connsiteX14" fmla="*/ 725214 w 1090449"/>
                  <a:gd name="connsiteY14" fmla="*/ 317937 h 670034"/>
                  <a:gd name="connsiteX15" fmla="*/ 725214 w 1090449"/>
                  <a:gd name="connsiteY15" fmla="*/ 475592 h 670034"/>
                  <a:gd name="connsiteX16" fmla="*/ 725214 w 1090449"/>
                  <a:gd name="connsiteY16" fmla="*/ 570186 h 670034"/>
                  <a:gd name="connsiteX17" fmla="*/ 772511 w 1090449"/>
                  <a:gd name="connsiteY17" fmla="*/ 649013 h 670034"/>
                  <a:gd name="connsiteX18" fmla="*/ 898635 w 1090449"/>
                  <a:gd name="connsiteY18" fmla="*/ 649013 h 670034"/>
                  <a:gd name="connsiteX19" fmla="*/ 930166 w 1090449"/>
                  <a:gd name="connsiteY19" fmla="*/ 522889 h 670034"/>
                  <a:gd name="connsiteX20" fmla="*/ 930166 w 1090449"/>
                  <a:gd name="connsiteY20" fmla="*/ 601717 h 670034"/>
                  <a:gd name="connsiteX21" fmla="*/ 1008993 w 1090449"/>
                  <a:gd name="connsiteY21" fmla="*/ 459827 h 670034"/>
                  <a:gd name="connsiteX22" fmla="*/ 1040524 w 1090449"/>
                  <a:gd name="connsiteY22" fmla="*/ 380999 h 670034"/>
                  <a:gd name="connsiteX23" fmla="*/ 1087821 w 1090449"/>
                  <a:gd name="connsiteY23" fmla="*/ 333703 h 670034"/>
                  <a:gd name="connsiteX24" fmla="*/ 1056290 w 1090449"/>
                  <a:gd name="connsiteY24" fmla="*/ 254875 h 670034"/>
                  <a:gd name="connsiteX25" fmla="*/ 961697 w 1090449"/>
                  <a:gd name="connsiteY25" fmla="*/ 144517 h 670034"/>
                  <a:gd name="connsiteX26" fmla="*/ 914400 w 1090449"/>
                  <a:gd name="connsiteY26" fmla="*/ 144517 h 6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0449" h="670034">
                    <a:moveTo>
                      <a:pt x="0" y="49924"/>
                    </a:moveTo>
                    <a:cubicBezTo>
                      <a:pt x="13138" y="24962"/>
                      <a:pt x="26276" y="0"/>
                      <a:pt x="47297" y="2627"/>
                    </a:cubicBezTo>
                    <a:cubicBezTo>
                      <a:pt x="68318" y="5254"/>
                      <a:pt x="89338" y="60434"/>
                      <a:pt x="126124" y="65689"/>
                    </a:cubicBezTo>
                    <a:cubicBezTo>
                      <a:pt x="162910" y="70944"/>
                      <a:pt x="225973" y="34158"/>
                      <a:pt x="268014" y="34158"/>
                    </a:cubicBezTo>
                    <a:cubicBezTo>
                      <a:pt x="310055" y="34158"/>
                      <a:pt x="354725" y="55179"/>
                      <a:pt x="378373" y="65689"/>
                    </a:cubicBezTo>
                    <a:cubicBezTo>
                      <a:pt x="402021" y="76199"/>
                      <a:pt x="391511" y="99847"/>
                      <a:pt x="409904" y="97220"/>
                    </a:cubicBezTo>
                    <a:cubicBezTo>
                      <a:pt x="428297" y="94593"/>
                      <a:pt x="462455" y="49924"/>
                      <a:pt x="488731" y="49924"/>
                    </a:cubicBezTo>
                    <a:cubicBezTo>
                      <a:pt x="515007" y="49924"/>
                      <a:pt x="549166" y="78827"/>
                      <a:pt x="567559" y="97220"/>
                    </a:cubicBezTo>
                    <a:cubicBezTo>
                      <a:pt x="585952" y="115613"/>
                      <a:pt x="578069" y="160282"/>
                      <a:pt x="599090" y="160282"/>
                    </a:cubicBezTo>
                    <a:cubicBezTo>
                      <a:pt x="620111" y="160282"/>
                      <a:pt x="662152" y="107730"/>
                      <a:pt x="693683" y="97220"/>
                    </a:cubicBezTo>
                    <a:cubicBezTo>
                      <a:pt x="725214" y="86710"/>
                      <a:pt x="767255" y="86710"/>
                      <a:pt x="788276" y="97220"/>
                    </a:cubicBezTo>
                    <a:cubicBezTo>
                      <a:pt x="809297" y="107730"/>
                      <a:pt x="819807" y="160282"/>
                      <a:pt x="819807" y="160282"/>
                    </a:cubicBezTo>
                    <a:lnTo>
                      <a:pt x="819807" y="160282"/>
                    </a:lnTo>
                    <a:cubicBezTo>
                      <a:pt x="804042" y="178675"/>
                      <a:pt x="740979" y="244365"/>
                      <a:pt x="725214" y="270641"/>
                    </a:cubicBezTo>
                    <a:cubicBezTo>
                      <a:pt x="709449" y="296917"/>
                      <a:pt x="725214" y="317937"/>
                      <a:pt x="725214" y="317937"/>
                    </a:cubicBezTo>
                    <a:lnTo>
                      <a:pt x="725214" y="475592"/>
                    </a:lnTo>
                    <a:cubicBezTo>
                      <a:pt x="725214" y="517633"/>
                      <a:pt x="717331" y="541283"/>
                      <a:pt x="725214" y="570186"/>
                    </a:cubicBezTo>
                    <a:cubicBezTo>
                      <a:pt x="733097" y="599089"/>
                      <a:pt x="743608" y="635875"/>
                      <a:pt x="772511" y="649013"/>
                    </a:cubicBezTo>
                    <a:cubicBezTo>
                      <a:pt x="801414" y="662151"/>
                      <a:pt x="872359" y="670034"/>
                      <a:pt x="898635" y="649013"/>
                    </a:cubicBezTo>
                    <a:cubicBezTo>
                      <a:pt x="924911" y="627992"/>
                      <a:pt x="924911" y="530772"/>
                      <a:pt x="930166" y="522889"/>
                    </a:cubicBezTo>
                    <a:cubicBezTo>
                      <a:pt x="935421" y="515006"/>
                      <a:pt x="917028" y="612227"/>
                      <a:pt x="930166" y="601717"/>
                    </a:cubicBezTo>
                    <a:cubicBezTo>
                      <a:pt x="943304" y="591207"/>
                      <a:pt x="990600" y="496613"/>
                      <a:pt x="1008993" y="459827"/>
                    </a:cubicBezTo>
                    <a:cubicBezTo>
                      <a:pt x="1027386" y="423041"/>
                      <a:pt x="1027386" y="402020"/>
                      <a:pt x="1040524" y="380999"/>
                    </a:cubicBezTo>
                    <a:cubicBezTo>
                      <a:pt x="1053662" y="359978"/>
                      <a:pt x="1085193" y="354724"/>
                      <a:pt x="1087821" y="333703"/>
                    </a:cubicBezTo>
                    <a:cubicBezTo>
                      <a:pt x="1090449" y="312682"/>
                      <a:pt x="1077311" y="286406"/>
                      <a:pt x="1056290" y="254875"/>
                    </a:cubicBezTo>
                    <a:cubicBezTo>
                      <a:pt x="1035269" y="223344"/>
                      <a:pt x="985345" y="162910"/>
                      <a:pt x="961697" y="144517"/>
                    </a:cubicBezTo>
                    <a:cubicBezTo>
                      <a:pt x="938049" y="126124"/>
                      <a:pt x="926224" y="135320"/>
                      <a:pt x="914400" y="144517"/>
                    </a:cubicBezTo>
                  </a:path>
                </a:pathLst>
              </a:custGeom>
              <a:noFill/>
              <a:ln w="127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7" name="Freeform 9"/>
              <p:cNvSpPr/>
              <p:nvPr/>
            </p:nvSpPr>
            <p:spPr>
              <a:xfrm>
                <a:off x="3647090" y="3857296"/>
                <a:ext cx="438806" cy="394138"/>
              </a:xfrm>
              <a:custGeom>
                <a:avLst/>
                <a:gdLst>
                  <a:gd name="connsiteX0" fmla="*/ 105103 w 438806"/>
                  <a:gd name="connsiteY0" fmla="*/ 320566 h 394138"/>
                  <a:gd name="connsiteX1" fmla="*/ 26276 w 438806"/>
                  <a:gd name="connsiteY1" fmla="*/ 210207 h 394138"/>
                  <a:gd name="connsiteX2" fmla="*/ 10510 w 438806"/>
                  <a:gd name="connsiteY2" fmla="*/ 131380 h 394138"/>
                  <a:gd name="connsiteX3" fmla="*/ 89338 w 438806"/>
                  <a:gd name="connsiteY3" fmla="*/ 21021 h 394138"/>
                  <a:gd name="connsiteX4" fmla="*/ 168165 w 438806"/>
                  <a:gd name="connsiteY4" fmla="*/ 5256 h 394138"/>
                  <a:gd name="connsiteX5" fmla="*/ 262758 w 438806"/>
                  <a:gd name="connsiteY5" fmla="*/ 36787 h 394138"/>
                  <a:gd name="connsiteX6" fmla="*/ 373117 w 438806"/>
                  <a:gd name="connsiteY6" fmla="*/ 84083 h 394138"/>
                  <a:gd name="connsiteX7" fmla="*/ 436179 w 438806"/>
                  <a:gd name="connsiteY7" fmla="*/ 131380 h 394138"/>
                  <a:gd name="connsiteX8" fmla="*/ 388882 w 438806"/>
                  <a:gd name="connsiteY8" fmla="*/ 210207 h 394138"/>
                  <a:gd name="connsiteX9" fmla="*/ 341586 w 438806"/>
                  <a:gd name="connsiteY9" fmla="*/ 352097 h 394138"/>
                  <a:gd name="connsiteX10" fmla="*/ 183931 w 438806"/>
                  <a:gd name="connsiteY10" fmla="*/ 383628 h 394138"/>
                  <a:gd name="connsiteX11" fmla="*/ 105103 w 438806"/>
                  <a:gd name="connsiteY11" fmla="*/ 320566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806" h="394138">
                    <a:moveTo>
                      <a:pt x="105103" y="320566"/>
                    </a:moveTo>
                    <a:cubicBezTo>
                      <a:pt x="78827" y="291663"/>
                      <a:pt x="42042" y="241738"/>
                      <a:pt x="26276" y="210207"/>
                    </a:cubicBezTo>
                    <a:cubicBezTo>
                      <a:pt x="10511" y="178676"/>
                      <a:pt x="0" y="162911"/>
                      <a:pt x="10510" y="131380"/>
                    </a:cubicBezTo>
                    <a:cubicBezTo>
                      <a:pt x="21020" y="99849"/>
                      <a:pt x="63062" y="42042"/>
                      <a:pt x="89338" y="21021"/>
                    </a:cubicBezTo>
                    <a:cubicBezTo>
                      <a:pt x="115614" y="0"/>
                      <a:pt x="139262" y="2628"/>
                      <a:pt x="168165" y="5256"/>
                    </a:cubicBezTo>
                    <a:cubicBezTo>
                      <a:pt x="197068" y="7884"/>
                      <a:pt x="228599" y="23649"/>
                      <a:pt x="262758" y="36787"/>
                    </a:cubicBezTo>
                    <a:cubicBezTo>
                      <a:pt x="296917" y="49925"/>
                      <a:pt x="344214" y="68318"/>
                      <a:pt x="373117" y="84083"/>
                    </a:cubicBezTo>
                    <a:cubicBezTo>
                      <a:pt x="402021" y="99849"/>
                      <a:pt x="433552" y="110359"/>
                      <a:pt x="436179" y="131380"/>
                    </a:cubicBezTo>
                    <a:cubicBezTo>
                      <a:pt x="438806" y="152401"/>
                      <a:pt x="404647" y="173421"/>
                      <a:pt x="388882" y="210207"/>
                    </a:cubicBezTo>
                    <a:cubicBezTo>
                      <a:pt x="373117" y="246993"/>
                      <a:pt x="375744" y="323194"/>
                      <a:pt x="341586" y="352097"/>
                    </a:cubicBezTo>
                    <a:cubicBezTo>
                      <a:pt x="307428" y="381000"/>
                      <a:pt x="225972" y="394138"/>
                      <a:pt x="183931" y="383628"/>
                    </a:cubicBezTo>
                    <a:cubicBezTo>
                      <a:pt x="141890" y="373118"/>
                      <a:pt x="131379" y="349470"/>
                      <a:pt x="105103" y="320566"/>
                    </a:cubicBezTo>
                    <a:close/>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8" name="Freeform 11"/>
              <p:cNvSpPr/>
              <p:nvPr/>
            </p:nvSpPr>
            <p:spPr>
              <a:xfrm>
                <a:off x="4834758" y="4204138"/>
                <a:ext cx="296918" cy="438807"/>
              </a:xfrm>
              <a:custGeom>
                <a:avLst/>
                <a:gdLst>
                  <a:gd name="connsiteX0" fmla="*/ 194442 w 296918"/>
                  <a:gd name="connsiteY0" fmla="*/ 36786 h 438807"/>
                  <a:gd name="connsiteX1" fmla="*/ 131380 w 296918"/>
                  <a:gd name="connsiteY1" fmla="*/ 5255 h 438807"/>
                  <a:gd name="connsiteX2" fmla="*/ 36787 w 296918"/>
                  <a:gd name="connsiteY2" fmla="*/ 68317 h 438807"/>
                  <a:gd name="connsiteX3" fmla="*/ 5256 w 296918"/>
                  <a:gd name="connsiteY3" fmla="*/ 194441 h 438807"/>
                  <a:gd name="connsiteX4" fmla="*/ 21021 w 296918"/>
                  <a:gd name="connsiteY4" fmla="*/ 399393 h 438807"/>
                  <a:gd name="connsiteX5" fmla="*/ 131380 w 296918"/>
                  <a:gd name="connsiteY5" fmla="*/ 430924 h 438807"/>
                  <a:gd name="connsiteX6" fmla="*/ 210208 w 296918"/>
                  <a:gd name="connsiteY6" fmla="*/ 367862 h 438807"/>
                  <a:gd name="connsiteX7" fmla="*/ 257504 w 296918"/>
                  <a:gd name="connsiteY7" fmla="*/ 273269 h 438807"/>
                  <a:gd name="connsiteX8" fmla="*/ 289035 w 296918"/>
                  <a:gd name="connsiteY8" fmla="*/ 99848 h 438807"/>
                  <a:gd name="connsiteX9" fmla="*/ 289035 w 296918"/>
                  <a:gd name="connsiteY9" fmla="*/ 68317 h 438807"/>
                  <a:gd name="connsiteX10" fmla="*/ 194442 w 296918"/>
                  <a:gd name="connsiteY10" fmla="*/ 36786 h 4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18" h="438807">
                    <a:moveTo>
                      <a:pt x="194442" y="36786"/>
                    </a:moveTo>
                    <a:cubicBezTo>
                      <a:pt x="168166" y="26276"/>
                      <a:pt x="157656" y="0"/>
                      <a:pt x="131380" y="5255"/>
                    </a:cubicBezTo>
                    <a:cubicBezTo>
                      <a:pt x="105104" y="10510"/>
                      <a:pt x="57808" y="36786"/>
                      <a:pt x="36787" y="68317"/>
                    </a:cubicBezTo>
                    <a:cubicBezTo>
                      <a:pt x="15766" y="99848"/>
                      <a:pt x="7884" y="139262"/>
                      <a:pt x="5256" y="194441"/>
                    </a:cubicBezTo>
                    <a:cubicBezTo>
                      <a:pt x="2628" y="249620"/>
                      <a:pt x="0" y="359979"/>
                      <a:pt x="21021" y="399393"/>
                    </a:cubicBezTo>
                    <a:cubicBezTo>
                      <a:pt x="42042" y="438807"/>
                      <a:pt x="99849" y="436179"/>
                      <a:pt x="131380" y="430924"/>
                    </a:cubicBezTo>
                    <a:cubicBezTo>
                      <a:pt x="162911" y="425669"/>
                      <a:pt x="189187" y="394138"/>
                      <a:pt x="210208" y="367862"/>
                    </a:cubicBezTo>
                    <a:cubicBezTo>
                      <a:pt x="231229" y="341586"/>
                      <a:pt x="244366" y="317938"/>
                      <a:pt x="257504" y="273269"/>
                    </a:cubicBezTo>
                    <a:cubicBezTo>
                      <a:pt x="270642" y="228600"/>
                      <a:pt x="283780" y="134007"/>
                      <a:pt x="289035" y="99848"/>
                    </a:cubicBezTo>
                    <a:cubicBezTo>
                      <a:pt x="294290" y="65689"/>
                      <a:pt x="296918" y="81455"/>
                      <a:pt x="289035" y="68317"/>
                    </a:cubicBezTo>
                    <a:cubicBezTo>
                      <a:pt x="281152" y="55179"/>
                      <a:pt x="220718" y="47296"/>
                      <a:pt x="194442" y="36786"/>
                    </a:cubicBezTo>
                    <a:close/>
                  </a:path>
                </a:pathLst>
              </a:custGeom>
              <a:solidFill>
                <a:sysClr val="window" lastClr="FFFFFF"/>
              </a:solidFill>
              <a:ln w="127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9" name="Freeform 12"/>
              <p:cNvSpPr/>
              <p:nvPr/>
            </p:nvSpPr>
            <p:spPr>
              <a:xfrm>
                <a:off x="5013434" y="4156842"/>
                <a:ext cx="236483" cy="99848"/>
              </a:xfrm>
              <a:custGeom>
                <a:avLst/>
                <a:gdLst>
                  <a:gd name="connsiteX0" fmla="*/ 0 w 236483"/>
                  <a:gd name="connsiteY0" fmla="*/ 68317 h 99848"/>
                  <a:gd name="connsiteX1" fmla="*/ 157656 w 236483"/>
                  <a:gd name="connsiteY1" fmla="*/ 5255 h 99848"/>
                  <a:gd name="connsiteX2" fmla="*/ 236483 w 236483"/>
                  <a:gd name="connsiteY2" fmla="*/ 99848 h 99848"/>
                  <a:gd name="connsiteX3" fmla="*/ 236483 w 236483"/>
                  <a:gd name="connsiteY3" fmla="*/ 99848 h 99848"/>
                </a:gdLst>
                <a:ahLst/>
                <a:cxnLst>
                  <a:cxn ang="0">
                    <a:pos x="connsiteX0" y="connsiteY0"/>
                  </a:cxn>
                  <a:cxn ang="0">
                    <a:pos x="connsiteX1" y="connsiteY1"/>
                  </a:cxn>
                  <a:cxn ang="0">
                    <a:pos x="connsiteX2" y="connsiteY2"/>
                  </a:cxn>
                  <a:cxn ang="0">
                    <a:pos x="connsiteX3" y="connsiteY3"/>
                  </a:cxn>
                </a:cxnLst>
                <a:rect l="l" t="t" r="r" b="b"/>
                <a:pathLst>
                  <a:path w="236483" h="99848">
                    <a:moveTo>
                      <a:pt x="0" y="68317"/>
                    </a:moveTo>
                    <a:cubicBezTo>
                      <a:pt x="59121" y="34158"/>
                      <a:pt x="118242" y="0"/>
                      <a:pt x="157656" y="5255"/>
                    </a:cubicBezTo>
                    <a:cubicBezTo>
                      <a:pt x="197070" y="10510"/>
                      <a:pt x="236483" y="99848"/>
                      <a:pt x="236483" y="99848"/>
                    </a:cubicBezTo>
                    <a:lnTo>
                      <a:pt x="236483" y="998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0" name="Freeform 13"/>
              <p:cNvSpPr/>
              <p:nvPr/>
            </p:nvSpPr>
            <p:spPr>
              <a:xfrm>
                <a:off x="4356538" y="4083269"/>
                <a:ext cx="641131" cy="475593"/>
              </a:xfrm>
              <a:custGeom>
                <a:avLst/>
                <a:gdLst>
                  <a:gd name="connsiteX0" fmla="*/ 546538 w 641131"/>
                  <a:gd name="connsiteY0" fmla="*/ 157655 h 475593"/>
                  <a:gd name="connsiteX1" fmla="*/ 483476 w 641131"/>
                  <a:gd name="connsiteY1" fmla="*/ 236483 h 475593"/>
                  <a:gd name="connsiteX2" fmla="*/ 451945 w 641131"/>
                  <a:gd name="connsiteY2" fmla="*/ 394138 h 475593"/>
                  <a:gd name="connsiteX3" fmla="*/ 404648 w 641131"/>
                  <a:gd name="connsiteY3" fmla="*/ 472965 h 475593"/>
                  <a:gd name="connsiteX4" fmla="*/ 168165 w 641131"/>
                  <a:gd name="connsiteY4" fmla="*/ 409903 h 475593"/>
                  <a:gd name="connsiteX5" fmla="*/ 26276 w 641131"/>
                  <a:gd name="connsiteY5" fmla="*/ 362607 h 475593"/>
                  <a:gd name="connsiteX6" fmla="*/ 10510 w 641131"/>
                  <a:gd name="connsiteY6" fmla="*/ 236483 h 475593"/>
                  <a:gd name="connsiteX7" fmla="*/ 42041 w 641131"/>
                  <a:gd name="connsiteY7" fmla="*/ 63062 h 475593"/>
                  <a:gd name="connsiteX8" fmla="*/ 57807 w 641131"/>
                  <a:gd name="connsiteY8" fmla="*/ 0 h 475593"/>
                  <a:gd name="connsiteX9" fmla="*/ 152400 w 641131"/>
                  <a:gd name="connsiteY9" fmla="*/ 63062 h 475593"/>
                  <a:gd name="connsiteX10" fmla="*/ 357352 w 641131"/>
                  <a:gd name="connsiteY10" fmla="*/ 63062 h 475593"/>
                  <a:gd name="connsiteX11" fmla="*/ 436179 w 641131"/>
                  <a:gd name="connsiteY11" fmla="*/ 94593 h 475593"/>
                  <a:gd name="connsiteX12" fmla="*/ 515007 w 641131"/>
                  <a:gd name="connsiteY12" fmla="*/ 94593 h 475593"/>
                  <a:gd name="connsiteX13" fmla="*/ 515007 w 641131"/>
                  <a:gd name="connsiteY13" fmla="*/ 47297 h 475593"/>
                  <a:gd name="connsiteX14" fmla="*/ 530772 w 641131"/>
                  <a:gd name="connsiteY14" fmla="*/ 78828 h 475593"/>
                  <a:gd name="connsiteX15" fmla="*/ 609600 w 641131"/>
                  <a:gd name="connsiteY15" fmla="*/ 63062 h 475593"/>
                  <a:gd name="connsiteX16" fmla="*/ 641131 w 641131"/>
                  <a:gd name="connsiteY16" fmla="*/ 126124 h 475593"/>
                  <a:gd name="connsiteX17" fmla="*/ 641131 w 641131"/>
                  <a:gd name="connsiteY17" fmla="*/ 126124 h 475593"/>
                  <a:gd name="connsiteX18" fmla="*/ 625365 w 641131"/>
                  <a:gd name="connsiteY18" fmla="*/ 94593 h 4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1131" h="475593">
                    <a:moveTo>
                      <a:pt x="546538" y="157655"/>
                    </a:moveTo>
                    <a:cubicBezTo>
                      <a:pt x="522889" y="177362"/>
                      <a:pt x="499241" y="197069"/>
                      <a:pt x="483476" y="236483"/>
                    </a:cubicBezTo>
                    <a:cubicBezTo>
                      <a:pt x="467711" y="275897"/>
                      <a:pt x="465083" y="354724"/>
                      <a:pt x="451945" y="394138"/>
                    </a:cubicBezTo>
                    <a:cubicBezTo>
                      <a:pt x="438807" y="433552"/>
                      <a:pt x="451945" y="470338"/>
                      <a:pt x="404648" y="472965"/>
                    </a:cubicBezTo>
                    <a:cubicBezTo>
                      <a:pt x="357351" y="475593"/>
                      <a:pt x="231227" y="428296"/>
                      <a:pt x="168165" y="409903"/>
                    </a:cubicBezTo>
                    <a:cubicBezTo>
                      <a:pt x="105103" y="391510"/>
                      <a:pt x="52552" y="391510"/>
                      <a:pt x="26276" y="362607"/>
                    </a:cubicBezTo>
                    <a:cubicBezTo>
                      <a:pt x="0" y="333704"/>
                      <a:pt x="7883" y="286407"/>
                      <a:pt x="10510" y="236483"/>
                    </a:cubicBezTo>
                    <a:cubicBezTo>
                      <a:pt x="13138" y="186559"/>
                      <a:pt x="34158" y="102476"/>
                      <a:pt x="42041" y="63062"/>
                    </a:cubicBezTo>
                    <a:cubicBezTo>
                      <a:pt x="49924" y="23648"/>
                      <a:pt x="39414" y="0"/>
                      <a:pt x="57807" y="0"/>
                    </a:cubicBezTo>
                    <a:cubicBezTo>
                      <a:pt x="76200" y="0"/>
                      <a:pt x="102476" y="52552"/>
                      <a:pt x="152400" y="63062"/>
                    </a:cubicBezTo>
                    <a:cubicBezTo>
                      <a:pt x="202324" y="73572"/>
                      <a:pt x="310056" y="57807"/>
                      <a:pt x="357352" y="63062"/>
                    </a:cubicBezTo>
                    <a:cubicBezTo>
                      <a:pt x="404649" y="68317"/>
                      <a:pt x="409903" y="89338"/>
                      <a:pt x="436179" y="94593"/>
                    </a:cubicBezTo>
                    <a:cubicBezTo>
                      <a:pt x="462455" y="99848"/>
                      <a:pt x="501869" y="102476"/>
                      <a:pt x="515007" y="94593"/>
                    </a:cubicBezTo>
                    <a:cubicBezTo>
                      <a:pt x="528145" y="86710"/>
                      <a:pt x="512380" y="49924"/>
                      <a:pt x="515007" y="47297"/>
                    </a:cubicBezTo>
                    <a:cubicBezTo>
                      <a:pt x="517634" y="44670"/>
                      <a:pt x="515007" y="76201"/>
                      <a:pt x="530772" y="78828"/>
                    </a:cubicBezTo>
                    <a:cubicBezTo>
                      <a:pt x="546537" y="81455"/>
                      <a:pt x="591207" y="55179"/>
                      <a:pt x="609600" y="63062"/>
                    </a:cubicBezTo>
                    <a:cubicBezTo>
                      <a:pt x="627993" y="70945"/>
                      <a:pt x="641131" y="126124"/>
                      <a:pt x="641131" y="126124"/>
                    </a:cubicBezTo>
                    <a:lnTo>
                      <a:pt x="641131" y="126124"/>
                    </a:lnTo>
                    <a:lnTo>
                      <a:pt x="625365" y="94593"/>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1" name="Freeform 14"/>
              <p:cNvSpPr/>
              <p:nvPr/>
            </p:nvSpPr>
            <p:spPr>
              <a:xfrm>
                <a:off x="4017579" y="3951890"/>
                <a:ext cx="480848" cy="459827"/>
              </a:xfrm>
              <a:custGeom>
                <a:avLst/>
                <a:gdLst>
                  <a:gd name="connsiteX0" fmla="*/ 65690 w 480848"/>
                  <a:gd name="connsiteY0" fmla="*/ 36786 h 459827"/>
                  <a:gd name="connsiteX1" fmla="*/ 112987 w 480848"/>
                  <a:gd name="connsiteY1" fmla="*/ 5255 h 459827"/>
                  <a:gd name="connsiteX2" fmla="*/ 207580 w 480848"/>
                  <a:gd name="connsiteY2" fmla="*/ 68317 h 459827"/>
                  <a:gd name="connsiteX3" fmla="*/ 286407 w 480848"/>
                  <a:gd name="connsiteY3" fmla="*/ 68317 h 459827"/>
                  <a:gd name="connsiteX4" fmla="*/ 333704 w 480848"/>
                  <a:gd name="connsiteY4" fmla="*/ 99848 h 459827"/>
                  <a:gd name="connsiteX5" fmla="*/ 396766 w 480848"/>
                  <a:gd name="connsiteY5" fmla="*/ 84082 h 459827"/>
                  <a:gd name="connsiteX6" fmla="*/ 444062 w 480848"/>
                  <a:gd name="connsiteY6" fmla="*/ 115613 h 459827"/>
                  <a:gd name="connsiteX7" fmla="*/ 475593 w 480848"/>
                  <a:gd name="connsiteY7" fmla="*/ 131379 h 459827"/>
                  <a:gd name="connsiteX8" fmla="*/ 412531 w 480848"/>
                  <a:gd name="connsiteY8" fmla="*/ 147144 h 459827"/>
                  <a:gd name="connsiteX9" fmla="*/ 365235 w 480848"/>
                  <a:gd name="connsiteY9" fmla="*/ 257503 h 459827"/>
                  <a:gd name="connsiteX10" fmla="*/ 302173 w 480848"/>
                  <a:gd name="connsiteY10" fmla="*/ 430924 h 459827"/>
                  <a:gd name="connsiteX11" fmla="*/ 128752 w 480848"/>
                  <a:gd name="connsiteY11" fmla="*/ 430924 h 459827"/>
                  <a:gd name="connsiteX12" fmla="*/ 18393 w 480848"/>
                  <a:gd name="connsiteY12" fmla="*/ 367862 h 459827"/>
                  <a:gd name="connsiteX13" fmla="*/ 18393 w 480848"/>
                  <a:gd name="connsiteY13" fmla="*/ 241738 h 459827"/>
                  <a:gd name="connsiteX14" fmla="*/ 18393 w 480848"/>
                  <a:gd name="connsiteY14" fmla="*/ 147144 h 459827"/>
                  <a:gd name="connsiteX15" fmla="*/ 65690 w 480848"/>
                  <a:gd name="connsiteY15" fmla="*/ 36786 h 4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848" h="459827">
                    <a:moveTo>
                      <a:pt x="65690" y="36786"/>
                    </a:moveTo>
                    <a:cubicBezTo>
                      <a:pt x="81456" y="13138"/>
                      <a:pt x="89339" y="0"/>
                      <a:pt x="112987" y="5255"/>
                    </a:cubicBezTo>
                    <a:cubicBezTo>
                      <a:pt x="136635" y="10510"/>
                      <a:pt x="178677" y="57807"/>
                      <a:pt x="207580" y="68317"/>
                    </a:cubicBezTo>
                    <a:cubicBezTo>
                      <a:pt x="236483" y="78827"/>
                      <a:pt x="265386" y="63062"/>
                      <a:pt x="286407" y="68317"/>
                    </a:cubicBezTo>
                    <a:cubicBezTo>
                      <a:pt x="307428" y="73572"/>
                      <a:pt x="315311" y="97221"/>
                      <a:pt x="333704" y="99848"/>
                    </a:cubicBezTo>
                    <a:cubicBezTo>
                      <a:pt x="352097" y="102475"/>
                      <a:pt x="378373" y="81455"/>
                      <a:pt x="396766" y="84082"/>
                    </a:cubicBezTo>
                    <a:cubicBezTo>
                      <a:pt x="415159" y="86709"/>
                      <a:pt x="430924" y="107730"/>
                      <a:pt x="444062" y="115613"/>
                    </a:cubicBezTo>
                    <a:cubicBezTo>
                      <a:pt x="457200" y="123496"/>
                      <a:pt x="480848" y="126124"/>
                      <a:pt x="475593" y="131379"/>
                    </a:cubicBezTo>
                    <a:cubicBezTo>
                      <a:pt x="470338" y="136634"/>
                      <a:pt x="430924" y="126123"/>
                      <a:pt x="412531" y="147144"/>
                    </a:cubicBezTo>
                    <a:cubicBezTo>
                      <a:pt x="394138" y="168165"/>
                      <a:pt x="383628" y="210206"/>
                      <a:pt x="365235" y="257503"/>
                    </a:cubicBezTo>
                    <a:cubicBezTo>
                      <a:pt x="346842" y="304800"/>
                      <a:pt x="341587" y="402021"/>
                      <a:pt x="302173" y="430924"/>
                    </a:cubicBezTo>
                    <a:cubicBezTo>
                      <a:pt x="262759" y="459827"/>
                      <a:pt x="176049" y="441434"/>
                      <a:pt x="128752" y="430924"/>
                    </a:cubicBezTo>
                    <a:cubicBezTo>
                      <a:pt x="81455" y="420414"/>
                      <a:pt x="36786" y="399393"/>
                      <a:pt x="18393" y="367862"/>
                    </a:cubicBezTo>
                    <a:cubicBezTo>
                      <a:pt x="0" y="336331"/>
                      <a:pt x="18393" y="241738"/>
                      <a:pt x="18393" y="241738"/>
                    </a:cubicBezTo>
                    <a:cubicBezTo>
                      <a:pt x="18393" y="204952"/>
                      <a:pt x="7883" y="186558"/>
                      <a:pt x="18393" y="147144"/>
                    </a:cubicBezTo>
                    <a:cubicBezTo>
                      <a:pt x="28903" y="107730"/>
                      <a:pt x="49924" y="60434"/>
                      <a:pt x="65690" y="36786"/>
                    </a:cubicBezTo>
                    <a:close/>
                  </a:path>
                </a:pathLst>
              </a:custGeom>
              <a:solidFill>
                <a:srgbClr val="CEB966">
                  <a:lumMod val="20000"/>
                  <a:lumOff val="80000"/>
                </a:srgbClr>
              </a:solidFill>
              <a:ln w="1270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2" name="Freeform 15"/>
              <p:cNvSpPr/>
              <p:nvPr/>
            </p:nvSpPr>
            <p:spPr>
              <a:xfrm>
                <a:off x="5814848" y="4254062"/>
                <a:ext cx="304801" cy="583324"/>
              </a:xfrm>
              <a:custGeom>
                <a:avLst/>
                <a:gdLst>
                  <a:gd name="connsiteX0" fmla="*/ 18393 w 304801"/>
                  <a:gd name="connsiteY0" fmla="*/ 81455 h 583324"/>
                  <a:gd name="connsiteX1" fmla="*/ 18393 w 304801"/>
                  <a:gd name="connsiteY1" fmla="*/ 286407 h 583324"/>
                  <a:gd name="connsiteX2" fmla="*/ 2628 w 304801"/>
                  <a:gd name="connsiteY2" fmla="*/ 396766 h 583324"/>
                  <a:gd name="connsiteX3" fmla="*/ 34159 w 304801"/>
                  <a:gd name="connsiteY3" fmla="*/ 538655 h 583324"/>
                  <a:gd name="connsiteX4" fmla="*/ 144518 w 304801"/>
                  <a:gd name="connsiteY4" fmla="*/ 554421 h 583324"/>
                  <a:gd name="connsiteX5" fmla="*/ 223345 w 304801"/>
                  <a:gd name="connsiteY5" fmla="*/ 365235 h 583324"/>
                  <a:gd name="connsiteX6" fmla="*/ 270642 w 304801"/>
                  <a:gd name="connsiteY6" fmla="*/ 239110 h 583324"/>
                  <a:gd name="connsiteX7" fmla="*/ 302173 w 304801"/>
                  <a:gd name="connsiteY7" fmla="*/ 49924 h 583324"/>
                  <a:gd name="connsiteX8" fmla="*/ 286407 w 304801"/>
                  <a:gd name="connsiteY8" fmla="*/ 2628 h 583324"/>
                  <a:gd name="connsiteX9" fmla="*/ 286407 w 304801"/>
                  <a:gd name="connsiteY9" fmla="*/ 65690 h 583324"/>
                  <a:gd name="connsiteX10" fmla="*/ 239111 w 304801"/>
                  <a:gd name="connsiteY10" fmla="*/ 18393 h 583324"/>
                  <a:gd name="connsiteX11" fmla="*/ 65690 w 304801"/>
                  <a:gd name="connsiteY11" fmla="*/ 18393 h 583324"/>
                  <a:gd name="connsiteX12" fmla="*/ 18393 w 304801"/>
                  <a:gd name="connsiteY12" fmla="*/ 81455 h 5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1" h="583324">
                    <a:moveTo>
                      <a:pt x="18393" y="81455"/>
                    </a:moveTo>
                    <a:cubicBezTo>
                      <a:pt x="10510" y="126124"/>
                      <a:pt x="21020" y="233855"/>
                      <a:pt x="18393" y="286407"/>
                    </a:cubicBezTo>
                    <a:cubicBezTo>
                      <a:pt x="15766" y="338959"/>
                      <a:pt x="0" y="354725"/>
                      <a:pt x="2628" y="396766"/>
                    </a:cubicBezTo>
                    <a:cubicBezTo>
                      <a:pt x="5256" y="438807"/>
                      <a:pt x="10511" y="512379"/>
                      <a:pt x="34159" y="538655"/>
                    </a:cubicBezTo>
                    <a:cubicBezTo>
                      <a:pt x="57807" y="564931"/>
                      <a:pt x="112987" y="583324"/>
                      <a:pt x="144518" y="554421"/>
                    </a:cubicBezTo>
                    <a:cubicBezTo>
                      <a:pt x="176049" y="525518"/>
                      <a:pt x="202324" y="417787"/>
                      <a:pt x="223345" y="365235"/>
                    </a:cubicBezTo>
                    <a:cubicBezTo>
                      <a:pt x="244366" y="312683"/>
                      <a:pt x="257504" y="291662"/>
                      <a:pt x="270642" y="239110"/>
                    </a:cubicBezTo>
                    <a:cubicBezTo>
                      <a:pt x="283780" y="186558"/>
                      <a:pt x="299546" y="89338"/>
                      <a:pt x="302173" y="49924"/>
                    </a:cubicBezTo>
                    <a:cubicBezTo>
                      <a:pt x="304801" y="10510"/>
                      <a:pt x="289035" y="0"/>
                      <a:pt x="286407" y="2628"/>
                    </a:cubicBezTo>
                    <a:cubicBezTo>
                      <a:pt x="283779" y="5256"/>
                      <a:pt x="294290" y="63063"/>
                      <a:pt x="286407" y="65690"/>
                    </a:cubicBezTo>
                    <a:cubicBezTo>
                      <a:pt x="278524" y="68317"/>
                      <a:pt x="275897" y="26276"/>
                      <a:pt x="239111" y="18393"/>
                    </a:cubicBezTo>
                    <a:cubicBezTo>
                      <a:pt x="202325" y="10510"/>
                      <a:pt x="102476" y="15765"/>
                      <a:pt x="65690" y="18393"/>
                    </a:cubicBezTo>
                    <a:cubicBezTo>
                      <a:pt x="28904" y="21021"/>
                      <a:pt x="26276" y="36786"/>
                      <a:pt x="18393" y="8145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3" name="Freeform 16"/>
              <p:cNvSpPr/>
              <p:nvPr/>
            </p:nvSpPr>
            <p:spPr>
              <a:xfrm>
                <a:off x="6051331" y="4248807"/>
                <a:ext cx="249620" cy="543910"/>
              </a:xfrm>
              <a:custGeom>
                <a:avLst/>
                <a:gdLst>
                  <a:gd name="connsiteX0" fmla="*/ 65690 w 249620"/>
                  <a:gd name="connsiteY0" fmla="*/ 55179 h 543910"/>
                  <a:gd name="connsiteX1" fmla="*/ 176048 w 249620"/>
                  <a:gd name="connsiteY1" fmla="*/ 23648 h 543910"/>
                  <a:gd name="connsiteX2" fmla="*/ 239110 w 249620"/>
                  <a:gd name="connsiteY2" fmla="*/ 23648 h 543910"/>
                  <a:gd name="connsiteX3" fmla="*/ 239110 w 249620"/>
                  <a:gd name="connsiteY3" fmla="*/ 102476 h 543910"/>
                  <a:gd name="connsiteX4" fmla="*/ 207579 w 249620"/>
                  <a:gd name="connsiteY4" fmla="*/ 338959 h 543910"/>
                  <a:gd name="connsiteX5" fmla="*/ 128752 w 249620"/>
                  <a:gd name="connsiteY5" fmla="*/ 512379 h 543910"/>
                  <a:gd name="connsiteX6" fmla="*/ 18393 w 249620"/>
                  <a:gd name="connsiteY6" fmla="*/ 528145 h 543910"/>
                  <a:gd name="connsiteX7" fmla="*/ 18393 w 249620"/>
                  <a:gd name="connsiteY7" fmla="*/ 433552 h 543910"/>
                  <a:gd name="connsiteX8" fmla="*/ 18393 w 249620"/>
                  <a:gd name="connsiteY8" fmla="*/ 354724 h 543910"/>
                  <a:gd name="connsiteX9" fmla="*/ 65690 w 249620"/>
                  <a:gd name="connsiteY9" fmla="*/ 55179 h 5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620" h="543910">
                    <a:moveTo>
                      <a:pt x="65690" y="55179"/>
                    </a:moveTo>
                    <a:cubicBezTo>
                      <a:pt x="91966" y="0"/>
                      <a:pt x="147145" y="28903"/>
                      <a:pt x="176048" y="23648"/>
                    </a:cubicBezTo>
                    <a:cubicBezTo>
                      <a:pt x="204951" y="18393"/>
                      <a:pt x="228600" y="10510"/>
                      <a:pt x="239110" y="23648"/>
                    </a:cubicBezTo>
                    <a:cubicBezTo>
                      <a:pt x="249620" y="36786"/>
                      <a:pt x="244365" y="49924"/>
                      <a:pt x="239110" y="102476"/>
                    </a:cubicBezTo>
                    <a:cubicBezTo>
                      <a:pt x="233855" y="155028"/>
                      <a:pt x="225972" y="270642"/>
                      <a:pt x="207579" y="338959"/>
                    </a:cubicBezTo>
                    <a:cubicBezTo>
                      <a:pt x="189186" y="407276"/>
                      <a:pt x="160283" y="480848"/>
                      <a:pt x="128752" y="512379"/>
                    </a:cubicBezTo>
                    <a:cubicBezTo>
                      <a:pt x="97221" y="543910"/>
                      <a:pt x="36786" y="541283"/>
                      <a:pt x="18393" y="528145"/>
                    </a:cubicBezTo>
                    <a:cubicBezTo>
                      <a:pt x="0" y="515007"/>
                      <a:pt x="18393" y="433552"/>
                      <a:pt x="18393" y="433552"/>
                    </a:cubicBezTo>
                    <a:cubicBezTo>
                      <a:pt x="18393" y="404649"/>
                      <a:pt x="13138" y="417786"/>
                      <a:pt x="18393" y="354724"/>
                    </a:cubicBezTo>
                    <a:cubicBezTo>
                      <a:pt x="23648" y="291662"/>
                      <a:pt x="39414" y="110358"/>
                      <a:pt x="65690" y="55179"/>
                    </a:cubicBezTo>
                    <a:close/>
                  </a:path>
                </a:pathLst>
              </a:custGeom>
              <a:solidFill>
                <a:sysClr val="window" lastClr="FFFFFF"/>
              </a:solidFill>
              <a:ln w="254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4" name="Freeform 17"/>
              <p:cNvSpPr/>
              <p:nvPr/>
            </p:nvSpPr>
            <p:spPr>
              <a:xfrm>
                <a:off x="6251027" y="4222531"/>
                <a:ext cx="204952" cy="536028"/>
              </a:xfrm>
              <a:custGeom>
                <a:avLst/>
                <a:gdLst>
                  <a:gd name="connsiteX0" fmla="*/ 55180 w 204952"/>
                  <a:gd name="connsiteY0" fmla="*/ 49924 h 536028"/>
                  <a:gd name="connsiteX1" fmla="*/ 181304 w 204952"/>
                  <a:gd name="connsiteY1" fmla="*/ 18393 h 536028"/>
                  <a:gd name="connsiteX2" fmla="*/ 197070 w 204952"/>
                  <a:gd name="connsiteY2" fmla="*/ 65690 h 536028"/>
                  <a:gd name="connsiteX3" fmla="*/ 181304 w 204952"/>
                  <a:gd name="connsiteY3" fmla="*/ 223345 h 536028"/>
                  <a:gd name="connsiteX4" fmla="*/ 149773 w 204952"/>
                  <a:gd name="connsiteY4" fmla="*/ 349469 h 536028"/>
                  <a:gd name="connsiteX5" fmla="*/ 86711 w 204952"/>
                  <a:gd name="connsiteY5" fmla="*/ 491359 h 536028"/>
                  <a:gd name="connsiteX6" fmla="*/ 55180 w 204952"/>
                  <a:gd name="connsiteY6" fmla="*/ 522890 h 536028"/>
                  <a:gd name="connsiteX7" fmla="*/ 7883 w 204952"/>
                  <a:gd name="connsiteY7" fmla="*/ 522890 h 536028"/>
                  <a:gd name="connsiteX8" fmla="*/ 7883 w 204952"/>
                  <a:gd name="connsiteY8" fmla="*/ 444062 h 536028"/>
                  <a:gd name="connsiteX9" fmla="*/ 39414 w 204952"/>
                  <a:gd name="connsiteY9" fmla="*/ 317938 h 536028"/>
                  <a:gd name="connsiteX10" fmla="*/ 55180 w 204952"/>
                  <a:gd name="connsiteY10" fmla="*/ 49924 h 53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536028">
                    <a:moveTo>
                      <a:pt x="55180" y="49924"/>
                    </a:moveTo>
                    <a:cubicBezTo>
                      <a:pt x="78828" y="0"/>
                      <a:pt x="157656" y="15765"/>
                      <a:pt x="181304" y="18393"/>
                    </a:cubicBezTo>
                    <a:cubicBezTo>
                      <a:pt x="204952" y="21021"/>
                      <a:pt x="197070" y="31531"/>
                      <a:pt x="197070" y="65690"/>
                    </a:cubicBezTo>
                    <a:cubicBezTo>
                      <a:pt x="197070" y="99849"/>
                      <a:pt x="189187" y="176049"/>
                      <a:pt x="181304" y="223345"/>
                    </a:cubicBezTo>
                    <a:cubicBezTo>
                      <a:pt x="173421" y="270641"/>
                      <a:pt x="165539" y="304800"/>
                      <a:pt x="149773" y="349469"/>
                    </a:cubicBezTo>
                    <a:cubicBezTo>
                      <a:pt x="134008" y="394138"/>
                      <a:pt x="102477" y="462456"/>
                      <a:pt x="86711" y="491359"/>
                    </a:cubicBezTo>
                    <a:cubicBezTo>
                      <a:pt x="70946" y="520263"/>
                      <a:pt x="68318" y="517635"/>
                      <a:pt x="55180" y="522890"/>
                    </a:cubicBezTo>
                    <a:cubicBezTo>
                      <a:pt x="42042" y="528145"/>
                      <a:pt x="15766" y="536028"/>
                      <a:pt x="7883" y="522890"/>
                    </a:cubicBezTo>
                    <a:cubicBezTo>
                      <a:pt x="0" y="509752"/>
                      <a:pt x="2628" y="478221"/>
                      <a:pt x="7883" y="444062"/>
                    </a:cubicBezTo>
                    <a:cubicBezTo>
                      <a:pt x="13138" y="409903"/>
                      <a:pt x="31531" y="383628"/>
                      <a:pt x="39414" y="317938"/>
                    </a:cubicBezTo>
                    <a:cubicBezTo>
                      <a:pt x="47297" y="252248"/>
                      <a:pt x="31532" y="99848"/>
                      <a:pt x="55180" y="49924"/>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5" name="Freeform 18"/>
              <p:cNvSpPr/>
              <p:nvPr/>
            </p:nvSpPr>
            <p:spPr>
              <a:xfrm>
                <a:off x="6408683" y="4175235"/>
                <a:ext cx="160283" cy="551793"/>
              </a:xfrm>
              <a:custGeom>
                <a:avLst/>
                <a:gdLst>
                  <a:gd name="connsiteX0" fmla="*/ 23648 w 160283"/>
                  <a:gd name="connsiteY0" fmla="*/ 65689 h 551793"/>
                  <a:gd name="connsiteX1" fmla="*/ 55179 w 160283"/>
                  <a:gd name="connsiteY1" fmla="*/ 191813 h 551793"/>
                  <a:gd name="connsiteX2" fmla="*/ 7883 w 160283"/>
                  <a:gd name="connsiteY2" fmla="*/ 459827 h 551793"/>
                  <a:gd name="connsiteX3" fmla="*/ 7883 w 160283"/>
                  <a:gd name="connsiteY3" fmla="*/ 522889 h 551793"/>
                  <a:gd name="connsiteX4" fmla="*/ 39414 w 160283"/>
                  <a:gd name="connsiteY4" fmla="*/ 538655 h 551793"/>
                  <a:gd name="connsiteX5" fmla="*/ 86710 w 160283"/>
                  <a:gd name="connsiteY5" fmla="*/ 522889 h 551793"/>
                  <a:gd name="connsiteX6" fmla="*/ 102476 w 160283"/>
                  <a:gd name="connsiteY6" fmla="*/ 365234 h 551793"/>
                  <a:gd name="connsiteX7" fmla="*/ 134007 w 160283"/>
                  <a:gd name="connsiteY7" fmla="*/ 176048 h 551793"/>
                  <a:gd name="connsiteX8" fmla="*/ 134007 w 160283"/>
                  <a:gd name="connsiteY8" fmla="*/ 18393 h 551793"/>
                  <a:gd name="connsiteX9" fmla="*/ 23648 w 160283"/>
                  <a:gd name="connsiteY9" fmla="*/ 65689 h 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283" h="551793">
                    <a:moveTo>
                      <a:pt x="23648" y="65689"/>
                    </a:moveTo>
                    <a:cubicBezTo>
                      <a:pt x="10510" y="94592"/>
                      <a:pt x="57806" y="126123"/>
                      <a:pt x="55179" y="191813"/>
                    </a:cubicBezTo>
                    <a:cubicBezTo>
                      <a:pt x="52552" y="257503"/>
                      <a:pt x="15766" y="404648"/>
                      <a:pt x="7883" y="459827"/>
                    </a:cubicBezTo>
                    <a:cubicBezTo>
                      <a:pt x="0" y="515006"/>
                      <a:pt x="2628" y="509751"/>
                      <a:pt x="7883" y="522889"/>
                    </a:cubicBezTo>
                    <a:cubicBezTo>
                      <a:pt x="13138" y="536027"/>
                      <a:pt x="26276" y="538655"/>
                      <a:pt x="39414" y="538655"/>
                    </a:cubicBezTo>
                    <a:cubicBezTo>
                      <a:pt x="52552" y="538655"/>
                      <a:pt x="76200" y="551793"/>
                      <a:pt x="86710" y="522889"/>
                    </a:cubicBezTo>
                    <a:cubicBezTo>
                      <a:pt x="97220" y="493985"/>
                      <a:pt x="94593" y="423041"/>
                      <a:pt x="102476" y="365234"/>
                    </a:cubicBezTo>
                    <a:cubicBezTo>
                      <a:pt x="110359" y="307427"/>
                      <a:pt x="128752" y="233855"/>
                      <a:pt x="134007" y="176048"/>
                    </a:cubicBezTo>
                    <a:cubicBezTo>
                      <a:pt x="139262" y="118241"/>
                      <a:pt x="160283" y="36786"/>
                      <a:pt x="134007" y="18393"/>
                    </a:cubicBezTo>
                    <a:cubicBezTo>
                      <a:pt x="107731" y="0"/>
                      <a:pt x="36786" y="36786"/>
                      <a:pt x="23648" y="65689"/>
                    </a:cubicBezTo>
                    <a:close/>
                  </a:path>
                </a:pathLst>
              </a:custGeom>
              <a:solidFill>
                <a:srgbClr val="CEB966">
                  <a:lumMod val="20000"/>
                  <a:lumOff val="80000"/>
                </a:srgbClr>
              </a:solidFill>
              <a:ln w="635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6" name="Freeform 19"/>
              <p:cNvSpPr/>
              <p:nvPr/>
            </p:nvSpPr>
            <p:spPr>
              <a:xfrm>
                <a:off x="6503276" y="4162097"/>
                <a:ext cx="126124" cy="546538"/>
              </a:xfrm>
              <a:custGeom>
                <a:avLst/>
                <a:gdLst>
                  <a:gd name="connsiteX0" fmla="*/ 70945 w 126124"/>
                  <a:gd name="connsiteY0" fmla="*/ 78827 h 546538"/>
                  <a:gd name="connsiteX1" fmla="*/ 118241 w 126124"/>
                  <a:gd name="connsiteY1" fmla="*/ 220717 h 546538"/>
                  <a:gd name="connsiteX2" fmla="*/ 118241 w 126124"/>
                  <a:gd name="connsiteY2" fmla="*/ 299544 h 546538"/>
                  <a:gd name="connsiteX3" fmla="*/ 86710 w 126124"/>
                  <a:gd name="connsiteY3" fmla="*/ 425669 h 546538"/>
                  <a:gd name="connsiteX4" fmla="*/ 23648 w 126124"/>
                  <a:gd name="connsiteY4" fmla="*/ 536027 h 546538"/>
                  <a:gd name="connsiteX5" fmla="*/ 7883 w 126124"/>
                  <a:gd name="connsiteY5" fmla="*/ 488731 h 546538"/>
                  <a:gd name="connsiteX6" fmla="*/ 70945 w 126124"/>
                  <a:gd name="connsiteY6" fmla="*/ 189186 h 546538"/>
                  <a:gd name="connsiteX7" fmla="*/ 70945 w 126124"/>
                  <a:gd name="connsiteY7" fmla="*/ 0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 h="546538">
                    <a:moveTo>
                      <a:pt x="70945" y="78827"/>
                    </a:moveTo>
                    <a:cubicBezTo>
                      <a:pt x="90651" y="131379"/>
                      <a:pt x="110358" y="183931"/>
                      <a:pt x="118241" y="220717"/>
                    </a:cubicBezTo>
                    <a:cubicBezTo>
                      <a:pt x="126124" y="257503"/>
                      <a:pt x="123496" y="265385"/>
                      <a:pt x="118241" y="299544"/>
                    </a:cubicBezTo>
                    <a:cubicBezTo>
                      <a:pt x="112986" y="333703"/>
                      <a:pt x="102475" y="386255"/>
                      <a:pt x="86710" y="425669"/>
                    </a:cubicBezTo>
                    <a:cubicBezTo>
                      <a:pt x="70945" y="465083"/>
                      <a:pt x="36786" y="525517"/>
                      <a:pt x="23648" y="536027"/>
                    </a:cubicBezTo>
                    <a:cubicBezTo>
                      <a:pt x="10510" y="546537"/>
                      <a:pt x="0" y="546538"/>
                      <a:pt x="7883" y="488731"/>
                    </a:cubicBezTo>
                    <a:cubicBezTo>
                      <a:pt x="15766" y="430924"/>
                      <a:pt x="60435" y="270641"/>
                      <a:pt x="70945" y="189186"/>
                    </a:cubicBezTo>
                    <a:cubicBezTo>
                      <a:pt x="81455" y="107731"/>
                      <a:pt x="76200" y="53865"/>
                      <a:pt x="70945" y="0"/>
                    </a:cubicBez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7" name="Freeform 20"/>
              <p:cNvSpPr/>
              <p:nvPr/>
            </p:nvSpPr>
            <p:spPr>
              <a:xfrm>
                <a:off x="5546835" y="3762704"/>
                <a:ext cx="664779" cy="546538"/>
              </a:xfrm>
              <a:custGeom>
                <a:avLst/>
                <a:gdLst>
                  <a:gd name="connsiteX0" fmla="*/ 428296 w 664779"/>
                  <a:gd name="connsiteY0" fmla="*/ 52551 h 546538"/>
                  <a:gd name="connsiteX1" fmla="*/ 317937 w 664779"/>
                  <a:gd name="connsiteY1" fmla="*/ 5255 h 546538"/>
                  <a:gd name="connsiteX2" fmla="*/ 223344 w 664779"/>
                  <a:gd name="connsiteY2" fmla="*/ 21020 h 546538"/>
                  <a:gd name="connsiteX3" fmla="*/ 112986 w 664779"/>
                  <a:gd name="connsiteY3" fmla="*/ 36786 h 546538"/>
                  <a:gd name="connsiteX4" fmla="*/ 34158 w 664779"/>
                  <a:gd name="connsiteY4" fmla="*/ 241737 h 546538"/>
                  <a:gd name="connsiteX5" fmla="*/ 18393 w 664779"/>
                  <a:gd name="connsiteY5" fmla="*/ 336330 h 546538"/>
                  <a:gd name="connsiteX6" fmla="*/ 144517 w 664779"/>
                  <a:gd name="connsiteY6" fmla="*/ 367862 h 546538"/>
                  <a:gd name="connsiteX7" fmla="*/ 160282 w 664779"/>
                  <a:gd name="connsiteY7" fmla="*/ 320565 h 546538"/>
                  <a:gd name="connsiteX8" fmla="*/ 207579 w 664779"/>
                  <a:gd name="connsiteY8" fmla="*/ 194441 h 546538"/>
                  <a:gd name="connsiteX9" fmla="*/ 317937 w 664779"/>
                  <a:gd name="connsiteY9" fmla="*/ 162910 h 546538"/>
                  <a:gd name="connsiteX10" fmla="*/ 349468 w 664779"/>
                  <a:gd name="connsiteY10" fmla="*/ 162910 h 546538"/>
                  <a:gd name="connsiteX11" fmla="*/ 428296 w 664779"/>
                  <a:gd name="connsiteY11" fmla="*/ 115613 h 546538"/>
                  <a:gd name="connsiteX12" fmla="*/ 491358 w 664779"/>
                  <a:gd name="connsiteY12" fmla="*/ 147144 h 546538"/>
                  <a:gd name="connsiteX13" fmla="*/ 554420 w 664779"/>
                  <a:gd name="connsiteY13" fmla="*/ 194441 h 546538"/>
                  <a:gd name="connsiteX14" fmla="*/ 633248 w 664779"/>
                  <a:gd name="connsiteY14" fmla="*/ 225972 h 546538"/>
                  <a:gd name="connsiteX15" fmla="*/ 649013 w 664779"/>
                  <a:gd name="connsiteY15" fmla="*/ 273268 h 546538"/>
                  <a:gd name="connsiteX16" fmla="*/ 538655 w 664779"/>
                  <a:gd name="connsiteY16" fmla="*/ 289034 h 546538"/>
                  <a:gd name="connsiteX17" fmla="*/ 554420 w 664779"/>
                  <a:gd name="connsiteY17" fmla="*/ 289034 h 546538"/>
                  <a:gd name="connsiteX18" fmla="*/ 444062 w 664779"/>
                  <a:gd name="connsiteY18" fmla="*/ 289034 h 546538"/>
                  <a:gd name="connsiteX19" fmla="*/ 396765 w 664779"/>
                  <a:gd name="connsiteY19" fmla="*/ 320565 h 546538"/>
                  <a:gd name="connsiteX20" fmla="*/ 349468 w 664779"/>
                  <a:gd name="connsiteY20" fmla="*/ 446689 h 546538"/>
                  <a:gd name="connsiteX21" fmla="*/ 349468 w 664779"/>
                  <a:gd name="connsiteY21" fmla="*/ 493986 h 546538"/>
                  <a:gd name="connsiteX22" fmla="*/ 223344 w 664779"/>
                  <a:gd name="connsiteY22" fmla="*/ 525517 h 546538"/>
                  <a:gd name="connsiteX23" fmla="*/ 176048 w 664779"/>
                  <a:gd name="connsiteY23" fmla="*/ 367862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779" h="546538">
                    <a:moveTo>
                      <a:pt x="428296" y="52551"/>
                    </a:moveTo>
                    <a:cubicBezTo>
                      <a:pt x="390196" y="31530"/>
                      <a:pt x="352096" y="10510"/>
                      <a:pt x="317937" y="5255"/>
                    </a:cubicBezTo>
                    <a:cubicBezTo>
                      <a:pt x="283778" y="0"/>
                      <a:pt x="257502" y="15765"/>
                      <a:pt x="223344" y="21020"/>
                    </a:cubicBezTo>
                    <a:cubicBezTo>
                      <a:pt x="189186" y="26275"/>
                      <a:pt x="144517" y="0"/>
                      <a:pt x="112986" y="36786"/>
                    </a:cubicBezTo>
                    <a:cubicBezTo>
                      <a:pt x="81455" y="73572"/>
                      <a:pt x="49923" y="191813"/>
                      <a:pt x="34158" y="241737"/>
                    </a:cubicBezTo>
                    <a:cubicBezTo>
                      <a:pt x="18393" y="291661"/>
                      <a:pt x="0" y="315309"/>
                      <a:pt x="18393" y="336330"/>
                    </a:cubicBezTo>
                    <a:cubicBezTo>
                      <a:pt x="36786" y="357351"/>
                      <a:pt x="120869" y="370489"/>
                      <a:pt x="144517" y="367862"/>
                    </a:cubicBezTo>
                    <a:cubicBezTo>
                      <a:pt x="168165" y="365235"/>
                      <a:pt x="149772" y="349469"/>
                      <a:pt x="160282" y="320565"/>
                    </a:cubicBezTo>
                    <a:cubicBezTo>
                      <a:pt x="170792" y="291661"/>
                      <a:pt x="181303" y="220717"/>
                      <a:pt x="207579" y="194441"/>
                    </a:cubicBezTo>
                    <a:cubicBezTo>
                      <a:pt x="233855" y="168165"/>
                      <a:pt x="294289" y="168165"/>
                      <a:pt x="317937" y="162910"/>
                    </a:cubicBezTo>
                    <a:cubicBezTo>
                      <a:pt x="341585" y="157655"/>
                      <a:pt x="331075" y="170793"/>
                      <a:pt x="349468" y="162910"/>
                    </a:cubicBezTo>
                    <a:cubicBezTo>
                      <a:pt x="367861" y="155027"/>
                      <a:pt x="404648" y="118241"/>
                      <a:pt x="428296" y="115613"/>
                    </a:cubicBezTo>
                    <a:cubicBezTo>
                      <a:pt x="451944" y="112985"/>
                      <a:pt x="470337" y="134006"/>
                      <a:pt x="491358" y="147144"/>
                    </a:cubicBezTo>
                    <a:cubicBezTo>
                      <a:pt x="512379" y="160282"/>
                      <a:pt x="530772" y="181303"/>
                      <a:pt x="554420" y="194441"/>
                    </a:cubicBezTo>
                    <a:cubicBezTo>
                      <a:pt x="578068" y="207579"/>
                      <a:pt x="617483" y="212834"/>
                      <a:pt x="633248" y="225972"/>
                    </a:cubicBezTo>
                    <a:cubicBezTo>
                      <a:pt x="649013" y="239110"/>
                      <a:pt x="664779" y="262758"/>
                      <a:pt x="649013" y="273268"/>
                    </a:cubicBezTo>
                    <a:cubicBezTo>
                      <a:pt x="633248" y="283778"/>
                      <a:pt x="554421" y="286406"/>
                      <a:pt x="538655" y="289034"/>
                    </a:cubicBezTo>
                    <a:cubicBezTo>
                      <a:pt x="522889" y="291662"/>
                      <a:pt x="554420" y="289034"/>
                      <a:pt x="554420" y="289034"/>
                    </a:cubicBezTo>
                    <a:cubicBezTo>
                      <a:pt x="538655" y="289034"/>
                      <a:pt x="470338" y="283779"/>
                      <a:pt x="444062" y="289034"/>
                    </a:cubicBezTo>
                    <a:cubicBezTo>
                      <a:pt x="417786" y="294289"/>
                      <a:pt x="412531" y="294289"/>
                      <a:pt x="396765" y="320565"/>
                    </a:cubicBezTo>
                    <a:cubicBezTo>
                      <a:pt x="380999" y="346841"/>
                      <a:pt x="357351" y="417786"/>
                      <a:pt x="349468" y="446689"/>
                    </a:cubicBezTo>
                    <a:cubicBezTo>
                      <a:pt x="341585" y="475592"/>
                      <a:pt x="370489" y="480848"/>
                      <a:pt x="349468" y="493986"/>
                    </a:cubicBezTo>
                    <a:cubicBezTo>
                      <a:pt x="328447" y="507124"/>
                      <a:pt x="252247" y="546538"/>
                      <a:pt x="223344" y="525517"/>
                    </a:cubicBezTo>
                    <a:cubicBezTo>
                      <a:pt x="194441" y="504496"/>
                      <a:pt x="185244" y="436179"/>
                      <a:pt x="176048" y="367862"/>
                    </a:cubicBezTo>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8" name="Freeform 21"/>
              <p:cNvSpPr/>
              <p:nvPr/>
            </p:nvSpPr>
            <p:spPr>
              <a:xfrm>
                <a:off x="6006662" y="4062248"/>
                <a:ext cx="559676" cy="197070"/>
              </a:xfrm>
              <a:custGeom>
                <a:avLst/>
                <a:gdLst>
                  <a:gd name="connsiteX0" fmla="*/ 0 w 559676"/>
                  <a:gd name="connsiteY0" fmla="*/ 178676 h 197070"/>
                  <a:gd name="connsiteX1" fmla="*/ 47297 w 559676"/>
                  <a:gd name="connsiteY1" fmla="*/ 68318 h 197070"/>
                  <a:gd name="connsiteX2" fmla="*/ 157655 w 559676"/>
                  <a:gd name="connsiteY2" fmla="*/ 68318 h 197070"/>
                  <a:gd name="connsiteX3" fmla="*/ 252248 w 559676"/>
                  <a:gd name="connsiteY3" fmla="*/ 5255 h 197070"/>
                  <a:gd name="connsiteX4" fmla="*/ 346841 w 559676"/>
                  <a:gd name="connsiteY4" fmla="*/ 36786 h 197070"/>
                  <a:gd name="connsiteX5" fmla="*/ 362607 w 559676"/>
                  <a:gd name="connsiteY5" fmla="*/ 84083 h 197070"/>
                  <a:gd name="connsiteX6" fmla="*/ 268014 w 559676"/>
                  <a:gd name="connsiteY6" fmla="*/ 131380 h 197070"/>
                  <a:gd name="connsiteX7" fmla="*/ 220717 w 559676"/>
                  <a:gd name="connsiteY7" fmla="*/ 131380 h 197070"/>
                  <a:gd name="connsiteX8" fmla="*/ 141890 w 559676"/>
                  <a:gd name="connsiteY8" fmla="*/ 115614 h 197070"/>
                  <a:gd name="connsiteX9" fmla="*/ 78828 w 559676"/>
                  <a:gd name="connsiteY9" fmla="*/ 131380 h 197070"/>
                  <a:gd name="connsiteX10" fmla="*/ 78828 w 559676"/>
                  <a:gd name="connsiteY10" fmla="*/ 178676 h 197070"/>
                  <a:gd name="connsiteX11" fmla="*/ 94593 w 559676"/>
                  <a:gd name="connsiteY11" fmla="*/ 194442 h 197070"/>
                  <a:gd name="connsiteX12" fmla="*/ 189186 w 559676"/>
                  <a:gd name="connsiteY12" fmla="*/ 178676 h 197070"/>
                  <a:gd name="connsiteX13" fmla="*/ 268014 w 559676"/>
                  <a:gd name="connsiteY13" fmla="*/ 194442 h 197070"/>
                  <a:gd name="connsiteX14" fmla="*/ 346841 w 559676"/>
                  <a:gd name="connsiteY14" fmla="*/ 162911 h 197070"/>
                  <a:gd name="connsiteX15" fmla="*/ 409904 w 559676"/>
                  <a:gd name="connsiteY15" fmla="*/ 162911 h 197070"/>
                  <a:gd name="connsiteX16" fmla="*/ 488731 w 559676"/>
                  <a:gd name="connsiteY16" fmla="*/ 115614 h 197070"/>
                  <a:gd name="connsiteX17" fmla="*/ 536028 w 559676"/>
                  <a:gd name="connsiteY17" fmla="*/ 115614 h 197070"/>
                  <a:gd name="connsiteX18" fmla="*/ 346841 w 559676"/>
                  <a:gd name="connsiteY18" fmla="*/ 52552 h 197070"/>
                  <a:gd name="connsiteX19" fmla="*/ 331076 w 559676"/>
                  <a:gd name="connsiteY19" fmla="*/ 99849 h 197070"/>
                  <a:gd name="connsiteX20" fmla="*/ 331076 w 559676"/>
                  <a:gd name="connsiteY20" fmla="*/ 99849 h 1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676" h="197070">
                    <a:moveTo>
                      <a:pt x="0" y="178676"/>
                    </a:moveTo>
                    <a:cubicBezTo>
                      <a:pt x="10510" y="132693"/>
                      <a:pt x="21021" y="86711"/>
                      <a:pt x="47297" y="68318"/>
                    </a:cubicBezTo>
                    <a:cubicBezTo>
                      <a:pt x="73573" y="49925"/>
                      <a:pt x="123497" y="78828"/>
                      <a:pt x="157655" y="68318"/>
                    </a:cubicBezTo>
                    <a:cubicBezTo>
                      <a:pt x="191813" y="57808"/>
                      <a:pt x="220717" y="10510"/>
                      <a:pt x="252248" y="5255"/>
                    </a:cubicBezTo>
                    <a:cubicBezTo>
                      <a:pt x="283779" y="0"/>
                      <a:pt x="328448" y="23648"/>
                      <a:pt x="346841" y="36786"/>
                    </a:cubicBezTo>
                    <a:cubicBezTo>
                      <a:pt x="365234" y="49924"/>
                      <a:pt x="375745" y="68317"/>
                      <a:pt x="362607" y="84083"/>
                    </a:cubicBezTo>
                    <a:cubicBezTo>
                      <a:pt x="349469" y="99849"/>
                      <a:pt x="291662" y="123497"/>
                      <a:pt x="268014" y="131380"/>
                    </a:cubicBezTo>
                    <a:cubicBezTo>
                      <a:pt x="244366" y="139263"/>
                      <a:pt x="241738" y="134008"/>
                      <a:pt x="220717" y="131380"/>
                    </a:cubicBezTo>
                    <a:cubicBezTo>
                      <a:pt x="199696" y="128752"/>
                      <a:pt x="165538" y="115614"/>
                      <a:pt x="141890" y="115614"/>
                    </a:cubicBezTo>
                    <a:cubicBezTo>
                      <a:pt x="118242" y="115614"/>
                      <a:pt x="89338" y="120870"/>
                      <a:pt x="78828" y="131380"/>
                    </a:cubicBezTo>
                    <a:cubicBezTo>
                      <a:pt x="68318" y="141890"/>
                      <a:pt x="76200" y="168166"/>
                      <a:pt x="78828" y="178676"/>
                    </a:cubicBezTo>
                    <a:cubicBezTo>
                      <a:pt x="81456" y="189186"/>
                      <a:pt x="76200" y="194442"/>
                      <a:pt x="94593" y="194442"/>
                    </a:cubicBezTo>
                    <a:cubicBezTo>
                      <a:pt x="112986" y="194442"/>
                      <a:pt x="160283" y="178676"/>
                      <a:pt x="189186" y="178676"/>
                    </a:cubicBezTo>
                    <a:cubicBezTo>
                      <a:pt x="218089" y="178676"/>
                      <a:pt x="241738" y="197070"/>
                      <a:pt x="268014" y="194442"/>
                    </a:cubicBezTo>
                    <a:cubicBezTo>
                      <a:pt x="294290" y="191815"/>
                      <a:pt x="323193" y="168166"/>
                      <a:pt x="346841" y="162911"/>
                    </a:cubicBezTo>
                    <a:cubicBezTo>
                      <a:pt x="370489" y="157656"/>
                      <a:pt x="386256" y="170794"/>
                      <a:pt x="409904" y="162911"/>
                    </a:cubicBezTo>
                    <a:cubicBezTo>
                      <a:pt x="433552" y="155028"/>
                      <a:pt x="467710" y="123497"/>
                      <a:pt x="488731" y="115614"/>
                    </a:cubicBezTo>
                    <a:cubicBezTo>
                      <a:pt x="509752" y="107731"/>
                      <a:pt x="559676" y="126124"/>
                      <a:pt x="536028" y="115614"/>
                    </a:cubicBezTo>
                    <a:cubicBezTo>
                      <a:pt x="512380" y="105104"/>
                      <a:pt x="381000" y="55179"/>
                      <a:pt x="346841" y="52552"/>
                    </a:cubicBezTo>
                    <a:cubicBezTo>
                      <a:pt x="312682" y="49925"/>
                      <a:pt x="331076" y="99849"/>
                      <a:pt x="331076" y="99849"/>
                    </a:cubicBezTo>
                    <a:lnTo>
                      <a:pt x="331076" y="99849"/>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9" name="Freeform 22"/>
              <p:cNvSpPr/>
              <p:nvPr/>
            </p:nvSpPr>
            <p:spPr>
              <a:xfrm>
                <a:off x="5912069" y="3941379"/>
                <a:ext cx="362607" cy="244366"/>
              </a:xfrm>
              <a:custGeom>
                <a:avLst/>
                <a:gdLst>
                  <a:gd name="connsiteX0" fmla="*/ 0 w 362607"/>
                  <a:gd name="connsiteY0" fmla="*/ 0 h 244366"/>
                  <a:gd name="connsiteX1" fmla="*/ 78828 w 362607"/>
                  <a:gd name="connsiteY1" fmla="*/ 63062 h 244366"/>
                  <a:gd name="connsiteX2" fmla="*/ 173421 w 362607"/>
                  <a:gd name="connsiteY2" fmla="*/ 110359 h 244366"/>
                  <a:gd name="connsiteX3" fmla="*/ 220717 w 362607"/>
                  <a:gd name="connsiteY3" fmla="*/ 157655 h 244366"/>
                  <a:gd name="connsiteX4" fmla="*/ 268014 w 362607"/>
                  <a:gd name="connsiteY4" fmla="*/ 189187 h 244366"/>
                  <a:gd name="connsiteX5" fmla="*/ 315310 w 362607"/>
                  <a:gd name="connsiteY5" fmla="*/ 236483 h 244366"/>
                  <a:gd name="connsiteX6" fmla="*/ 362607 w 362607"/>
                  <a:gd name="connsiteY6" fmla="*/ 236483 h 244366"/>
                  <a:gd name="connsiteX7" fmla="*/ 362607 w 362607"/>
                  <a:gd name="connsiteY7" fmla="*/ 236483 h 24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07" h="244366">
                    <a:moveTo>
                      <a:pt x="0" y="0"/>
                    </a:moveTo>
                    <a:cubicBezTo>
                      <a:pt x="24962" y="22334"/>
                      <a:pt x="49925" y="44669"/>
                      <a:pt x="78828" y="63062"/>
                    </a:cubicBezTo>
                    <a:cubicBezTo>
                      <a:pt x="107731" y="81455"/>
                      <a:pt x="149773" y="94594"/>
                      <a:pt x="173421" y="110359"/>
                    </a:cubicBezTo>
                    <a:cubicBezTo>
                      <a:pt x="197069" y="126124"/>
                      <a:pt x="204952" y="144517"/>
                      <a:pt x="220717" y="157655"/>
                    </a:cubicBezTo>
                    <a:cubicBezTo>
                      <a:pt x="236482" y="170793"/>
                      <a:pt x="252249" y="176049"/>
                      <a:pt x="268014" y="189187"/>
                    </a:cubicBezTo>
                    <a:cubicBezTo>
                      <a:pt x="283779" y="202325"/>
                      <a:pt x="299545" y="228600"/>
                      <a:pt x="315310" y="236483"/>
                    </a:cubicBezTo>
                    <a:cubicBezTo>
                      <a:pt x="331076" y="244366"/>
                      <a:pt x="362607" y="236483"/>
                      <a:pt x="362607" y="236483"/>
                    </a:cubicBezTo>
                    <a:lnTo>
                      <a:pt x="362607" y="23648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0" name="Freeform 23"/>
              <p:cNvSpPr/>
              <p:nvPr/>
            </p:nvSpPr>
            <p:spPr>
              <a:xfrm>
                <a:off x="5785945" y="3831021"/>
                <a:ext cx="160282" cy="110358"/>
              </a:xfrm>
              <a:custGeom>
                <a:avLst/>
                <a:gdLst>
                  <a:gd name="connsiteX0" fmla="*/ 0 w 160282"/>
                  <a:gd name="connsiteY0" fmla="*/ 0 h 110358"/>
                  <a:gd name="connsiteX1" fmla="*/ 31531 w 160282"/>
                  <a:gd name="connsiteY1" fmla="*/ 47296 h 110358"/>
                  <a:gd name="connsiteX2" fmla="*/ 141889 w 160282"/>
                  <a:gd name="connsiteY2" fmla="*/ 94593 h 110358"/>
                  <a:gd name="connsiteX3" fmla="*/ 141889 w 160282"/>
                  <a:gd name="connsiteY3" fmla="*/ 110358 h 110358"/>
                </a:gdLst>
                <a:ahLst/>
                <a:cxnLst>
                  <a:cxn ang="0">
                    <a:pos x="connsiteX0" y="connsiteY0"/>
                  </a:cxn>
                  <a:cxn ang="0">
                    <a:pos x="connsiteX1" y="connsiteY1"/>
                  </a:cxn>
                  <a:cxn ang="0">
                    <a:pos x="connsiteX2" y="connsiteY2"/>
                  </a:cxn>
                  <a:cxn ang="0">
                    <a:pos x="connsiteX3" y="connsiteY3"/>
                  </a:cxn>
                </a:cxnLst>
                <a:rect l="l" t="t" r="r" b="b"/>
                <a:pathLst>
                  <a:path w="160282" h="110358">
                    <a:moveTo>
                      <a:pt x="0" y="0"/>
                    </a:moveTo>
                    <a:cubicBezTo>
                      <a:pt x="3941" y="15765"/>
                      <a:pt x="7883" y="31531"/>
                      <a:pt x="31531" y="47296"/>
                    </a:cubicBezTo>
                    <a:cubicBezTo>
                      <a:pt x="55179" y="63061"/>
                      <a:pt x="123496" y="84083"/>
                      <a:pt x="141889" y="94593"/>
                    </a:cubicBezTo>
                    <a:cubicBezTo>
                      <a:pt x="160282" y="105103"/>
                      <a:pt x="151085" y="107730"/>
                      <a:pt x="141889" y="11035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1" name="Freeform 24"/>
              <p:cNvSpPr/>
              <p:nvPr/>
            </p:nvSpPr>
            <p:spPr>
              <a:xfrm>
                <a:off x="5707117" y="3878317"/>
                <a:ext cx="126124" cy="15766"/>
              </a:xfrm>
              <a:custGeom>
                <a:avLst/>
                <a:gdLst>
                  <a:gd name="connsiteX0" fmla="*/ 126124 w 126124"/>
                  <a:gd name="connsiteY0" fmla="*/ 0 h 15766"/>
                  <a:gd name="connsiteX1" fmla="*/ 0 w 126124"/>
                  <a:gd name="connsiteY1" fmla="*/ 15766 h 15766"/>
                  <a:gd name="connsiteX2" fmla="*/ 0 w 126124"/>
                  <a:gd name="connsiteY2" fmla="*/ 15766 h 15766"/>
                </a:gdLst>
                <a:ahLst/>
                <a:cxnLst>
                  <a:cxn ang="0">
                    <a:pos x="connsiteX0" y="connsiteY0"/>
                  </a:cxn>
                  <a:cxn ang="0">
                    <a:pos x="connsiteX1" y="connsiteY1"/>
                  </a:cxn>
                  <a:cxn ang="0">
                    <a:pos x="connsiteX2" y="connsiteY2"/>
                  </a:cxn>
                </a:cxnLst>
                <a:rect l="l" t="t" r="r" b="b"/>
                <a:pathLst>
                  <a:path w="126124" h="15766">
                    <a:moveTo>
                      <a:pt x="126124"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2" name="Freeform 25"/>
              <p:cNvSpPr/>
              <p:nvPr/>
            </p:nvSpPr>
            <p:spPr>
              <a:xfrm>
                <a:off x="5715000" y="3922987"/>
                <a:ext cx="70945" cy="18392"/>
              </a:xfrm>
              <a:custGeom>
                <a:avLst/>
                <a:gdLst>
                  <a:gd name="connsiteX0" fmla="*/ 70945 w 70945"/>
                  <a:gd name="connsiteY0" fmla="*/ 18392 h 18392"/>
                  <a:gd name="connsiteX1" fmla="*/ 7883 w 70945"/>
                  <a:gd name="connsiteY1" fmla="*/ 2627 h 18392"/>
                  <a:gd name="connsiteX2" fmla="*/ 70945 w 70945"/>
                  <a:gd name="connsiteY2" fmla="*/ 18392 h 18392"/>
                </a:gdLst>
                <a:ahLst/>
                <a:cxnLst>
                  <a:cxn ang="0">
                    <a:pos x="connsiteX0" y="connsiteY0"/>
                  </a:cxn>
                  <a:cxn ang="0">
                    <a:pos x="connsiteX1" y="connsiteY1"/>
                  </a:cxn>
                  <a:cxn ang="0">
                    <a:pos x="connsiteX2" y="connsiteY2"/>
                  </a:cxn>
                </a:cxnLst>
                <a:rect l="l" t="t" r="r" b="b"/>
                <a:pathLst>
                  <a:path w="70945" h="18392">
                    <a:moveTo>
                      <a:pt x="70945" y="18392"/>
                    </a:moveTo>
                    <a:cubicBezTo>
                      <a:pt x="70945" y="18392"/>
                      <a:pt x="15766" y="5254"/>
                      <a:pt x="7883" y="2627"/>
                    </a:cubicBezTo>
                    <a:cubicBezTo>
                      <a:pt x="0" y="0"/>
                      <a:pt x="70945" y="18392"/>
                      <a:pt x="70945" y="18392"/>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3" name="Freeform 26"/>
              <p:cNvSpPr/>
              <p:nvPr/>
            </p:nvSpPr>
            <p:spPr>
              <a:xfrm>
                <a:off x="5880538" y="4004441"/>
                <a:ext cx="78828" cy="15766"/>
              </a:xfrm>
              <a:custGeom>
                <a:avLst/>
                <a:gdLst>
                  <a:gd name="connsiteX0" fmla="*/ 78828 w 78828"/>
                  <a:gd name="connsiteY0" fmla="*/ 0 h 15766"/>
                  <a:gd name="connsiteX1" fmla="*/ 0 w 78828"/>
                  <a:gd name="connsiteY1" fmla="*/ 15766 h 15766"/>
                  <a:gd name="connsiteX2" fmla="*/ 0 w 78828"/>
                  <a:gd name="connsiteY2" fmla="*/ 15766 h 15766"/>
                </a:gdLst>
                <a:ahLst/>
                <a:cxnLst>
                  <a:cxn ang="0">
                    <a:pos x="connsiteX0" y="connsiteY0"/>
                  </a:cxn>
                  <a:cxn ang="0">
                    <a:pos x="connsiteX1" y="connsiteY1"/>
                  </a:cxn>
                  <a:cxn ang="0">
                    <a:pos x="connsiteX2" y="connsiteY2"/>
                  </a:cxn>
                </a:cxnLst>
                <a:rect l="l" t="t" r="r" b="b"/>
                <a:pathLst>
                  <a:path w="78828" h="15766">
                    <a:moveTo>
                      <a:pt x="78828"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5" name="Freeform 27"/>
              <p:cNvSpPr/>
              <p:nvPr/>
            </p:nvSpPr>
            <p:spPr>
              <a:xfrm>
                <a:off x="5990897" y="3957145"/>
                <a:ext cx="141889" cy="63062"/>
              </a:xfrm>
              <a:custGeom>
                <a:avLst/>
                <a:gdLst>
                  <a:gd name="connsiteX0" fmla="*/ 0 w 141889"/>
                  <a:gd name="connsiteY0" fmla="*/ 63062 h 63062"/>
                  <a:gd name="connsiteX1" fmla="*/ 141889 w 141889"/>
                  <a:gd name="connsiteY1" fmla="*/ 0 h 63062"/>
                </a:gdLst>
                <a:ahLst/>
                <a:cxnLst>
                  <a:cxn ang="0">
                    <a:pos x="connsiteX0" y="connsiteY0"/>
                  </a:cxn>
                  <a:cxn ang="0">
                    <a:pos x="connsiteX1" y="connsiteY1"/>
                  </a:cxn>
                </a:cxnLst>
                <a:rect l="l" t="t" r="r" b="b"/>
                <a:pathLst>
                  <a:path w="141889" h="63062">
                    <a:moveTo>
                      <a:pt x="0" y="63062"/>
                    </a:moveTo>
                    <a:lnTo>
                      <a:pt x="141889"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6" name="Freeform 28"/>
              <p:cNvSpPr/>
              <p:nvPr/>
            </p:nvSpPr>
            <p:spPr>
              <a:xfrm>
                <a:off x="5659821" y="3783724"/>
                <a:ext cx="47296" cy="78828"/>
              </a:xfrm>
              <a:custGeom>
                <a:avLst/>
                <a:gdLst>
                  <a:gd name="connsiteX0" fmla="*/ 47296 w 47296"/>
                  <a:gd name="connsiteY0" fmla="*/ 78828 h 78828"/>
                  <a:gd name="connsiteX1" fmla="*/ 0 w 47296"/>
                  <a:gd name="connsiteY1" fmla="*/ 0 h 78828"/>
                  <a:gd name="connsiteX2" fmla="*/ 0 w 47296"/>
                  <a:gd name="connsiteY2" fmla="*/ 0 h 78828"/>
                  <a:gd name="connsiteX3" fmla="*/ 0 w 47296"/>
                  <a:gd name="connsiteY3" fmla="*/ 0 h 78828"/>
                </a:gdLst>
                <a:ahLst/>
                <a:cxnLst>
                  <a:cxn ang="0">
                    <a:pos x="connsiteX0" y="connsiteY0"/>
                  </a:cxn>
                  <a:cxn ang="0">
                    <a:pos x="connsiteX1" y="connsiteY1"/>
                  </a:cxn>
                  <a:cxn ang="0">
                    <a:pos x="connsiteX2" y="connsiteY2"/>
                  </a:cxn>
                  <a:cxn ang="0">
                    <a:pos x="connsiteX3" y="connsiteY3"/>
                  </a:cxn>
                </a:cxnLst>
                <a:rect l="l" t="t" r="r" b="b"/>
                <a:pathLst>
                  <a:path w="47296" h="78828">
                    <a:moveTo>
                      <a:pt x="47296" y="78828"/>
                    </a:moveTo>
                    <a:lnTo>
                      <a:pt x="0" y="0"/>
                    </a:lnTo>
                    <a:lnTo>
                      <a:pt x="0" y="0"/>
                    </a:ln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7" name="Freeform 29"/>
              <p:cNvSpPr/>
              <p:nvPr/>
            </p:nvSpPr>
            <p:spPr>
              <a:xfrm>
                <a:off x="5785945" y="3988676"/>
                <a:ext cx="126124" cy="94593"/>
              </a:xfrm>
              <a:custGeom>
                <a:avLst/>
                <a:gdLst>
                  <a:gd name="connsiteX0" fmla="*/ 0 w 126124"/>
                  <a:gd name="connsiteY0" fmla="*/ 0 h 94593"/>
                  <a:gd name="connsiteX1" fmla="*/ 63062 w 126124"/>
                  <a:gd name="connsiteY1" fmla="*/ 15765 h 94593"/>
                  <a:gd name="connsiteX2" fmla="*/ 78827 w 126124"/>
                  <a:gd name="connsiteY2" fmla="*/ 78827 h 94593"/>
                  <a:gd name="connsiteX3" fmla="*/ 126124 w 126124"/>
                  <a:gd name="connsiteY3" fmla="*/ 94593 h 94593"/>
                </a:gdLst>
                <a:ahLst/>
                <a:cxnLst>
                  <a:cxn ang="0">
                    <a:pos x="connsiteX0" y="connsiteY0"/>
                  </a:cxn>
                  <a:cxn ang="0">
                    <a:pos x="connsiteX1" y="connsiteY1"/>
                  </a:cxn>
                  <a:cxn ang="0">
                    <a:pos x="connsiteX2" y="connsiteY2"/>
                  </a:cxn>
                  <a:cxn ang="0">
                    <a:pos x="connsiteX3" y="connsiteY3"/>
                  </a:cxn>
                </a:cxnLst>
                <a:rect l="l" t="t" r="r" b="b"/>
                <a:pathLst>
                  <a:path w="126124" h="94593">
                    <a:moveTo>
                      <a:pt x="0" y="0"/>
                    </a:moveTo>
                    <a:cubicBezTo>
                      <a:pt x="24962" y="1313"/>
                      <a:pt x="49924" y="2627"/>
                      <a:pt x="63062" y="15765"/>
                    </a:cubicBezTo>
                    <a:cubicBezTo>
                      <a:pt x="76200" y="28903"/>
                      <a:pt x="68317" y="65689"/>
                      <a:pt x="78827" y="78827"/>
                    </a:cubicBezTo>
                    <a:cubicBezTo>
                      <a:pt x="89337" y="91965"/>
                      <a:pt x="107730" y="93279"/>
                      <a:pt x="126124" y="945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8" name="Freeform 30"/>
              <p:cNvSpPr/>
              <p:nvPr/>
            </p:nvSpPr>
            <p:spPr>
              <a:xfrm>
                <a:off x="5429255" y="4209394"/>
                <a:ext cx="399845" cy="614854"/>
              </a:xfrm>
              <a:custGeom>
                <a:avLst/>
                <a:gdLst>
                  <a:gd name="connsiteX0" fmla="*/ 13138 w 370489"/>
                  <a:gd name="connsiteY0" fmla="*/ 331075 h 614854"/>
                  <a:gd name="connsiteX1" fmla="*/ 13138 w 370489"/>
                  <a:gd name="connsiteY1" fmla="*/ 488730 h 614854"/>
                  <a:gd name="connsiteX2" fmla="*/ 60435 w 370489"/>
                  <a:gd name="connsiteY2" fmla="*/ 567558 h 614854"/>
                  <a:gd name="connsiteX3" fmla="*/ 91966 w 370489"/>
                  <a:gd name="connsiteY3" fmla="*/ 583323 h 614854"/>
                  <a:gd name="connsiteX4" fmla="*/ 202324 w 370489"/>
                  <a:gd name="connsiteY4" fmla="*/ 583323 h 614854"/>
                  <a:gd name="connsiteX5" fmla="*/ 328448 w 370489"/>
                  <a:gd name="connsiteY5" fmla="*/ 394137 h 614854"/>
                  <a:gd name="connsiteX6" fmla="*/ 344214 w 370489"/>
                  <a:gd name="connsiteY6" fmla="*/ 268013 h 614854"/>
                  <a:gd name="connsiteX7" fmla="*/ 359979 w 370489"/>
                  <a:gd name="connsiteY7" fmla="*/ 126123 h 614854"/>
                  <a:gd name="connsiteX8" fmla="*/ 281152 w 370489"/>
                  <a:gd name="connsiteY8" fmla="*/ 15765 h 614854"/>
                  <a:gd name="connsiteX9" fmla="*/ 170793 w 370489"/>
                  <a:gd name="connsiteY9" fmla="*/ 31530 h 614854"/>
                  <a:gd name="connsiteX10" fmla="*/ 76200 w 370489"/>
                  <a:gd name="connsiteY10" fmla="*/ 31530 h 614854"/>
                  <a:gd name="connsiteX11" fmla="*/ 44669 w 370489"/>
                  <a:gd name="connsiteY11" fmla="*/ 94592 h 614854"/>
                  <a:gd name="connsiteX12" fmla="*/ 28903 w 370489"/>
                  <a:gd name="connsiteY12" fmla="*/ 110358 h 614854"/>
                  <a:gd name="connsiteX13" fmla="*/ 91966 w 370489"/>
                  <a:gd name="connsiteY13" fmla="*/ 189185 h 614854"/>
                  <a:gd name="connsiteX14" fmla="*/ 13138 w 370489"/>
                  <a:gd name="connsiteY14" fmla="*/ 331075 h 6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489" h="614854">
                    <a:moveTo>
                      <a:pt x="13138" y="331075"/>
                    </a:moveTo>
                    <a:cubicBezTo>
                      <a:pt x="0" y="380999"/>
                      <a:pt x="5255" y="449316"/>
                      <a:pt x="13138" y="488730"/>
                    </a:cubicBezTo>
                    <a:cubicBezTo>
                      <a:pt x="21021" y="528144"/>
                      <a:pt x="47297" y="551793"/>
                      <a:pt x="60435" y="567558"/>
                    </a:cubicBezTo>
                    <a:cubicBezTo>
                      <a:pt x="73573" y="583323"/>
                      <a:pt x="68318" y="580696"/>
                      <a:pt x="91966" y="583323"/>
                    </a:cubicBezTo>
                    <a:cubicBezTo>
                      <a:pt x="115614" y="585950"/>
                      <a:pt x="162910" y="614854"/>
                      <a:pt x="202324" y="583323"/>
                    </a:cubicBezTo>
                    <a:cubicBezTo>
                      <a:pt x="241738" y="551792"/>
                      <a:pt x="304800" y="446689"/>
                      <a:pt x="328448" y="394137"/>
                    </a:cubicBezTo>
                    <a:cubicBezTo>
                      <a:pt x="352096" y="341585"/>
                      <a:pt x="338959" y="312682"/>
                      <a:pt x="344214" y="268013"/>
                    </a:cubicBezTo>
                    <a:cubicBezTo>
                      <a:pt x="349469" y="223344"/>
                      <a:pt x="370489" y="168164"/>
                      <a:pt x="359979" y="126123"/>
                    </a:cubicBezTo>
                    <a:cubicBezTo>
                      <a:pt x="349469" y="84082"/>
                      <a:pt x="312683" y="31531"/>
                      <a:pt x="281152" y="15765"/>
                    </a:cubicBezTo>
                    <a:cubicBezTo>
                      <a:pt x="249621" y="0"/>
                      <a:pt x="204952" y="28903"/>
                      <a:pt x="170793" y="31530"/>
                    </a:cubicBezTo>
                    <a:cubicBezTo>
                      <a:pt x="136634" y="34157"/>
                      <a:pt x="97221" y="21020"/>
                      <a:pt x="76200" y="31530"/>
                    </a:cubicBezTo>
                    <a:cubicBezTo>
                      <a:pt x="55179" y="42040"/>
                      <a:pt x="52552" y="81454"/>
                      <a:pt x="44669" y="94592"/>
                    </a:cubicBezTo>
                    <a:cubicBezTo>
                      <a:pt x="36786" y="107730"/>
                      <a:pt x="21020" y="94593"/>
                      <a:pt x="28903" y="110358"/>
                    </a:cubicBezTo>
                    <a:cubicBezTo>
                      <a:pt x="36786" y="126124"/>
                      <a:pt x="97221" y="152399"/>
                      <a:pt x="91966" y="189185"/>
                    </a:cubicBezTo>
                    <a:cubicBezTo>
                      <a:pt x="86711" y="225971"/>
                      <a:pt x="26276" y="281151"/>
                      <a:pt x="13138" y="33107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cxnSp>
          <p:nvCxnSpPr>
            <p:cNvPr id="71" name="Straight Connector 80"/>
            <p:cNvCxnSpPr/>
            <p:nvPr/>
          </p:nvCxnSpPr>
          <p:spPr>
            <a:xfrm rot="10800000" flipV="1">
              <a:off x="1660160" y="2214554"/>
              <a:ext cx="1214446" cy="1143006"/>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72" name="Straight Connector 100"/>
            <p:cNvCxnSpPr/>
            <p:nvPr/>
          </p:nvCxnSpPr>
          <p:spPr>
            <a:xfrm rot="10800000" flipV="1">
              <a:off x="4446247" y="2571768"/>
              <a:ext cx="1178723" cy="1142984"/>
            </a:xfrm>
            <a:prstGeom prst="line">
              <a:avLst/>
            </a:prstGeom>
            <a:noFill/>
            <a:ln w="9525" cap="flat" cmpd="sng" algn="ctr">
              <a:solidFill>
                <a:srgbClr val="CEB966">
                  <a:shade val="48000"/>
                  <a:satMod val="110000"/>
                </a:srgbClr>
              </a:solidFill>
              <a:prstDash val="solid"/>
            </a:ln>
            <a:effectLst/>
          </p:spPr>
        </p:cxnSp>
        <p:cxnSp>
          <p:nvCxnSpPr>
            <p:cNvPr id="73" name="Straight Connector 101"/>
            <p:cNvCxnSpPr/>
            <p:nvPr/>
          </p:nvCxnSpPr>
          <p:spPr>
            <a:xfrm rot="5400000">
              <a:off x="7232324" y="2928934"/>
              <a:ext cx="1143008" cy="1143008"/>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74" name="Straight Connector 103"/>
            <p:cNvCxnSpPr/>
            <p:nvPr/>
          </p:nvCxnSpPr>
          <p:spPr>
            <a:xfrm>
              <a:off x="2874606" y="2214554"/>
              <a:ext cx="2786082" cy="357190"/>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75" name="Straight Connector 105"/>
            <p:cNvCxnSpPr/>
            <p:nvPr/>
          </p:nvCxnSpPr>
          <p:spPr>
            <a:xfrm>
              <a:off x="5660688" y="2571744"/>
              <a:ext cx="2714644" cy="357190"/>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76" name="Straight Connector 106"/>
            <p:cNvCxnSpPr/>
            <p:nvPr/>
          </p:nvCxnSpPr>
          <p:spPr>
            <a:xfrm>
              <a:off x="1660160" y="3357562"/>
              <a:ext cx="2714644" cy="357190"/>
            </a:xfrm>
            <a:prstGeom prst="line">
              <a:avLst/>
            </a:prstGeom>
            <a:noFill/>
            <a:ln w="9525" cap="flat" cmpd="sng" algn="ctr">
              <a:solidFill>
                <a:srgbClr val="CEB966">
                  <a:shade val="48000"/>
                  <a:satMod val="110000"/>
                </a:srgbClr>
              </a:solidFill>
              <a:prstDash val="solid"/>
            </a:ln>
            <a:effectLst/>
          </p:spPr>
        </p:cxnSp>
        <p:cxnSp>
          <p:nvCxnSpPr>
            <p:cNvPr id="77" name="Straight Connector 107"/>
            <p:cNvCxnSpPr/>
            <p:nvPr/>
          </p:nvCxnSpPr>
          <p:spPr>
            <a:xfrm>
              <a:off x="4374804" y="3714752"/>
              <a:ext cx="2786082" cy="357190"/>
            </a:xfrm>
            <a:prstGeom prst="line">
              <a:avLst/>
            </a:prstGeom>
            <a:noFill/>
            <a:ln w="9525" cap="flat" cmpd="sng" algn="ctr">
              <a:solidFill>
                <a:srgbClr val="CEB966">
                  <a:shade val="48000"/>
                  <a:satMod val="110000"/>
                </a:srgbClr>
              </a:solidFill>
              <a:prstDash val="solid"/>
            </a:ln>
            <a:effectLst/>
          </p:spPr>
        </p:cxnSp>
        <p:cxnSp>
          <p:nvCxnSpPr>
            <p:cNvPr id="78" name="Straight Connector 110"/>
            <p:cNvCxnSpPr/>
            <p:nvPr/>
          </p:nvCxnSpPr>
          <p:spPr>
            <a:xfrm rot="10800000" flipV="1">
              <a:off x="445714" y="3357564"/>
              <a:ext cx="1214446" cy="1143006"/>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79" name="Straight Connector 111"/>
            <p:cNvCxnSpPr/>
            <p:nvPr/>
          </p:nvCxnSpPr>
          <p:spPr>
            <a:xfrm>
              <a:off x="445714" y="4500570"/>
              <a:ext cx="2786082" cy="357190"/>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80" name="Straight Connector 112"/>
            <p:cNvCxnSpPr/>
            <p:nvPr/>
          </p:nvCxnSpPr>
          <p:spPr>
            <a:xfrm rot="10800000" flipV="1">
              <a:off x="3160358" y="3714752"/>
              <a:ext cx="1285884" cy="1143008"/>
            </a:xfrm>
            <a:prstGeom prst="line">
              <a:avLst/>
            </a:prstGeom>
            <a:noFill/>
            <a:ln w="9525" cap="flat" cmpd="sng" algn="ctr">
              <a:solidFill>
                <a:srgbClr val="CEB966">
                  <a:shade val="48000"/>
                  <a:satMod val="110000"/>
                </a:srgbClr>
              </a:solidFill>
              <a:prstDash val="solid"/>
            </a:ln>
            <a:effectLst/>
          </p:spPr>
        </p:cxnSp>
        <p:cxnSp>
          <p:nvCxnSpPr>
            <p:cNvPr id="82" name="Straight Connector 114"/>
            <p:cNvCxnSpPr/>
            <p:nvPr/>
          </p:nvCxnSpPr>
          <p:spPr>
            <a:xfrm rot="5400000">
              <a:off x="6089316" y="4071942"/>
              <a:ext cx="1143008" cy="1143008"/>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83" name="Straight Connector 115"/>
            <p:cNvCxnSpPr/>
            <p:nvPr/>
          </p:nvCxnSpPr>
          <p:spPr>
            <a:xfrm>
              <a:off x="3231796" y="4857760"/>
              <a:ext cx="2786082" cy="357190"/>
            </a:xfrm>
            <a:prstGeom prst="line">
              <a:avLst/>
            </a:prstGeom>
            <a:noFill/>
            <a:ln w="25400" cap="flat" cmpd="sng" algn="ctr">
              <a:solidFill>
                <a:srgbClr val="CEB966"/>
              </a:solidFill>
              <a:prstDash val="solid"/>
            </a:ln>
            <a:effectLst>
              <a:glow rad="63500">
                <a:srgbClr val="CEB966">
                  <a:satMod val="175000"/>
                  <a:alpha val="40000"/>
                </a:srgbClr>
              </a:glow>
              <a:outerShdw blurRad="130000" dist="101600" dir="2700000" algn="tl" rotWithShape="0">
                <a:srgbClr val="000000">
                  <a:alpha val="35000"/>
                </a:srgbClr>
              </a:outerShdw>
            </a:effectLst>
          </p:spPr>
        </p:cxnSp>
        <p:cxnSp>
          <p:nvCxnSpPr>
            <p:cNvPr id="84" name="Straight Connector 119"/>
            <p:cNvCxnSpPr/>
            <p:nvPr/>
          </p:nvCxnSpPr>
          <p:spPr>
            <a:xfrm flipV="1">
              <a:off x="4446242" y="1071546"/>
              <a:ext cx="1143008" cy="857256"/>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85" name="Straight Connector 121"/>
            <p:cNvCxnSpPr/>
            <p:nvPr/>
          </p:nvCxnSpPr>
          <p:spPr>
            <a:xfrm rot="5400000">
              <a:off x="4874076" y="1820851"/>
              <a:ext cx="1500198" cy="1588"/>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86" name="Straight Connector 123"/>
            <p:cNvCxnSpPr>
              <a:endCxn id="128" idx="9"/>
            </p:cNvCxnSpPr>
            <p:nvPr/>
          </p:nvCxnSpPr>
          <p:spPr>
            <a:xfrm rot="16200000" flipH="1">
              <a:off x="4725795" y="3470918"/>
              <a:ext cx="1846628" cy="48280"/>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87" name="Straight Connector 143"/>
            <p:cNvCxnSpPr/>
            <p:nvPr/>
          </p:nvCxnSpPr>
          <p:spPr>
            <a:xfrm flipV="1">
              <a:off x="3088920" y="1928802"/>
              <a:ext cx="1357322" cy="1000132"/>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88" name="Straight Connector 156"/>
            <p:cNvCxnSpPr/>
            <p:nvPr/>
          </p:nvCxnSpPr>
          <p:spPr>
            <a:xfrm rot="5400000" flipH="1" flipV="1">
              <a:off x="3553267" y="2821777"/>
              <a:ext cx="1785950" cy="1588"/>
            </a:xfrm>
            <a:prstGeom prst="line">
              <a:avLst/>
            </a:prstGeom>
            <a:noFill/>
            <a:ln w="9525" cap="flat" cmpd="sng" algn="ctr">
              <a:solidFill>
                <a:srgbClr val="CEB966">
                  <a:shade val="48000"/>
                  <a:satMod val="110000"/>
                </a:srgbClr>
              </a:solidFill>
              <a:prstDash val="solid"/>
            </a:ln>
            <a:effectLst/>
          </p:spPr>
        </p:cxnSp>
        <p:cxnSp>
          <p:nvCxnSpPr>
            <p:cNvPr id="89" name="Straight Connector 168"/>
            <p:cNvCxnSpPr/>
            <p:nvPr/>
          </p:nvCxnSpPr>
          <p:spPr>
            <a:xfrm rot="16200000" flipV="1">
              <a:off x="2160226" y="3857628"/>
              <a:ext cx="1928826" cy="71438"/>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90" name="Straight Connector 170"/>
            <p:cNvCxnSpPr/>
            <p:nvPr/>
          </p:nvCxnSpPr>
          <p:spPr>
            <a:xfrm rot="16200000" flipV="1">
              <a:off x="3536190" y="4626392"/>
              <a:ext cx="1857412" cy="34131"/>
            </a:xfrm>
            <a:prstGeom prst="line">
              <a:avLst/>
            </a:prstGeom>
            <a:noFill/>
            <a:ln w="9525" cap="flat" cmpd="sng" algn="ctr">
              <a:solidFill>
                <a:srgbClr val="CEB966">
                  <a:shade val="48000"/>
                  <a:satMod val="110000"/>
                </a:srgbClr>
              </a:solidFill>
              <a:prstDash val="solid"/>
            </a:ln>
            <a:effectLst/>
          </p:spPr>
        </p:cxnSp>
        <p:cxnSp>
          <p:nvCxnSpPr>
            <p:cNvPr id="91" name="Straight Connector 171"/>
            <p:cNvCxnSpPr/>
            <p:nvPr/>
          </p:nvCxnSpPr>
          <p:spPr>
            <a:xfrm rot="5400000" flipH="1" flipV="1">
              <a:off x="2230870" y="5785660"/>
              <a:ext cx="1857388" cy="1588"/>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92" name="Straight Connector 172"/>
            <p:cNvCxnSpPr/>
            <p:nvPr/>
          </p:nvCxnSpPr>
          <p:spPr>
            <a:xfrm rot="10800000" flipV="1">
              <a:off x="3160363" y="5572164"/>
              <a:ext cx="1321599" cy="1142982"/>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93" name="Straight Connector 173"/>
            <p:cNvCxnSpPr/>
            <p:nvPr/>
          </p:nvCxnSpPr>
          <p:spPr>
            <a:xfrm flipH="1">
              <a:off x="4410523" y="4489810"/>
              <a:ext cx="1262726" cy="1153792"/>
            </a:xfrm>
            <a:prstGeom prst="line">
              <a:avLst/>
            </a:prstGeom>
            <a:noFill/>
            <a:ln w="38100" cap="flat" cmpd="sng" algn="ctr">
              <a:solidFill>
                <a:srgbClr val="9CB084"/>
              </a:solidFill>
              <a:prstDash val="solid"/>
            </a:ln>
            <a:effectLst>
              <a:glow rad="63500">
                <a:srgbClr val="9CB084">
                  <a:satMod val="175000"/>
                  <a:alpha val="40000"/>
                </a:srgbClr>
              </a:glow>
              <a:outerShdw blurRad="50800" dist="38100" dir="5400000" algn="t" rotWithShape="0">
                <a:prstClr val="black">
                  <a:alpha val="40000"/>
                </a:prstClr>
              </a:outerShdw>
            </a:effectLst>
          </p:spPr>
        </p:cxnSp>
        <p:cxnSp>
          <p:nvCxnSpPr>
            <p:cNvPr id="94" name="Straight Arrow Connector 177"/>
            <p:cNvCxnSpPr/>
            <p:nvPr/>
          </p:nvCxnSpPr>
          <p:spPr>
            <a:xfrm rot="10800000">
              <a:off x="4446242" y="1928802"/>
              <a:ext cx="2714644" cy="285752"/>
            </a:xfrm>
            <a:prstGeom prst="straightConnector1">
              <a:avLst/>
            </a:prstGeom>
            <a:noFill/>
            <a:ln w="9525" cap="flat" cmpd="sng" algn="ctr">
              <a:solidFill>
                <a:srgbClr val="6585CF">
                  <a:shade val="48000"/>
                  <a:satMod val="110000"/>
                </a:srgbClr>
              </a:solidFill>
              <a:prstDash val="solid"/>
              <a:headEnd type="none" w="med" len="med"/>
              <a:tailEnd type="none" w="med" len="med"/>
            </a:ln>
            <a:effectLst>
              <a:glow rad="63500">
                <a:srgbClr val="6585CF">
                  <a:satMod val="175000"/>
                  <a:alpha val="40000"/>
                </a:srgbClr>
              </a:glow>
              <a:outerShdw blurRad="50800" dist="38100" dir="5400000" algn="t" rotWithShape="0">
                <a:prstClr val="black">
                  <a:alpha val="40000"/>
                </a:prstClr>
              </a:outerShdw>
            </a:effectLst>
          </p:spPr>
        </p:cxnSp>
        <p:cxnSp>
          <p:nvCxnSpPr>
            <p:cNvPr id="95" name="Straight Connector 182"/>
            <p:cNvCxnSpPr/>
            <p:nvPr/>
          </p:nvCxnSpPr>
          <p:spPr>
            <a:xfrm rot="5400000">
              <a:off x="6233383" y="3142851"/>
              <a:ext cx="1856594" cy="1588"/>
            </a:xfrm>
            <a:prstGeom prst="line">
              <a:avLst/>
            </a:prstGeom>
            <a:noFill/>
            <a:ln w="9525" cap="flat" cmpd="sng" algn="ctr">
              <a:solidFill>
                <a:srgbClr val="6585CF">
                  <a:shade val="48000"/>
                  <a:satMod val="110000"/>
                </a:srgbClr>
              </a:solidFill>
              <a:prstDash val="solid"/>
            </a:ln>
            <a:effectLst>
              <a:glow rad="63500">
                <a:srgbClr val="6585CF">
                  <a:satMod val="175000"/>
                  <a:alpha val="40000"/>
                </a:srgbClr>
              </a:glow>
              <a:outerShdw blurRad="50800" dist="38100" dir="5400000" algn="t" rotWithShape="0">
                <a:prstClr val="black">
                  <a:alpha val="40000"/>
                </a:prstClr>
              </a:outerShdw>
            </a:effectLst>
          </p:spPr>
        </p:cxnSp>
        <p:cxnSp>
          <p:nvCxnSpPr>
            <p:cNvPr id="96" name="Straight Connector 185"/>
            <p:cNvCxnSpPr/>
            <p:nvPr/>
          </p:nvCxnSpPr>
          <p:spPr>
            <a:xfrm rot="5400000">
              <a:off x="6233383" y="4999445"/>
              <a:ext cx="1856594" cy="1588"/>
            </a:xfrm>
            <a:prstGeom prst="line">
              <a:avLst/>
            </a:prstGeom>
            <a:noFill/>
            <a:ln w="38100" cap="flat" cmpd="sng" algn="ctr">
              <a:solidFill>
                <a:srgbClr val="6585CF"/>
              </a:solidFill>
              <a:prstDash val="solid"/>
            </a:ln>
            <a:effectLst>
              <a:glow rad="63500">
                <a:srgbClr val="6585CF">
                  <a:satMod val="175000"/>
                  <a:alpha val="40000"/>
                </a:srgbClr>
              </a:glow>
              <a:outerShdw blurRad="50800" dist="38100" dir="5400000" algn="t" rotWithShape="0">
                <a:prstClr val="black">
                  <a:alpha val="40000"/>
                </a:prstClr>
              </a:outerShdw>
            </a:effectLst>
          </p:spPr>
        </p:cxnSp>
        <p:cxnSp>
          <p:nvCxnSpPr>
            <p:cNvPr id="97" name="Straight Arrow Connector 186"/>
            <p:cNvCxnSpPr/>
            <p:nvPr/>
          </p:nvCxnSpPr>
          <p:spPr>
            <a:xfrm rot="10800000">
              <a:off x="4446242" y="5572140"/>
              <a:ext cx="2714644" cy="357190"/>
            </a:xfrm>
            <a:prstGeom prst="straightConnector1">
              <a:avLst/>
            </a:prstGeom>
            <a:noFill/>
            <a:ln w="9525" cap="flat" cmpd="sng" algn="ctr">
              <a:solidFill>
                <a:srgbClr val="6585CF">
                  <a:shade val="48000"/>
                  <a:satMod val="110000"/>
                </a:srgbClr>
              </a:solidFill>
              <a:prstDash val="solid"/>
              <a:headEnd type="none" w="med" len="med"/>
              <a:tailEnd type="none" w="med" len="med"/>
            </a:ln>
            <a:effectLst>
              <a:glow rad="63500">
                <a:srgbClr val="6585CF">
                  <a:satMod val="175000"/>
                  <a:alpha val="40000"/>
                </a:srgbClr>
              </a:glow>
              <a:outerShdw blurRad="50800" dist="38100" dir="5400000" algn="t" rotWithShape="0">
                <a:prstClr val="black">
                  <a:alpha val="40000"/>
                </a:prstClr>
              </a:outerShdw>
            </a:effectLst>
          </p:spPr>
        </p:cxnSp>
        <p:cxnSp>
          <p:nvCxnSpPr>
            <p:cNvPr id="98" name="Straight Arrow Connector 190"/>
            <p:cNvCxnSpPr/>
            <p:nvPr/>
          </p:nvCxnSpPr>
          <p:spPr>
            <a:xfrm rot="10800000">
              <a:off x="1874474" y="1643050"/>
              <a:ext cx="2571768" cy="285752"/>
            </a:xfrm>
            <a:prstGeom prst="straightConnector1">
              <a:avLst/>
            </a:prstGeom>
            <a:noFill/>
            <a:ln w="9525" cap="flat" cmpd="sng" algn="ctr">
              <a:solidFill>
                <a:srgbClr val="6585CF">
                  <a:shade val="48000"/>
                  <a:satMod val="110000"/>
                </a:srgbClr>
              </a:solidFill>
              <a:prstDash val="solid"/>
              <a:headEnd type="none" w="med" len="med"/>
              <a:tailEnd type="none" w="med" len="med"/>
            </a:ln>
            <a:effectLst>
              <a:glow rad="63500">
                <a:srgbClr val="6585CF">
                  <a:satMod val="175000"/>
                  <a:alpha val="40000"/>
                </a:srgbClr>
              </a:glow>
              <a:outerShdw blurRad="50800" dist="38100" dir="5400000" algn="t" rotWithShape="0">
                <a:prstClr val="black">
                  <a:alpha val="40000"/>
                </a:prstClr>
              </a:outerShdw>
            </a:effectLst>
          </p:spPr>
        </p:cxnSp>
        <p:cxnSp>
          <p:nvCxnSpPr>
            <p:cNvPr id="99" name="Straight Arrow Connector 191"/>
            <p:cNvCxnSpPr/>
            <p:nvPr/>
          </p:nvCxnSpPr>
          <p:spPr>
            <a:xfrm rot="10800000">
              <a:off x="1874475" y="5214950"/>
              <a:ext cx="2607487" cy="357214"/>
            </a:xfrm>
            <a:prstGeom prst="straightConnector1">
              <a:avLst/>
            </a:prstGeom>
            <a:noFill/>
            <a:ln w="9525" cap="flat" cmpd="sng" algn="ctr">
              <a:solidFill>
                <a:srgbClr val="6585CF">
                  <a:shade val="48000"/>
                  <a:satMod val="110000"/>
                </a:srgbClr>
              </a:solidFill>
              <a:prstDash val="solid"/>
              <a:headEnd type="none" w="med" len="med"/>
              <a:tailEnd type="none" w="med" len="med"/>
            </a:ln>
            <a:effectLst>
              <a:glow rad="63500">
                <a:srgbClr val="6585CF">
                  <a:satMod val="175000"/>
                  <a:alpha val="40000"/>
                </a:srgbClr>
              </a:glow>
              <a:outerShdw blurRad="50800" dist="38100" dir="5400000" algn="t" rotWithShape="0">
                <a:prstClr val="black">
                  <a:alpha val="40000"/>
                </a:prstClr>
              </a:outerShdw>
            </a:effectLst>
          </p:spPr>
        </p:cxnSp>
        <p:cxnSp>
          <p:nvCxnSpPr>
            <p:cNvPr id="100" name="Straight Connector 192"/>
            <p:cNvCxnSpPr/>
            <p:nvPr/>
          </p:nvCxnSpPr>
          <p:spPr>
            <a:xfrm rot="5400000">
              <a:off x="1016424" y="2499512"/>
              <a:ext cx="1714512" cy="1589"/>
            </a:xfrm>
            <a:prstGeom prst="line">
              <a:avLst/>
            </a:prstGeom>
            <a:noFill/>
            <a:ln w="9525" cap="flat" cmpd="sng" algn="ctr">
              <a:solidFill>
                <a:srgbClr val="6585CF">
                  <a:shade val="48000"/>
                  <a:satMod val="110000"/>
                </a:srgbClr>
              </a:solidFill>
              <a:prstDash val="solid"/>
            </a:ln>
            <a:effectLst>
              <a:glow rad="63500">
                <a:srgbClr val="6585CF">
                  <a:satMod val="175000"/>
                  <a:alpha val="40000"/>
                </a:srgbClr>
              </a:glow>
              <a:outerShdw blurRad="50800" dist="38100" dir="5400000" algn="t" rotWithShape="0">
                <a:prstClr val="black">
                  <a:alpha val="40000"/>
                </a:prstClr>
              </a:outerShdw>
            </a:effectLst>
          </p:spPr>
        </p:cxnSp>
        <p:cxnSp>
          <p:nvCxnSpPr>
            <p:cNvPr id="103" name="Straight Connector 196"/>
            <p:cNvCxnSpPr/>
            <p:nvPr/>
          </p:nvCxnSpPr>
          <p:spPr>
            <a:xfrm rot="5400000">
              <a:off x="946177" y="4285859"/>
              <a:ext cx="1856594" cy="1588"/>
            </a:xfrm>
            <a:prstGeom prst="line">
              <a:avLst/>
            </a:prstGeom>
            <a:noFill/>
            <a:ln w="9525" cap="flat" cmpd="sng" algn="ctr">
              <a:solidFill>
                <a:srgbClr val="6585CF">
                  <a:shade val="48000"/>
                  <a:satMod val="110000"/>
                </a:srgbClr>
              </a:solidFill>
              <a:prstDash val="solid"/>
            </a:ln>
            <a:effectLst>
              <a:glow rad="63500">
                <a:srgbClr val="6585CF">
                  <a:satMod val="175000"/>
                  <a:alpha val="40000"/>
                </a:srgbClr>
              </a:glow>
              <a:outerShdw blurRad="50800" dist="38100" dir="5400000" algn="t" rotWithShape="0">
                <a:prstClr val="black">
                  <a:alpha val="40000"/>
                </a:prstClr>
              </a:outerShdw>
            </a:effectLst>
          </p:spPr>
        </p:cxnSp>
        <p:cxnSp>
          <p:nvCxnSpPr>
            <p:cNvPr id="105" name="Straight Connector 217"/>
            <p:cNvCxnSpPr/>
            <p:nvPr/>
          </p:nvCxnSpPr>
          <p:spPr>
            <a:xfrm>
              <a:off x="5624969" y="1214446"/>
              <a:ext cx="285752" cy="1588"/>
            </a:xfrm>
            <a:prstGeom prst="line">
              <a:avLst/>
            </a:prstGeom>
            <a:noFill/>
            <a:ln w="9525" cap="flat" cmpd="sng" algn="ctr">
              <a:solidFill>
                <a:sysClr val="windowText" lastClr="000000">
                  <a:shade val="48000"/>
                  <a:satMod val="110000"/>
                </a:sysClr>
              </a:solidFill>
              <a:prstDash val="solid"/>
            </a:ln>
            <a:effectLst/>
          </p:spPr>
        </p:cxnSp>
        <p:sp>
          <p:nvSpPr>
            <p:cNvPr id="109" name="TextBox 108"/>
            <p:cNvSpPr txBox="1"/>
            <p:nvPr/>
          </p:nvSpPr>
          <p:spPr>
            <a:xfrm>
              <a:off x="5839283" y="1080323"/>
              <a:ext cx="16846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Μετωπιαίο (</a:t>
              </a:r>
              <a:r>
                <a:rPr kumimoji="0" lang="en-GB" sz="1400" b="1" i="0" u="none" strike="noStrike" kern="0" cap="none" spc="0" normalizeH="0" baseline="0" noProof="0" dirty="0" smtClean="0">
                  <a:ln>
                    <a:noFill/>
                  </a:ln>
                  <a:solidFill>
                    <a:prstClr val="black"/>
                  </a:solidFill>
                  <a:effectLst/>
                  <a:uLnTx/>
                  <a:uFillTx/>
                  <a:latin typeface="Calibri" pitchFamily="34" charset="0"/>
                </a:rPr>
                <a:t>frontal)</a:t>
              </a:r>
              <a:endParaRPr kumimoji="0" lang="el-GR" sz="1400" b="1" i="0" u="none" strike="noStrike" kern="0" cap="none" spc="0" normalizeH="0" baseline="0" noProof="0" dirty="0" smtClean="0">
                <a:ln>
                  <a:noFill/>
                </a:ln>
                <a:solidFill>
                  <a:prstClr val="black"/>
                </a:solidFill>
                <a:effectLst/>
                <a:uLnTx/>
                <a:uFillTx/>
                <a:latin typeface="Calibri" pitchFamily="34" charset="0"/>
              </a:endParaRPr>
            </a:p>
          </p:txBody>
        </p:sp>
        <p:sp>
          <p:nvSpPr>
            <p:cNvPr id="110" name="TextBox 109"/>
            <p:cNvSpPr txBox="1"/>
            <p:nvPr/>
          </p:nvSpPr>
          <p:spPr>
            <a:xfrm>
              <a:off x="5982159" y="1714512"/>
              <a:ext cx="157248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Οβελιαίο</a:t>
              </a:r>
              <a:r>
                <a:rPr kumimoji="0" lang="en-GB" sz="1400" b="1" i="0" u="none" strike="noStrike" kern="0" cap="none" spc="0" normalizeH="0" baseline="0" noProof="0" dirty="0" smtClean="0">
                  <a:ln>
                    <a:noFill/>
                  </a:ln>
                  <a:solidFill>
                    <a:prstClr val="black"/>
                  </a:solidFill>
                  <a:effectLst/>
                  <a:uLnTx/>
                  <a:uFillTx/>
                  <a:latin typeface="Calibri" pitchFamily="34" charset="0"/>
                </a:rPr>
                <a:t>( </a:t>
              </a:r>
              <a:r>
                <a:rPr kumimoji="0" lang="en-GB" sz="1400" b="1" i="0" u="none" strike="noStrike" kern="0" cap="none" spc="0" normalizeH="0" baseline="0" noProof="0" dirty="0" err="1" smtClean="0">
                  <a:ln>
                    <a:noFill/>
                  </a:ln>
                  <a:solidFill>
                    <a:prstClr val="black"/>
                  </a:solidFill>
                  <a:effectLst/>
                  <a:uLnTx/>
                  <a:uFillTx/>
                  <a:latin typeface="Calibri" pitchFamily="34" charset="0"/>
                </a:rPr>
                <a:t>sagittal</a:t>
              </a:r>
              <a:r>
                <a:rPr kumimoji="0" lang="en-GB" sz="1400" b="1" i="0" u="none" strike="noStrike" kern="0" cap="none" spc="0" normalizeH="0" baseline="0" noProof="0" dirty="0" smtClean="0">
                  <a:ln>
                    <a:noFill/>
                  </a:ln>
                  <a:solidFill>
                    <a:prstClr val="black"/>
                  </a:solidFill>
                  <a:effectLst/>
                  <a:uLnTx/>
                  <a:uFillTx/>
                  <a:latin typeface="Calibri" pitchFamily="34" charset="0"/>
                </a:rPr>
                <a:t>)</a:t>
              </a:r>
              <a:endParaRPr kumimoji="0" lang="el-GR" sz="1400" b="1" i="0" u="none" strike="noStrike" kern="0" cap="none" spc="0" normalizeH="0" baseline="0" noProof="0" dirty="0" smtClean="0">
                <a:ln>
                  <a:noFill/>
                </a:ln>
                <a:solidFill>
                  <a:prstClr val="black"/>
                </a:solidFill>
                <a:effectLst/>
                <a:uLnTx/>
                <a:uFillTx/>
                <a:latin typeface="Calibri" pitchFamily="34" charset="0"/>
              </a:endParaRPr>
            </a:p>
          </p:txBody>
        </p:sp>
        <p:cxnSp>
          <p:nvCxnSpPr>
            <p:cNvPr id="114" name="Straight Connector 221"/>
            <p:cNvCxnSpPr/>
            <p:nvPr/>
          </p:nvCxnSpPr>
          <p:spPr>
            <a:xfrm rot="5400000">
              <a:off x="6232193" y="2035982"/>
              <a:ext cx="214314" cy="2"/>
            </a:xfrm>
            <a:prstGeom prst="line">
              <a:avLst/>
            </a:prstGeom>
            <a:noFill/>
            <a:ln w="9525" cap="flat" cmpd="sng" algn="ctr">
              <a:solidFill>
                <a:sysClr val="windowText" lastClr="000000">
                  <a:shade val="48000"/>
                  <a:satMod val="110000"/>
                </a:sysClr>
              </a:solidFill>
              <a:prstDash val="solid"/>
            </a:ln>
            <a:effectLst/>
          </p:spPr>
        </p:cxnSp>
        <p:sp>
          <p:nvSpPr>
            <p:cNvPr id="117" name="TextBox 116"/>
            <p:cNvSpPr txBox="1"/>
            <p:nvPr/>
          </p:nvSpPr>
          <p:spPr>
            <a:xfrm>
              <a:off x="7904928" y="3571900"/>
              <a:ext cx="1051826"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pitchFamily="34" charset="0"/>
                </a:rPr>
                <a:t>Οριζόντιο</a:t>
              </a:r>
              <a:endParaRPr kumimoji="0" lang="en-GB" sz="1400" b="1" i="0" u="none" strike="noStrike" kern="0" cap="none" spc="0" normalizeH="0" baseline="0" noProof="0" dirty="0" smtClean="0">
                <a:ln>
                  <a:noFill/>
                </a:ln>
                <a:solidFill>
                  <a:prstClr val="black"/>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Calibri" pitchFamily="34" charset="0"/>
                </a:rPr>
                <a:t>(horizontal)</a:t>
              </a:r>
              <a:endParaRPr kumimoji="0" lang="el-GR" sz="1400" b="1" i="0" u="none" strike="noStrike" kern="0" cap="none" spc="0" normalizeH="0" baseline="0" noProof="0" dirty="0" smtClean="0">
                <a:ln>
                  <a:noFill/>
                </a:ln>
                <a:solidFill>
                  <a:prstClr val="black"/>
                </a:solidFill>
                <a:effectLst/>
                <a:uLnTx/>
                <a:uFillTx/>
                <a:latin typeface="Calibri" pitchFamily="34" charset="0"/>
              </a:endParaRPr>
            </a:p>
          </p:txBody>
        </p:sp>
        <p:cxnSp>
          <p:nvCxnSpPr>
            <p:cNvPr id="118" name="Straight Connector 225"/>
            <p:cNvCxnSpPr/>
            <p:nvPr/>
          </p:nvCxnSpPr>
          <p:spPr>
            <a:xfrm>
              <a:off x="7625233" y="3714776"/>
              <a:ext cx="285752" cy="1588"/>
            </a:xfrm>
            <a:prstGeom prst="line">
              <a:avLst/>
            </a:prstGeom>
            <a:noFill/>
            <a:ln w="9525" cap="flat" cmpd="sng" algn="ctr">
              <a:solidFill>
                <a:sysClr val="windowText" lastClr="000000">
                  <a:shade val="48000"/>
                  <a:satMod val="110000"/>
                </a:sysClr>
              </a:solidFill>
              <a:prstDash val="solid"/>
            </a:ln>
            <a:effectLst/>
          </p:spPr>
        </p:cxnSp>
        <p:sp>
          <p:nvSpPr>
            <p:cNvPr id="119" name="Freeform 65"/>
            <p:cNvSpPr/>
            <p:nvPr/>
          </p:nvSpPr>
          <p:spPr>
            <a:xfrm>
              <a:off x="6684579" y="4114800"/>
              <a:ext cx="49925" cy="36786"/>
            </a:xfrm>
            <a:custGeom>
              <a:avLst/>
              <a:gdLst>
                <a:gd name="connsiteX0" fmla="*/ 0 w 49925"/>
                <a:gd name="connsiteY0" fmla="*/ 0 h 36786"/>
                <a:gd name="connsiteX1" fmla="*/ 47297 w 49925"/>
                <a:gd name="connsiteY1" fmla="*/ 31531 h 36786"/>
                <a:gd name="connsiteX2" fmla="*/ 0 w 49925"/>
                <a:gd name="connsiteY2" fmla="*/ 0 h 36786"/>
              </a:gdLst>
              <a:ahLst/>
              <a:cxnLst>
                <a:cxn ang="0">
                  <a:pos x="connsiteX0" y="connsiteY0"/>
                </a:cxn>
                <a:cxn ang="0">
                  <a:pos x="connsiteX1" y="connsiteY1"/>
                </a:cxn>
                <a:cxn ang="0">
                  <a:pos x="connsiteX2" y="connsiteY2"/>
                </a:cxn>
              </a:cxnLst>
              <a:rect l="l" t="t" r="r" b="b"/>
              <a:pathLst>
                <a:path w="49925" h="36786">
                  <a:moveTo>
                    <a:pt x="0" y="0"/>
                  </a:moveTo>
                  <a:cubicBezTo>
                    <a:pt x="0" y="0"/>
                    <a:pt x="44669" y="26276"/>
                    <a:pt x="47297" y="31531"/>
                  </a:cubicBezTo>
                  <a:cubicBezTo>
                    <a:pt x="49925" y="36786"/>
                    <a:pt x="0" y="0"/>
                    <a:pt x="0" y="0"/>
                  </a:cubicBezTo>
                  <a:close/>
                </a:path>
              </a:pathLst>
            </a:custGeom>
            <a:solidFill>
              <a:srgbClr val="CEB966"/>
            </a:solidFill>
            <a:ln w="2540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1" name="Freeform 68"/>
            <p:cNvSpPr/>
            <p:nvPr/>
          </p:nvSpPr>
          <p:spPr>
            <a:xfrm>
              <a:off x="5701862" y="4377559"/>
              <a:ext cx="354725" cy="454572"/>
            </a:xfrm>
            <a:custGeom>
              <a:avLst/>
              <a:gdLst>
                <a:gd name="connsiteX0" fmla="*/ 162910 w 354725"/>
                <a:gd name="connsiteY0" fmla="*/ 5255 h 454572"/>
                <a:gd name="connsiteX1" fmla="*/ 52552 w 354725"/>
                <a:gd name="connsiteY1" fmla="*/ 36786 h 454572"/>
                <a:gd name="connsiteX2" fmla="*/ 5255 w 354725"/>
                <a:gd name="connsiteY2" fmla="*/ 99848 h 454572"/>
                <a:gd name="connsiteX3" fmla="*/ 21021 w 354725"/>
                <a:gd name="connsiteY3" fmla="*/ 273269 h 454572"/>
                <a:gd name="connsiteX4" fmla="*/ 84083 w 354725"/>
                <a:gd name="connsiteY4" fmla="*/ 415158 h 454572"/>
                <a:gd name="connsiteX5" fmla="*/ 194441 w 354725"/>
                <a:gd name="connsiteY5" fmla="*/ 430924 h 454572"/>
                <a:gd name="connsiteX6" fmla="*/ 273269 w 354725"/>
                <a:gd name="connsiteY6" fmla="*/ 273269 h 454572"/>
                <a:gd name="connsiteX7" fmla="*/ 320566 w 354725"/>
                <a:gd name="connsiteY7" fmla="*/ 194441 h 454572"/>
                <a:gd name="connsiteX8" fmla="*/ 352097 w 354725"/>
                <a:gd name="connsiteY8" fmla="*/ 115613 h 454572"/>
                <a:gd name="connsiteX9" fmla="*/ 304800 w 354725"/>
                <a:gd name="connsiteY9" fmla="*/ 68317 h 454572"/>
                <a:gd name="connsiteX10" fmla="*/ 257504 w 354725"/>
                <a:gd name="connsiteY10" fmla="*/ 68317 h 454572"/>
                <a:gd name="connsiteX11" fmla="*/ 162910 w 354725"/>
                <a:gd name="connsiteY11" fmla="*/ 5255 h 45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25" h="454572">
                  <a:moveTo>
                    <a:pt x="162910" y="5255"/>
                  </a:moveTo>
                  <a:cubicBezTo>
                    <a:pt x="128751" y="0"/>
                    <a:pt x="78828" y="21021"/>
                    <a:pt x="52552" y="36786"/>
                  </a:cubicBezTo>
                  <a:cubicBezTo>
                    <a:pt x="26276" y="52551"/>
                    <a:pt x="10510" y="60434"/>
                    <a:pt x="5255" y="99848"/>
                  </a:cubicBezTo>
                  <a:cubicBezTo>
                    <a:pt x="0" y="139262"/>
                    <a:pt x="7883" y="220717"/>
                    <a:pt x="21021" y="273269"/>
                  </a:cubicBezTo>
                  <a:cubicBezTo>
                    <a:pt x="34159" y="325821"/>
                    <a:pt x="55180" y="388882"/>
                    <a:pt x="84083" y="415158"/>
                  </a:cubicBezTo>
                  <a:cubicBezTo>
                    <a:pt x="112986" y="441434"/>
                    <a:pt x="162910" y="454572"/>
                    <a:pt x="194441" y="430924"/>
                  </a:cubicBezTo>
                  <a:cubicBezTo>
                    <a:pt x="225972" y="407276"/>
                    <a:pt x="252248" y="312683"/>
                    <a:pt x="273269" y="273269"/>
                  </a:cubicBezTo>
                  <a:cubicBezTo>
                    <a:pt x="294290" y="233855"/>
                    <a:pt x="307428" y="220717"/>
                    <a:pt x="320566" y="194441"/>
                  </a:cubicBezTo>
                  <a:cubicBezTo>
                    <a:pt x="333704" y="168165"/>
                    <a:pt x="354725" y="136634"/>
                    <a:pt x="352097" y="115613"/>
                  </a:cubicBezTo>
                  <a:cubicBezTo>
                    <a:pt x="349469" y="94592"/>
                    <a:pt x="320566" y="76200"/>
                    <a:pt x="304800" y="68317"/>
                  </a:cubicBezTo>
                  <a:cubicBezTo>
                    <a:pt x="289035" y="60434"/>
                    <a:pt x="278525" y="78827"/>
                    <a:pt x="257504" y="68317"/>
                  </a:cubicBezTo>
                  <a:cubicBezTo>
                    <a:pt x="236483" y="57807"/>
                    <a:pt x="197069" y="10510"/>
                    <a:pt x="162910" y="5255"/>
                  </a:cubicBezTo>
                  <a:close/>
                </a:path>
              </a:pathLst>
            </a:custGeom>
            <a:noFill/>
            <a:ln w="635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4" name="Τίτλος 3"/>
          <p:cNvSpPr>
            <a:spLocks noGrp="1"/>
          </p:cNvSpPr>
          <p:nvPr>
            <p:ph type="title"/>
          </p:nvPr>
        </p:nvSpPr>
        <p:spPr>
          <a:xfrm>
            <a:off x="467544" y="116632"/>
            <a:ext cx="8229600" cy="989911"/>
          </a:xfrm>
        </p:spPr>
        <p:txBody>
          <a:bodyPr>
            <a:noAutofit/>
          </a:bodyPr>
          <a:lstStyle/>
          <a:p>
            <a:r>
              <a:rPr lang="el-GR" dirty="0"/>
              <a:t>Επίπεδα αναφοράς των κινήσεων της κάτω γνάθου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106732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Rot="1" noChangeArrowheads="1"/>
          </p:cNvSpPr>
          <p:nvPr>
            <p:ph idx="1"/>
          </p:nvPr>
        </p:nvSpPr>
        <p:spPr>
          <a:xfrm>
            <a:off x="457200" y="1340768"/>
            <a:ext cx="8229600" cy="4896544"/>
          </a:xfrm>
        </p:spPr>
        <p:txBody>
          <a:bodyPr>
            <a:normAutofit/>
          </a:bodyPr>
          <a:lstStyle/>
          <a:p>
            <a:pPr>
              <a:buClrTx/>
            </a:pPr>
            <a:r>
              <a:rPr lang="el-GR" dirty="0" smtClean="0"/>
              <a:t>Οι κλίσεις και η μορφολογία των δοντιών καθορίζουν την συγκλεισιακή σχέση της μεγίστης </a:t>
            </a:r>
            <a:r>
              <a:rPr lang="el-GR" dirty="0" err="1" smtClean="0"/>
              <a:t>συγγόμφωσης</a:t>
            </a:r>
            <a:r>
              <a:rPr lang="el-GR" dirty="0" smtClean="0"/>
              <a:t>.</a:t>
            </a:r>
          </a:p>
          <a:p>
            <a:pPr>
              <a:buClrTx/>
            </a:pPr>
            <a:r>
              <a:rPr lang="el-GR" dirty="0" smtClean="0"/>
              <a:t>Στους πιο πολλούς ανθρώπους τα φύματα των πίσω δοντιών στον ένα φραγμό συγκλίνουν στα βοθρία και όμορες ακρολοφίες των δοντιών του άλλου φραγμού εξασφαλίζοντας μέγιστη συγγόμφωση, μια σχέση σταθερή και επαναλήψιμη.</a:t>
            </a:r>
          </a:p>
          <a:p>
            <a:pPr>
              <a:buClrTx/>
            </a:pPr>
            <a:r>
              <a:rPr lang="el-GR" dirty="0" smtClean="0"/>
              <a:t>Μερικοί άνθρωποι δεν έχουν αυτή την σταθερή σύγκλειση. Αν δεν υπάρχουν δόντια,  η συγκλεισιακή αυτή σχέση εξαφανίζεται</a:t>
            </a:r>
            <a:r>
              <a:rPr lang="en-GB" dirty="0" smtClean="0"/>
              <a:t>.</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4" name="Τίτλος 3"/>
          <p:cNvSpPr>
            <a:spLocks noGrp="1"/>
          </p:cNvSpPr>
          <p:nvPr>
            <p:ph type="title"/>
          </p:nvPr>
        </p:nvSpPr>
        <p:spPr>
          <a:xfrm>
            <a:off x="0" y="116632"/>
            <a:ext cx="9144000" cy="1008112"/>
          </a:xfrm>
        </p:spPr>
        <p:txBody>
          <a:bodyPr>
            <a:noAutofit/>
          </a:bodyPr>
          <a:lstStyle/>
          <a:p>
            <a:r>
              <a:rPr lang="el-GR" dirty="0"/>
              <a:t>Θέση Μεγίστης Συναρμογής ή Συγγόμφωσης </a:t>
            </a:r>
            <a:r>
              <a:rPr lang="el-GR" sz="3000" b="0" dirty="0"/>
              <a:t>(ΘΜΣ) </a:t>
            </a:r>
          </a:p>
        </p:txBody>
      </p:sp>
    </p:spTree>
    <p:extLst>
      <p:ext uri="{BB962C8B-B14F-4D97-AF65-F5344CB8AC3E}">
        <p14:creationId xmlns:p14="http://schemas.microsoft.com/office/powerpoint/2010/main" val="3566010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l-GR" sz="2400" dirty="0" smtClean="0">
                <a:solidFill>
                  <a:srgbClr val="000000"/>
                </a:solidFill>
              </a:rPr>
              <a:t>Η σύγκλειση</a:t>
            </a:r>
            <a:r>
              <a:rPr lang="en-GB" sz="2400" dirty="0" smtClean="0">
                <a:solidFill>
                  <a:srgbClr val="000000"/>
                </a:solidFill>
              </a:rPr>
              <a:t>,</a:t>
            </a:r>
            <a:r>
              <a:rPr lang="el-GR" sz="2400" dirty="0" smtClean="0">
                <a:solidFill>
                  <a:srgbClr val="000000"/>
                </a:solidFill>
              </a:rPr>
              <a:t> οι επαφές των ανταγωνιστών δοντιών μεταξύ των δύο γνάθων</a:t>
            </a:r>
            <a:r>
              <a:rPr lang="en-GB" sz="2400" dirty="0" smtClean="0">
                <a:solidFill>
                  <a:srgbClr val="000000"/>
                </a:solidFill>
              </a:rPr>
              <a:t>,</a:t>
            </a:r>
            <a:r>
              <a:rPr lang="el-GR" sz="2400" dirty="0" smtClean="0">
                <a:solidFill>
                  <a:srgbClr val="000000"/>
                </a:solidFill>
              </a:rPr>
              <a:t> όταν η κάτω γνάθος βρίσκεται σε θέση κεντρικής σχέσης.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5" name="Τίτλος 4"/>
          <p:cNvSpPr>
            <a:spLocks noGrp="1"/>
          </p:cNvSpPr>
          <p:nvPr>
            <p:ph type="title"/>
          </p:nvPr>
        </p:nvSpPr>
        <p:spPr/>
        <p:txBody>
          <a:bodyPr/>
          <a:lstStyle/>
          <a:p>
            <a:r>
              <a:rPr lang="el-GR" dirty="0"/>
              <a:t>Θέση Κεντρικής </a:t>
            </a:r>
            <a:r>
              <a:rPr lang="el-GR" dirty="0" smtClean="0"/>
              <a:t>Σύγκλεισης </a:t>
            </a:r>
            <a:r>
              <a:rPr lang="el-GR" sz="3000" b="0" dirty="0" smtClean="0"/>
              <a:t>1/2</a:t>
            </a:r>
            <a:endParaRPr lang="el-GR" sz="3000" b="0" dirty="0"/>
          </a:p>
        </p:txBody>
      </p:sp>
    </p:spTree>
    <p:extLst>
      <p:ext uri="{BB962C8B-B14F-4D97-AF65-F5344CB8AC3E}">
        <p14:creationId xmlns:p14="http://schemas.microsoft.com/office/powerpoint/2010/main" val="3840954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a:bodyPr>
          <a:lstStyle/>
          <a:p>
            <a:pPr>
              <a:spcAft>
                <a:spcPts val="1200"/>
              </a:spcAft>
              <a:buSzPct val="100000"/>
            </a:pPr>
            <a:r>
              <a:rPr lang="el-GR" sz="2400" dirty="0" smtClean="0">
                <a:solidFill>
                  <a:srgbClr val="000000"/>
                </a:solidFill>
              </a:rPr>
              <a:t>Η θέση  αυτή μπορεί να συμπίπτει ή όχι με τη θέση της μέγιστης συναρμογής.</a:t>
            </a:r>
          </a:p>
          <a:p>
            <a:pPr>
              <a:spcAft>
                <a:spcPts val="1200"/>
              </a:spcAft>
              <a:buSzPct val="100000"/>
            </a:pPr>
            <a:r>
              <a:rPr lang="el-GR" sz="2400" dirty="0" smtClean="0">
                <a:solidFill>
                  <a:srgbClr val="000000"/>
                </a:solidFill>
              </a:rPr>
              <a:t>Οι θέσεις μέγιστης συγγόμφωσης και η κεντρική σχέση των γνάθων συμπίπτουν μόνο στο 12% του πληθυσμού. </a:t>
            </a:r>
          </a:p>
          <a:p>
            <a:pPr>
              <a:spcAft>
                <a:spcPts val="1200"/>
              </a:spcAft>
              <a:buSzPct val="100000"/>
            </a:pPr>
            <a:r>
              <a:rPr lang="el-GR" sz="2400" dirty="0" smtClean="0">
                <a:solidFill>
                  <a:srgbClr val="000000"/>
                </a:solidFill>
              </a:rPr>
              <a:t>Στην πλειονότητα παρατηρείται μεταξύ των δύο θέσεων διαφορά της τάξης 1.25 ±1</a:t>
            </a:r>
            <a:r>
              <a:rPr lang="en-GB" sz="2400" dirty="0" smtClean="0">
                <a:solidFill>
                  <a:srgbClr val="000000"/>
                </a:solidFill>
              </a:rPr>
              <a:t>mm.</a:t>
            </a:r>
            <a:endParaRPr lang="en-US" sz="2400" dirty="0" smtClean="0">
              <a:solidFill>
                <a:srgbClr val="0000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
        <p:nvSpPr>
          <p:cNvPr id="3" name="Τίτλος 2"/>
          <p:cNvSpPr>
            <a:spLocks noGrp="1"/>
          </p:cNvSpPr>
          <p:nvPr>
            <p:ph type="title"/>
          </p:nvPr>
        </p:nvSpPr>
        <p:spPr/>
        <p:txBody>
          <a:bodyPr/>
          <a:lstStyle/>
          <a:p>
            <a:r>
              <a:rPr lang="el-GR" dirty="0"/>
              <a:t>Θέση Κεντρικής Σύγκλεισης </a:t>
            </a:r>
            <a:r>
              <a:rPr lang="el-GR" sz="3000" b="0" dirty="0" smtClean="0"/>
              <a:t>2/2</a:t>
            </a:r>
            <a:endParaRPr lang="el-GR" dirty="0"/>
          </a:p>
        </p:txBody>
      </p:sp>
    </p:spTree>
    <p:extLst>
      <p:ext uri="{BB962C8B-B14F-4D97-AF65-F5344CB8AC3E}">
        <p14:creationId xmlns:p14="http://schemas.microsoft.com/office/powerpoint/2010/main" val="1719496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120022" y="1537078"/>
            <a:ext cx="4163946" cy="5204290"/>
          </a:xfrm>
        </p:spPr>
        <p:txBody>
          <a:bodyPr>
            <a:noAutofit/>
          </a:bodyPr>
          <a:lstStyle/>
          <a:p>
            <a:pPr marL="0" indent="0">
              <a:buNone/>
            </a:pPr>
            <a:r>
              <a:rPr lang="el-GR" sz="2000" b="1" dirty="0" smtClean="0"/>
              <a:t>1. </a:t>
            </a:r>
            <a:r>
              <a:rPr lang="el-GR" sz="2000" dirty="0" smtClean="0"/>
              <a:t>Κεντρική σχέση.</a:t>
            </a:r>
          </a:p>
          <a:p>
            <a:pPr marL="0" indent="0">
              <a:buNone/>
            </a:pPr>
            <a:r>
              <a:rPr lang="el-GR" sz="2000" b="1" dirty="0" smtClean="0"/>
              <a:t>2. </a:t>
            </a:r>
            <a:r>
              <a:rPr lang="el-GR" sz="2000" dirty="0" smtClean="0"/>
              <a:t>Μεγίστη συναρμογή.</a:t>
            </a:r>
          </a:p>
          <a:p>
            <a:pPr marL="0" indent="0">
              <a:buNone/>
            </a:pPr>
            <a:r>
              <a:rPr lang="el-GR" sz="2000" b="1" dirty="0" smtClean="0"/>
              <a:t>3. </a:t>
            </a:r>
            <a:r>
              <a:rPr lang="el-GR" sz="2000" dirty="0" smtClean="0"/>
              <a:t>Αρχή προολίσθησης (θέση προσθίων κοπτική προς κοπτική.)</a:t>
            </a:r>
          </a:p>
          <a:p>
            <a:pPr marL="0" indent="0">
              <a:buNone/>
            </a:pPr>
            <a:r>
              <a:rPr lang="el-GR" sz="2000" b="1" dirty="0" smtClean="0"/>
              <a:t>4. </a:t>
            </a:r>
            <a:r>
              <a:rPr lang="el-GR" sz="2000" dirty="0" smtClean="0"/>
              <a:t>Συνέχεια προολίσθησης.</a:t>
            </a:r>
          </a:p>
          <a:p>
            <a:pPr marL="0" indent="0">
              <a:buNone/>
            </a:pPr>
            <a:r>
              <a:rPr lang="el-GR" sz="2000" b="1" dirty="0" smtClean="0"/>
              <a:t>5. </a:t>
            </a:r>
            <a:r>
              <a:rPr lang="el-GR" sz="2000" dirty="0" smtClean="0"/>
              <a:t>Μεγίστη προολίσθηση.</a:t>
            </a:r>
          </a:p>
          <a:p>
            <a:pPr marL="0" indent="0">
              <a:buNone/>
            </a:pPr>
            <a:r>
              <a:rPr lang="el-GR" sz="2000" b="1" dirty="0" smtClean="0"/>
              <a:t>6α. </a:t>
            </a:r>
            <a:r>
              <a:rPr lang="el-GR" sz="2000" dirty="0" smtClean="0"/>
              <a:t>Πρώτο τμήμα κατάσπασης (αμιγής περιστροφή κονδύλων).</a:t>
            </a:r>
          </a:p>
          <a:p>
            <a:pPr marL="0" indent="0">
              <a:buNone/>
            </a:pPr>
            <a:r>
              <a:rPr lang="el-GR" sz="2000" b="1" dirty="0" smtClean="0"/>
              <a:t>6β. </a:t>
            </a:r>
            <a:r>
              <a:rPr lang="el-GR" sz="2000" dirty="0" smtClean="0"/>
              <a:t>Μεγίστη κατάσπαση (περιστροφή και μετατόπιση κονδύλων).</a:t>
            </a:r>
          </a:p>
          <a:p>
            <a:pPr marL="0" indent="0">
              <a:buNone/>
            </a:pPr>
            <a:r>
              <a:rPr lang="el-GR" sz="2000" b="1" dirty="0" smtClean="0"/>
              <a:t>ΘΑ. </a:t>
            </a:r>
            <a:r>
              <a:rPr lang="el-GR" sz="2000" dirty="0" smtClean="0"/>
              <a:t>Θέση ανάπαυσης.</a:t>
            </a:r>
            <a:r>
              <a:rPr lang="el-GR" sz="2000" b="1" dirty="0" smtClean="0"/>
              <a:t> </a:t>
            </a:r>
            <a:endParaRPr lang="el-GR" sz="2000"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
        <p:nvSpPr>
          <p:cNvPr id="3" name="Τίτλος 2"/>
          <p:cNvSpPr>
            <a:spLocks noGrp="1"/>
          </p:cNvSpPr>
          <p:nvPr>
            <p:ph type="title"/>
          </p:nvPr>
        </p:nvSpPr>
        <p:spPr>
          <a:xfrm>
            <a:off x="0" y="116632"/>
            <a:ext cx="9144000" cy="1080120"/>
          </a:xfrm>
        </p:spPr>
        <p:txBody>
          <a:bodyPr>
            <a:noAutofit/>
          </a:bodyPr>
          <a:lstStyle/>
          <a:p>
            <a:r>
              <a:rPr lang="el-GR" dirty="0"/>
              <a:t>Θέσεις και Οριακές κινήσεις της κάτω γνάθου</a:t>
            </a:r>
            <a:br>
              <a:rPr lang="el-GR" dirty="0"/>
            </a:br>
            <a:r>
              <a:rPr lang="el-GR" dirty="0"/>
              <a:t>σε οβελιαίο επίπεδο </a:t>
            </a:r>
          </a:p>
        </p:txBody>
      </p:sp>
      <p:grpSp>
        <p:nvGrpSpPr>
          <p:cNvPr id="4" name="Ομάδα 3"/>
          <p:cNvGrpSpPr/>
          <p:nvPr/>
        </p:nvGrpSpPr>
        <p:grpSpPr>
          <a:xfrm>
            <a:off x="3910379" y="1481959"/>
            <a:ext cx="5273743" cy="5084615"/>
            <a:chOff x="3910379" y="1481959"/>
            <a:chExt cx="5273743" cy="5084615"/>
          </a:xfrm>
        </p:grpSpPr>
        <p:sp>
          <p:nvSpPr>
            <p:cNvPr id="50" name="Rectangle 48"/>
            <p:cNvSpPr/>
            <p:nvPr/>
          </p:nvSpPr>
          <p:spPr>
            <a:xfrm>
              <a:off x="8908084" y="3068960"/>
              <a:ext cx="276038" cy="307777"/>
            </a:xfrm>
            <a:prstGeom prst="rect">
              <a:avLst/>
            </a:prstGeom>
          </p:spPr>
          <p:txBody>
            <a:bodyPr wrap="none">
              <a:spAutoFit/>
            </a:bodyPr>
            <a:lstStyle/>
            <a:p>
              <a:pPr algn="ctr"/>
              <a:r>
                <a:rPr lang="en-GB" sz="1400" b="1" dirty="0" smtClean="0">
                  <a:solidFill>
                    <a:srgbClr val="A379BB">
                      <a:lumMod val="50000"/>
                    </a:srgbClr>
                  </a:solidFill>
                  <a:latin typeface="Calibri"/>
                </a:rPr>
                <a:t>5</a:t>
              </a:r>
              <a:endParaRPr lang="el-GR" sz="1400" b="1" dirty="0">
                <a:solidFill>
                  <a:srgbClr val="A379BB">
                    <a:lumMod val="50000"/>
                  </a:srgbClr>
                </a:solidFill>
                <a:latin typeface="Calibri"/>
              </a:endParaRPr>
            </a:p>
          </p:txBody>
        </p:sp>
        <p:grpSp>
          <p:nvGrpSpPr>
            <p:cNvPr id="54" name="Group 58"/>
            <p:cNvGrpSpPr/>
            <p:nvPr/>
          </p:nvGrpSpPr>
          <p:grpSpPr>
            <a:xfrm>
              <a:off x="3910379" y="1481959"/>
              <a:ext cx="5054109" cy="5084615"/>
              <a:chOff x="3910379" y="1481959"/>
              <a:chExt cx="5054109" cy="5084615"/>
            </a:xfrm>
          </p:grpSpPr>
          <p:sp>
            <p:nvSpPr>
              <p:cNvPr id="61" name="Freeform 10"/>
              <p:cNvSpPr/>
              <p:nvPr/>
            </p:nvSpPr>
            <p:spPr>
              <a:xfrm>
                <a:off x="3972909" y="1861489"/>
                <a:ext cx="2869179" cy="879444"/>
              </a:xfrm>
              <a:custGeom>
                <a:avLst/>
                <a:gdLst>
                  <a:gd name="connsiteX0" fmla="*/ 0 w 2790497"/>
                  <a:gd name="connsiteY0" fmla="*/ 84082 h 840827"/>
                  <a:gd name="connsiteX1" fmla="*/ 94593 w 2790497"/>
                  <a:gd name="connsiteY1" fmla="*/ 5255 h 840827"/>
                  <a:gd name="connsiteX2" fmla="*/ 315311 w 2790497"/>
                  <a:gd name="connsiteY2" fmla="*/ 52551 h 840827"/>
                  <a:gd name="connsiteX3" fmla="*/ 488731 w 2790497"/>
                  <a:gd name="connsiteY3" fmla="*/ 147144 h 840827"/>
                  <a:gd name="connsiteX4" fmla="*/ 630621 w 2790497"/>
                  <a:gd name="connsiteY4" fmla="*/ 194441 h 840827"/>
                  <a:gd name="connsiteX5" fmla="*/ 851338 w 2790497"/>
                  <a:gd name="connsiteY5" fmla="*/ 84082 h 840827"/>
                  <a:gd name="connsiteX6" fmla="*/ 1135118 w 2790497"/>
                  <a:gd name="connsiteY6" fmla="*/ 84082 h 840827"/>
                  <a:gd name="connsiteX7" fmla="*/ 1434662 w 2790497"/>
                  <a:gd name="connsiteY7" fmla="*/ 162910 h 840827"/>
                  <a:gd name="connsiteX8" fmla="*/ 1686911 w 2790497"/>
                  <a:gd name="connsiteY8" fmla="*/ 320565 h 840827"/>
                  <a:gd name="connsiteX9" fmla="*/ 1860331 w 2790497"/>
                  <a:gd name="connsiteY9" fmla="*/ 399392 h 840827"/>
                  <a:gd name="connsiteX10" fmla="*/ 1891862 w 2790497"/>
                  <a:gd name="connsiteY10" fmla="*/ 462455 h 840827"/>
                  <a:gd name="connsiteX11" fmla="*/ 2254469 w 2790497"/>
                  <a:gd name="connsiteY11" fmla="*/ 541282 h 840827"/>
                  <a:gd name="connsiteX12" fmla="*/ 2648607 w 2790497"/>
                  <a:gd name="connsiteY12" fmla="*/ 667406 h 840827"/>
                  <a:gd name="connsiteX13" fmla="*/ 2790497 w 2790497"/>
                  <a:gd name="connsiteY13" fmla="*/ 840827 h 840827"/>
                  <a:gd name="connsiteX14" fmla="*/ 2790497 w 2790497"/>
                  <a:gd name="connsiteY14" fmla="*/ 840827 h 84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0497" h="840827">
                    <a:moveTo>
                      <a:pt x="0" y="84082"/>
                    </a:moveTo>
                    <a:cubicBezTo>
                      <a:pt x="21020" y="47296"/>
                      <a:pt x="42041" y="10510"/>
                      <a:pt x="94593" y="5255"/>
                    </a:cubicBezTo>
                    <a:cubicBezTo>
                      <a:pt x="147145" y="0"/>
                      <a:pt x="249621" y="28903"/>
                      <a:pt x="315311" y="52551"/>
                    </a:cubicBezTo>
                    <a:cubicBezTo>
                      <a:pt x="381001" y="76199"/>
                      <a:pt x="436179" y="123496"/>
                      <a:pt x="488731" y="147144"/>
                    </a:cubicBezTo>
                    <a:cubicBezTo>
                      <a:pt x="541283" y="170792"/>
                      <a:pt x="570187" y="204951"/>
                      <a:pt x="630621" y="194441"/>
                    </a:cubicBezTo>
                    <a:cubicBezTo>
                      <a:pt x="691055" y="183931"/>
                      <a:pt x="767255" y="102475"/>
                      <a:pt x="851338" y="84082"/>
                    </a:cubicBezTo>
                    <a:cubicBezTo>
                      <a:pt x="935421" y="65689"/>
                      <a:pt x="1037897" y="70944"/>
                      <a:pt x="1135118" y="84082"/>
                    </a:cubicBezTo>
                    <a:cubicBezTo>
                      <a:pt x="1232339" y="97220"/>
                      <a:pt x="1342697" y="123496"/>
                      <a:pt x="1434662" y="162910"/>
                    </a:cubicBezTo>
                    <a:cubicBezTo>
                      <a:pt x="1526627" y="202324"/>
                      <a:pt x="1615966" y="281151"/>
                      <a:pt x="1686911" y="320565"/>
                    </a:cubicBezTo>
                    <a:cubicBezTo>
                      <a:pt x="1757856" y="359979"/>
                      <a:pt x="1826173" y="375744"/>
                      <a:pt x="1860331" y="399392"/>
                    </a:cubicBezTo>
                    <a:cubicBezTo>
                      <a:pt x="1894489" y="423040"/>
                      <a:pt x="1826172" y="438807"/>
                      <a:pt x="1891862" y="462455"/>
                    </a:cubicBezTo>
                    <a:cubicBezTo>
                      <a:pt x="1957552" y="486103"/>
                      <a:pt x="2128345" y="507124"/>
                      <a:pt x="2254469" y="541282"/>
                    </a:cubicBezTo>
                    <a:cubicBezTo>
                      <a:pt x="2380593" y="575441"/>
                      <a:pt x="2559269" y="617482"/>
                      <a:pt x="2648607" y="667406"/>
                    </a:cubicBezTo>
                    <a:cubicBezTo>
                      <a:pt x="2737945" y="717330"/>
                      <a:pt x="2790497" y="840827"/>
                      <a:pt x="2790497" y="840827"/>
                    </a:cubicBezTo>
                    <a:lnTo>
                      <a:pt x="2790497" y="840827"/>
                    </a:lnTo>
                  </a:path>
                </a:pathLst>
              </a:custGeom>
              <a:noFill/>
              <a:ln w="28575" cap="flat" cmpd="sng" algn="ctr">
                <a:solidFill>
                  <a:srgbClr val="69676D">
                    <a:lumMod val="60000"/>
                    <a:lumOff val="4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3" name="Freeform 11"/>
              <p:cNvSpPr/>
              <p:nvPr/>
            </p:nvSpPr>
            <p:spPr>
              <a:xfrm>
                <a:off x="4183640" y="1514938"/>
                <a:ext cx="2188356" cy="310553"/>
              </a:xfrm>
              <a:custGeom>
                <a:avLst/>
                <a:gdLst>
                  <a:gd name="connsiteX0" fmla="*/ 0 w 2128345"/>
                  <a:gd name="connsiteY0" fmla="*/ 94593 h 296916"/>
                  <a:gd name="connsiteX1" fmla="*/ 331076 w 2128345"/>
                  <a:gd name="connsiteY1" fmla="*/ 268013 h 296916"/>
                  <a:gd name="connsiteX2" fmla="*/ 646386 w 2128345"/>
                  <a:gd name="connsiteY2" fmla="*/ 268013 h 296916"/>
                  <a:gd name="connsiteX3" fmla="*/ 1024759 w 2128345"/>
                  <a:gd name="connsiteY3" fmla="*/ 204951 h 296916"/>
                  <a:gd name="connsiteX4" fmla="*/ 1529255 w 2128345"/>
                  <a:gd name="connsiteY4" fmla="*/ 204951 h 296916"/>
                  <a:gd name="connsiteX5" fmla="*/ 1907628 w 2128345"/>
                  <a:gd name="connsiteY5" fmla="*/ 141889 h 296916"/>
                  <a:gd name="connsiteX6" fmla="*/ 2128345 w 2128345"/>
                  <a:gd name="connsiteY6" fmla="*/ 0 h 296916"/>
                  <a:gd name="connsiteX7" fmla="*/ 2128345 w 2128345"/>
                  <a:gd name="connsiteY7" fmla="*/ 0 h 29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8345" h="296916">
                    <a:moveTo>
                      <a:pt x="0" y="94593"/>
                    </a:moveTo>
                    <a:cubicBezTo>
                      <a:pt x="111672" y="166851"/>
                      <a:pt x="223345" y="239110"/>
                      <a:pt x="331076" y="268013"/>
                    </a:cubicBezTo>
                    <a:cubicBezTo>
                      <a:pt x="438807" y="296916"/>
                      <a:pt x="530772" y="278523"/>
                      <a:pt x="646386" y="268013"/>
                    </a:cubicBezTo>
                    <a:cubicBezTo>
                      <a:pt x="762000" y="257503"/>
                      <a:pt x="877614" y="215461"/>
                      <a:pt x="1024759" y="204951"/>
                    </a:cubicBezTo>
                    <a:cubicBezTo>
                      <a:pt x="1171904" y="194441"/>
                      <a:pt x="1382110" y="215461"/>
                      <a:pt x="1529255" y="204951"/>
                    </a:cubicBezTo>
                    <a:cubicBezTo>
                      <a:pt x="1676400" y="194441"/>
                      <a:pt x="1807780" y="176047"/>
                      <a:pt x="1907628" y="141889"/>
                    </a:cubicBezTo>
                    <a:cubicBezTo>
                      <a:pt x="2007476" y="107731"/>
                      <a:pt x="2128345" y="0"/>
                      <a:pt x="2128345" y="0"/>
                    </a:cubicBezTo>
                    <a:lnTo>
                      <a:pt x="2128345" y="0"/>
                    </a:lnTo>
                  </a:path>
                </a:pathLst>
              </a:custGeom>
              <a:solidFill>
                <a:srgbClr val="CEB966">
                  <a:lumMod val="20000"/>
                  <a:lumOff val="80000"/>
                </a:srgbClr>
              </a:solidFill>
              <a:ln w="25400" cap="flat" cmpd="sng" algn="ctr">
                <a:solidFill>
                  <a:srgbClr val="69676D">
                    <a:lumMod val="60000"/>
                    <a:lumOff val="4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4" name="Freeform 12"/>
              <p:cNvSpPr/>
              <p:nvPr/>
            </p:nvSpPr>
            <p:spPr>
              <a:xfrm>
                <a:off x="5810048" y="1608379"/>
                <a:ext cx="2604414" cy="1695679"/>
              </a:xfrm>
              <a:custGeom>
                <a:avLst/>
                <a:gdLst>
                  <a:gd name="connsiteX0" fmla="*/ 10510 w 2532993"/>
                  <a:gd name="connsiteY0" fmla="*/ 667406 h 1621221"/>
                  <a:gd name="connsiteX1" fmla="*/ 10510 w 2532993"/>
                  <a:gd name="connsiteY1" fmla="*/ 951186 h 1621221"/>
                  <a:gd name="connsiteX2" fmla="*/ 57807 w 2532993"/>
                  <a:gd name="connsiteY2" fmla="*/ 1329558 h 1621221"/>
                  <a:gd name="connsiteX3" fmla="*/ 357352 w 2532993"/>
                  <a:gd name="connsiteY3" fmla="*/ 1487213 h 1621221"/>
                  <a:gd name="connsiteX4" fmla="*/ 420414 w 2532993"/>
                  <a:gd name="connsiteY4" fmla="*/ 1487213 h 1621221"/>
                  <a:gd name="connsiteX5" fmla="*/ 735724 w 2532993"/>
                  <a:gd name="connsiteY5" fmla="*/ 1566041 h 1621221"/>
                  <a:gd name="connsiteX6" fmla="*/ 940676 w 2532993"/>
                  <a:gd name="connsiteY6" fmla="*/ 1581806 h 1621221"/>
                  <a:gd name="connsiteX7" fmla="*/ 1145628 w 2532993"/>
                  <a:gd name="connsiteY7" fmla="*/ 1581806 h 1621221"/>
                  <a:gd name="connsiteX8" fmla="*/ 1319048 w 2532993"/>
                  <a:gd name="connsiteY8" fmla="*/ 1613338 h 1621221"/>
                  <a:gd name="connsiteX9" fmla="*/ 1460938 w 2532993"/>
                  <a:gd name="connsiteY9" fmla="*/ 1534510 h 1621221"/>
                  <a:gd name="connsiteX10" fmla="*/ 1539765 w 2532993"/>
                  <a:gd name="connsiteY10" fmla="*/ 1550275 h 1621221"/>
                  <a:gd name="connsiteX11" fmla="*/ 1681655 w 2532993"/>
                  <a:gd name="connsiteY11" fmla="*/ 1487213 h 1621221"/>
                  <a:gd name="connsiteX12" fmla="*/ 1681655 w 2532993"/>
                  <a:gd name="connsiteY12" fmla="*/ 1487213 h 1621221"/>
                  <a:gd name="connsiteX13" fmla="*/ 1792014 w 2532993"/>
                  <a:gd name="connsiteY13" fmla="*/ 1455682 h 1621221"/>
                  <a:gd name="connsiteX14" fmla="*/ 1870841 w 2532993"/>
                  <a:gd name="connsiteY14" fmla="*/ 1502979 h 1621221"/>
                  <a:gd name="connsiteX15" fmla="*/ 1933903 w 2532993"/>
                  <a:gd name="connsiteY15" fmla="*/ 1471448 h 1621221"/>
                  <a:gd name="connsiteX16" fmla="*/ 1981200 w 2532993"/>
                  <a:gd name="connsiteY16" fmla="*/ 1424151 h 1621221"/>
                  <a:gd name="connsiteX17" fmla="*/ 2044262 w 2532993"/>
                  <a:gd name="connsiteY17" fmla="*/ 1361089 h 1621221"/>
                  <a:gd name="connsiteX18" fmla="*/ 2186152 w 2532993"/>
                  <a:gd name="connsiteY18" fmla="*/ 1361089 h 1621221"/>
                  <a:gd name="connsiteX19" fmla="*/ 2233448 w 2532993"/>
                  <a:gd name="connsiteY19" fmla="*/ 1424151 h 1621221"/>
                  <a:gd name="connsiteX20" fmla="*/ 2264979 w 2532993"/>
                  <a:gd name="connsiteY20" fmla="*/ 1361089 h 1621221"/>
                  <a:gd name="connsiteX21" fmla="*/ 2359572 w 2532993"/>
                  <a:gd name="connsiteY21" fmla="*/ 1298027 h 1621221"/>
                  <a:gd name="connsiteX22" fmla="*/ 2422634 w 2532993"/>
                  <a:gd name="connsiteY22" fmla="*/ 1329558 h 1621221"/>
                  <a:gd name="connsiteX23" fmla="*/ 2438400 w 2532993"/>
                  <a:gd name="connsiteY23" fmla="*/ 1329558 h 1621221"/>
                  <a:gd name="connsiteX24" fmla="*/ 2438400 w 2532993"/>
                  <a:gd name="connsiteY24" fmla="*/ 1298027 h 1621221"/>
                  <a:gd name="connsiteX25" fmla="*/ 2454165 w 2532993"/>
                  <a:gd name="connsiteY25" fmla="*/ 1250731 h 1621221"/>
                  <a:gd name="connsiteX26" fmla="*/ 2532993 w 2532993"/>
                  <a:gd name="connsiteY26" fmla="*/ 1234965 h 1621221"/>
                  <a:gd name="connsiteX27" fmla="*/ 2454165 w 2532993"/>
                  <a:gd name="connsiteY27" fmla="*/ 1108841 h 1621221"/>
                  <a:gd name="connsiteX28" fmla="*/ 2296510 w 2532993"/>
                  <a:gd name="connsiteY28" fmla="*/ 793531 h 1621221"/>
                  <a:gd name="connsiteX29" fmla="*/ 2201917 w 2532993"/>
                  <a:gd name="connsiteY29" fmla="*/ 683172 h 1621221"/>
                  <a:gd name="connsiteX30" fmla="*/ 2217683 w 2532993"/>
                  <a:gd name="connsiteY30" fmla="*/ 493986 h 1621221"/>
                  <a:gd name="connsiteX31" fmla="*/ 2217683 w 2532993"/>
                  <a:gd name="connsiteY31" fmla="*/ 383627 h 1621221"/>
                  <a:gd name="connsiteX32" fmla="*/ 2233448 w 2532993"/>
                  <a:gd name="connsiteY32" fmla="*/ 367862 h 1621221"/>
                  <a:gd name="connsiteX33" fmla="*/ 2075793 w 2532993"/>
                  <a:gd name="connsiteY33" fmla="*/ 336331 h 1621221"/>
                  <a:gd name="connsiteX34" fmla="*/ 1965434 w 2532993"/>
                  <a:gd name="connsiteY34" fmla="*/ 367862 h 1621221"/>
                  <a:gd name="connsiteX35" fmla="*/ 2028497 w 2532993"/>
                  <a:gd name="connsiteY35" fmla="*/ 5255 h 1621221"/>
                  <a:gd name="connsiteX36" fmla="*/ 2107324 w 2532993"/>
                  <a:gd name="connsiteY36" fmla="*/ 336331 h 1621221"/>
                  <a:gd name="connsiteX37" fmla="*/ 2123090 w 2532993"/>
                  <a:gd name="connsiteY37" fmla="*/ 336331 h 1621221"/>
                  <a:gd name="connsiteX38" fmla="*/ 2123090 w 2532993"/>
                  <a:gd name="connsiteY38" fmla="*/ 336331 h 16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32993" h="1621221">
                    <a:moveTo>
                      <a:pt x="10510" y="667406"/>
                    </a:moveTo>
                    <a:cubicBezTo>
                      <a:pt x="6568" y="754116"/>
                      <a:pt x="2627" y="840827"/>
                      <a:pt x="10510" y="951186"/>
                    </a:cubicBezTo>
                    <a:cubicBezTo>
                      <a:pt x="18393" y="1061545"/>
                      <a:pt x="0" y="1240220"/>
                      <a:pt x="57807" y="1329558"/>
                    </a:cubicBezTo>
                    <a:cubicBezTo>
                      <a:pt x="115614" y="1418896"/>
                      <a:pt x="296918" y="1460937"/>
                      <a:pt x="357352" y="1487213"/>
                    </a:cubicBezTo>
                    <a:cubicBezTo>
                      <a:pt x="417786" y="1513489"/>
                      <a:pt x="357352" y="1474075"/>
                      <a:pt x="420414" y="1487213"/>
                    </a:cubicBezTo>
                    <a:cubicBezTo>
                      <a:pt x="483476" y="1500351"/>
                      <a:pt x="649014" y="1550276"/>
                      <a:pt x="735724" y="1566041"/>
                    </a:cubicBezTo>
                    <a:cubicBezTo>
                      <a:pt x="822434" y="1581806"/>
                      <a:pt x="872359" y="1579179"/>
                      <a:pt x="940676" y="1581806"/>
                    </a:cubicBezTo>
                    <a:cubicBezTo>
                      <a:pt x="1008993" y="1584433"/>
                      <a:pt x="1082566" y="1576551"/>
                      <a:pt x="1145628" y="1581806"/>
                    </a:cubicBezTo>
                    <a:cubicBezTo>
                      <a:pt x="1208690" y="1587061"/>
                      <a:pt x="1266496" y="1621221"/>
                      <a:pt x="1319048" y="1613338"/>
                    </a:cubicBezTo>
                    <a:cubicBezTo>
                      <a:pt x="1371600" y="1605455"/>
                      <a:pt x="1424152" y="1545021"/>
                      <a:pt x="1460938" y="1534510"/>
                    </a:cubicBezTo>
                    <a:cubicBezTo>
                      <a:pt x="1497724" y="1524000"/>
                      <a:pt x="1502979" y="1558158"/>
                      <a:pt x="1539765" y="1550275"/>
                    </a:cubicBezTo>
                    <a:cubicBezTo>
                      <a:pt x="1576551" y="1542392"/>
                      <a:pt x="1681655" y="1487213"/>
                      <a:pt x="1681655" y="1487213"/>
                    </a:cubicBezTo>
                    <a:lnTo>
                      <a:pt x="1681655" y="1487213"/>
                    </a:lnTo>
                    <a:cubicBezTo>
                      <a:pt x="1700048" y="1481958"/>
                      <a:pt x="1760483" y="1453054"/>
                      <a:pt x="1792014" y="1455682"/>
                    </a:cubicBezTo>
                    <a:cubicBezTo>
                      <a:pt x="1823545" y="1458310"/>
                      <a:pt x="1847193" y="1500351"/>
                      <a:pt x="1870841" y="1502979"/>
                    </a:cubicBezTo>
                    <a:cubicBezTo>
                      <a:pt x="1894489" y="1505607"/>
                      <a:pt x="1915510" y="1484586"/>
                      <a:pt x="1933903" y="1471448"/>
                    </a:cubicBezTo>
                    <a:cubicBezTo>
                      <a:pt x="1952296" y="1458310"/>
                      <a:pt x="1981200" y="1424151"/>
                      <a:pt x="1981200" y="1424151"/>
                    </a:cubicBezTo>
                    <a:cubicBezTo>
                      <a:pt x="1999593" y="1405758"/>
                      <a:pt x="2010103" y="1371599"/>
                      <a:pt x="2044262" y="1361089"/>
                    </a:cubicBezTo>
                    <a:cubicBezTo>
                      <a:pt x="2078421" y="1350579"/>
                      <a:pt x="2154621" y="1350579"/>
                      <a:pt x="2186152" y="1361089"/>
                    </a:cubicBezTo>
                    <a:cubicBezTo>
                      <a:pt x="2217683" y="1371599"/>
                      <a:pt x="2220310" y="1424151"/>
                      <a:pt x="2233448" y="1424151"/>
                    </a:cubicBezTo>
                    <a:cubicBezTo>
                      <a:pt x="2246586" y="1424151"/>
                      <a:pt x="2243958" y="1382110"/>
                      <a:pt x="2264979" y="1361089"/>
                    </a:cubicBezTo>
                    <a:cubicBezTo>
                      <a:pt x="2286000" y="1340068"/>
                      <a:pt x="2333296" y="1303282"/>
                      <a:pt x="2359572" y="1298027"/>
                    </a:cubicBezTo>
                    <a:cubicBezTo>
                      <a:pt x="2385848" y="1292772"/>
                      <a:pt x="2409496" y="1324303"/>
                      <a:pt x="2422634" y="1329558"/>
                    </a:cubicBezTo>
                    <a:cubicBezTo>
                      <a:pt x="2435772" y="1334813"/>
                      <a:pt x="2435772" y="1334813"/>
                      <a:pt x="2438400" y="1329558"/>
                    </a:cubicBezTo>
                    <a:cubicBezTo>
                      <a:pt x="2441028" y="1324303"/>
                      <a:pt x="2435773" y="1311165"/>
                      <a:pt x="2438400" y="1298027"/>
                    </a:cubicBezTo>
                    <a:cubicBezTo>
                      <a:pt x="2441027" y="1284889"/>
                      <a:pt x="2438400" y="1261241"/>
                      <a:pt x="2454165" y="1250731"/>
                    </a:cubicBezTo>
                    <a:cubicBezTo>
                      <a:pt x="2469931" y="1240221"/>
                      <a:pt x="2532993" y="1258613"/>
                      <a:pt x="2532993" y="1234965"/>
                    </a:cubicBezTo>
                    <a:cubicBezTo>
                      <a:pt x="2532993" y="1211317"/>
                      <a:pt x="2493579" y="1182413"/>
                      <a:pt x="2454165" y="1108841"/>
                    </a:cubicBezTo>
                    <a:cubicBezTo>
                      <a:pt x="2414751" y="1035269"/>
                      <a:pt x="2338551" y="864476"/>
                      <a:pt x="2296510" y="793531"/>
                    </a:cubicBezTo>
                    <a:cubicBezTo>
                      <a:pt x="2254469" y="722586"/>
                      <a:pt x="2215055" y="733096"/>
                      <a:pt x="2201917" y="683172"/>
                    </a:cubicBezTo>
                    <a:cubicBezTo>
                      <a:pt x="2188779" y="633248"/>
                      <a:pt x="2215055" y="543910"/>
                      <a:pt x="2217683" y="493986"/>
                    </a:cubicBezTo>
                    <a:cubicBezTo>
                      <a:pt x="2220311" y="444062"/>
                      <a:pt x="2215056" y="404648"/>
                      <a:pt x="2217683" y="383627"/>
                    </a:cubicBezTo>
                    <a:cubicBezTo>
                      <a:pt x="2220310" y="362606"/>
                      <a:pt x="2257096" y="375745"/>
                      <a:pt x="2233448" y="367862"/>
                    </a:cubicBezTo>
                    <a:cubicBezTo>
                      <a:pt x="2209800" y="359979"/>
                      <a:pt x="2120462" y="336331"/>
                      <a:pt x="2075793" y="336331"/>
                    </a:cubicBezTo>
                    <a:cubicBezTo>
                      <a:pt x="2031124" y="336331"/>
                      <a:pt x="1973317" y="423041"/>
                      <a:pt x="1965434" y="367862"/>
                    </a:cubicBezTo>
                    <a:cubicBezTo>
                      <a:pt x="1957551" y="312683"/>
                      <a:pt x="2004849" y="10510"/>
                      <a:pt x="2028497" y="5255"/>
                    </a:cubicBezTo>
                    <a:cubicBezTo>
                      <a:pt x="2052145" y="0"/>
                      <a:pt x="2091559" y="281152"/>
                      <a:pt x="2107324" y="336331"/>
                    </a:cubicBezTo>
                    <a:cubicBezTo>
                      <a:pt x="2123089" y="391510"/>
                      <a:pt x="2123090" y="336331"/>
                      <a:pt x="2123090" y="336331"/>
                    </a:cubicBezTo>
                    <a:lnTo>
                      <a:pt x="2123090" y="336331"/>
                    </a:lnTo>
                  </a:path>
                </a:pathLst>
              </a:custGeom>
              <a:solidFill>
                <a:srgbClr val="CEB966">
                  <a:lumMod val="20000"/>
                  <a:lumOff val="80000"/>
                </a:srgbClr>
              </a:solidFill>
              <a:ln w="25400" cap="flat" cmpd="sng" algn="ctr">
                <a:solidFill>
                  <a:srgbClr val="69676D">
                    <a:lumMod val="60000"/>
                    <a:lumOff val="4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5" name="Freeform 13"/>
              <p:cNvSpPr/>
              <p:nvPr/>
            </p:nvSpPr>
            <p:spPr>
              <a:xfrm>
                <a:off x="7020398" y="1481959"/>
                <a:ext cx="551141" cy="890438"/>
              </a:xfrm>
              <a:custGeom>
                <a:avLst/>
                <a:gdLst>
                  <a:gd name="connsiteX0" fmla="*/ 536027 w 536027"/>
                  <a:gd name="connsiteY0" fmla="*/ 0 h 851338"/>
                  <a:gd name="connsiteX1" fmla="*/ 362606 w 536027"/>
                  <a:gd name="connsiteY1" fmla="*/ 204951 h 851338"/>
                  <a:gd name="connsiteX2" fmla="*/ 173420 w 536027"/>
                  <a:gd name="connsiteY2" fmla="*/ 394138 h 851338"/>
                  <a:gd name="connsiteX3" fmla="*/ 78827 w 536027"/>
                  <a:gd name="connsiteY3" fmla="*/ 646386 h 851338"/>
                  <a:gd name="connsiteX4" fmla="*/ 0 w 536027"/>
                  <a:gd name="connsiteY4" fmla="*/ 851338 h 8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7" h="851338">
                    <a:moveTo>
                      <a:pt x="536027" y="0"/>
                    </a:moveTo>
                    <a:cubicBezTo>
                      <a:pt x="479533" y="69630"/>
                      <a:pt x="423040" y="139261"/>
                      <a:pt x="362606" y="204951"/>
                    </a:cubicBezTo>
                    <a:cubicBezTo>
                      <a:pt x="302172" y="270641"/>
                      <a:pt x="220717" y="320565"/>
                      <a:pt x="173420" y="394138"/>
                    </a:cubicBezTo>
                    <a:cubicBezTo>
                      <a:pt x="126123" y="467711"/>
                      <a:pt x="107730" y="570186"/>
                      <a:pt x="78827" y="646386"/>
                    </a:cubicBezTo>
                    <a:cubicBezTo>
                      <a:pt x="49924" y="722586"/>
                      <a:pt x="24962" y="786962"/>
                      <a:pt x="0" y="851338"/>
                    </a:cubicBezTo>
                  </a:path>
                </a:pathLst>
              </a:custGeom>
              <a:solidFill>
                <a:srgbClr val="CEB966">
                  <a:lumMod val="20000"/>
                  <a:lumOff val="80000"/>
                </a:srgbClr>
              </a:solidFill>
              <a:ln w="25400" cap="flat" cmpd="sng" algn="ctr">
                <a:solidFill>
                  <a:srgbClr val="69676D">
                    <a:lumMod val="60000"/>
                    <a:lumOff val="4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6" name="Freeform 14"/>
              <p:cNvSpPr/>
              <p:nvPr/>
            </p:nvSpPr>
            <p:spPr>
              <a:xfrm>
                <a:off x="5934325" y="3774011"/>
                <a:ext cx="1912785" cy="283070"/>
              </a:xfrm>
              <a:custGeom>
                <a:avLst/>
                <a:gdLst>
                  <a:gd name="connsiteX0" fmla="*/ 0 w 1860331"/>
                  <a:gd name="connsiteY0" fmla="*/ 0 h 270640"/>
                  <a:gd name="connsiteX1" fmla="*/ 173421 w 1860331"/>
                  <a:gd name="connsiteY1" fmla="*/ 63062 h 270640"/>
                  <a:gd name="connsiteX2" fmla="*/ 299545 w 1860331"/>
                  <a:gd name="connsiteY2" fmla="*/ 126124 h 270640"/>
                  <a:gd name="connsiteX3" fmla="*/ 630621 w 1860331"/>
                  <a:gd name="connsiteY3" fmla="*/ 204951 h 270640"/>
                  <a:gd name="connsiteX4" fmla="*/ 599090 w 1860331"/>
                  <a:gd name="connsiteY4" fmla="*/ 204951 h 270640"/>
                  <a:gd name="connsiteX5" fmla="*/ 630621 w 1860331"/>
                  <a:gd name="connsiteY5" fmla="*/ 157655 h 270640"/>
                  <a:gd name="connsiteX6" fmla="*/ 740979 w 1860331"/>
                  <a:gd name="connsiteY6" fmla="*/ 220717 h 270640"/>
                  <a:gd name="connsiteX7" fmla="*/ 945931 w 1860331"/>
                  <a:gd name="connsiteY7" fmla="*/ 220717 h 270640"/>
                  <a:gd name="connsiteX8" fmla="*/ 1072055 w 1860331"/>
                  <a:gd name="connsiteY8" fmla="*/ 252248 h 270640"/>
                  <a:gd name="connsiteX9" fmla="*/ 1182414 w 1860331"/>
                  <a:gd name="connsiteY9" fmla="*/ 236482 h 270640"/>
                  <a:gd name="connsiteX10" fmla="*/ 1245476 w 1860331"/>
                  <a:gd name="connsiteY10" fmla="*/ 236482 h 270640"/>
                  <a:gd name="connsiteX11" fmla="*/ 1355834 w 1860331"/>
                  <a:gd name="connsiteY11" fmla="*/ 268013 h 270640"/>
                  <a:gd name="connsiteX12" fmla="*/ 1497724 w 1860331"/>
                  <a:gd name="connsiteY12" fmla="*/ 220717 h 270640"/>
                  <a:gd name="connsiteX13" fmla="*/ 1623848 w 1860331"/>
                  <a:gd name="connsiteY13" fmla="*/ 220717 h 270640"/>
                  <a:gd name="connsiteX14" fmla="*/ 1671145 w 1860331"/>
                  <a:gd name="connsiteY14" fmla="*/ 252248 h 270640"/>
                  <a:gd name="connsiteX15" fmla="*/ 1781503 w 1860331"/>
                  <a:gd name="connsiteY15" fmla="*/ 252248 h 270640"/>
                  <a:gd name="connsiteX16" fmla="*/ 1844565 w 1860331"/>
                  <a:gd name="connsiteY16" fmla="*/ 220717 h 270640"/>
                  <a:gd name="connsiteX17" fmla="*/ 1860331 w 1860331"/>
                  <a:gd name="connsiteY17" fmla="*/ 268013 h 27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0331" h="270640">
                    <a:moveTo>
                      <a:pt x="0" y="0"/>
                    </a:moveTo>
                    <a:cubicBezTo>
                      <a:pt x="61748" y="21020"/>
                      <a:pt x="123497" y="42041"/>
                      <a:pt x="173421" y="63062"/>
                    </a:cubicBezTo>
                    <a:cubicBezTo>
                      <a:pt x="223345" y="84083"/>
                      <a:pt x="223345" y="102476"/>
                      <a:pt x="299545" y="126124"/>
                    </a:cubicBezTo>
                    <a:cubicBezTo>
                      <a:pt x="375745" y="149772"/>
                      <a:pt x="580697" y="191813"/>
                      <a:pt x="630621" y="204951"/>
                    </a:cubicBezTo>
                    <a:cubicBezTo>
                      <a:pt x="680545" y="218089"/>
                      <a:pt x="599090" y="212834"/>
                      <a:pt x="599090" y="204951"/>
                    </a:cubicBezTo>
                    <a:cubicBezTo>
                      <a:pt x="599090" y="197068"/>
                      <a:pt x="606973" y="155027"/>
                      <a:pt x="630621" y="157655"/>
                    </a:cubicBezTo>
                    <a:cubicBezTo>
                      <a:pt x="654269" y="160283"/>
                      <a:pt x="688427" y="210207"/>
                      <a:pt x="740979" y="220717"/>
                    </a:cubicBezTo>
                    <a:cubicBezTo>
                      <a:pt x="793531" y="231227"/>
                      <a:pt x="890752" y="215462"/>
                      <a:pt x="945931" y="220717"/>
                    </a:cubicBezTo>
                    <a:cubicBezTo>
                      <a:pt x="1001110" y="225972"/>
                      <a:pt x="1032641" y="249621"/>
                      <a:pt x="1072055" y="252248"/>
                    </a:cubicBezTo>
                    <a:cubicBezTo>
                      <a:pt x="1111469" y="254876"/>
                      <a:pt x="1153511" y="239110"/>
                      <a:pt x="1182414" y="236482"/>
                    </a:cubicBezTo>
                    <a:cubicBezTo>
                      <a:pt x="1211317" y="233854"/>
                      <a:pt x="1216573" y="231227"/>
                      <a:pt x="1245476" y="236482"/>
                    </a:cubicBezTo>
                    <a:cubicBezTo>
                      <a:pt x="1274379" y="241737"/>
                      <a:pt x="1313793" y="270640"/>
                      <a:pt x="1355834" y="268013"/>
                    </a:cubicBezTo>
                    <a:cubicBezTo>
                      <a:pt x="1397875" y="265386"/>
                      <a:pt x="1453055" y="228600"/>
                      <a:pt x="1497724" y="220717"/>
                    </a:cubicBezTo>
                    <a:cubicBezTo>
                      <a:pt x="1542393" y="212834"/>
                      <a:pt x="1594944" y="215462"/>
                      <a:pt x="1623848" y="220717"/>
                    </a:cubicBezTo>
                    <a:cubicBezTo>
                      <a:pt x="1652752" y="225972"/>
                      <a:pt x="1644869" y="246993"/>
                      <a:pt x="1671145" y="252248"/>
                    </a:cubicBezTo>
                    <a:cubicBezTo>
                      <a:pt x="1697421" y="257503"/>
                      <a:pt x="1752600" y="257503"/>
                      <a:pt x="1781503" y="252248"/>
                    </a:cubicBezTo>
                    <a:cubicBezTo>
                      <a:pt x="1810406" y="246993"/>
                      <a:pt x="1831427" y="218090"/>
                      <a:pt x="1844565" y="220717"/>
                    </a:cubicBezTo>
                    <a:cubicBezTo>
                      <a:pt x="1857703" y="223344"/>
                      <a:pt x="1859017" y="245678"/>
                      <a:pt x="1860331" y="26801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7" name="Freeform 16"/>
              <p:cNvSpPr/>
              <p:nvPr/>
            </p:nvSpPr>
            <p:spPr>
              <a:xfrm>
                <a:off x="7798480" y="2993504"/>
                <a:ext cx="432268" cy="530415"/>
              </a:xfrm>
              <a:custGeom>
                <a:avLst/>
                <a:gdLst>
                  <a:gd name="connsiteX0" fmla="*/ 63062 w 420414"/>
                  <a:gd name="connsiteY0" fmla="*/ 131379 h 507124"/>
                  <a:gd name="connsiteX1" fmla="*/ 31531 w 420414"/>
                  <a:gd name="connsiteY1" fmla="*/ 320566 h 507124"/>
                  <a:gd name="connsiteX2" fmla="*/ 31531 w 420414"/>
                  <a:gd name="connsiteY2" fmla="*/ 415159 h 507124"/>
                  <a:gd name="connsiteX3" fmla="*/ 220718 w 420414"/>
                  <a:gd name="connsiteY3" fmla="*/ 493986 h 507124"/>
                  <a:gd name="connsiteX4" fmla="*/ 409904 w 420414"/>
                  <a:gd name="connsiteY4" fmla="*/ 336331 h 507124"/>
                  <a:gd name="connsiteX5" fmla="*/ 283780 w 420414"/>
                  <a:gd name="connsiteY5" fmla="*/ 52552 h 507124"/>
                  <a:gd name="connsiteX6" fmla="*/ 204952 w 420414"/>
                  <a:gd name="connsiteY6" fmla="*/ 21021 h 507124"/>
                  <a:gd name="connsiteX7" fmla="*/ 31531 w 420414"/>
                  <a:gd name="connsiteY7" fmla="*/ 68317 h 507124"/>
                  <a:gd name="connsiteX8" fmla="*/ 31531 w 420414"/>
                  <a:gd name="connsiteY8" fmla="*/ 304800 h 507124"/>
                  <a:gd name="connsiteX9" fmla="*/ 31531 w 420414"/>
                  <a:gd name="connsiteY9" fmla="*/ 399393 h 507124"/>
                  <a:gd name="connsiteX10" fmla="*/ 204952 w 420414"/>
                  <a:gd name="connsiteY10" fmla="*/ 478221 h 507124"/>
                  <a:gd name="connsiteX11" fmla="*/ 204952 w 420414"/>
                  <a:gd name="connsiteY11" fmla="*/ 478221 h 50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414" h="507124">
                    <a:moveTo>
                      <a:pt x="63062" y="131379"/>
                    </a:moveTo>
                    <a:cubicBezTo>
                      <a:pt x="49924" y="202324"/>
                      <a:pt x="36786" y="273269"/>
                      <a:pt x="31531" y="320566"/>
                    </a:cubicBezTo>
                    <a:cubicBezTo>
                      <a:pt x="26276" y="367863"/>
                      <a:pt x="0" y="386256"/>
                      <a:pt x="31531" y="415159"/>
                    </a:cubicBezTo>
                    <a:cubicBezTo>
                      <a:pt x="63062" y="444062"/>
                      <a:pt x="157656" y="507124"/>
                      <a:pt x="220718" y="493986"/>
                    </a:cubicBezTo>
                    <a:cubicBezTo>
                      <a:pt x="283780" y="480848"/>
                      <a:pt x="399394" y="409903"/>
                      <a:pt x="409904" y="336331"/>
                    </a:cubicBezTo>
                    <a:cubicBezTo>
                      <a:pt x="420414" y="262759"/>
                      <a:pt x="317939" y="105104"/>
                      <a:pt x="283780" y="52552"/>
                    </a:cubicBezTo>
                    <a:cubicBezTo>
                      <a:pt x="249621" y="0"/>
                      <a:pt x="246993" y="18394"/>
                      <a:pt x="204952" y="21021"/>
                    </a:cubicBezTo>
                    <a:cubicBezTo>
                      <a:pt x="162911" y="23648"/>
                      <a:pt x="60435" y="21021"/>
                      <a:pt x="31531" y="68317"/>
                    </a:cubicBezTo>
                    <a:cubicBezTo>
                      <a:pt x="2628" y="115614"/>
                      <a:pt x="31531" y="304800"/>
                      <a:pt x="31531" y="304800"/>
                    </a:cubicBezTo>
                    <a:cubicBezTo>
                      <a:pt x="31531" y="359979"/>
                      <a:pt x="2628" y="370490"/>
                      <a:pt x="31531" y="399393"/>
                    </a:cubicBezTo>
                    <a:cubicBezTo>
                      <a:pt x="60434" y="428296"/>
                      <a:pt x="204952" y="478221"/>
                      <a:pt x="204952" y="478221"/>
                    </a:cubicBezTo>
                    <a:lnTo>
                      <a:pt x="204952" y="478221"/>
                    </a:lnTo>
                  </a:path>
                </a:pathLst>
              </a:custGeom>
              <a:solidFill>
                <a:srgbClr val="FFFFFF"/>
              </a:solid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8" name="Freeform 18"/>
              <p:cNvSpPr/>
              <p:nvPr/>
            </p:nvSpPr>
            <p:spPr>
              <a:xfrm>
                <a:off x="8109173" y="2985259"/>
                <a:ext cx="256659" cy="439722"/>
              </a:xfrm>
              <a:custGeom>
                <a:avLst/>
                <a:gdLst>
                  <a:gd name="connsiteX0" fmla="*/ 249621 w 249621"/>
                  <a:gd name="connsiteY0" fmla="*/ 139262 h 420414"/>
                  <a:gd name="connsiteX1" fmla="*/ 186558 w 249621"/>
                  <a:gd name="connsiteY1" fmla="*/ 13138 h 420414"/>
                  <a:gd name="connsiteX2" fmla="*/ 28903 w 249621"/>
                  <a:gd name="connsiteY2" fmla="*/ 60435 h 420414"/>
                  <a:gd name="connsiteX3" fmla="*/ 13138 w 249621"/>
                  <a:gd name="connsiteY3" fmla="*/ 123497 h 420414"/>
                  <a:gd name="connsiteX4" fmla="*/ 76200 w 249621"/>
                  <a:gd name="connsiteY4" fmla="*/ 375745 h 420414"/>
                  <a:gd name="connsiteX5" fmla="*/ 139262 w 249621"/>
                  <a:gd name="connsiteY5" fmla="*/ 391511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621" h="420414">
                    <a:moveTo>
                      <a:pt x="249621" y="139262"/>
                    </a:moveTo>
                    <a:cubicBezTo>
                      <a:pt x="236482" y="82769"/>
                      <a:pt x="223344" y="26276"/>
                      <a:pt x="186558" y="13138"/>
                    </a:cubicBezTo>
                    <a:cubicBezTo>
                      <a:pt x="149772" y="0"/>
                      <a:pt x="57806" y="42042"/>
                      <a:pt x="28903" y="60435"/>
                    </a:cubicBezTo>
                    <a:cubicBezTo>
                      <a:pt x="0" y="78828"/>
                      <a:pt x="5255" y="70945"/>
                      <a:pt x="13138" y="123497"/>
                    </a:cubicBezTo>
                    <a:cubicBezTo>
                      <a:pt x="21021" y="176049"/>
                      <a:pt x="55179" y="331076"/>
                      <a:pt x="76200" y="375745"/>
                    </a:cubicBezTo>
                    <a:cubicBezTo>
                      <a:pt x="97221" y="420414"/>
                      <a:pt x="118241" y="405962"/>
                      <a:pt x="139262" y="391511"/>
                    </a:cubicBezTo>
                  </a:path>
                </a:pathLst>
              </a:custGeom>
              <a:solidFill>
                <a:srgbClr val="FFFFFF"/>
              </a:solidFill>
              <a:ln w="952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9" name="Freeform 21"/>
              <p:cNvSpPr/>
              <p:nvPr/>
            </p:nvSpPr>
            <p:spPr>
              <a:xfrm>
                <a:off x="6028884" y="3609115"/>
                <a:ext cx="613279" cy="412240"/>
              </a:xfrm>
              <a:custGeom>
                <a:avLst/>
                <a:gdLst>
                  <a:gd name="connsiteX0" fmla="*/ 18393 w 596461"/>
                  <a:gd name="connsiteY0" fmla="*/ 189187 h 394138"/>
                  <a:gd name="connsiteX1" fmla="*/ 97220 w 596461"/>
                  <a:gd name="connsiteY1" fmla="*/ 47297 h 394138"/>
                  <a:gd name="connsiteX2" fmla="*/ 286406 w 596461"/>
                  <a:gd name="connsiteY2" fmla="*/ 0 h 394138"/>
                  <a:gd name="connsiteX3" fmla="*/ 286406 w 596461"/>
                  <a:gd name="connsiteY3" fmla="*/ 0 h 394138"/>
                  <a:gd name="connsiteX4" fmla="*/ 380999 w 596461"/>
                  <a:gd name="connsiteY4" fmla="*/ 63062 h 394138"/>
                  <a:gd name="connsiteX5" fmla="*/ 507124 w 596461"/>
                  <a:gd name="connsiteY5" fmla="*/ 47297 h 394138"/>
                  <a:gd name="connsiteX6" fmla="*/ 585951 w 596461"/>
                  <a:gd name="connsiteY6" fmla="*/ 141890 h 394138"/>
                  <a:gd name="connsiteX7" fmla="*/ 444062 w 596461"/>
                  <a:gd name="connsiteY7" fmla="*/ 362607 h 394138"/>
                  <a:gd name="connsiteX8" fmla="*/ 302172 w 596461"/>
                  <a:gd name="connsiteY8" fmla="*/ 331076 h 394138"/>
                  <a:gd name="connsiteX9" fmla="*/ 207579 w 596461"/>
                  <a:gd name="connsiteY9" fmla="*/ 315311 h 394138"/>
                  <a:gd name="connsiteX10" fmla="*/ 18393 w 596461"/>
                  <a:gd name="connsiteY10" fmla="*/ 189187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61" h="394138">
                    <a:moveTo>
                      <a:pt x="18393" y="189187"/>
                    </a:moveTo>
                    <a:cubicBezTo>
                      <a:pt x="0" y="144518"/>
                      <a:pt x="52551" y="78828"/>
                      <a:pt x="97220" y="47297"/>
                    </a:cubicBezTo>
                    <a:cubicBezTo>
                      <a:pt x="141889" y="15766"/>
                      <a:pt x="286406" y="0"/>
                      <a:pt x="286406" y="0"/>
                    </a:cubicBezTo>
                    <a:lnTo>
                      <a:pt x="286406" y="0"/>
                    </a:lnTo>
                    <a:cubicBezTo>
                      <a:pt x="302172" y="10510"/>
                      <a:pt x="344213" y="55179"/>
                      <a:pt x="380999" y="63062"/>
                    </a:cubicBezTo>
                    <a:cubicBezTo>
                      <a:pt x="417785" y="70945"/>
                      <a:pt x="472965" y="34159"/>
                      <a:pt x="507124" y="47297"/>
                    </a:cubicBezTo>
                    <a:cubicBezTo>
                      <a:pt x="541283" y="60435"/>
                      <a:pt x="596461" y="89338"/>
                      <a:pt x="585951" y="141890"/>
                    </a:cubicBezTo>
                    <a:cubicBezTo>
                      <a:pt x="575441" y="194442"/>
                      <a:pt x="491358" y="331076"/>
                      <a:pt x="444062" y="362607"/>
                    </a:cubicBezTo>
                    <a:cubicBezTo>
                      <a:pt x="396766" y="394138"/>
                      <a:pt x="341586" y="338959"/>
                      <a:pt x="302172" y="331076"/>
                    </a:cubicBezTo>
                    <a:cubicBezTo>
                      <a:pt x="262758" y="323193"/>
                      <a:pt x="252248" y="333704"/>
                      <a:pt x="207579" y="315311"/>
                    </a:cubicBezTo>
                    <a:cubicBezTo>
                      <a:pt x="162910" y="296918"/>
                      <a:pt x="36786" y="233856"/>
                      <a:pt x="18393" y="18918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0" name="Freeform 24"/>
              <p:cNvSpPr/>
              <p:nvPr/>
            </p:nvSpPr>
            <p:spPr>
              <a:xfrm>
                <a:off x="7212217" y="3658584"/>
                <a:ext cx="391743" cy="393002"/>
              </a:xfrm>
              <a:custGeom>
                <a:avLst/>
                <a:gdLst>
                  <a:gd name="connsiteX0" fmla="*/ 18393 w 381000"/>
                  <a:gd name="connsiteY0" fmla="*/ 268014 h 375745"/>
                  <a:gd name="connsiteX1" fmla="*/ 34159 w 381000"/>
                  <a:gd name="connsiteY1" fmla="*/ 94593 h 375745"/>
                  <a:gd name="connsiteX2" fmla="*/ 223345 w 381000"/>
                  <a:gd name="connsiteY2" fmla="*/ 0 h 375745"/>
                  <a:gd name="connsiteX3" fmla="*/ 381000 w 381000"/>
                  <a:gd name="connsiteY3" fmla="*/ 94593 h 375745"/>
                  <a:gd name="connsiteX4" fmla="*/ 223345 w 381000"/>
                  <a:gd name="connsiteY4" fmla="*/ 331076 h 375745"/>
                  <a:gd name="connsiteX5" fmla="*/ 144517 w 381000"/>
                  <a:gd name="connsiteY5" fmla="*/ 362607 h 375745"/>
                  <a:gd name="connsiteX6" fmla="*/ 81455 w 381000"/>
                  <a:gd name="connsiteY6" fmla="*/ 346841 h 375745"/>
                  <a:gd name="connsiteX7" fmla="*/ 18393 w 381000"/>
                  <a:gd name="connsiteY7" fmla="*/ 268014 h 37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375745">
                    <a:moveTo>
                      <a:pt x="18393" y="268014"/>
                    </a:moveTo>
                    <a:cubicBezTo>
                      <a:pt x="10510" y="225973"/>
                      <a:pt x="0" y="139262"/>
                      <a:pt x="34159" y="94593"/>
                    </a:cubicBezTo>
                    <a:cubicBezTo>
                      <a:pt x="68318" y="49924"/>
                      <a:pt x="165538" y="0"/>
                      <a:pt x="223345" y="0"/>
                    </a:cubicBezTo>
                    <a:cubicBezTo>
                      <a:pt x="281152" y="0"/>
                      <a:pt x="381000" y="39414"/>
                      <a:pt x="381000" y="94593"/>
                    </a:cubicBezTo>
                    <a:cubicBezTo>
                      <a:pt x="381000" y="149772"/>
                      <a:pt x="262759" y="286407"/>
                      <a:pt x="223345" y="331076"/>
                    </a:cubicBezTo>
                    <a:cubicBezTo>
                      <a:pt x="183931" y="375745"/>
                      <a:pt x="168165" y="359980"/>
                      <a:pt x="144517" y="362607"/>
                    </a:cubicBezTo>
                    <a:cubicBezTo>
                      <a:pt x="120869" y="365234"/>
                      <a:pt x="102476" y="362607"/>
                      <a:pt x="81455" y="346841"/>
                    </a:cubicBezTo>
                    <a:cubicBezTo>
                      <a:pt x="60434" y="331075"/>
                      <a:pt x="26276" y="310055"/>
                      <a:pt x="18393" y="268014"/>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1" name="Freeform 25"/>
              <p:cNvSpPr/>
              <p:nvPr/>
            </p:nvSpPr>
            <p:spPr>
              <a:xfrm>
                <a:off x="7566136" y="3622856"/>
                <a:ext cx="345814" cy="434226"/>
              </a:xfrm>
              <a:custGeom>
                <a:avLst/>
                <a:gdLst>
                  <a:gd name="connsiteX0" fmla="*/ 336331 w 336331"/>
                  <a:gd name="connsiteY0" fmla="*/ 81455 h 415159"/>
                  <a:gd name="connsiteX1" fmla="*/ 257503 w 336331"/>
                  <a:gd name="connsiteY1" fmla="*/ 2628 h 415159"/>
                  <a:gd name="connsiteX2" fmla="*/ 52552 w 336331"/>
                  <a:gd name="connsiteY2" fmla="*/ 97221 h 415159"/>
                  <a:gd name="connsiteX3" fmla="*/ 21021 w 336331"/>
                  <a:gd name="connsiteY3" fmla="*/ 207580 h 415159"/>
                  <a:gd name="connsiteX4" fmla="*/ 5255 w 336331"/>
                  <a:gd name="connsiteY4" fmla="*/ 365235 h 415159"/>
                  <a:gd name="connsiteX5" fmla="*/ 52552 w 336331"/>
                  <a:gd name="connsiteY5" fmla="*/ 396766 h 415159"/>
                  <a:gd name="connsiteX6" fmla="*/ 210207 w 336331"/>
                  <a:gd name="connsiteY6" fmla="*/ 396766 h 415159"/>
                  <a:gd name="connsiteX7" fmla="*/ 257503 w 336331"/>
                  <a:gd name="connsiteY7" fmla="*/ 286407 h 415159"/>
                  <a:gd name="connsiteX8" fmla="*/ 336331 w 336331"/>
                  <a:gd name="connsiteY8" fmla="*/ 81455 h 41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31" h="415159">
                    <a:moveTo>
                      <a:pt x="336331" y="81455"/>
                    </a:moveTo>
                    <a:cubicBezTo>
                      <a:pt x="336331" y="34159"/>
                      <a:pt x="304800" y="0"/>
                      <a:pt x="257503" y="2628"/>
                    </a:cubicBezTo>
                    <a:cubicBezTo>
                      <a:pt x="210207" y="5256"/>
                      <a:pt x="91966" y="63062"/>
                      <a:pt x="52552" y="97221"/>
                    </a:cubicBezTo>
                    <a:cubicBezTo>
                      <a:pt x="13138" y="131380"/>
                      <a:pt x="28904" y="162911"/>
                      <a:pt x="21021" y="207580"/>
                    </a:cubicBezTo>
                    <a:cubicBezTo>
                      <a:pt x="13138" y="252249"/>
                      <a:pt x="0" y="333704"/>
                      <a:pt x="5255" y="365235"/>
                    </a:cubicBezTo>
                    <a:cubicBezTo>
                      <a:pt x="10510" y="396766"/>
                      <a:pt x="18393" y="391511"/>
                      <a:pt x="52552" y="396766"/>
                    </a:cubicBezTo>
                    <a:cubicBezTo>
                      <a:pt x="86711" y="402021"/>
                      <a:pt x="176049" y="415159"/>
                      <a:pt x="210207" y="396766"/>
                    </a:cubicBezTo>
                    <a:cubicBezTo>
                      <a:pt x="244366" y="378373"/>
                      <a:pt x="236482" y="341586"/>
                      <a:pt x="257503" y="286407"/>
                    </a:cubicBezTo>
                    <a:cubicBezTo>
                      <a:pt x="278524" y="231228"/>
                      <a:pt x="336331" y="128751"/>
                      <a:pt x="336331" y="81455"/>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2" name="Freeform 26"/>
              <p:cNvSpPr/>
              <p:nvPr/>
            </p:nvSpPr>
            <p:spPr>
              <a:xfrm>
                <a:off x="6598937" y="3639345"/>
                <a:ext cx="629491" cy="403996"/>
              </a:xfrm>
              <a:custGeom>
                <a:avLst/>
                <a:gdLst>
                  <a:gd name="connsiteX0" fmla="*/ 63062 w 612228"/>
                  <a:gd name="connsiteY0" fmla="*/ 349470 h 386256"/>
                  <a:gd name="connsiteX1" fmla="*/ 0 w 612228"/>
                  <a:gd name="connsiteY1" fmla="*/ 207580 h 386256"/>
                  <a:gd name="connsiteX2" fmla="*/ 63062 w 612228"/>
                  <a:gd name="connsiteY2" fmla="*/ 112987 h 386256"/>
                  <a:gd name="connsiteX3" fmla="*/ 220717 w 612228"/>
                  <a:gd name="connsiteY3" fmla="*/ 2628 h 386256"/>
                  <a:gd name="connsiteX4" fmla="*/ 331076 w 612228"/>
                  <a:gd name="connsiteY4" fmla="*/ 97221 h 386256"/>
                  <a:gd name="connsiteX5" fmla="*/ 425669 w 612228"/>
                  <a:gd name="connsiteY5" fmla="*/ 18394 h 386256"/>
                  <a:gd name="connsiteX6" fmla="*/ 599090 w 612228"/>
                  <a:gd name="connsiteY6" fmla="*/ 128753 h 386256"/>
                  <a:gd name="connsiteX7" fmla="*/ 504497 w 612228"/>
                  <a:gd name="connsiteY7" fmla="*/ 333704 h 386256"/>
                  <a:gd name="connsiteX8" fmla="*/ 425669 w 612228"/>
                  <a:gd name="connsiteY8" fmla="*/ 381001 h 386256"/>
                  <a:gd name="connsiteX9" fmla="*/ 331076 w 612228"/>
                  <a:gd name="connsiteY9" fmla="*/ 333704 h 386256"/>
                  <a:gd name="connsiteX10" fmla="*/ 189186 w 612228"/>
                  <a:gd name="connsiteY10" fmla="*/ 381001 h 386256"/>
                  <a:gd name="connsiteX11" fmla="*/ 63062 w 612228"/>
                  <a:gd name="connsiteY11" fmla="*/ 349470 h 38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8" h="386256">
                    <a:moveTo>
                      <a:pt x="63062" y="349470"/>
                    </a:moveTo>
                    <a:cubicBezTo>
                      <a:pt x="31531" y="320567"/>
                      <a:pt x="0" y="246994"/>
                      <a:pt x="0" y="207580"/>
                    </a:cubicBezTo>
                    <a:cubicBezTo>
                      <a:pt x="0" y="168166"/>
                      <a:pt x="26276" y="147146"/>
                      <a:pt x="63062" y="112987"/>
                    </a:cubicBezTo>
                    <a:cubicBezTo>
                      <a:pt x="99848" y="78828"/>
                      <a:pt x="176048" y="5256"/>
                      <a:pt x="220717" y="2628"/>
                    </a:cubicBezTo>
                    <a:cubicBezTo>
                      <a:pt x="265386" y="0"/>
                      <a:pt x="296917" y="94593"/>
                      <a:pt x="331076" y="97221"/>
                    </a:cubicBezTo>
                    <a:cubicBezTo>
                      <a:pt x="365235" y="99849"/>
                      <a:pt x="381000" y="13139"/>
                      <a:pt x="425669" y="18394"/>
                    </a:cubicBezTo>
                    <a:cubicBezTo>
                      <a:pt x="470338" y="23649"/>
                      <a:pt x="585952" y="76201"/>
                      <a:pt x="599090" y="128753"/>
                    </a:cubicBezTo>
                    <a:cubicBezTo>
                      <a:pt x="612228" y="181305"/>
                      <a:pt x="533400" y="291663"/>
                      <a:pt x="504497" y="333704"/>
                    </a:cubicBezTo>
                    <a:cubicBezTo>
                      <a:pt x="475594" y="375745"/>
                      <a:pt x="454572" y="381001"/>
                      <a:pt x="425669" y="381001"/>
                    </a:cubicBezTo>
                    <a:cubicBezTo>
                      <a:pt x="396766" y="381001"/>
                      <a:pt x="370490" y="333704"/>
                      <a:pt x="331076" y="333704"/>
                    </a:cubicBezTo>
                    <a:cubicBezTo>
                      <a:pt x="291662" y="333704"/>
                      <a:pt x="233855" y="386256"/>
                      <a:pt x="189186" y="381001"/>
                    </a:cubicBezTo>
                    <a:cubicBezTo>
                      <a:pt x="144517" y="375746"/>
                      <a:pt x="94593" y="378373"/>
                      <a:pt x="63062" y="349470"/>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3" name="Freeform 27"/>
              <p:cNvSpPr/>
              <p:nvPr/>
            </p:nvSpPr>
            <p:spPr>
              <a:xfrm>
                <a:off x="7825497" y="3570639"/>
                <a:ext cx="353920" cy="563394"/>
              </a:xfrm>
              <a:custGeom>
                <a:avLst/>
                <a:gdLst>
                  <a:gd name="connsiteX0" fmla="*/ 115614 w 344214"/>
                  <a:gd name="connsiteY0" fmla="*/ 131379 h 538655"/>
                  <a:gd name="connsiteX1" fmla="*/ 289035 w 344214"/>
                  <a:gd name="connsiteY1" fmla="*/ 5255 h 538655"/>
                  <a:gd name="connsiteX2" fmla="*/ 320566 w 344214"/>
                  <a:gd name="connsiteY2" fmla="*/ 99848 h 538655"/>
                  <a:gd name="connsiteX3" fmla="*/ 147145 w 344214"/>
                  <a:gd name="connsiteY3" fmla="*/ 478221 h 538655"/>
                  <a:gd name="connsiteX4" fmla="*/ 36786 w 344214"/>
                  <a:gd name="connsiteY4" fmla="*/ 462455 h 538655"/>
                  <a:gd name="connsiteX5" fmla="*/ 5255 w 344214"/>
                  <a:gd name="connsiteY5" fmla="*/ 399393 h 538655"/>
                  <a:gd name="connsiteX6" fmla="*/ 115614 w 344214"/>
                  <a:gd name="connsiteY6" fmla="*/ 131379 h 5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14" h="538655">
                    <a:moveTo>
                      <a:pt x="115614" y="131379"/>
                    </a:moveTo>
                    <a:cubicBezTo>
                      <a:pt x="162911" y="65689"/>
                      <a:pt x="254876" y="10510"/>
                      <a:pt x="289035" y="5255"/>
                    </a:cubicBezTo>
                    <a:cubicBezTo>
                      <a:pt x="323194" y="0"/>
                      <a:pt x="344214" y="21020"/>
                      <a:pt x="320566" y="99848"/>
                    </a:cubicBezTo>
                    <a:cubicBezTo>
                      <a:pt x="296918" y="178676"/>
                      <a:pt x="194442" y="417787"/>
                      <a:pt x="147145" y="478221"/>
                    </a:cubicBezTo>
                    <a:cubicBezTo>
                      <a:pt x="99848" y="538655"/>
                      <a:pt x="60434" y="475593"/>
                      <a:pt x="36786" y="462455"/>
                    </a:cubicBezTo>
                    <a:cubicBezTo>
                      <a:pt x="13138" y="449317"/>
                      <a:pt x="0" y="454572"/>
                      <a:pt x="5255" y="399393"/>
                    </a:cubicBezTo>
                    <a:cubicBezTo>
                      <a:pt x="10510" y="344214"/>
                      <a:pt x="68317" y="197069"/>
                      <a:pt x="115614" y="131379"/>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4" name="Freeform 32"/>
              <p:cNvSpPr/>
              <p:nvPr/>
            </p:nvSpPr>
            <p:spPr>
              <a:xfrm>
                <a:off x="7406738" y="3133665"/>
                <a:ext cx="402548" cy="414987"/>
              </a:xfrm>
              <a:custGeom>
                <a:avLst/>
                <a:gdLst>
                  <a:gd name="connsiteX0" fmla="*/ 97220 w 391509"/>
                  <a:gd name="connsiteY0" fmla="*/ 44669 h 396765"/>
                  <a:gd name="connsiteX1" fmla="*/ 49924 w 391509"/>
                  <a:gd name="connsiteY1" fmla="*/ 233855 h 396765"/>
                  <a:gd name="connsiteX2" fmla="*/ 34158 w 391509"/>
                  <a:gd name="connsiteY2" fmla="*/ 296917 h 396765"/>
                  <a:gd name="connsiteX3" fmla="*/ 254875 w 391509"/>
                  <a:gd name="connsiteY3" fmla="*/ 391510 h 396765"/>
                  <a:gd name="connsiteX4" fmla="*/ 380999 w 391509"/>
                  <a:gd name="connsiteY4" fmla="*/ 265386 h 396765"/>
                  <a:gd name="connsiteX5" fmla="*/ 317937 w 391509"/>
                  <a:gd name="connsiteY5" fmla="*/ 91965 h 396765"/>
                  <a:gd name="connsiteX6" fmla="*/ 286406 w 391509"/>
                  <a:gd name="connsiteY6" fmla="*/ 13138 h 396765"/>
                  <a:gd name="connsiteX7" fmla="*/ 160282 w 391509"/>
                  <a:gd name="connsiteY7" fmla="*/ 13138 h 396765"/>
                  <a:gd name="connsiteX8" fmla="*/ 97220 w 391509"/>
                  <a:gd name="connsiteY8" fmla="*/ 44669 h 39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09" h="396765">
                    <a:moveTo>
                      <a:pt x="97220" y="44669"/>
                    </a:moveTo>
                    <a:cubicBezTo>
                      <a:pt x="78827" y="81455"/>
                      <a:pt x="49924" y="233855"/>
                      <a:pt x="49924" y="233855"/>
                    </a:cubicBezTo>
                    <a:cubicBezTo>
                      <a:pt x="39414" y="275896"/>
                      <a:pt x="0" y="270641"/>
                      <a:pt x="34158" y="296917"/>
                    </a:cubicBezTo>
                    <a:cubicBezTo>
                      <a:pt x="68317" y="323193"/>
                      <a:pt x="197068" y="396765"/>
                      <a:pt x="254875" y="391510"/>
                    </a:cubicBezTo>
                    <a:cubicBezTo>
                      <a:pt x="312682" y="386255"/>
                      <a:pt x="370489" y="315310"/>
                      <a:pt x="380999" y="265386"/>
                    </a:cubicBezTo>
                    <a:cubicBezTo>
                      <a:pt x="391509" y="215462"/>
                      <a:pt x="333702" y="134006"/>
                      <a:pt x="317937" y="91965"/>
                    </a:cubicBezTo>
                    <a:cubicBezTo>
                      <a:pt x="302172" y="49924"/>
                      <a:pt x="312682" y="26276"/>
                      <a:pt x="286406" y="13138"/>
                    </a:cubicBezTo>
                    <a:cubicBezTo>
                      <a:pt x="260130" y="0"/>
                      <a:pt x="189185" y="5255"/>
                      <a:pt x="160282" y="13138"/>
                    </a:cubicBezTo>
                    <a:cubicBezTo>
                      <a:pt x="131379" y="21021"/>
                      <a:pt x="115613" y="7883"/>
                      <a:pt x="97220" y="44669"/>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5" name="Freeform 33"/>
              <p:cNvSpPr/>
              <p:nvPr/>
            </p:nvSpPr>
            <p:spPr>
              <a:xfrm>
                <a:off x="7077133" y="3218861"/>
                <a:ext cx="416059" cy="412240"/>
              </a:xfrm>
              <a:custGeom>
                <a:avLst/>
                <a:gdLst>
                  <a:gd name="connsiteX0" fmla="*/ 86710 w 404649"/>
                  <a:gd name="connsiteY0" fmla="*/ 57807 h 394138"/>
                  <a:gd name="connsiteX1" fmla="*/ 7883 w 404649"/>
                  <a:gd name="connsiteY1" fmla="*/ 231228 h 394138"/>
                  <a:gd name="connsiteX2" fmla="*/ 39414 w 404649"/>
                  <a:gd name="connsiteY2" fmla="*/ 294290 h 394138"/>
                  <a:gd name="connsiteX3" fmla="*/ 181303 w 404649"/>
                  <a:gd name="connsiteY3" fmla="*/ 388883 h 394138"/>
                  <a:gd name="connsiteX4" fmla="*/ 370490 w 404649"/>
                  <a:gd name="connsiteY4" fmla="*/ 262759 h 394138"/>
                  <a:gd name="connsiteX5" fmla="*/ 386255 w 404649"/>
                  <a:gd name="connsiteY5" fmla="*/ 199697 h 394138"/>
                  <a:gd name="connsiteX6" fmla="*/ 275896 w 404649"/>
                  <a:gd name="connsiteY6" fmla="*/ 26276 h 394138"/>
                  <a:gd name="connsiteX7" fmla="*/ 86710 w 404649"/>
                  <a:gd name="connsiteY7" fmla="*/ 57807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49" h="394138">
                    <a:moveTo>
                      <a:pt x="86710" y="57807"/>
                    </a:moveTo>
                    <a:cubicBezTo>
                      <a:pt x="42041" y="91966"/>
                      <a:pt x="15766" y="191814"/>
                      <a:pt x="7883" y="231228"/>
                    </a:cubicBezTo>
                    <a:cubicBezTo>
                      <a:pt x="0" y="270642"/>
                      <a:pt x="10511" y="268014"/>
                      <a:pt x="39414" y="294290"/>
                    </a:cubicBezTo>
                    <a:cubicBezTo>
                      <a:pt x="68317" y="320566"/>
                      <a:pt x="126124" y="394138"/>
                      <a:pt x="181303" y="388883"/>
                    </a:cubicBezTo>
                    <a:cubicBezTo>
                      <a:pt x="236482" y="383628"/>
                      <a:pt x="336331" y="294290"/>
                      <a:pt x="370490" y="262759"/>
                    </a:cubicBezTo>
                    <a:cubicBezTo>
                      <a:pt x="404649" y="231228"/>
                      <a:pt x="402021" y="239111"/>
                      <a:pt x="386255" y="199697"/>
                    </a:cubicBezTo>
                    <a:cubicBezTo>
                      <a:pt x="370489" y="160283"/>
                      <a:pt x="323192" y="52552"/>
                      <a:pt x="275896" y="26276"/>
                    </a:cubicBezTo>
                    <a:cubicBezTo>
                      <a:pt x="228600" y="0"/>
                      <a:pt x="131379" y="23648"/>
                      <a:pt x="86710" y="57807"/>
                    </a:cubicBezTo>
                    <a:close/>
                  </a:path>
                </a:pathLst>
              </a:custGeom>
              <a:solidFill>
                <a:srgbClr val="CEB966">
                  <a:lumMod val="20000"/>
                  <a:lumOff val="80000"/>
                </a:srgbClr>
              </a:soli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6" name="Freeform 34"/>
              <p:cNvSpPr/>
              <p:nvPr/>
            </p:nvSpPr>
            <p:spPr>
              <a:xfrm>
                <a:off x="6085619" y="3125420"/>
                <a:ext cx="518722" cy="439722"/>
              </a:xfrm>
              <a:custGeom>
                <a:avLst/>
                <a:gdLst>
                  <a:gd name="connsiteX0" fmla="*/ 89338 w 504497"/>
                  <a:gd name="connsiteY0" fmla="*/ 36786 h 420414"/>
                  <a:gd name="connsiteX1" fmla="*/ 26276 w 504497"/>
                  <a:gd name="connsiteY1" fmla="*/ 225973 h 420414"/>
                  <a:gd name="connsiteX2" fmla="*/ 10510 w 504497"/>
                  <a:gd name="connsiteY2" fmla="*/ 241738 h 420414"/>
                  <a:gd name="connsiteX3" fmla="*/ 89338 w 504497"/>
                  <a:gd name="connsiteY3" fmla="*/ 367862 h 420414"/>
                  <a:gd name="connsiteX4" fmla="*/ 89338 w 504497"/>
                  <a:gd name="connsiteY4" fmla="*/ 383628 h 420414"/>
                  <a:gd name="connsiteX5" fmla="*/ 215462 w 504497"/>
                  <a:gd name="connsiteY5" fmla="*/ 352097 h 420414"/>
                  <a:gd name="connsiteX6" fmla="*/ 325820 w 504497"/>
                  <a:gd name="connsiteY6" fmla="*/ 415159 h 420414"/>
                  <a:gd name="connsiteX7" fmla="*/ 483476 w 504497"/>
                  <a:gd name="connsiteY7" fmla="*/ 367862 h 420414"/>
                  <a:gd name="connsiteX8" fmla="*/ 451945 w 504497"/>
                  <a:gd name="connsiteY8" fmla="*/ 99848 h 420414"/>
                  <a:gd name="connsiteX9" fmla="*/ 310055 w 504497"/>
                  <a:gd name="connsiteY9" fmla="*/ 68317 h 420414"/>
                  <a:gd name="connsiteX10" fmla="*/ 262758 w 504497"/>
                  <a:gd name="connsiteY10" fmla="*/ 68317 h 420414"/>
                  <a:gd name="connsiteX11" fmla="*/ 168165 w 504497"/>
                  <a:gd name="connsiteY11" fmla="*/ 5255 h 420414"/>
                  <a:gd name="connsiteX12" fmla="*/ 89338 w 504497"/>
                  <a:gd name="connsiteY12" fmla="*/ 36786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497" h="420414">
                    <a:moveTo>
                      <a:pt x="89338" y="36786"/>
                    </a:moveTo>
                    <a:cubicBezTo>
                      <a:pt x="65690" y="73572"/>
                      <a:pt x="39414" y="191814"/>
                      <a:pt x="26276" y="225973"/>
                    </a:cubicBezTo>
                    <a:cubicBezTo>
                      <a:pt x="13138" y="260132"/>
                      <a:pt x="0" y="218090"/>
                      <a:pt x="10510" y="241738"/>
                    </a:cubicBezTo>
                    <a:cubicBezTo>
                      <a:pt x="21020" y="265386"/>
                      <a:pt x="76200" y="344214"/>
                      <a:pt x="89338" y="367862"/>
                    </a:cubicBezTo>
                    <a:cubicBezTo>
                      <a:pt x="102476" y="391510"/>
                      <a:pt x="68317" y="386255"/>
                      <a:pt x="89338" y="383628"/>
                    </a:cubicBezTo>
                    <a:cubicBezTo>
                      <a:pt x="110359" y="381001"/>
                      <a:pt x="176048" y="346842"/>
                      <a:pt x="215462" y="352097"/>
                    </a:cubicBezTo>
                    <a:cubicBezTo>
                      <a:pt x="254876" y="357352"/>
                      <a:pt x="281151" y="412531"/>
                      <a:pt x="325820" y="415159"/>
                    </a:cubicBezTo>
                    <a:cubicBezTo>
                      <a:pt x="370489" y="417787"/>
                      <a:pt x="462455" y="420414"/>
                      <a:pt x="483476" y="367862"/>
                    </a:cubicBezTo>
                    <a:cubicBezTo>
                      <a:pt x="504497" y="315310"/>
                      <a:pt x="480848" y="149772"/>
                      <a:pt x="451945" y="99848"/>
                    </a:cubicBezTo>
                    <a:cubicBezTo>
                      <a:pt x="423042" y="49924"/>
                      <a:pt x="341586" y="73572"/>
                      <a:pt x="310055" y="68317"/>
                    </a:cubicBezTo>
                    <a:cubicBezTo>
                      <a:pt x="278524" y="63062"/>
                      <a:pt x="286406" y="78827"/>
                      <a:pt x="262758" y="68317"/>
                    </a:cubicBezTo>
                    <a:cubicBezTo>
                      <a:pt x="239110" y="57807"/>
                      <a:pt x="199696" y="5255"/>
                      <a:pt x="168165" y="5255"/>
                    </a:cubicBezTo>
                    <a:cubicBezTo>
                      <a:pt x="136634" y="5255"/>
                      <a:pt x="112986" y="0"/>
                      <a:pt x="89338" y="36786"/>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7" name="Freeform 35"/>
              <p:cNvSpPr/>
              <p:nvPr/>
            </p:nvSpPr>
            <p:spPr>
              <a:xfrm>
                <a:off x="7066327" y="3199624"/>
                <a:ext cx="424163" cy="431477"/>
              </a:xfrm>
              <a:custGeom>
                <a:avLst/>
                <a:gdLst>
                  <a:gd name="connsiteX0" fmla="*/ 396765 w 412531"/>
                  <a:gd name="connsiteY0" fmla="*/ 249621 h 412531"/>
                  <a:gd name="connsiteX1" fmla="*/ 349469 w 412531"/>
                  <a:gd name="connsiteY1" fmla="*/ 107731 h 412531"/>
                  <a:gd name="connsiteX2" fmla="*/ 254875 w 412531"/>
                  <a:gd name="connsiteY2" fmla="*/ 13138 h 412531"/>
                  <a:gd name="connsiteX3" fmla="*/ 144517 w 412531"/>
                  <a:gd name="connsiteY3" fmla="*/ 28903 h 412531"/>
                  <a:gd name="connsiteX4" fmla="*/ 81455 w 412531"/>
                  <a:gd name="connsiteY4" fmla="*/ 60434 h 412531"/>
                  <a:gd name="connsiteX5" fmla="*/ 2627 w 412531"/>
                  <a:gd name="connsiteY5" fmla="*/ 202324 h 412531"/>
                  <a:gd name="connsiteX6" fmla="*/ 97220 w 412531"/>
                  <a:gd name="connsiteY6" fmla="*/ 375745 h 412531"/>
                  <a:gd name="connsiteX7" fmla="*/ 254875 w 412531"/>
                  <a:gd name="connsiteY7" fmla="*/ 391510 h 412531"/>
                  <a:gd name="connsiteX8" fmla="*/ 396765 w 412531"/>
                  <a:gd name="connsiteY8" fmla="*/ 249621 h 4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31" h="412531">
                    <a:moveTo>
                      <a:pt x="396765" y="249621"/>
                    </a:moveTo>
                    <a:cubicBezTo>
                      <a:pt x="412531" y="202324"/>
                      <a:pt x="373117" y="147145"/>
                      <a:pt x="349469" y="107731"/>
                    </a:cubicBezTo>
                    <a:cubicBezTo>
                      <a:pt x="325821" y="68317"/>
                      <a:pt x="289034" y="26276"/>
                      <a:pt x="254875" y="13138"/>
                    </a:cubicBezTo>
                    <a:cubicBezTo>
                      <a:pt x="220716" y="0"/>
                      <a:pt x="173420" y="21020"/>
                      <a:pt x="144517" y="28903"/>
                    </a:cubicBezTo>
                    <a:cubicBezTo>
                      <a:pt x="115614" y="36786"/>
                      <a:pt x="105103" y="31531"/>
                      <a:pt x="81455" y="60434"/>
                    </a:cubicBezTo>
                    <a:cubicBezTo>
                      <a:pt x="57807" y="89337"/>
                      <a:pt x="0" y="149772"/>
                      <a:pt x="2627" y="202324"/>
                    </a:cubicBezTo>
                    <a:cubicBezTo>
                      <a:pt x="5254" y="254876"/>
                      <a:pt x="55179" y="344214"/>
                      <a:pt x="97220" y="375745"/>
                    </a:cubicBezTo>
                    <a:cubicBezTo>
                      <a:pt x="139261" y="407276"/>
                      <a:pt x="204951" y="412531"/>
                      <a:pt x="254875" y="391510"/>
                    </a:cubicBezTo>
                    <a:cubicBezTo>
                      <a:pt x="304799" y="370489"/>
                      <a:pt x="380999" y="296918"/>
                      <a:pt x="396765" y="249621"/>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Freeform 36"/>
              <p:cNvSpPr/>
              <p:nvPr/>
            </p:nvSpPr>
            <p:spPr>
              <a:xfrm>
                <a:off x="7774165" y="3029232"/>
                <a:ext cx="416058" cy="535911"/>
              </a:xfrm>
              <a:custGeom>
                <a:avLst/>
                <a:gdLst>
                  <a:gd name="connsiteX0" fmla="*/ 386255 w 404648"/>
                  <a:gd name="connsiteY0" fmla="*/ 381000 h 512379"/>
                  <a:gd name="connsiteX1" fmla="*/ 370490 w 404648"/>
                  <a:gd name="connsiteY1" fmla="*/ 128751 h 512379"/>
                  <a:gd name="connsiteX2" fmla="*/ 323193 w 404648"/>
                  <a:gd name="connsiteY2" fmla="*/ 18393 h 512379"/>
                  <a:gd name="connsiteX3" fmla="*/ 228600 w 404648"/>
                  <a:gd name="connsiteY3" fmla="*/ 18393 h 512379"/>
                  <a:gd name="connsiteX4" fmla="*/ 118242 w 404648"/>
                  <a:gd name="connsiteY4" fmla="*/ 34158 h 512379"/>
                  <a:gd name="connsiteX5" fmla="*/ 70945 w 404648"/>
                  <a:gd name="connsiteY5" fmla="*/ 128751 h 512379"/>
                  <a:gd name="connsiteX6" fmla="*/ 23648 w 404648"/>
                  <a:gd name="connsiteY6" fmla="*/ 302172 h 512379"/>
                  <a:gd name="connsiteX7" fmla="*/ 39414 w 404648"/>
                  <a:gd name="connsiteY7" fmla="*/ 365234 h 512379"/>
                  <a:gd name="connsiteX8" fmla="*/ 260131 w 404648"/>
                  <a:gd name="connsiteY8" fmla="*/ 507124 h 512379"/>
                  <a:gd name="connsiteX9" fmla="*/ 386255 w 404648"/>
                  <a:gd name="connsiteY9" fmla="*/ 381000 h 5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648" h="512379">
                    <a:moveTo>
                      <a:pt x="386255" y="381000"/>
                    </a:moveTo>
                    <a:cubicBezTo>
                      <a:pt x="404648" y="317938"/>
                      <a:pt x="381000" y="189185"/>
                      <a:pt x="370490" y="128751"/>
                    </a:cubicBezTo>
                    <a:cubicBezTo>
                      <a:pt x="359980" y="68317"/>
                      <a:pt x="346841" y="36786"/>
                      <a:pt x="323193" y="18393"/>
                    </a:cubicBezTo>
                    <a:cubicBezTo>
                      <a:pt x="299545" y="0"/>
                      <a:pt x="262758" y="15766"/>
                      <a:pt x="228600" y="18393"/>
                    </a:cubicBezTo>
                    <a:cubicBezTo>
                      <a:pt x="194442" y="21020"/>
                      <a:pt x="144518" y="15765"/>
                      <a:pt x="118242" y="34158"/>
                    </a:cubicBezTo>
                    <a:cubicBezTo>
                      <a:pt x="91966" y="52551"/>
                      <a:pt x="86711" y="84082"/>
                      <a:pt x="70945" y="128751"/>
                    </a:cubicBezTo>
                    <a:cubicBezTo>
                      <a:pt x="55179" y="173420"/>
                      <a:pt x="28903" y="262758"/>
                      <a:pt x="23648" y="302172"/>
                    </a:cubicBezTo>
                    <a:cubicBezTo>
                      <a:pt x="18393" y="341586"/>
                      <a:pt x="0" y="331075"/>
                      <a:pt x="39414" y="365234"/>
                    </a:cubicBezTo>
                    <a:cubicBezTo>
                      <a:pt x="78828" y="399393"/>
                      <a:pt x="204952" y="501869"/>
                      <a:pt x="260131" y="507124"/>
                    </a:cubicBezTo>
                    <a:cubicBezTo>
                      <a:pt x="315310" y="512379"/>
                      <a:pt x="367862" y="444062"/>
                      <a:pt x="386255" y="381000"/>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9" name="Freeform 38"/>
              <p:cNvSpPr/>
              <p:nvPr/>
            </p:nvSpPr>
            <p:spPr>
              <a:xfrm>
                <a:off x="8100392" y="2924944"/>
                <a:ext cx="294483" cy="522171"/>
              </a:xfrm>
              <a:custGeom>
                <a:avLst/>
                <a:gdLst>
                  <a:gd name="connsiteX0" fmla="*/ 286407 w 286407"/>
                  <a:gd name="connsiteY0" fmla="*/ 210207 h 499242"/>
                  <a:gd name="connsiteX1" fmla="*/ 176048 w 286407"/>
                  <a:gd name="connsiteY1" fmla="*/ 21021 h 499242"/>
                  <a:gd name="connsiteX2" fmla="*/ 18393 w 286407"/>
                  <a:gd name="connsiteY2" fmla="*/ 84083 h 499242"/>
                  <a:gd name="connsiteX3" fmla="*/ 65689 w 286407"/>
                  <a:gd name="connsiteY3" fmla="*/ 273269 h 499242"/>
                  <a:gd name="connsiteX4" fmla="*/ 97220 w 286407"/>
                  <a:gd name="connsiteY4" fmla="*/ 462456 h 499242"/>
                  <a:gd name="connsiteX5" fmla="*/ 128751 w 286407"/>
                  <a:gd name="connsiteY5" fmla="*/ 493987 h 499242"/>
                  <a:gd name="connsiteX6" fmla="*/ 128751 w 286407"/>
                  <a:gd name="connsiteY6" fmla="*/ 493987 h 4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407" h="499242">
                    <a:moveTo>
                      <a:pt x="286407" y="210207"/>
                    </a:moveTo>
                    <a:cubicBezTo>
                      <a:pt x="253562" y="126124"/>
                      <a:pt x="220717" y="42042"/>
                      <a:pt x="176048" y="21021"/>
                    </a:cubicBezTo>
                    <a:cubicBezTo>
                      <a:pt x="131379" y="0"/>
                      <a:pt x="36786" y="42042"/>
                      <a:pt x="18393" y="84083"/>
                    </a:cubicBezTo>
                    <a:cubicBezTo>
                      <a:pt x="0" y="126124"/>
                      <a:pt x="52551" y="210207"/>
                      <a:pt x="65689" y="273269"/>
                    </a:cubicBezTo>
                    <a:cubicBezTo>
                      <a:pt x="78827" y="336331"/>
                      <a:pt x="86710" y="425670"/>
                      <a:pt x="97220" y="462456"/>
                    </a:cubicBezTo>
                    <a:cubicBezTo>
                      <a:pt x="107730" y="499242"/>
                      <a:pt x="128751" y="493987"/>
                      <a:pt x="128751" y="493987"/>
                    </a:cubicBezTo>
                    <a:lnTo>
                      <a:pt x="128751" y="493987"/>
                    </a:lnTo>
                  </a:path>
                </a:pathLst>
              </a:custGeom>
              <a:solidFill>
                <a:srgbClr val="CEB966">
                  <a:lumMod val="40000"/>
                  <a:lumOff val="60000"/>
                </a:srgbClr>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379BB">
                        <a:lumMod val="50000"/>
                      </a:srgbClr>
                    </a:solidFill>
                    <a:effectLst/>
                    <a:uLnTx/>
                    <a:uFillTx/>
                    <a:latin typeface="Calibri"/>
                    <a:ea typeface="+mn-ea"/>
                    <a:cs typeface="+mn-cs"/>
                  </a:rPr>
                  <a:t>1</a:t>
                </a:r>
                <a:endParaRPr kumimoji="0" lang="el-GR" sz="1600" b="1" i="0" u="none" strike="noStrike" kern="0" cap="none" spc="0" normalizeH="0" baseline="0" noProof="0" dirty="0" smtClean="0">
                  <a:ln>
                    <a:noFill/>
                  </a:ln>
                  <a:solidFill>
                    <a:srgbClr val="A379BB">
                      <a:lumMod val="50000"/>
                    </a:srgbClr>
                  </a:solidFill>
                  <a:effectLst/>
                  <a:uLnTx/>
                  <a:uFillTx/>
                  <a:latin typeface="Calibri"/>
                  <a:ea typeface="+mn-ea"/>
                  <a:cs typeface="+mn-cs"/>
                </a:endParaRPr>
              </a:p>
            </p:txBody>
          </p:sp>
          <p:sp>
            <p:nvSpPr>
              <p:cNvPr id="80" name="Freeform 40"/>
              <p:cNvSpPr/>
              <p:nvPr/>
            </p:nvSpPr>
            <p:spPr>
              <a:xfrm>
                <a:off x="8252362" y="2839602"/>
                <a:ext cx="226940" cy="357273"/>
              </a:xfrm>
              <a:custGeom>
                <a:avLst/>
                <a:gdLst>
                  <a:gd name="connsiteX0" fmla="*/ 220717 w 220717"/>
                  <a:gd name="connsiteY0" fmla="*/ 341585 h 341585"/>
                  <a:gd name="connsiteX1" fmla="*/ 189186 w 220717"/>
                  <a:gd name="connsiteY1" fmla="*/ 262758 h 341585"/>
                  <a:gd name="connsiteX2" fmla="*/ 189186 w 220717"/>
                  <a:gd name="connsiteY2" fmla="*/ 152399 h 341585"/>
                  <a:gd name="connsiteX3" fmla="*/ 110359 w 220717"/>
                  <a:gd name="connsiteY3" fmla="*/ 10510 h 341585"/>
                  <a:gd name="connsiteX4" fmla="*/ 0 w 220717"/>
                  <a:gd name="connsiteY4" fmla="*/ 89337 h 341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17" h="341585">
                    <a:moveTo>
                      <a:pt x="220717" y="341585"/>
                    </a:moveTo>
                    <a:cubicBezTo>
                      <a:pt x="207579" y="317937"/>
                      <a:pt x="194441" y="294289"/>
                      <a:pt x="189186" y="262758"/>
                    </a:cubicBezTo>
                    <a:cubicBezTo>
                      <a:pt x="183931" y="231227"/>
                      <a:pt x="202324" y="194440"/>
                      <a:pt x="189186" y="152399"/>
                    </a:cubicBezTo>
                    <a:cubicBezTo>
                      <a:pt x="176048" y="110358"/>
                      <a:pt x="141890" y="21020"/>
                      <a:pt x="110359" y="10510"/>
                    </a:cubicBezTo>
                    <a:cubicBezTo>
                      <a:pt x="78828" y="0"/>
                      <a:pt x="39414" y="44668"/>
                      <a:pt x="0" y="89337"/>
                    </a:cubicBezTo>
                  </a:path>
                </a:pathLst>
              </a:custGeom>
              <a:solidFill>
                <a:srgbClr val="CEB966">
                  <a:lumMod val="40000"/>
                  <a:lumOff val="60000"/>
                </a:srgbClr>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1" name="Freeform 31"/>
              <p:cNvSpPr/>
              <p:nvPr/>
            </p:nvSpPr>
            <p:spPr>
              <a:xfrm>
                <a:off x="6580025" y="3221609"/>
                <a:ext cx="505214" cy="360023"/>
              </a:xfrm>
              <a:custGeom>
                <a:avLst/>
                <a:gdLst>
                  <a:gd name="connsiteX0" fmla="*/ 97221 w 491359"/>
                  <a:gd name="connsiteY0" fmla="*/ 39414 h 344214"/>
                  <a:gd name="connsiteX1" fmla="*/ 18393 w 491359"/>
                  <a:gd name="connsiteY1" fmla="*/ 165539 h 344214"/>
                  <a:gd name="connsiteX2" fmla="*/ 18393 w 491359"/>
                  <a:gd name="connsiteY2" fmla="*/ 291663 h 344214"/>
                  <a:gd name="connsiteX3" fmla="*/ 128752 w 491359"/>
                  <a:gd name="connsiteY3" fmla="*/ 338959 h 344214"/>
                  <a:gd name="connsiteX4" fmla="*/ 239110 w 491359"/>
                  <a:gd name="connsiteY4" fmla="*/ 291663 h 344214"/>
                  <a:gd name="connsiteX5" fmla="*/ 333703 w 491359"/>
                  <a:gd name="connsiteY5" fmla="*/ 338959 h 344214"/>
                  <a:gd name="connsiteX6" fmla="*/ 475593 w 491359"/>
                  <a:gd name="connsiteY6" fmla="*/ 260132 h 344214"/>
                  <a:gd name="connsiteX7" fmla="*/ 428297 w 491359"/>
                  <a:gd name="connsiteY7" fmla="*/ 55180 h 344214"/>
                  <a:gd name="connsiteX8" fmla="*/ 365235 w 491359"/>
                  <a:gd name="connsiteY8" fmla="*/ 7883 h 344214"/>
                  <a:gd name="connsiteX9" fmla="*/ 97221 w 491359"/>
                  <a:gd name="connsiteY9" fmla="*/ 39414 h 3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359" h="344214">
                    <a:moveTo>
                      <a:pt x="97221" y="39414"/>
                    </a:moveTo>
                    <a:cubicBezTo>
                      <a:pt x="39414" y="65690"/>
                      <a:pt x="31531" y="123498"/>
                      <a:pt x="18393" y="165539"/>
                    </a:cubicBezTo>
                    <a:cubicBezTo>
                      <a:pt x="5255" y="207580"/>
                      <a:pt x="0" y="262760"/>
                      <a:pt x="18393" y="291663"/>
                    </a:cubicBezTo>
                    <a:cubicBezTo>
                      <a:pt x="36786" y="320566"/>
                      <a:pt x="91966" y="338959"/>
                      <a:pt x="128752" y="338959"/>
                    </a:cubicBezTo>
                    <a:cubicBezTo>
                      <a:pt x="165538" y="338959"/>
                      <a:pt x="204952" y="291663"/>
                      <a:pt x="239110" y="291663"/>
                    </a:cubicBezTo>
                    <a:cubicBezTo>
                      <a:pt x="273268" y="291663"/>
                      <a:pt x="294289" y="344214"/>
                      <a:pt x="333703" y="338959"/>
                    </a:cubicBezTo>
                    <a:cubicBezTo>
                      <a:pt x="373117" y="333704"/>
                      <a:pt x="459827" y="307429"/>
                      <a:pt x="475593" y="260132"/>
                    </a:cubicBezTo>
                    <a:cubicBezTo>
                      <a:pt x="491359" y="212835"/>
                      <a:pt x="446690" y="97222"/>
                      <a:pt x="428297" y="55180"/>
                    </a:cubicBezTo>
                    <a:cubicBezTo>
                      <a:pt x="409904" y="13139"/>
                      <a:pt x="423042" y="15766"/>
                      <a:pt x="365235" y="7883"/>
                    </a:cubicBezTo>
                    <a:cubicBezTo>
                      <a:pt x="307428" y="0"/>
                      <a:pt x="155028" y="13138"/>
                      <a:pt x="97221" y="39414"/>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2" name="Freeform 29"/>
              <p:cNvSpPr/>
              <p:nvPr/>
            </p:nvSpPr>
            <p:spPr>
              <a:xfrm>
                <a:off x="4056661" y="1929925"/>
                <a:ext cx="2509856" cy="3196231"/>
              </a:xfrm>
              <a:custGeom>
                <a:avLst/>
                <a:gdLst>
                  <a:gd name="connsiteX0" fmla="*/ 1211318 w 2441028"/>
                  <a:gd name="connsiteY0" fmla="*/ 60435 h 3055883"/>
                  <a:gd name="connsiteX1" fmla="*/ 1148256 w 2441028"/>
                  <a:gd name="connsiteY1" fmla="*/ 249621 h 3055883"/>
                  <a:gd name="connsiteX2" fmla="*/ 1100959 w 2441028"/>
                  <a:gd name="connsiteY2" fmla="*/ 344214 h 3055883"/>
                  <a:gd name="connsiteX3" fmla="*/ 1006366 w 2441028"/>
                  <a:gd name="connsiteY3" fmla="*/ 454573 h 3055883"/>
                  <a:gd name="connsiteX4" fmla="*/ 896007 w 2441028"/>
                  <a:gd name="connsiteY4" fmla="*/ 643759 h 3055883"/>
                  <a:gd name="connsiteX5" fmla="*/ 801414 w 2441028"/>
                  <a:gd name="connsiteY5" fmla="*/ 722586 h 3055883"/>
                  <a:gd name="connsiteX6" fmla="*/ 612228 w 2441028"/>
                  <a:gd name="connsiteY6" fmla="*/ 738352 h 3055883"/>
                  <a:gd name="connsiteX7" fmla="*/ 486104 w 2441028"/>
                  <a:gd name="connsiteY7" fmla="*/ 533400 h 3055883"/>
                  <a:gd name="connsiteX8" fmla="*/ 438807 w 2441028"/>
                  <a:gd name="connsiteY8" fmla="*/ 438807 h 3055883"/>
                  <a:gd name="connsiteX9" fmla="*/ 454573 w 2441028"/>
                  <a:gd name="connsiteY9" fmla="*/ 186559 h 3055883"/>
                  <a:gd name="connsiteX10" fmla="*/ 423042 w 2441028"/>
                  <a:gd name="connsiteY10" fmla="*/ 139262 h 3055883"/>
                  <a:gd name="connsiteX11" fmla="*/ 249621 w 2441028"/>
                  <a:gd name="connsiteY11" fmla="*/ 13138 h 3055883"/>
                  <a:gd name="connsiteX12" fmla="*/ 107732 w 2441028"/>
                  <a:gd name="connsiteY12" fmla="*/ 60435 h 3055883"/>
                  <a:gd name="connsiteX13" fmla="*/ 13138 w 2441028"/>
                  <a:gd name="connsiteY13" fmla="*/ 202324 h 3055883"/>
                  <a:gd name="connsiteX14" fmla="*/ 28904 w 2441028"/>
                  <a:gd name="connsiteY14" fmla="*/ 486104 h 3055883"/>
                  <a:gd name="connsiteX15" fmla="*/ 28904 w 2441028"/>
                  <a:gd name="connsiteY15" fmla="*/ 486104 h 3055883"/>
                  <a:gd name="connsiteX16" fmla="*/ 170794 w 2441028"/>
                  <a:gd name="connsiteY16" fmla="*/ 817179 h 3055883"/>
                  <a:gd name="connsiteX17" fmla="*/ 265387 w 2441028"/>
                  <a:gd name="connsiteY17" fmla="*/ 1085193 h 3055883"/>
                  <a:gd name="connsiteX18" fmla="*/ 359980 w 2441028"/>
                  <a:gd name="connsiteY18" fmla="*/ 1290145 h 3055883"/>
                  <a:gd name="connsiteX19" fmla="*/ 375745 w 2441028"/>
                  <a:gd name="connsiteY19" fmla="*/ 1589690 h 3055883"/>
                  <a:gd name="connsiteX20" fmla="*/ 407276 w 2441028"/>
                  <a:gd name="connsiteY20" fmla="*/ 1905000 h 3055883"/>
                  <a:gd name="connsiteX21" fmla="*/ 486104 w 2441028"/>
                  <a:gd name="connsiteY21" fmla="*/ 2236076 h 3055883"/>
                  <a:gd name="connsiteX22" fmla="*/ 738352 w 2441028"/>
                  <a:gd name="connsiteY22" fmla="*/ 2456793 h 3055883"/>
                  <a:gd name="connsiteX23" fmla="*/ 1100959 w 2441028"/>
                  <a:gd name="connsiteY23" fmla="*/ 2645979 h 3055883"/>
                  <a:gd name="connsiteX24" fmla="*/ 1321676 w 2441028"/>
                  <a:gd name="connsiteY24" fmla="*/ 2709042 h 3055883"/>
                  <a:gd name="connsiteX25" fmla="*/ 1495097 w 2441028"/>
                  <a:gd name="connsiteY25" fmla="*/ 2787869 h 3055883"/>
                  <a:gd name="connsiteX26" fmla="*/ 1841938 w 2441028"/>
                  <a:gd name="connsiteY26" fmla="*/ 2977055 h 3055883"/>
                  <a:gd name="connsiteX27" fmla="*/ 2441028 w 2441028"/>
                  <a:gd name="connsiteY27" fmla="*/ 3055883 h 3055883"/>
                  <a:gd name="connsiteX28" fmla="*/ 2441028 w 2441028"/>
                  <a:gd name="connsiteY28" fmla="*/ 3055883 h 305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41028" h="3055883">
                    <a:moveTo>
                      <a:pt x="1211318" y="60435"/>
                    </a:moveTo>
                    <a:cubicBezTo>
                      <a:pt x="1188983" y="131380"/>
                      <a:pt x="1166649" y="202325"/>
                      <a:pt x="1148256" y="249621"/>
                    </a:cubicBezTo>
                    <a:cubicBezTo>
                      <a:pt x="1129863" y="296917"/>
                      <a:pt x="1124607" y="310055"/>
                      <a:pt x="1100959" y="344214"/>
                    </a:cubicBezTo>
                    <a:cubicBezTo>
                      <a:pt x="1077311" y="378373"/>
                      <a:pt x="1040525" y="404649"/>
                      <a:pt x="1006366" y="454573"/>
                    </a:cubicBezTo>
                    <a:cubicBezTo>
                      <a:pt x="972207" y="504497"/>
                      <a:pt x="930166" y="599090"/>
                      <a:pt x="896007" y="643759"/>
                    </a:cubicBezTo>
                    <a:cubicBezTo>
                      <a:pt x="861848" y="688428"/>
                      <a:pt x="848711" y="706821"/>
                      <a:pt x="801414" y="722586"/>
                    </a:cubicBezTo>
                    <a:cubicBezTo>
                      <a:pt x="754118" y="738352"/>
                      <a:pt x="664780" y="769883"/>
                      <a:pt x="612228" y="738352"/>
                    </a:cubicBezTo>
                    <a:cubicBezTo>
                      <a:pt x="559676" y="706821"/>
                      <a:pt x="515007" y="583324"/>
                      <a:pt x="486104" y="533400"/>
                    </a:cubicBezTo>
                    <a:cubicBezTo>
                      <a:pt x="457201" y="483476"/>
                      <a:pt x="444062" y="496614"/>
                      <a:pt x="438807" y="438807"/>
                    </a:cubicBezTo>
                    <a:cubicBezTo>
                      <a:pt x="433552" y="381000"/>
                      <a:pt x="457201" y="236483"/>
                      <a:pt x="454573" y="186559"/>
                    </a:cubicBezTo>
                    <a:cubicBezTo>
                      <a:pt x="451946" y="136635"/>
                      <a:pt x="457201" y="168166"/>
                      <a:pt x="423042" y="139262"/>
                    </a:cubicBezTo>
                    <a:cubicBezTo>
                      <a:pt x="388883" y="110359"/>
                      <a:pt x="302173" y="26276"/>
                      <a:pt x="249621" y="13138"/>
                    </a:cubicBezTo>
                    <a:cubicBezTo>
                      <a:pt x="197069" y="0"/>
                      <a:pt x="147146" y="28904"/>
                      <a:pt x="107732" y="60435"/>
                    </a:cubicBezTo>
                    <a:cubicBezTo>
                      <a:pt x="68318" y="91966"/>
                      <a:pt x="26276" y="131379"/>
                      <a:pt x="13138" y="202324"/>
                    </a:cubicBezTo>
                    <a:cubicBezTo>
                      <a:pt x="0" y="273269"/>
                      <a:pt x="28904" y="486104"/>
                      <a:pt x="28904" y="486104"/>
                    </a:cubicBezTo>
                    <a:lnTo>
                      <a:pt x="28904" y="486104"/>
                    </a:lnTo>
                    <a:cubicBezTo>
                      <a:pt x="52552" y="541283"/>
                      <a:pt x="131380" y="717331"/>
                      <a:pt x="170794" y="817179"/>
                    </a:cubicBezTo>
                    <a:cubicBezTo>
                      <a:pt x="210208" y="917027"/>
                      <a:pt x="233856" y="1006365"/>
                      <a:pt x="265387" y="1085193"/>
                    </a:cubicBezTo>
                    <a:cubicBezTo>
                      <a:pt x="296918" y="1164021"/>
                      <a:pt x="341587" y="1206062"/>
                      <a:pt x="359980" y="1290145"/>
                    </a:cubicBezTo>
                    <a:cubicBezTo>
                      <a:pt x="378373" y="1374228"/>
                      <a:pt x="367862" y="1487214"/>
                      <a:pt x="375745" y="1589690"/>
                    </a:cubicBezTo>
                    <a:cubicBezTo>
                      <a:pt x="383628" y="1692166"/>
                      <a:pt x="388883" y="1797269"/>
                      <a:pt x="407276" y="1905000"/>
                    </a:cubicBezTo>
                    <a:cubicBezTo>
                      <a:pt x="425669" y="2012731"/>
                      <a:pt x="430925" y="2144111"/>
                      <a:pt x="486104" y="2236076"/>
                    </a:cubicBezTo>
                    <a:cubicBezTo>
                      <a:pt x="541283" y="2328042"/>
                      <a:pt x="635876" y="2388476"/>
                      <a:pt x="738352" y="2456793"/>
                    </a:cubicBezTo>
                    <a:cubicBezTo>
                      <a:pt x="840828" y="2525110"/>
                      <a:pt x="1003738" y="2603938"/>
                      <a:pt x="1100959" y="2645979"/>
                    </a:cubicBezTo>
                    <a:cubicBezTo>
                      <a:pt x="1198180" y="2688020"/>
                      <a:pt x="1255986" y="2685394"/>
                      <a:pt x="1321676" y="2709042"/>
                    </a:cubicBezTo>
                    <a:cubicBezTo>
                      <a:pt x="1387366" y="2732690"/>
                      <a:pt x="1408387" y="2743200"/>
                      <a:pt x="1495097" y="2787869"/>
                    </a:cubicBezTo>
                    <a:cubicBezTo>
                      <a:pt x="1581807" y="2832538"/>
                      <a:pt x="1684283" y="2932386"/>
                      <a:pt x="1841938" y="2977055"/>
                    </a:cubicBezTo>
                    <a:cubicBezTo>
                      <a:pt x="1999593" y="3021724"/>
                      <a:pt x="2441028" y="3055883"/>
                      <a:pt x="2441028" y="3055883"/>
                    </a:cubicBezTo>
                    <a:lnTo>
                      <a:pt x="2441028" y="3055883"/>
                    </a:lnTo>
                  </a:path>
                </a:pathLst>
              </a:custGeom>
              <a:solidFill>
                <a:srgbClr val="CEB966">
                  <a:lumMod val="20000"/>
                  <a:lumOff val="80000"/>
                </a:srgbClr>
              </a:solidFill>
              <a:ln w="285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Freeform 30"/>
              <p:cNvSpPr/>
              <p:nvPr/>
            </p:nvSpPr>
            <p:spPr>
              <a:xfrm>
                <a:off x="5658754" y="2223990"/>
                <a:ext cx="470091" cy="1813854"/>
              </a:xfrm>
              <a:custGeom>
                <a:avLst/>
                <a:gdLst>
                  <a:gd name="connsiteX0" fmla="*/ 0 w 457200"/>
                  <a:gd name="connsiteY0" fmla="*/ 0 h 1734207"/>
                  <a:gd name="connsiteX1" fmla="*/ 94593 w 457200"/>
                  <a:gd name="connsiteY1" fmla="*/ 394138 h 1734207"/>
                  <a:gd name="connsiteX2" fmla="*/ 94593 w 457200"/>
                  <a:gd name="connsiteY2" fmla="*/ 614855 h 1734207"/>
                  <a:gd name="connsiteX3" fmla="*/ 126124 w 457200"/>
                  <a:gd name="connsiteY3" fmla="*/ 945931 h 1734207"/>
                  <a:gd name="connsiteX4" fmla="*/ 220717 w 457200"/>
                  <a:gd name="connsiteY4" fmla="*/ 1387365 h 1734207"/>
                  <a:gd name="connsiteX5" fmla="*/ 268014 w 457200"/>
                  <a:gd name="connsiteY5" fmla="*/ 1576552 h 1734207"/>
                  <a:gd name="connsiteX6" fmla="*/ 457200 w 457200"/>
                  <a:gd name="connsiteY6" fmla="*/ 1734207 h 17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734207">
                    <a:moveTo>
                      <a:pt x="0" y="0"/>
                    </a:moveTo>
                    <a:cubicBezTo>
                      <a:pt x="39414" y="145831"/>
                      <a:pt x="78828" y="291662"/>
                      <a:pt x="94593" y="394138"/>
                    </a:cubicBezTo>
                    <a:cubicBezTo>
                      <a:pt x="110359" y="496614"/>
                      <a:pt x="89338" y="522890"/>
                      <a:pt x="94593" y="614855"/>
                    </a:cubicBezTo>
                    <a:cubicBezTo>
                      <a:pt x="99848" y="706820"/>
                      <a:pt x="105103" y="817179"/>
                      <a:pt x="126124" y="945931"/>
                    </a:cubicBezTo>
                    <a:cubicBezTo>
                      <a:pt x="147145" y="1074683"/>
                      <a:pt x="197069" y="1282262"/>
                      <a:pt x="220717" y="1387365"/>
                    </a:cubicBezTo>
                    <a:cubicBezTo>
                      <a:pt x="244365" y="1492469"/>
                      <a:pt x="228600" y="1518745"/>
                      <a:pt x="268014" y="1576552"/>
                    </a:cubicBezTo>
                    <a:cubicBezTo>
                      <a:pt x="307428" y="1634359"/>
                      <a:pt x="382314" y="1684283"/>
                      <a:pt x="457200" y="1734207"/>
                    </a:cubicBezTo>
                  </a:path>
                </a:pathLst>
              </a:custGeom>
              <a:noFill/>
              <a:ln w="285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4" name="Freeform 42"/>
              <p:cNvSpPr/>
              <p:nvPr/>
            </p:nvSpPr>
            <p:spPr>
              <a:xfrm>
                <a:off x="7524344" y="4663255"/>
                <a:ext cx="144000" cy="1764000"/>
              </a:xfrm>
              <a:custGeom>
                <a:avLst/>
                <a:gdLst>
                  <a:gd name="connsiteX0" fmla="*/ 0 w 165537"/>
                  <a:gd name="connsiteY0" fmla="*/ 1497725 h 1497725"/>
                  <a:gd name="connsiteX1" fmla="*/ 141889 w 165537"/>
                  <a:gd name="connsiteY1" fmla="*/ 1024759 h 1497725"/>
                  <a:gd name="connsiteX2" fmla="*/ 141889 w 165537"/>
                  <a:gd name="connsiteY2" fmla="*/ 409904 h 1497725"/>
                  <a:gd name="connsiteX3" fmla="*/ 94593 w 165537"/>
                  <a:gd name="connsiteY3" fmla="*/ 0 h 1497725"/>
                </a:gdLst>
                <a:ahLst/>
                <a:cxnLst>
                  <a:cxn ang="0">
                    <a:pos x="connsiteX0" y="connsiteY0"/>
                  </a:cxn>
                  <a:cxn ang="0">
                    <a:pos x="connsiteX1" y="connsiteY1"/>
                  </a:cxn>
                  <a:cxn ang="0">
                    <a:pos x="connsiteX2" y="connsiteY2"/>
                  </a:cxn>
                  <a:cxn ang="0">
                    <a:pos x="connsiteX3" y="connsiteY3"/>
                  </a:cxn>
                </a:cxnLst>
                <a:rect l="l" t="t" r="r" b="b"/>
                <a:pathLst>
                  <a:path w="165537" h="1497725">
                    <a:moveTo>
                      <a:pt x="0" y="1497725"/>
                    </a:moveTo>
                    <a:cubicBezTo>
                      <a:pt x="59120" y="1351893"/>
                      <a:pt x="118241" y="1206062"/>
                      <a:pt x="141889" y="1024759"/>
                    </a:cubicBezTo>
                    <a:cubicBezTo>
                      <a:pt x="165537" y="843456"/>
                      <a:pt x="149772" y="580697"/>
                      <a:pt x="141889" y="409904"/>
                    </a:cubicBezTo>
                    <a:cubicBezTo>
                      <a:pt x="134006" y="239111"/>
                      <a:pt x="114299" y="119555"/>
                      <a:pt x="94593" y="0"/>
                    </a:cubicBezTo>
                  </a:path>
                </a:pathLst>
              </a:custGeom>
              <a:noFill/>
              <a:ln w="38100" cap="flat" cmpd="sng" algn="ctr">
                <a:solidFill>
                  <a:sysClr val="windowText" lastClr="000000"/>
                </a:solidFill>
                <a:prstDash val="solid"/>
                <a:headEnd type="oval" w="med" len="med"/>
                <a:tailEnd type="none" w="med" len="me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Freeform 43"/>
              <p:cNvSpPr/>
              <p:nvPr/>
            </p:nvSpPr>
            <p:spPr>
              <a:xfrm>
                <a:off x="7603960" y="3328793"/>
                <a:ext cx="697032" cy="1335655"/>
              </a:xfrm>
              <a:custGeom>
                <a:avLst/>
                <a:gdLst>
                  <a:gd name="connsiteX0" fmla="*/ 0 w 677917"/>
                  <a:gd name="connsiteY0" fmla="*/ 1277006 h 1277006"/>
                  <a:gd name="connsiteX1" fmla="*/ 252248 w 677917"/>
                  <a:gd name="connsiteY1" fmla="*/ 993227 h 1277006"/>
                  <a:gd name="connsiteX2" fmla="*/ 394138 w 677917"/>
                  <a:gd name="connsiteY2" fmla="*/ 740979 h 1277006"/>
                  <a:gd name="connsiteX3" fmla="*/ 551793 w 677917"/>
                  <a:gd name="connsiteY3" fmla="*/ 299544 h 1277006"/>
                  <a:gd name="connsiteX4" fmla="*/ 677917 w 677917"/>
                  <a:gd name="connsiteY4" fmla="*/ 0 h 1277006"/>
                  <a:gd name="connsiteX5" fmla="*/ 677917 w 677917"/>
                  <a:gd name="connsiteY5" fmla="*/ 0 h 127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917" h="1277006">
                    <a:moveTo>
                      <a:pt x="0" y="1277006"/>
                    </a:moveTo>
                    <a:cubicBezTo>
                      <a:pt x="93279" y="1179785"/>
                      <a:pt x="186558" y="1082565"/>
                      <a:pt x="252248" y="993227"/>
                    </a:cubicBezTo>
                    <a:cubicBezTo>
                      <a:pt x="317938" y="903889"/>
                      <a:pt x="344214" y="856593"/>
                      <a:pt x="394138" y="740979"/>
                    </a:cubicBezTo>
                    <a:cubicBezTo>
                      <a:pt x="444062" y="625365"/>
                      <a:pt x="504496" y="423041"/>
                      <a:pt x="551793" y="299544"/>
                    </a:cubicBezTo>
                    <a:cubicBezTo>
                      <a:pt x="599090" y="176047"/>
                      <a:pt x="677917" y="0"/>
                      <a:pt x="677917" y="0"/>
                    </a:cubicBezTo>
                    <a:lnTo>
                      <a:pt x="677917" y="0"/>
                    </a:lnTo>
                  </a:path>
                </a:pathLst>
              </a:custGeom>
              <a:noFill/>
              <a:ln w="38100" cap="flat" cmpd="sng" algn="ctr">
                <a:solidFill>
                  <a:sysClr val="windowText" lastClr="000000"/>
                </a:solidFill>
                <a:prstDash val="solid"/>
                <a:headEnd type="oval" w="med" len="med"/>
                <a:tailEnd type="oval" w="med" len="me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6" name="Freeform 45"/>
              <p:cNvSpPr/>
              <p:nvPr/>
            </p:nvSpPr>
            <p:spPr>
              <a:xfrm>
                <a:off x="7524328" y="3367791"/>
                <a:ext cx="1440000" cy="3060000"/>
              </a:xfrm>
              <a:custGeom>
                <a:avLst/>
                <a:gdLst>
                  <a:gd name="connsiteX0" fmla="*/ 1387365 w 1387365"/>
                  <a:gd name="connsiteY0" fmla="*/ 0 h 2774731"/>
                  <a:gd name="connsiteX1" fmla="*/ 1261241 w 1387365"/>
                  <a:gd name="connsiteY1" fmla="*/ 693682 h 2774731"/>
                  <a:gd name="connsiteX2" fmla="*/ 1135117 w 1387365"/>
                  <a:gd name="connsiteY2" fmla="*/ 1135117 h 2774731"/>
                  <a:gd name="connsiteX3" fmla="*/ 977462 w 1387365"/>
                  <a:gd name="connsiteY3" fmla="*/ 1529255 h 2774731"/>
                  <a:gd name="connsiteX4" fmla="*/ 725213 w 1387365"/>
                  <a:gd name="connsiteY4" fmla="*/ 2017986 h 2774731"/>
                  <a:gd name="connsiteX5" fmla="*/ 457200 w 1387365"/>
                  <a:gd name="connsiteY5" fmla="*/ 2412124 h 2774731"/>
                  <a:gd name="connsiteX6" fmla="*/ 0 w 1387365"/>
                  <a:gd name="connsiteY6" fmla="*/ 2774731 h 277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65" h="2774731">
                    <a:moveTo>
                      <a:pt x="1387365" y="0"/>
                    </a:moveTo>
                    <a:cubicBezTo>
                      <a:pt x="1345323" y="252248"/>
                      <a:pt x="1303282" y="504496"/>
                      <a:pt x="1261241" y="693682"/>
                    </a:cubicBezTo>
                    <a:cubicBezTo>
                      <a:pt x="1219200" y="882868"/>
                      <a:pt x="1182413" y="995855"/>
                      <a:pt x="1135117" y="1135117"/>
                    </a:cubicBezTo>
                    <a:cubicBezTo>
                      <a:pt x="1087821" y="1274379"/>
                      <a:pt x="1045779" y="1382110"/>
                      <a:pt x="977462" y="1529255"/>
                    </a:cubicBezTo>
                    <a:cubicBezTo>
                      <a:pt x="909145" y="1676400"/>
                      <a:pt x="811923" y="1870841"/>
                      <a:pt x="725213" y="2017986"/>
                    </a:cubicBezTo>
                    <a:cubicBezTo>
                      <a:pt x="638503" y="2165131"/>
                      <a:pt x="578069" y="2286000"/>
                      <a:pt x="457200" y="2412124"/>
                    </a:cubicBezTo>
                    <a:cubicBezTo>
                      <a:pt x="336331" y="2538248"/>
                      <a:pt x="168165" y="2656489"/>
                      <a:pt x="0" y="2774731"/>
                    </a:cubicBezTo>
                  </a:path>
                </a:pathLst>
              </a:custGeom>
              <a:noFill/>
              <a:ln w="38100" cap="flat" cmpd="sng" algn="ctr">
                <a:solidFill>
                  <a:sysClr val="windowText" lastClr="000000"/>
                </a:solidFill>
                <a:prstDash val="solid"/>
                <a:headEnd type="oval" w="med" len="med"/>
                <a:tailEnd type="oval" w="med" len="me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7" name="Straight Connector 50"/>
              <p:cNvCxnSpPr/>
              <p:nvPr/>
            </p:nvCxnSpPr>
            <p:spPr>
              <a:xfrm flipV="1">
                <a:off x="8284782" y="3292477"/>
                <a:ext cx="129680" cy="49468"/>
              </a:xfrm>
              <a:prstGeom prst="line">
                <a:avLst/>
              </a:prstGeom>
              <a:noFill/>
              <a:ln w="9525" cap="flat" cmpd="sng" algn="ctr">
                <a:solidFill>
                  <a:sysClr val="windowText" lastClr="000000">
                    <a:shade val="48000"/>
                    <a:satMod val="110000"/>
                  </a:sysClr>
                </a:solidFill>
                <a:prstDash val="solid"/>
                <a:headEnd type="none" w="med" len="med"/>
                <a:tailEnd type="oval" w="med" len="med"/>
              </a:ln>
              <a:effectLst/>
            </p:spPr>
          </p:cxnSp>
          <p:cxnSp>
            <p:nvCxnSpPr>
              <p:cNvPr id="88" name="Straight Connector 56"/>
              <p:cNvCxnSpPr/>
              <p:nvPr/>
            </p:nvCxnSpPr>
            <p:spPr>
              <a:xfrm>
                <a:off x="8553813" y="3394751"/>
                <a:ext cx="216000" cy="0"/>
              </a:xfrm>
              <a:prstGeom prst="line">
                <a:avLst/>
              </a:prstGeom>
              <a:noFill/>
              <a:ln w="9525" cap="flat" cmpd="sng" algn="ctr">
                <a:solidFill>
                  <a:sysClr val="windowText" lastClr="000000">
                    <a:shade val="48000"/>
                    <a:satMod val="110000"/>
                  </a:sysClr>
                </a:solidFill>
                <a:prstDash val="solid"/>
                <a:headEnd type="oval" w="med" len="med"/>
                <a:tailEnd type="oval" w="med" len="med"/>
              </a:ln>
              <a:effectLst/>
            </p:spPr>
          </p:cxnSp>
          <p:cxnSp>
            <p:nvCxnSpPr>
              <p:cNvPr id="89" name="Straight Connector 59"/>
              <p:cNvCxnSpPr/>
              <p:nvPr/>
            </p:nvCxnSpPr>
            <p:spPr>
              <a:xfrm flipV="1">
                <a:off x="8771083" y="3367792"/>
                <a:ext cx="186072" cy="26959"/>
              </a:xfrm>
              <a:prstGeom prst="line">
                <a:avLst/>
              </a:prstGeom>
              <a:noFill/>
              <a:ln w="9525" cap="flat" cmpd="sng" algn="ctr">
                <a:solidFill>
                  <a:sysClr val="windowText" lastClr="000000">
                    <a:shade val="48000"/>
                    <a:satMod val="110000"/>
                  </a:sysClr>
                </a:solidFill>
                <a:prstDash val="solid"/>
                <a:headEnd type="oval" w="med" len="med"/>
                <a:tailEnd type="oval" w="med" len="med"/>
              </a:ln>
              <a:effectLst/>
            </p:spPr>
          </p:cxnSp>
          <p:cxnSp>
            <p:nvCxnSpPr>
              <p:cNvPr id="90" name="Straight Connector 61"/>
              <p:cNvCxnSpPr/>
              <p:nvPr/>
            </p:nvCxnSpPr>
            <p:spPr>
              <a:xfrm>
                <a:off x="8414462" y="3295813"/>
                <a:ext cx="98462" cy="71979"/>
              </a:xfrm>
              <a:prstGeom prst="line">
                <a:avLst/>
              </a:prstGeom>
              <a:noFill/>
              <a:ln w="9525" cap="flat" cmpd="sng" algn="ctr">
                <a:solidFill>
                  <a:sysClr val="windowText" lastClr="000000">
                    <a:shade val="48000"/>
                    <a:satMod val="110000"/>
                  </a:sysClr>
                </a:solidFill>
                <a:prstDash val="solid"/>
              </a:ln>
              <a:effectLst/>
            </p:spPr>
          </p:cxnSp>
          <p:sp>
            <p:nvSpPr>
              <p:cNvPr id="91" name="Freeform 41"/>
              <p:cNvSpPr/>
              <p:nvPr/>
            </p:nvSpPr>
            <p:spPr>
              <a:xfrm rot="21350032">
                <a:off x="7946825" y="3627353"/>
                <a:ext cx="576000" cy="2340000"/>
              </a:xfrm>
              <a:custGeom>
                <a:avLst/>
                <a:gdLst>
                  <a:gd name="connsiteX0" fmla="*/ 567558 w 567558"/>
                  <a:gd name="connsiteY0" fmla="*/ 0 h 2459421"/>
                  <a:gd name="connsiteX1" fmla="*/ 504496 w 567558"/>
                  <a:gd name="connsiteY1" fmla="*/ 614856 h 2459421"/>
                  <a:gd name="connsiteX2" fmla="*/ 394138 w 567558"/>
                  <a:gd name="connsiteY2" fmla="*/ 1213945 h 2459421"/>
                  <a:gd name="connsiteX3" fmla="*/ 283779 w 567558"/>
                  <a:gd name="connsiteY3" fmla="*/ 1702676 h 2459421"/>
                  <a:gd name="connsiteX4" fmla="*/ 141889 w 567558"/>
                  <a:gd name="connsiteY4" fmla="*/ 2159876 h 2459421"/>
                  <a:gd name="connsiteX5" fmla="*/ 0 w 567558"/>
                  <a:gd name="connsiteY5" fmla="*/ 2459421 h 24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558" h="2459421">
                    <a:moveTo>
                      <a:pt x="567558" y="0"/>
                    </a:moveTo>
                    <a:cubicBezTo>
                      <a:pt x="550478" y="206266"/>
                      <a:pt x="533399" y="412532"/>
                      <a:pt x="504496" y="614856"/>
                    </a:cubicBezTo>
                    <a:cubicBezTo>
                      <a:pt x="475593" y="817180"/>
                      <a:pt x="430924" y="1032642"/>
                      <a:pt x="394138" y="1213945"/>
                    </a:cubicBezTo>
                    <a:cubicBezTo>
                      <a:pt x="357352" y="1395248"/>
                      <a:pt x="325820" y="1545021"/>
                      <a:pt x="283779" y="1702676"/>
                    </a:cubicBezTo>
                    <a:cubicBezTo>
                      <a:pt x="241738" y="1860331"/>
                      <a:pt x="189185" y="2033752"/>
                      <a:pt x="141889" y="2159876"/>
                    </a:cubicBezTo>
                    <a:cubicBezTo>
                      <a:pt x="94593" y="2286000"/>
                      <a:pt x="47296" y="2372710"/>
                      <a:pt x="0" y="2459421"/>
                    </a:cubicBezTo>
                  </a:path>
                </a:pathLst>
              </a:custGeom>
              <a:noFill/>
              <a:ln w="9525" cap="flat" cmpd="sng" algn="ctr">
                <a:solidFill>
                  <a:srgbClr val="FF0000"/>
                </a:solidFill>
                <a:prstDash val="solid"/>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Freeform 47"/>
              <p:cNvSpPr/>
              <p:nvPr/>
            </p:nvSpPr>
            <p:spPr>
              <a:xfrm>
                <a:off x="8434552" y="3342290"/>
                <a:ext cx="0" cy="268013"/>
              </a:xfrm>
              <a:custGeom>
                <a:avLst/>
                <a:gdLst>
                  <a:gd name="connsiteX0" fmla="*/ 0 w 0"/>
                  <a:gd name="connsiteY0" fmla="*/ 268013 h 268013"/>
                  <a:gd name="connsiteX1" fmla="*/ 0 w 0"/>
                  <a:gd name="connsiteY1" fmla="*/ 0 h 268013"/>
                </a:gdLst>
                <a:ahLst/>
                <a:cxnLst>
                  <a:cxn ang="0">
                    <a:pos x="connsiteX0" y="connsiteY0"/>
                  </a:cxn>
                  <a:cxn ang="0">
                    <a:pos x="connsiteX1" y="connsiteY1"/>
                  </a:cxn>
                </a:cxnLst>
                <a:rect l="l" t="t" r="r" b="b"/>
                <a:pathLst>
                  <a:path h="268013">
                    <a:moveTo>
                      <a:pt x="0" y="268013"/>
                    </a:moveTo>
                    <a:lnTo>
                      <a:pt x="0" y="0"/>
                    </a:lnTo>
                  </a:path>
                </a:pathLst>
              </a:custGeom>
              <a:no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Rectangle 39"/>
              <p:cNvSpPr/>
              <p:nvPr/>
            </p:nvSpPr>
            <p:spPr>
              <a:xfrm>
                <a:off x="8316416" y="2996952"/>
                <a:ext cx="276038"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379BB">
                        <a:lumMod val="50000"/>
                      </a:srgbClr>
                    </a:solidFill>
                    <a:effectLst/>
                    <a:uLnTx/>
                    <a:uFillTx/>
                    <a:latin typeface="Calibri"/>
                  </a:rPr>
                  <a:t>2</a:t>
                </a:r>
                <a:endParaRPr kumimoji="0" lang="el-GR" sz="1400" b="1" i="0" u="none" strike="noStrike" kern="0" cap="none" spc="0" normalizeH="0" baseline="0" noProof="0" dirty="0" smtClean="0">
                  <a:ln>
                    <a:noFill/>
                  </a:ln>
                  <a:solidFill>
                    <a:srgbClr val="A379BB">
                      <a:lumMod val="50000"/>
                    </a:srgbClr>
                  </a:solidFill>
                  <a:effectLst/>
                  <a:uLnTx/>
                  <a:uFillTx/>
                  <a:latin typeface="Calibri"/>
                </a:endParaRPr>
              </a:p>
            </p:txBody>
          </p:sp>
          <p:sp>
            <p:nvSpPr>
              <p:cNvPr id="94" name="Rectangle 44"/>
              <p:cNvSpPr/>
              <p:nvPr/>
            </p:nvSpPr>
            <p:spPr>
              <a:xfrm>
                <a:off x="8468816" y="3068960"/>
                <a:ext cx="276038"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379BB">
                        <a:lumMod val="50000"/>
                      </a:srgbClr>
                    </a:solidFill>
                    <a:effectLst/>
                    <a:uLnTx/>
                    <a:uFillTx/>
                    <a:latin typeface="Calibri"/>
                  </a:rPr>
                  <a:t>3</a:t>
                </a:r>
                <a:endParaRPr kumimoji="0" lang="el-GR" sz="1400" b="1" i="0" u="none" strike="noStrike" kern="0" cap="none" spc="0" normalizeH="0" baseline="0" noProof="0" dirty="0" smtClean="0">
                  <a:ln>
                    <a:noFill/>
                  </a:ln>
                  <a:solidFill>
                    <a:srgbClr val="A379BB">
                      <a:lumMod val="50000"/>
                    </a:srgbClr>
                  </a:solidFill>
                  <a:effectLst/>
                  <a:uLnTx/>
                  <a:uFillTx/>
                  <a:latin typeface="Calibri"/>
                </a:endParaRPr>
              </a:p>
            </p:txBody>
          </p:sp>
          <p:sp>
            <p:nvSpPr>
              <p:cNvPr id="95" name="Rectangle 46"/>
              <p:cNvSpPr/>
              <p:nvPr/>
            </p:nvSpPr>
            <p:spPr>
              <a:xfrm>
                <a:off x="8688450" y="3068960"/>
                <a:ext cx="276038"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379BB">
                        <a:lumMod val="50000"/>
                      </a:srgbClr>
                    </a:solidFill>
                    <a:effectLst/>
                    <a:uLnTx/>
                    <a:uFillTx/>
                    <a:latin typeface="Calibri"/>
                  </a:rPr>
                  <a:t>4</a:t>
                </a:r>
                <a:endParaRPr kumimoji="0" lang="el-GR" sz="1400" b="1" i="0" u="none" strike="noStrike" kern="0" cap="none" spc="0" normalizeH="0" baseline="0" noProof="0" dirty="0" smtClean="0">
                  <a:ln>
                    <a:noFill/>
                  </a:ln>
                  <a:solidFill>
                    <a:srgbClr val="A379BB">
                      <a:lumMod val="50000"/>
                    </a:srgbClr>
                  </a:solidFill>
                  <a:effectLst/>
                  <a:uLnTx/>
                  <a:uFillTx/>
                  <a:latin typeface="Calibri"/>
                </a:endParaRPr>
              </a:p>
            </p:txBody>
          </p:sp>
          <p:sp>
            <p:nvSpPr>
              <p:cNvPr id="96" name="Rectangle 51"/>
              <p:cNvSpPr/>
              <p:nvPr/>
            </p:nvSpPr>
            <p:spPr>
              <a:xfrm>
                <a:off x="7230530" y="4437112"/>
                <a:ext cx="410689"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srgbClr val="A379BB">
                        <a:lumMod val="50000"/>
                      </a:srgbClr>
                    </a:solidFill>
                    <a:effectLst/>
                    <a:uLnTx/>
                    <a:uFillTx/>
                    <a:latin typeface="Calibri"/>
                  </a:rPr>
                  <a:t>6α</a:t>
                </a:r>
              </a:p>
            </p:txBody>
          </p:sp>
          <p:sp>
            <p:nvSpPr>
              <p:cNvPr id="97" name="Rectangle 52"/>
              <p:cNvSpPr/>
              <p:nvPr/>
            </p:nvSpPr>
            <p:spPr>
              <a:xfrm>
                <a:off x="7124213" y="6228020"/>
                <a:ext cx="401072"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srgbClr val="A379BB">
                        <a:lumMod val="50000"/>
                      </a:srgbClr>
                    </a:solidFill>
                    <a:effectLst/>
                    <a:uLnTx/>
                    <a:uFillTx/>
                    <a:latin typeface="Calibri"/>
                  </a:rPr>
                  <a:t>6β</a:t>
                </a:r>
              </a:p>
            </p:txBody>
          </p:sp>
          <p:sp>
            <p:nvSpPr>
              <p:cNvPr id="98" name="Rectangle 54"/>
              <p:cNvSpPr/>
              <p:nvPr/>
            </p:nvSpPr>
            <p:spPr>
              <a:xfrm>
                <a:off x="8448736" y="3429000"/>
                <a:ext cx="412164"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rgbClr val="A379BB">
                        <a:lumMod val="50000"/>
                      </a:srgbClr>
                    </a:solidFill>
                    <a:effectLst/>
                    <a:uLnTx/>
                    <a:uFillTx/>
                    <a:latin typeface="Calibri"/>
                  </a:rPr>
                  <a:t>ΘΑ</a:t>
                </a:r>
              </a:p>
            </p:txBody>
          </p:sp>
          <p:sp>
            <p:nvSpPr>
              <p:cNvPr id="99" name="Rectangle 57"/>
              <p:cNvSpPr/>
              <p:nvPr/>
            </p:nvSpPr>
            <p:spPr>
              <a:xfrm>
                <a:off x="3910379" y="5589240"/>
                <a:ext cx="29658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3D3513"/>
                    </a:solidFill>
                    <a:effectLst/>
                    <a:uLnTx/>
                    <a:uFillTx/>
                    <a:latin typeface="Comic Sans MS" pitchFamily="66" charset="0"/>
                  </a:rPr>
                  <a:t>Διάγραμμα</a:t>
                </a:r>
                <a:r>
                  <a:rPr kumimoji="0" lang="en-GB" sz="2400" b="1" i="0" u="none" strike="noStrike" kern="0" cap="none" spc="0" normalizeH="0" baseline="0" noProof="0" dirty="0" smtClean="0">
                    <a:ln>
                      <a:noFill/>
                    </a:ln>
                    <a:solidFill>
                      <a:srgbClr val="3D3513"/>
                    </a:solidFill>
                    <a:effectLst/>
                    <a:uLnTx/>
                    <a:uFillTx/>
                    <a:latin typeface="Comic Sans MS" pitchFamily="66" charset="0"/>
                  </a:rPr>
                  <a:t> Posselt</a:t>
                </a:r>
                <a:r>
                  <a:rPr kumimoji="0" lang="el-GR" sz="2400" b="1" i="0" u="none" strike="noStrike" kern="0" cap="none" spc="0" normalizeH="0" baseline="0" noProof="0" dirty="0" smtClean="0">
                    <a:ln>
                      <a:noFill/>
                    </a:ln>
                    <a:solidFill>
                      <a:srgbClr val="3D3513"/>
                    </a:solidFill>
                    <a:effectLst/>
                    <a:uLnTx/>
                    <a:uFillTx/>
                    <a:latin typeface="Comic Sans MS" pitchFamily="66" charset="0"/>
                  </a:rPr>
                  <a:t> </a:t>
                </a:r>
              </a:p>
            </p:txBody>
          </p:sp>
        </p:grpSp>
      </p:grpSp>
    </p:spTree>
    <p:extLst>
      <p:ext uri="{BB962C8B-B14F-4D97-AF65-F5344CB8AC3E}">
        <p14:creationId xmlns:p14="http://schemas.microsoft.com/office/powerpoint/2010/main" val="700145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1080120"/>
          </a:xfrm>
        </p:spPr>
        <p:txBody>
          <a:bodyPr>
            <a:noAutofit/>
          </a:bodyPr>
          <a:lstStyle/>
          <a:p>
            <a:r>
              <a:rPr lang="el-GR" dirty="0"/>
              <a:t>Θέσεις και Οριακές κινήσεις της κάτω γνάθου</a:t>
            </a:r>
            <a:br>
              <a:rPr lang="el-GR" dirty="0"/>
            </a:br>
            <a:r>
              <a:rPr lang="el-GR" dirty="0"/>
              <a:t>σε Οριζόντιο επίπεδο </a:t>
            </a:r>
          </a:p>
        </p:txBody>
      </p:sp>
      <p:sp>
        <p:nvSpPr>
          <p:cNvPr id="167939" name="Rectangle 3"/>
          <p:cNvSpPr>
            <a:spLocks noGrp="1" noChangeArrowheads="1"/>
          </p:cNvSpPr>
          <p:nvPr>
            <p:ph idx="1"/>
          </p:nvPr>
        </p:nvSpPr>
        <p:spPr>
          <a:xfrm>
            <a:off x="457200" y="1484784"/>
            <a:ext cx="4690864" cy="5256584"/>
          </a:xfrm>
        </p:spPr>
        <p:txBody>
          <a:bodyPr>
            <a:normAutofit/>
          </a:bodyPr>
          <a:lstStyle/>
          <a:p>
            <a:pPr marL="0" indent="0" eaLnBrk="1" hangingPunct="1">
              <a:spcAft>
                <a:spcPts val="0"/>
              </a:spcAft>
              <a:buFont typeface="Wingdings" pitchFamily="2" charset="2"/>
              <a:buNone/>
              <a:defRPr/>
            </a:pPr>
            <a:r>
              <a:rPr lang="el-GR" dirty="0" smtClean="0"/>
              <a:t>Ο φάκελος των κινήσεων της κάτω γνάθου έχει σχήμα ρόμβου.</a:t>
            </a:r>
            <a:endParaRPr lang="en-GB" dirty="0" smtClean="0"/>
          </a:p>
          <a:p>
            <a:pPr marL="252000" indent="-252000" eaLnBrk="1" hangingPunct="1">
              <a:spcAft>
                <a:spcPts val="0"/>
              </a:spcAft>
              <a:buFont typeface="Wingdings" pitchFamily="2" charset="2"/>
              <a:buNone/>
              <a:defRPr/>
            </a:pPr>
            <a:r>
              <a:rPr lang="el-GR" b="1" dirty="0" smtClean="0"/>
              <a:t>ΚΣ.</a:t>
            </a:r>
            <a:r>
              <a:rPr lang="el-GR" dirty="0" smtClean="0"/>
              <a:t> Κεντρική Σχέση.</a:t>
            </a:r>
          </a:p>
          <a:p>
            <a:pPr marL="252000" indent="-252000" eaLnBrk="1" hangingPunct="1">
              <a:spcAft>
                <a:spcPts val="0"/>
              </a:spcAft>
              <a:buFont typeface="Wingdings" pitchFamily="2" charset="2"/>
              <a:buNone/>
              <a:defRPr/>
            </a:pPr>
            <a:r>
              <a:rPr lang="el-GR" b="1" dirty="0" smtClean="0"/>
              <a:t>ΜΣ. </a:t>
            </a:r>
            <a:r>
              <a:rPr lang="el-GR" dirty="0" smtClean="0"/>
              <a:t>Μέγιστη Συναρμογή.</a:t>
            </a:r>
          </a:p>
          <a:p>
            <a:pPr marL="457200" indent="-457200" eaLnBrk="1" hangingPunct="1">
              <a:spcAft>
                <a:spcPts val="0"/>
              </a:spcAft>
              <a:buClrTx/>
              <a:buSzPct val="100000"/>
              <a:buFont typeface="+mj-lt"/>
              <a:buAutoNum type="arabicPeriod"/>
              <a:defRPr/>
            </a:pPr>
            <a:r>
              <a:rPr lang="el-GR" dirty="0" smtClean="0"/>
              <a:t> Αριστερή πλαγιολίσθηση</a:t>
            </a:r>
            <a:r>
              <a:rPr lang="el-GR" b="1" dirty="0" smtClean="0"/>
              <a:t>.</a:t>
            </a:r>
          </a:p>
          <a:p>
            <a:pPr marL="457200" indent="-457200" eaLnBrk="1" hangingPunct="1">
              <a:spcAft>
                <a:spcPts val="0"/>
              </a:spcAft>
              <a:buClrTx/>
              <a:buSzPct val="100000"/>
              <a:buFont typeface="+mj-lt"/>
              <a:buAutoNum type="arabicPeriod"/>
              <a:defRPr/>
            </a:pPr>
            <a:r>
              <a:rPr lang="el-GR" dirty="0" smtClean="0"/>
              <a:t>Από μεγίστη αριστερή πλαγιολίσθηση σε προολίσθηση.</a:t>
            </a:r>
          </a:p>
          <a:p>
            <a:pPr marL="457200" indent="-457200" eaLnBrk="1" hangingPunct="1">
              <a:spcAft>
                <a:spcPts val="0"/>
              </a:spcAft>
              <a:buClrTx/>
              <a:buSzPct val="100000"/>
              <a:buFont typeface="+mj-lt"/>
              <a:buAutoNum type="arabicPeriod"/>
              <a:defRPr/>
            </a:pPr>
            <a:r>
              <a:rPr lang="el-GR" dirty="0" smtClean="0"/>
              <a:t>Δεξιά πλαγιολίσθηση.</a:t>
            </a:r>
          </a:p>
          <a:p>
            <a:pPr marL="457200" indent="-457200" eaLnBrk="1" hangingPunct="1">
              <a:spcAft>
                <a:spcPts val="0"/>
              </a:spcAft>
              <a:buClrTx/>
              <a:buSzPct val="100000"/>
              <a:buFont typeface="+mj-lt"/>
              <a:buAutoNum type="arabicPeriod"/>
              <a:defRPr/>
            </a:pPr>
            <a:r>
              <a:rPr lang="el-GR" dirty="0" smtClean="0"/>
              <a:t>Από μεγίστη δεξιά πλαγιολίσθηση σε προολίσθηση.</a:t>
            </a:r>
            <a:endParaRPr lang="en-GB" dirty="0" smtClean="0"/>
          </a:p>
          <a:p>
            <a:pPr marL="457200" indent="-457200" eaLnBrk="1" hangingPunct="1">
              <a:spcAft>
                <a:spcPts val="0"/>
              </a:spcAft>
              <a:buClrTx/>
              <a:buSzPct val="100000"/>
              <a:buFont typeface="+mj-lt"/>
              <a:buAutoNum type="arabicPeriod"/>
              <a:defRPr/>
            </a:pPr>
            <a:r>
              <a:rPr lang="el-GR" dirty="0" smtClean="0"/>
              <a:t>Μέγιστη προολίσθηση.</a:t>
            </a:r>
            <a:endParaRPr lang="en-GB"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grpSp>
        <p:nvGrpSpPr>
          <p:cNvPr id="5" name="Ομάδα 4"/>
          <p:cNvGrpSpPr/>
          <p:nvPr/>
        </p:nvGrpSpPr>
        <p:grpSpPr>
          <a:xfrm>
            <a:off x="5076496" y="1772816"/>
            <a:ext cx="3960000" cy="2880000"/>
            <a:chOff x="5076496" y="1772816"/>
            <a:chExt cx="3960000" cy="2880000"/>
          </a:xfrm>
        </p:grpSpPr>
        <p:sp>
          <p:nvSpPr>
            <p:cNvPr id="22" name="Rectangle 34"/>
            <p:cNvSpPr/>
            <p:nvPr/>
          </p:nvSpPr>
          <p:spPr>
            <a:xfrm>
              <a:off x="5076496" y="1772816"/>
              <a:ext cx="3960000" cy="2880000"/>
            </a:xfrm>
            <a:prstGeom prst="rect">
              <a:avLst/>
            </a:prstGeom>
            <a:solidFill>
              <a:srgbClr val="CEB966">
                <a:lumMod val="60000"/>
                <a:lumOff val="40000"/>
              </a:srgbClr>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mn-lt"/>
                <a:ea typeface="+mn-ea"/>
                <a:cs typeface="+mn-cs"/>
              </a:endParaRPr>
            </a:p>
          </p:txBody>
        </p:sp>
        <p:grpSp>
          <p:nvGrpSpPr>
            <p:cNvPr id="23" name="Group 35"/>
            <p:cNvGrpSpPr/>
            <p:nvPr/>
          </p:nvGrpSpPr>
          <p:grpSpPr>
            <a:xfrm>
              <a:off x="5238496" y="1981999"/>
              <a:ext cx="3636000" cy="2372949"/>
              <a:chOff x="5076056" y="1916832"/>
              <a:chExt cx="3492000" cy="2351754"/>
            </a:xfrm>
          </p:grpSpPr>
          <p:sp>
            <p:nvSpPr>
              <p:cNvPr id="24" name="Flowchart: Decision 36"/>
              <p:cNvSpPr/>
              <p:nvPr/>
            </p:nvSpPr>
            <p:spPr>
              <a:xfrm>
                <a:off x="5076056" y="2457048"/>
                <a:ext cx="3492000" cy="1440000"/>
              </a:xfrm>
              <a:prstGeom prst="flowChartDecision">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mn-lt"/>
                  <a:ea typeface="+mn-ea"/>
                  <a:cs typeface="+mn-cs"/>
                </a:endParaRPr>
              </a:p>
            </p:txBody>
          </p:sp>
          <p:cxnSp>
            <p:nvCxnSpPr>
              <p:cNvPr id="25" name="Straight Arrow Connector 37"/>
              <p:cNvCxnSpPr/>
              <p:nvPr/>
            </p:nvCxnSpPr>
            <p:spPr>
              <a:xfrm>
                <a:off x="6588224" y="2276872"/>
                <a:ext cx="216024" cy="144016"/>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cxnSp>
            <p:nvCxnSpPr>
              <p:cNvPr id="26" name="Straight Connector 38"/>
              <p:cNvCxnSpPr/>
              <p:nvPr/>
            </p:nvCxnSpPr>
            <p:spPr>
              <a:xfrm rot="-240000" flipH="1">
                <a:off x="6804248" y="2457048"/>
                <a:ext cx="17808" cy="251872"/>
              </a:xfrm>
              <a:prstGeom prst="line">
                <a:avLst/>
              </a:prstGeom>
              <a:noFill/>
              <a:ln w="9525" cap="flat" cmpd="sng" algn="ctr">
                <a:solidFill>
                  <a:sysClr val="windowText" lastClr="000000"/>
                </a:solidFill>
                <a:prstDash val="solid"/>
                <a:headEnd type="oval" w="med" len="med"/>
                <a:tailEnd type="oval" w="med" len="med"/>
              </a:ln>
              <a:effectLst/>
            </p:spPr>
          </p:cxnSp>
          <p:sp>
            <p:nvSpPr>
              <p:cNvPr id="27" name="TextBox 26"/>
              <p:cNvSpPr txBox="1"/>
              <p:nvPr/>
            </p:nvSpPr>
            <p:spPr>
              <a:xfrm>
                <a:off x="6372200" y="1916832"/>
                <a:ext cx="42672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ΚΣ</a:t>
                </a:r>
              </a:p>
            </p:txBody>
          </p:sp>
          <p:cxnSp>
            <p:nvCxnSpPr>
              <p:cNvPr id="28" name="Straight Arrow Connector 40"/>
              <p:cNvCxnSpPr/>
              <p:nvPr/>
            </p:nvCxnSpPr>
            <p:spPr>
              <a:xfrm flipH="1" flipV="1">
                <a:off x="6876256" y="2708920"/>
                <a:ext cx="216000" cy="144016"/>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sp>
            <p:nvSpPr>
              <p:cNvPr id="29" name="TextBox 28"/>
              <p:cNvSpPr txBox="1"/>
              <p:nvPr/>
            </p:nvSpPr>
            <p:spPr>
              <a:xfrm>
                <a:off x="7536322" y="2420888"/>
                <a:ext cx="265106" cy="3050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1</a:t>
                </a:r>
              </a:p>
            </p:txBody>
          </p:sp>
          <p:sp>
            <p:nvSpPr>
              <p:cNvPr id="30" name="TextBox 29"/>
              <p:cNvSpPr txBox="1"/>
              <p:nvPr/>
            </p:nvSpPr>
            <p:spPr>
              <a:xfrm>
                <a:off x="7812360" y="3481263"/>
                <a:ext cx="265106" cy="3050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2</a:t>
                </a:r>
              </a:p>
            </p:txBody>
          </p:sp>
          <p:sp>
            <p:nvSpPr>
              <p:cNvPr id="31" name="TextBox 30"/>
              <p:cNvSpPr txBox="1"/>
              <p:nvPr/>
            </p:nvSpPr>
            <p:spPr>
              <a:xfrm>
                <a:off x="5736122" y="2473151"/>
                <a:ext cx="265106" cy="3050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3</a:t>
                </a:r>
              </a:p>
            </p:txBody>
          </p:sp>
          <p:sp>
            <p:nvSpPr>
              <p:cNvPr id="33" name="TextBox 32"/>
              <p:cNvSpPr txBox="1"/>
              <p:nvPr/>
            </p:nvSpPr>
            <p:spPr>
              <a:xfrm>
                <a:off x="5652120" y="3501008"/>
                <a:ext cx="265106" cy="3050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4</a:t>
                </a:r>
              </a:p>
            </p:txBody>
          </p:sp>
          <p:sp>
            <p:nvSpPr>
              <p:cNvPr id="34" name="TextBox 33"/>
              <p:cNvSpPr txBox="1"/>
              <p:nvPr/>
            </p:nvSpPr>
            <p:spPr>
              <a:xfrm>
                <a:off x="6731410" y="3933056"/>
                <a:ext cx="277422" cy="3355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5</a:t>
                </a:r>
              </a:p>
            </p:txBody>
          </p:sp>
          <p:sp>
            <p:nvSpPr>
              <p:cNvPr id="36" name="Oval 46"/>
              <p:cNvSpPr/>
              <p:nvPr/>
            </p:nvSpPr>
            <p:spPr>
              <a:xfrm>
                <a:off x="6804248" y="3861048"/>
                <a:ext cx="72000" cy="72000"/>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mn-lt"/>
                  <a:ea typeface="+mn-ea"/>
                  <a:cs typeface="+mn-cs"/>
                </a:endParaRPr>
              </a:p>
            </p:txBody>
          </p:sp>
          <p:cxnSp>
            <p:nvCxnSpPr>
              <p:cNvPr id="51" name="Straight Connector 47"/>
              <p:cNvCxnSpPr/>
              <p:nvPr/>
            </p:nvCxnSpPr>
            <p:spPr>
              <a:xfrm rot="120000">
                <a:off x="6809502" y="2457048"/>
                <a:ext cx="54192" cy="1440000"/>
              </a:xfrm>
              <a:prstGeom prst="line">
                <a:avLst/>
              </a:prstGeom>
              <a:noFill/>
              <a:ln w="9525" cap="flat" cmpd="sng" algn="ctr">
                <a:solidFill>
                  <a:srgbClr val="CEB966">
                    <a:shade val="48000"/>
                    <a:satMod val="110000"/>
                  </a:srgbClr>
                </a:solidFill>
                <a:prstDash val="dashDot"/>
              </a:ln>
              <a:effectLst/>
            </p:spPr>
          </p:cxnSp>
          <p:sp>
            <p:nvSpPr>
              <p:cNvPr id="52" name="TextBox 51"/>
              <p:cNvSpPr txBox="1"/>
              <p:nvPr/>
            </p:nvSpPr>
            <p:spPr>
              <a:xfrm>
                <a:off x="7020272" y="2761183"/>
                <a:ext cx="42672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mn-lt"/>
                  </a:rPr>
                  <a:t>ΜΣ</a:t>
                </a:r>
              </a:p>
            </p:txBody>
          </p:sp>
        </p:grpSp>
      </p:grpSp>
      <p:sp>
        <p:nvSpPr>
          <p:cNvPr id="53" name="TextBox 52"/>
          <p:cNvSpPr txBox="1"/>
          <p:nvPr/>
        </p:nvSpPr>
        <p:spPr>
          <a:xfrm>
            <a:off x="5660233" y="4904899"/>
            <a:ext cx="2833724" cy="461665"/>
          </a:xfrm>
          <a:prstGeom prst="rect">
            <a:avLst/>
          </a:prstGeom>
          <a:noFill/>
        </p:spPr>
        <p:txBody>
          <a:bodyPr wrap="none" rtlCol="0">
            <a:spAutoFit/>
          </a:bodyPr>
          <a:lstStyle/>
          <a:p>
            <a:r>
              <a:rPr lang="el-GR" sz="2400" b="1" dirty="0" smtClean="0">
                <a:solidFill>
                  <a:srgbClr val="4B4209"/>
                </a:solidFill>
                <a:latin typeface="+mn-lt"/>
              </a:rPr>
              <a:t>Διάγραμμα του </a:t>
            </a:r>
            <a:r>
              <a:rPr lang="en-GB" sz="2400" b="1" dirty="0" smtClean="0">
                <a:solidFill>
                  <a:srgbClr val="4B4209"/>
                </a:solidFill>
                <a:latin typeface="+mn-lt"/>
              </a:rPr>
              <a:t>Gysi</a:t>
            </a:r>
            <a:r>
              <a:rPr lang="el-GR" sz="2400" b="1" dirty="0" smtClean="0">
                <a:solidFill>
                  <a:srgbClr val="4B4209"/>
                </a:solidFill>
                <a:latin typeface="+mn-lt"/>
              </a:rPr>
              <a:t> </a:t>
            </a:r>
            <a:endParaRPr lang="el-GR" sz="2400" b="1" dirty="0">
              <a:solidFill>
                <a:srgbClr val="4B4209"/>
              </a:solidFill>
              <a:latin typeface="+mn-lt"/>
            </a:endParaRPr>
          </a:p>
        </p:txBody>
      </p:sp>
    </p:spTree>
    <p:extLst>
      <p:ext uri="{BB962C8B-B14F-4D97-AF65-F5344CB8AC3E}">
        <p14:creationId xmlns:p14="http://schemas.microsoft.com/office/powerpoint/2010/main" val="901875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457200" y="1268760"/>
            <a:ext cx="4546848" cy="5472608"/>
          </a:xfrm>
        </p:spPr>
        <p:txBody>
          <a:bodyPr>
            <a:normAutofit/>
          </a:bodyPr>
          <a:lstStyle/>
          <a:p>
            <a:pPr marL="0" indent="0" eaLnBrk="1" hangingPunct="1">
              <a:spcBef>
                <a:spcPts val="600"/>
              </a:spcBef>
              <a:spcAft>
                <a:spcPts val="600"/>
              </a:spcAft>
              <a:buNone/>
              <a:defRPr/>
            </a:pPr>
            <a:r>
              <a:rPr lang="el-GR" dirty="0" smtClean="0"/>
              <a:t>Ο φάκελος των κινήσεων της κάτω γνάθου έχει σχήμα ασπίδας.</a:t>
            </a:r>
          </a:p>
          <a:p>
            <a:pPr marL="0" indent="0">
              <a:spcBef>
                <a:spcPts val="600"/>
              </a:spcBef>
              <a:spcAft>
                <a:spcPts val="600"/>
              </a:spcAft>
              <a:buNone/>
            </a:pPr>
            <a:r>
              <a:rPr lang="el-GR" b="1" dirty="0" smtClean="0"/>
              <a:t>ΚΣ.</a:t>
            </a:r>
            <a:r>
              <a:rPr lang="el-GR" dirty="0" smtClean="0"/>
              <a:t> Κεντρική Σχέση.</a:t>
            </a:r>
          </a:p>
          <a:p>
            <a:pPr marL="1588" indent="0">
              <a:spcBef>
                <a:spcPts val="600"/>
              </a:spcBef>
              <a:spcAft>
                <a:spcPts val="600"/>
              </a:spcAft>
              <a:buNone/>
            </a:pPr>
            <a:r>
              <a:rPr lang="el-GR" b="1" dirty="0" smtClean="0"/>
              <a:t>ΘΑ. </a:t>
            </a:r>
            <a:r>
              <a:rPr lang="el-GR" dirty="0" smtClean="0"/>
              <a:t>Θέση ανάπαυσης.</a:t>
            </a:r>
            <a:endParaRPr lang="en-GB" b="1" dirty="0" smtClean="0"/>
          </a:p>
          <a:p>
            <a:pPr marL="458788" indent="-457200">
              <a:spcBef>
                <a:spcPts val="600"/>
              </a:spcBef>
              <a:spcAft>
                <a:spcPts val="600"/>
              </a:spcAft>
              <a:buClrTx/>
              <a:buSzPct val="100000"/>
              <a:buFont typeface="+mj-lt"/>
              <a:buAutoNum type="arabicPeriod"/>
            </a:pPr>
            <a:r>
              <a:rPr lang="el-GR" dirty="0" smtClean="0"/>
              <a:t>Πλαγιολίσθηση αριστερά.</a:t>
            </a:r>
          </a:p>
          <a:p>
            <a:pPr marL="458788" indent="-457200">
              <a:spcBef>
                <a:spcPts val="600"/>
              </a:spcBef>
              <a:spcAft>
                <a:spcPts val="600"/>
              </a:spcAft>
              <a:buClrTx/>
              <a:buSzPct val="100000"/>
              <a:buFont typeface="+mj-lt"/>
              <a:buAutoNum type="arabicPeriod"/>
            </a:pPr>
            <a:r>
              <a:rPr lang="el-GR" dirty="0" smtClean="0"/>
              <a:t>Κατάσπαση από τη θέση της αριστερής πλαγιολίσθησης.</a:t>
            </a:r>
          </a:p>
          <a:p>
            <a:pPr marL="458788" indent="-457200">
              <a:spcBef>
                <a:spcPts val="600"/>
              </a:spcBef>
              <a:spcAft>
                <a:spcPts val="600"/>
              </a:spcAft>
              <a:buClrTx/>
              <a:buSzPct val="100000"/>
              <a:buFont typeface="+mj-lt"/>
              <a:buAutoNum type="arabicPeriod"/>
            </a:pPr>
            <a:r>
              <a:rPr lang="el-GR" dirty="0" smtClean="0"/>
              <a:t>Κατάσπαση από τη θέση της δεξιάς  πλαγιολίσθησης.</a:t>
            </a:r>
          </a:p>
          <a:p>
            <a:pPr marL="458788" indent="-457200">
              <a:spcBef>
                <a:spcPts val="600"/>
              </a:spcBef>
              <a:spcAft>
                <a:spcPts val="600"/>
              </a:spcAft>
              <a:buClrTx/>
              <a:buSzPct val="100000"/>
              <a:buFont typeface="+mj-lt"/>
              <a:buAutoNum type="arabicPeriod"/>
            </a:pPr>
            <a:r>
              <a:rPr lang="el-GR" dirty="0" smtClean="0"/>
              <a:t>Πλαγιολίσθηση  δεξιά.</a:t>
            </a:r>
          </a:p>
          <a:p>
            <a:pPr marL="458788" indent="-457200">
              <a:spcBef>
                <a:spcPts val="600"/>
              </a:spcBef>
              <a:spcAft>
                <a:spcPts val="600"/>
              </a:spcAft>
              <a:buClrTx/>
              <a:buSzPct val="100000"/>
              <a:buFont typeface="+mj-lt"/>
              <a:buAutoNum type="arabicPeriod"/>
            </a:pPr>
            <a:r>
              <a:rPr lang="el-GR" dirty="0" smtClean="0"/>
              <a:t>Μεγίστη  κατάσπαση.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3" name="Τίτλος 2"/>
          <p:cNvSpPr>
            <a:spLocks noGrp="1"/>
          </p:cNvSpPr>
          <p:nvPr>
            <p:ph type="title"/>
          </p:nvPr>
        </p:nvSpPr>
        <p:spPr>
          <a:xfrm>
            <a:off x="0" y="116632"/>
            <a:ext cx="9144000" cy="1008112"/>
          </a:xfrm>
        </p:spPr>
        <p:txBody>
          <a:bodyPr>
            <a:noAutofit/>
          </a:bodyPr>
          <a:lstStyle/>
          <a:p>
            <a:r>
              <a:rPr lang="el-GR" dirty="0"/>
              <a:t>Θέσεις και Οριακές κινήσεις της κάτω γνάθου</a:t>
            </a:r>
            <a:br>
              <a:rPr lang="el-GR" dirty="0"/>
            </a:br>
            <a:r>
              <a:rPr lang="el-GR" dirty="0"/>
              <a:t>σε μετωπιαίο επίπεδο </a:t>
            </a:r>
          </a:p>
        </p:txBody>
      </p:sp>
      <p:grpSp>
        <p:nvGrpSpPr>
          <p:cNvPr id="4" name="Ομάδα 3"/>
          <p:cNvGrpSpPr/>
          <p:nvPr/>
        </p:nvGrpSpPr>
        <p:grpSpPr>
          <a:xfrm>
            <a:off x="5100804" y="1630753"/>
            <a:ext cx="3780000" cy="3780000"/>
            <a:chOff x="5148064" y="2097272"/>
            <a:chExt cx="3780000" cy="3780000"/>
          </a:xfrm>
        </p:grpSpPr>
        <p:sp>
          <p:nvSpPr>
            <p:cNvPr id="27" name="Rectangle 11"/>
            <p:cNvSpPr/>
            <p:nvPr/>
          </p:nvSpPr>
          <p:spPr>
            <a:xfrm>
              <a:off x="5148064" y="2097272"/>
              <a:ext cx="3780000" cy="3780000"/>
            </a:xfrm>
            <a:prstGeom prst="rect">
              <a:avLst/>
            </a:prstGeom>
            <a:solidFill>
              <a:srgbClr val="CEB966">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TextBox 27"/>
            <p:cNvSpPr txBox="1"/>
            <p:nvPr/>
          </p:nvSpPr>
          <p:spPr>
            <a:xfrm>
              <a:off x="6348610" y="4218248"/>
              <a:ext cx="276038" cy="307777"/>
            </a:xfrm>
            <a:prstGeom prst="rect">
              <a:avLst/>
            </a:prstGeom>
            <a:noFill/>
          </p:spPr>
          <p:txBody>
            <a:bodyPr wrap="none" rtlCol="0">
              <a:spAutoFit/>
            </a:bodyPr>
            <a:lstStyle/>
            <a:p>
              <a:r>
                <a:rPr lang="el-GR" sz="1400" b="1" dirty="0" smtClean="0">
                  <a:solidFill>
                    <a:prstClr val="black"/>
                  </a:solidFill>
                  <a:latin typeface="Calibri"/>
                </a:rPr>
                <a:t>3</a:t>
              </a:r>
              <a:endParaRPr lang="el-GR" sz="1400" b="1" dirty="0">
                <a:solidFill>
                  <a:prstClr val="black"/>
                </a:solidFill>
                <a:latin typeface="Calibri"/>
              </a:endParaRPr>
            </a:p>
          </p:txBody>
        </p:sp>
        <p:sp>
          <p:nvSpPr>
            <p:cNvPr id="29" name="TextBox 28"/>
            <p:cNvSpPr txBox="1"/>
            <p:nvPr/>
          </p:nvSpPr>
          <p:spPr>
            <a:xfrm>
              <a:off x="6876256" y="2276872"/>
              <a:ext cx="426720" cy="307777"/>
            </a:xfrm>
            <a:prstGeom prst="rect">
              <a:avLst/>
            </a:prstGeom>
            <a:noFill/>
          </p:spPr>
          <p:txBody>
            <a:bodyPr wrap="square" rtlCol="0">
              <a:spAutoFit/>
            </a:bodyPr>
            <a:lstStyle/>
            <a:p>
              <a:r>
                <a:rPr lang="el-GR" sz="1400" b="1" dirty="0" smtClean="0">
                  <a:solidFill>
                    <a:prstClr val="black"/>
                  </a:solidFill>
                  <a:latin typeface="Calibri"/>
                </a:rPr>
                <a:t>ΚΣ</a:t>
              </a:r>
              <a:endParaRPr lang="el-GR" sz="1400" b="1" dirty="0">
                <a:solidFill>
                  <a:prstClr val="black"/>
                </a:solidFill>
                <a:latin typeface="Calibri"/>
              </a:endParaRPr>
            </a:p>
          </p:txBody>
        </p:sp>
        <p:sp>
          <p:nvSpPr>
            <p:cNvPr id="30" name="Freeform 7"/>
            <p:cNvSpPr/>
            <p:nvPr/>
          </p:nvSpPr>
          <p:spPr>
            <a:xfrm>
              <a:off x="6523076" y="2939646"/>
              <a:ext cx="599090" cy="155028"/>
            </a:xfrm>
            <a:custGeom>
              <a:avLst/>
              <a:gdLst>
                <a:gd name="connsiteX0" fmla="*/ 599090 w 599090"/>
                <a:gd name="connsiteY0" fmla="*/ 0 h 155028"/>
                <a:gd name="connsiteX1" fmla="*/ 488731 w 599090"/>
                <a:gd name="connsiteY1" fmla="*/ 110359 h 155028"/>
                <a:gd name="connsiteX2" fmla="*/ 283780 w 599090"/>
                <a:gd name="connsiteY2" fmla="*/ 141890 h 155028"/>
                <a:gd name="connsiteX3" fmla="*/ 0 w 599090"/>
                <a:gd name="connsiteY3" fmla="*/ 31531 h 155028"/>
                <a:gd name="connsiteX4" fmla="*/ 0 w 599090"/>
                <a:gd name="connsiteY4" fmla="*/ 31531 h 15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090" h="155028">
                  <a:moveTo>
                    <a:pt x="599090" y="0"/>
                  </a:moveTo>
                  <a:cubicBezTo>
                    <a:pt x="570186" y="43355"/>
                    <a:pt x="541283" y="86711"/>
                    <a:pt x="488731" y="110359"/>
                  </a:cubicBezTo>
                  <a:cubicBezTo>
                    <a:pt x="436179" y="134007"/>
                    <a:pt x="365235" y="155028"/>
                    <a:pt x="283780" y="141890"/>
                  </a:cubicBezTo>
                  <a:cubicBezTo>
                    <a:pt x="202325" y="128752"/>
                    <a:pt x="0" y="31531"/>
                    <a:pt x="0" y="31531"/>
                  </a:cubicBezTo>
                  <a:lnTo>
                    <a:pt x="0" y="31531"/>
                  </a:ln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1" name="Freeform 8"/>
            <p:cNvSpPr/>
            <p:nvPr/>
          </p:nvSpPr>
          <p:spPr>
            <a:xfrm>
              <a:off x="7122166" y="2955412"/>
              <a:ext cx="614855" cy="128752"/>
            </a:xfrm>
            <a:custGeom>
              <a:avLst/>
              <a:gdLst>
                <a:gd name="connsiteX0" fmla="*/ 0 w 614855"/>
                <a:gd name="connsiteY0" fmla="*/ 0 h 128752"/>
                <a:gd name="connsiteX1" fmla="*/ 110358 w 614855"/>
                <a:gd name="connsiteY1" fmla="*/ 94593 h 128752"/>
                <a:gd name="connsiteX2" fmla="*/ 331076 w 614855"/>
                <a:gd name="connsiteY2" fmla="*/ 126124 h 128752"/>
                <a:gd name="connsiteX3" fmla="*/ 504496 w 614855"/>
                <a:gd name="connsiteY3" fmla="*/ 78827 h 128752"/>
                <a:gd name="connsiteX4" fmla="*/ 614855 w 614855"/>
                <a:gd name="connsiteY4" fmla="*/ 15765 h 128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55" h="128752">
                  <a:moveTo>
                    <a:pt x="0" y="0"/>
                  </a:moveTo>
                  <a:cubicBezTo>
                    <a:pt x="27589" y="36786"/>
                    <a:pt x="55179" y="73572"/>
                    <a:pt x="110358" y="94593"/>
                  </a:cubicBezTo>
                  <a:cubicBezTo>
                    <a:pt x="165537" y="115614"/>
                    <a:pt x="265386" y="128752"/>
                    <a:pt x="331076" y="126124"/>
                  </a:cubicBezTo>
                  <a:cubicBezTo>
                    <a:pt x="396766" y="123496"/>
                    <a:pt x="457200" y="97220"/>
                    <a:pt x="504496" y="78827"/>
                  </a:cubicBezTo>
                  <a:cubicBezTo>
                    <a:pt x="551792" y="60434"/>
                    <a:pt x="583323" y="38099"/>
                    <a:pt x="614855" y="15765"/>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 name="Freeform 9"/>
            <p:cNvSpPr/>
            <p:nvPr/>
          </p:nvSpPr>
          <p:spPr>
            <a:xfrm>
              <a:off x="6502056" y="2955412"/>
              <a:ext cx="604344" cy="2506717"/>
            </a:xfrm>
            <a:custGeom>
              <a:avLst/>
              <a:gdLst>
                <a:gd name="connsiteX0" fmla="*/ 52551 w 604344"/>
                <a:gd name="connsiteY0" fmla="*/ 0 h 2506717"/>
                <a:gd name="connsiteX1" fmla="*/ 5255 w 604344"/>
                <a:gd name="connsiteY1" fmla="*/ 441434 h 2506717"/>
                <a:gd name="connsiteX2" fmla="*/ 68317 w 604344"/>
                <a:gd name="connsiteY2" fmla="*/ 1166648 h 2506717"/>
                <a:gd name="connsiteX3" fmla="*/ 415158 w 604344"/>
                <a:gd name="connsiteY3" fmla="*/ 2144110 h 2506717"/>
                <a:gd name="connsiteX4" fmla="*/ 604344 w 604344"/>
                <a:gd name="connsiteY4" fmla="*/ 2506717 h 250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44" h="2506717">
                  <a:moveTo>
                    <a:pt x="52551" y="0"/>
                  </a:moveTo>
                  <a:cubicBezTo>
                    <a:pt x="27589" y="123496"/>
                    <a:pt x="2627" y="246993"/>
                    <a:pt x="5255" y="441434"/>
                  </a:cubicBezTo>
                  <a:cubicBezTo>
                    <a:pt x="7883" y="635875"/>
                    <a:pt x="0" y="882869"/>
                    <a:pt x="68317" y="1166648"/>
                  </a:cubicBezTo>
                  <a:cubicBezTo>
                    <a:pt x="136634" y="1450427"/>
                    <a:pt x="325820" y="1920765"/>
                    <a:pt x="415158" y="2144110"/>
                  </a:cubicBezTo>
                  <a:cubicBezTo>
                    <a:pt x="504496" y="2367455"/>
                    <a:pt x="554420" y="2437086"/>
                    <a:pt x="604344" y="2506717"/>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 name="Freeform 10"/>
            <p:cNvSpPr/>
            <p:nvPr/>
          </p:nvSpPr>
          <p:spPr>
            <a:xfrm>
              <a:off x="7090635" y="2955412"/>
              <a:ext cx="672662" cy="2506717"/>
            </a:xfrm>
            <a:custGeom>
              <a:avLst/>
              <a:gdLst>
                <a:gd name="connsiteX0" fmla="*/ 662152 w 672662"/>
                <a:gd name="connsiteY0" fmla="*/ 0 h 2506717"/>
                <a:gd name="connsiteX1" fmla="*/ 646386 w 672662"/>
                <a:gd name="connsiteY1" fmla="*/ 709448 h 2506717"/>
                <a:gd name="connsiteX2" fmla="*/ 504496 w 672662"/>
                <a:gd name="connsiteY2" fmla="*/ 1466193 h 2506717"/>
                <a:gd name="connsiteX3" fmla="*/ 268014 w 672662"/>
                <a:gd name="connsiteY3" fmla="*/ 2081048 h 2506717"/>
                <a:gd name="connsiteX4" fmla="*/ 0 w 672662"/>
                <a:gd name="connsiteY4" fmla="*/ 2506717 h 250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662" h="2506717">
                  <a:moveTo>
                    <a:pt x="662152" y="0"/>
                  </a:moveTo>
                  <a:cubicBezTo>
                    <a:pt x="667407" y="232541"/>
                    <a:pt x="672662" y="465083"/>
                    <a:pt x="646386" y="709448"/>
                  </a:cubicBezTo>
                  <a:cubicBezTo>
                    <a:pt x="620110" y="953813"/>
                    <a:pt x="567558" y="1237593"/>
                    <a:pt x="504496" y="1466193"/>
                  </a:cubicBezTo>
                  <a:cubicBezTo>
                    <a:pt x="441434" y="1694793"/>
                    <a:pt x="352097" y="1907627"/>
                    <a:pt x="268014" y="2081048"/>
                  </a:cubicBezTo>
                  <a:cubicBezTo>
                    <a:pt x="183931" y="2254469"/>
                    <a:pt x="91965" y="2380593"/>
                    <a:pt x="0" y="2506717"/>
                  </a:cubicBezTo>
                </a:path>
              </a:pathLst>
            </a:custGeom>
            <a:noFill/>
            <a:ln w="38100" cap="flat" cmpd="sng" algn="ctr">
              <a:solidFill>
                <a:sysClr val="windowText" lastClr="000000"/>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4" name="Oval 16"/>
            <p:cNvSpPr/>
            <p:nvPr/>
          </p:nvSpPr>
          <p:spPr>
            <a:xfrm>
              <a:off x="7092288" y="3104976"/>
              <a:ext cx="72000" cy="72000"/>
            </a:xfrm>
            <a:prstGeom prst="ellipse">
              <a:avLst/>
            </a:prstGeom>
            <a:solidFill>
              <a:srgbClr val="C0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35" name="Straight Arrow Connector 17"/>
            <p:cNvCxnSpPr/>
            <p:nvPr/>
          </p:nvCxnSpPr>
          <p:spPr>
            <a:xfrm flipH="1" flipV="1">
              <a:off x="7164288" y="3212976"/>
              <a:ext cx="216024" cy="144016"/>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sp>
          <p:nvSpPr>
            <p:cNvPr id="36" name="TextBox 35"/>
            <p:cNvSpPr txBox="1"/>
            <p:nvPr/>
          </p:nvSpPr>
          <p:spPr>
            <a:xfrm>
              <a:off x="7328188" y="3212976"/>
              <a:ext cx="412164" cy="307777"/>
            </a:xfrm>
            <a:prstGeom prst="rect">
              <a:avLst/>
            </a:prstGeom>
            <a:noFill/>
          </p:spPr>
          <p:txBody>
            <a:bodyPr wrap="none" rtlCol="0">
              <a:spAutoFit/>
            </a:bodyPr>
            <a:lstStyle/>
            <a:p>
              <a:r>
                <a:rPr lang="el-GR" sz="1400" b="1" dirty="0" smtClean="0">
                  <a:solidFill>
                    <a:prstClr val="black"/>
                  </a:solidFill>
                  <a:latin typeface="Calibri"/>
                </a:rPr>
                <a:t>ΘΑ</a:t>
              </a:r>
              <a:endParaRPr lang="el-GR" sz="1400" b="1" dirty="0">
                <a:solidFill>
                  <a:prstClr val="black"/>
                </a:solidFill>
                <a:latin typeface="Calibri"/>
              </a:endParaRPr>
            </a:p>
          </p:txBody>
        </p:sp>
        <p:sp>
          <p:nvSpPr>
            <p:cNvPr id="37" name="TextBox 36"/>
            <p:cNvSpPr txBox="1"/>
            <p:nvPr/>
          </p:nvSpPr>
          <p:spPr>
            <a:xfrm>
              <a:off x="7332292" y="2689175"/>
              <a:ext cx="276038" cy="307777"/>
            </a:xfrm>
            <a:prstGeom prst="rect">
              <a:avLst/>
            </a:prstGeom>
            <a:noFill/>
          </p:spPr>
          <p:txBody>
            <a:bodyPr wrap="none" rtlCol="0">
              <a:spAutoFit/>
            </a:bodyPr>
            <a:lstStyle/>
            <a:p>
              <a:r>
                <a:rPr lang="el-GR" sz="1400" b="1" dirty="0" smtClean="0">
                  <a:solidFill>
                    <a:prstClr val="black"/>
                  </a:solidFill>
                  <a:latin typeface="Calibri"/>
                </a:rPr>
                <a:t>1</a:t>
              </a:r>
              <a:endParaRPr lang="el-GR" sz="1400" b="1" dirty="0">
                <a:solidFill>
                  <a:prstClr val="black"/>
                </a:solidFill>
                <a:latin typeface="Calibri"/>
              </a:endParaRPr>
            </a:p>
          </p:txBody>
        </p:sp>
        <p:sp>
          <p:nvSpPr>
            <p:cNvPr id="38" name="TextBox 37"/>
            <p:cNvSpPr txBox="1"/>
            <p:nvPr/>
          </p:nvSpPr>
          <p:spPr>
            <a:xfrm>
              <a:off x="7608330" y="4201343"/>
              <a:ext cx="276038" cy="307777"/>
            </a:xfrm>
            <a:prstGeom prst="rect">
              <a:avLst/>
            </a:prstGeom>
            <a:noFill/>
          </p:spPr>
          <p:txBody>
            <a:bodyPr wrap="none" rtlCol="0">
              <a:spAutoFit/>
            </a:bodyPr>
            <a:lstStyle/>
            <a:p>
              <a:r>
                <a:rPr lang="el-GR" sz="1400" b="1" dirty="0" smtClean="0">
                  <a:solidFill>
                    <a:prstClr val="black"/>
                  </a:solidFill>
                  <a:latin typeface="Calibri"/>
                </a:rPr>
                <a:t>2</a:t>
              </a:r>
              <a:endParaRPr lang="el-GR" sz="1400" b="1" dirty="0">
                <a:solidFill>
                  <a:prstClr val="black"/>
                </a:solidFill>
                <a:latin typeface="Calibri"/>
              </a:endParaRPr>
            </a:p>
          </p:txBody>
        </p:sp>
        <p:sp>
          <p:nvSpPr>
            <p:cNvPr id="40" name="TextBox 39"/>
            <p:cNvSpPr txBox="1"/>
            <p:nvPr/>
          </p:nvSpPr>
          <p:spPr>
            <a:xfrm>
              <a:off x="6672226" y="2689175"/>
              <a:ext cx="276038" cy="307777"/>
            </a:xfrm>
            <a:prstGeom prst="rect">
              <a:avLst/>
            </a:prstGeom>
            <a:noFill/>
          </p:spPr>
          <p:txBody>
            <a:bodyPr wrap="none" rtlCol="0">
              <a:spAutoFit/>
            </a:bodyPr>
            <a:lstStyle/>
            <a:p>
              <a:r>
                <a:rPr lang="el-GR" sz="1400" b="1" dirty="0" smtClean="0">
                  <a:solidFill>
                    <a:prstClr val="black"/>
                  </a:solidFill>
                  <a:latin typeface="Calibri"/>
                </a:rPr>
                <a:t>4</a:t>
              </a:r>
              <a:endParaRPr lang="el-GR" sz="1400" b="1" dirty="0">
                <a:solidFill>
                  <a:prstClr val="black"/>
                </a:solidFill>
                <a:latin typeface="Calibri"/>
              </a:endParaRPr>
            </a:p>
          </p:txBody>
        </p:sp>
        <p:cxnSp>
          <p:nvCxnSpPr>
            <p:cNvPr id="42" name="Straight Connector 38"/>
            <p:cNvCxnSpPr>
              <a:stCxn id="31" idx="0"/>
            </p:cNvCxnSpPr>
            <p:nvPr/>
          </p:nvCxnSpPr>
          <p:spPr>
            <a:xfrm flipH="1">
              <a:off x="7092279" y="2955412"/>
              <a:ext cx="29887" cy="2484000"/>
            </a:xfrm>
            <a:prstGeom prst="line">
              <a:avLst/>
            </a:prstGeom>
            <a:noFill/>
            <a:ln w="9525" cap="flat" cmpd="sng" algn="ctr">
              <a:solidFill>
                <a:sysClr val="windowText" lastClr="000000">
                  <a:lumMod val="95000"/>
                  <a:lumOff val="5000"/>
                </a:sysClr>
              </a:solidFill>
              <a:prstDash val="dash"/>
              <a:headEnd type="oval" w="med" len="med"/>
              <a:tailEnd type="oval" w="med" len="med"/>
            </a:ln>
            <a:effectLst/>
          </p:spPr>
        </p:cxnSp>
        <p:sp>
          <p:nvSpPr>
            <p:cNvPr id="44" name="TextBox 43"/>
            <p:cNvSpPr txBox="1"/>
            <p:nvPr/>
          </p:nvSpPr>
          <p:spPr>
            <a:xfrm>
              <a:off x="6948264" y="5394702"/>
              <a:ext cx="288862" cy="338554"/>
            </a:xfrm>
            <a:prstGeom prst="rect">
              <a:avLst/>
            </a:prstGeom>
            <a:noFill/>
          </p:spPr>
          <p:txBody>
            <a:bodyPr wrap="none" rtlCol="0">
              <a:spAutoFit/>
            </a:bodyPr>
            <a:lstStyle/>
            <a:p>
              <a:r>
                <a:rPr lang="el-GR" sz="1600" b="1" dirty="0" smtClean="0">
                  <a:solidFill>
                    <a:prstClr val="black"/>
                  </a:solidFill>
                  <a:latin typeface="Calibri"/>
                </a:rPr>
                <a:t>5</a:t>
              </a:r>
              <a:endParaRPr lang="el-GR" sz="1600" b="1" dirty="0">
                <a:solidFill>
                  <a:prstClr val="black"/>
                </a:solidFill>
                <a:latin typeface="Calibri"/>
              </a:endParaRPr>
            </a:p>
          </p:txBody>
        </p:sp>
        <p:cxnSp>
          <p:nvCxnSpPr>
            <p:cNvPr id="45" name="Straight Arrow Connector 42"/>
            <p:cNvCxnSpPr/>
            <p:nvPr/>
          </p:nvCxnSpPr>
          <p:spPr>
            <a:xfrm flipH="1" flipV="1">
              <a:off x="7092280" y="2528936"/>
              <a:ext cx="29886" cy="324000"/>
            </a:xfrm>
            <a:prstGeom prst="straightConnector1">
              <a:avLst/>
            </a:prstGeom>
            <a:noFill/>
            <a:ln w="25400" cap="flat" cmpd="sng" algn="ctr">
              <a:solidFill>
                <a:sysClr val="windowText" lastClr="000000"/>
              </a:solidFill>
              <a:prstDash val="solid"/>
              <a:headEnd type="arrow" w="med" len="med"/>
              <a:tailEnd type="none" w="med" len="med"/>
            </a:ln>
            <a:effectLst>
              <a:outerShdw blurRad="130000" dist="101600" dir="2700000" algn="tl" rotWithShape="0">
                <a:srgbClr val="000000">
                  <a:alpha val="35000"/>
                </a:srgbClr>
              </a:outerShdw>
            </a:effectLst>
          </p:spPr>
        </p:cxnSp>
      </p:grpSp>
    </p:spTree>
    <p:extLst>
      <p:ext uri="{BB962C8B-B14F-4D97-AF65-F5344CB8AC3E}">
        <p14:creationId xmlns:p14="http://schemas.microsoft.com/office/powerpoint/2010/main" val="1084250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630107" y="5805264"/>
            <a:ext cx="1883785" cy="276999"/>
          </a:xfrm>
          <a:prstGeom prst="rect">
            <a:avLst/>
          </a:prstGeom>
        </p:spPr>
        <p:txBody>
          <a:bodyPr wrap="none">
            <a:spAutoFit/>
          </a:bodyPr>
          <a:lstStyle/>
          <a:p>
            <a:r>
              <a:rPr lang="en-US" sz="1200" b="0" dirty="0">
                <a:latin typeface="+mn-lt"/>
                <a:hlinkClick r:id="rId6"/>
              </a:rPr>
              <a:t>Mandibular Movement 3D</a:t>
            </a:r>
            <a:endParaRPr lang="el-GR" sz="1200" b="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
        <p:nvSpPr>
          <p:cNvPr id="5" name="Τίτλος 4"/>
          <p:cNvSpPr>
            <a:spLocks noGrp="1"/>
          </p:cNvSpPr>
          <p:nvPr>
            <p:ph type="title"/>
          </p:nvPr>
        </p:nvSpPr>
        <p:spPr/>
        <p:txBody>
          <a:bodyPr/>
          <a:lstStyle/>
          <a:p>
            <a:r>
              <a:rPr lang="en-US" dirty="0"/>
              <a:t>3D-mandibular movements</a:t>
            </a:r>
            <a:endParaRPr lang="el-GR" dirty="0"/>
          </a:p>
        </p:txBody>
      </p:sp>
    </p:spTree>
    <p:controls>
      <mc:AlternateContent xmlns:mc="http://schemas.openxmlformats.org/markup-compatibility/2006">
        <mc:Choice xmlns:v="urn:schemas-microsoft-com:vml" Requires="v">
          <p:control spid="1033"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94682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a:t>
            </a:r>
            <a:r>
              <a:rPr lang="el-GR" sz="2000" dirty="0"/>
              <a:t>Φυσιολογία Στοματογναθικού Συστήματος </a:t>
            </a:r>
            <a:r>
              <a:rPr lang="en-US" sz="2000" dirty="0"/>
              <a:t>- </a:t>
            </a:r>
            <a:r>
              <a:rPr lang="el-GR" sz="2000" dirty="0" err="1"/>
              <a:t>Συγκλεισιολογία</a:t>
            </a:r>
            <a:r>
              <a:rPr lang="el-GR" sz="2000" dirty="0" smtClean="0"/>
              <a:t>. Ενότητα 9</a:t>
            </a:r>
            <a:r>
              <a:rPr lang="en-US" sz="2000" dirty="0" smtClean="0"/>
              <a:t>:</a:t>
            </a:r>
            <a:r>
              <a:rPr lang="el-GR" sz="2000" dirty="0"/>
              <a:t> Κινησιολογία  της κάτω </a:t>
            </a:r>
            <a:r>
              <a:rPr lang="el-GR" sz="2000" dirty="0" smtClean="0"/>
              <a:t>γνάθου».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317" y="116632"/>
            <a:ext cx="9144317" cy="1008112"/>
          </a:xfrm>
        </p:spPr>
        <p:txBody>
          <a:bodyPr>
            <a:normAutofit fontScale="90000"/>
          </a:bodyPr>
          <a:lstStyle/>
          <a:p>
            <a:r>
              <a:rPr lang="el-GR" dirty="0"/>
              <a:t>Επίπεδα αναφοράς των κινήσεων της κάτω γνάθου</a:t>
            </a:r>
            <a:br>
              <a:rPr lang="el-GR" dirty="0"/>
            </a:br>
            <a:r>
              <a:rPr lang="el-GR" sz="3100" b="0" dirty="0"/>
              <a:t>(οβελιαίο επίπεδο</a:t>
            </a:r>
            <a:r>
              <a:rPr lang="el-GR" sz="3100" b="0" dirty="0" smtClean="0"/>
              <a:t>) 1/3</a:t>
            </a:r>
            <a:endParaRPr lang="el-GR" sz="3100" b="0" dirty="0"/>
          </a:p>
        </p:txBody>
      </p:sp>
      <p:sp>
        <p:nvSpPr>
          <p:cNvPr id="63" name="Content Placeholder 62"/>
          <p:cNvSpPr>
            <a:spLocks noGrp="1"/>
          </p:cNvSpPr>
          <p:nvPr>
            <p:ph idx="1"/>
          </p:nvPr>
        </p:nvSpPr>
        <p:spPr>
          <a:xfrm>
            <a:off x="4716016" y="1268760"/>
            <a:ext cx="4392488" cy="5112568"/>
          </a:xfrm>
        </p:spPr>
        <p:txBody>
          <a:bodyPr anchor="ctr">
            <a:normAutofit/>
          </a:bodyPr>
          <a:lstStyle/>
          <a:p>
            <a:pPr>
              <a:spcAft>
                <a:spcPts val="1200"/>
              </a:spcAft>
              <a:buSzPct val="80000"/>
            </a:pPr>
            <a:r>
              <a:rPr lang="el-GR" dirty="0" smtClean="0"/>
              <a:t>Κατά το </a:t>
            </a:r>
            <a:r>
              <a:rPr lang="el-GR" b="1" dirty="0" smtClean="0"/>
              <a:t>οβελιαίο επίπεδο </a:t>
            </a:r>
            <a:r>
              <a:rPr lang="el-GR" dirty="0" smtClean="0"/>
              <a:t>η κάτω γνάθος δύναται να εκτελεί  μια καθαρά περιστροφική κίνηση όπως επίσης και μετατόπιση. </a:t>
            </a:r>
          </a:p>
          <a:p>
            <a:pPr>
              <a:spcAft>
                <a:spcPts val="1200"/>
              </a:spcAft>
              <a:buSzPct val="80000"/>
            </a:pPr>
            <a:r>
              <a:rPr lang="el-GR" dirty="0" smtClean="0"/>
              <a:t>Η περιστροφή λαμβάνει χώρα γύρω από μια νοητή οριζόντια γραμμή που διέρχεται από τα κέντρα περιστροφής των δύο κονδύλων και ονομάζεται τελικός γίγγλυμος άξονας</a:t>
            </a:r>
            <a:r>
              <a:rPr lang="en-GB" dirty="0" smtClean="0"/>
              <a:t> </a:t>
            </a:r>
            <a:r>
              <a:rPr lang="el-GR" dirty="0" smtClean="0"/>
              <a:t>(</a:t>
            </a:r>
            <a:r>
              <a:rPr lang="en-GB" dirty="0" smtClean="0"/>
              <a:t>hinge axis)</a:t>
            </a:r>
            <a:r>
              <a:rPr lang="el-GR" dirty="0" smtClean="0"/>
              <a:t>. </a:t>
            </a:r>
          </a:p>
        </p:txBody>
      </p:sp>
      <p:grpSp>
        <p:nvGrpSpPr>
          <p:cNvPr id="59" name="Group 56"/>
          <p:cNvGrpSpPr/>
          <p:nvPr/>
        </p:nvGrpSpPr>
        <p:grpSpPr>
          <a:xfrm>
            <a:off x="115719" y="2500306"/>
            <a:ext cx="4600297" cy="3443222"/>
            <a:chOff x="82921" y="2500306"/>
            <a:chExt cx="4600297" cy="3443222"/>
          </a:xfrm>
        </p:grpSpPr>
        <p:grpSp>
          <p:nvGrpSpPr>
            <p:cNvPr id="62" name="Group 63"/>
            <p:cNvGrpSpPr/>
            <p:nvPr/>
          </p:nvGrpSpPr>
          <p:grpSpPr>
            <a:xfrm rot="21403493">
              <a:off x="82921" y="2595528"/>
              <a:ext cx="4600297" cy="3348000"/>
              <a:chOff x="517735" y="1884643"/>
              <a:chExt cx="5894797" cy="4238467"/>
            </a:xfrm>
          </p:grpSpPr>
          <p:grpSp>
            <p:nvGrpSpPr>
              <p:cNvPr id="70" name="Group 58"/>
              <p:cNvGrpSpPr/>
              <p:nvPr/>
            </p:nvGrpSpPr>
            <p:grpSpPr>
              <a:xfrm>
                <a:off x="517735" y="1884643"/>
                <a:ext cx="5894797" cy="3348000"/>
                <a:chOff x="521870" y="1884643"/>
                <a:chExt cx="7271460" cy="4200847"/>
              </a:xfrm>
            </p:grpSpPr>
            <p:cxnSp>
              <p:nvCxnSpPr>
                <p:cNvPr id="72" name="Straight Arrow Connector 68"/>
                <p:cNvCxnSpPr>
                  <a:stCxn id="78" idx="3"/>
                </p:cNvCxnSpPr>
                <p:nvPr/>
              </p:nvCxnSpPr>
              <p:spPr>
                <a:xfrm>
                  <a:off x="5801711" y="2695902"/>
                  <a:ext cx="1991619" cy="233029"/>
                </a:xfrm>
                <a:prstGeom prst="straightConnector1">
                  <a:avLst/>
                </a:prstGeom>
                <a:noFill/>
                <a:ln w="38100" cap="flat" cmpd="sng" algn="ctr">
                  <a:solidFill>
                    <a:sysClr val="windowText" lastClr="000000"/>
                  </a:solidFill>
                  <a:prstDash val="solid"/>
                  <a:tailEnd type="arrow"/>
                </a:ln>
                <a:effectLst>
                  <a:outerShdw blurRad="190500" dist="228600" dir="2700000" sy="90000" rotWithShape="0">
                    <a:srgbClr val="000000">
                      <a:alpha val="25500"/>
                    </a:srgbClr>
                  </a:outerShdw>
                </a:effectLst>
              </p:spPr>
            </p:cxnSp>
            <p:sp>
              <p:nvSpPr>
                <p:cNvPr id="73" name="Curved Down Arrow 35"/>
                <p:cNvSpPr/>
                <p:nvPr/>
              </p:nvSpPr>
              <p:spPr>
                <a:xfrm rot="4012323">
                  <a:off x="850329" y="2109347"/>
                  <a:ext cx="917992" cy="468583"/>
                </a:xfrm>
                <a:prstGeom prst="curvedDownArrow">
                  <a:avLst/>
                </a:pr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a:scene3d>
                  <a:camera prst="orthographicFront">
                    <a:rot lat="1200000" lon="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74" name="Group 64"/>
                <p:cNvGrpSpPr/>
                <p:nvPr/>
              </p:nvGrpSpPr>
              <p:grpSpPr>
                <a:xfrm>
                  <a:off x="2000232" y="1920766"/>
                  <a:ext cx="4642944" cy="4164724"/>
                  <a:chOff x="2000232" y="1920766"/>
                  <a:chExt cx="4642944" cy="4164724"/>
                </a:xfrm>
              </p:grpSpPr>
              <p:sp>
                <p:nvSpPr>
                  <p:cNvPr id="77" name="Freeform 23"/>
                  <p:cNvSpPr/>
                  <p:nvPr/>
                </p:nvSpPr>
                <p:spPr>
                  <a:xfrm>
                    <a:off x="2000232" y="1920766"/>
                    <a:ext cx="4642944" cy="4164724"/>
                  </a:xfrm>
                  <a:custGeom>
                    <a:avLst/>
                    <a:gdLst>
                      <a:gd name="connsiteX0" fmla="*/ 1416268 w 4642944"/>
                      <a:gd name="connsiteY0" fmla="*/ 381000 h 4164724"/>
                      <a:gd name="connsiteX1" fmla="*/ 1558158 w 4642944"/>
                      <a:gd name="connsiteY1" fmla="*/ 743606 h 4164724"/>
                      <a:gd name="connsiteX2" fmla="*/ 1558158 w 4642944"/>
                      <a:gd name="connsiteY2" fmla="*/ 1453055 h 4164724"/>
                      <a:gd name="connsiteX3" fmla="*/ 1558158 w 4642944"/>
                      <a:gd name="connsiteY3" fmla="*/ 1831427 h 4164724"/>
                      <a:gd name="connsiteX4" fmla="*/ 1731579 w 4642944"/>
                      <a:gd name="connsiteY4" fmla="*/ 2020613 h 4164724"/>
                      <a:gd name="connsiteX5" fmla="*/ 1715813 w 4642944"/>
                      <a:gd name="connsiteY5" fmla="*/ 2162503 h 4164724"/>
                      <a:gd name="connsiteX6" fmla="*/ 1952296 w 4642944"/>
                      <a:gd name="connsiteY6" fmla="*/ 2335924 h 4164724"/>
                      <a:gd name="connsiteX7" fmla="*/ 2078420 w 4642944"/>
                      <a:gd name="connsiteY7" fmla="*/ 2225565 h 4164724"/>
                      <a:gd name="connsiteX8" fmla="*/ 2094185 w 4642944"/>
                      <a:gd name="connsiteY8" fmla="*/ 2398986 h 4164724"/>
                      <a:gd name="connsiteX9" fmla="*/ 2283372 w 4642944"/>
                      <a:gd name="connsiteY9" fmla="*/ 2493579 h 4164724"/>
                      <a:gd name="connsiteX10" fmla="*/ 2409496 w 4642944"/>
                      <a:gd name="connsiteY10" fmla="*/ 2414751 h 4164724"/>
                      <a:gd name="connsiteX11" fmla="*/ 2425261 w 4642944"/>
                      <a:gd name="connsiteY11" fmla="*/ 2367455 h 4164724"/>
                      <a:gd name="connsiteX12" fmla="*/ 2472558 w 4642944"/>
                      <a:gd name="connsiteY12" fmla="*/ 2556641 h 4164724"/>
                      <a:gd name="connsiteX13" fmla="*/ 2819399 w 4642944"/>
                      <a:gd name="connsiteY13" fmla="*/ 2651234 h 4164724"/>
                      <a:gd name="connsiteX14" fmla="*/ 2866696 w 4642944"/>
                      <a:gd name="connsiteY14" fmla="*/ 2525110 h 4164724"/>
                      <a:gd name="connsiteX15" fmla="*/ 2913992 w 4642944"/>
                      <a:gd name="connsiteY15" fmla="*/ 2682765 h 4164724"/>
                      <a:gd name="connsiteX16" fmla="*/ 3024351 w 4642944"/>
                      <a:gd name="connsiteY16" fmla="*/ 2714296 h 4164724"/>
                      <a:gd name="connsiteX17" fmla="*/ 3150475 w 4642944"/>
                      <a:gd name="connsiteY17" fmla="*/ 2635468 h 4164724"/>
                      <a:gd name="connsiteX18" fmla="*/ 3182006 w 4642944"/>
                      <a:gd name="connsiteY18" fmla="*/ 2777358 h 4164724"/>
                      <a:gd name="connsiteX19" fmla="*/ 3308130 w 4642944"/>
                      <a:gd name="connsiteY19" fmla="*/ 2824655 h 4164724"/>
                      <a:gd name="connsiteX20" fmla="*/ 3450020 w 4642944"/>
                      <a:gd name="connsiteY20" fmla="*/ 2667000 h 4164724"/>
                      <a:gd name="connsiteX21" fmla="*/ 3481551 w 4642944"/>
                      <a:gd name="connsiteY21" fmla="*/ 2698531 h 4164724"/>
                      <a:gd name="connsiteX22" fmla="*/ 3481551 w 4642944"/>
                      <a:gd name="connsiteY22" fmla="*/ 2840420 h 4164724"/>
                      <a:gd name="connsiteX23" fmla="*/ 3654972 w 4642944"/>
                      <a:gd name="connsiteY23" fmla="*/ 2871951 h 4164724"/>
                      <a:gd name="connsiteX24" fmla="*/ 3828392 w 4642944"/>
                      <a:gd name="connsiteY24" fmla="*/ 2667000 h 4164724"/>
                      <a:gd name="connsiteX25" fmla="*/ 3859923 w 4642944"/>
                      <a:gd name="connsiteY25" fmla="*/ 2603937 h 4164724"/>
                      <a:gd name="connsiteX26" fmla="*/ 3859923 w 4642944"/>
                      <a:gd name="connsiteY26" fmla="*/ 2856186 h 4164724"/>
                      <a:gd name="connsiteX27" fmla="*/ 3875689 w 4642944"/>
                      <a:gd name="connsiteY27" fmla="*/ 2777358 h 4164724"/>
                      <a:gd name="connsiteX28" fmla="*/ 3954516 w 4642944"/>
                      <a:gd name="connsiteY28" fmla="*/ 2887717 h 4164724"/>
                      <a:gd name="connsiteX29" fmla="*/ 4096406 w 4642944"/>
                      <a:gd name="connsiteY29" fmla="*/ 2698531 h 4164724"/>
                      <a:gd name="connsiteX30" fmla="*/ 4127937 w 4642944"/>
                      <a:gd name="connsiteY30" fmla="*/ 2808889 h 4164724"/>
                      <a:gd name="connsiteX31" fmla="*/ 4190999 w 4642944"/>
                      <a:gd name="connsiteY31" fmla="*/ 2887717 h 4164724"/>
                      <a:gd name="connsiteX32" fmla="*/ 4285592 w 4642944"/>
                      <a:gd name="connsiteY32" fmla="*/ 2714296 h 4164724"/>
                      <a:gd name="connsiteX33" fmla="*/ 4301358 w 4642944"/>
                      <a:gd name="connsiteY33" fmla="*/ 2824655 h 4164724"/>
                      <a:gd name="connsiteX34" fmla="*/ 4348654 w 4642944"/>
                      <a:gd name="connsiteY34" fmla="*/ 2856186 h 4164724"/>
                      <a:gd name="connsiteX35" fmla="*/ 4459013 w 4642944"/>
                      <a:gd name="connsiteY35" fmla="*/ 2714296 h 4164724"/>
                      <a:gd name="connsiteX36" fmla="*/ 4474779 w 4642944"/>
                      <a:gd name="connsiteY36" fmla="*/ 2808889 h 4164724"/>
                      <a:gd name="connsiteX37" fmla="*/ 4569372 w 4642944"/>
                      <a:gd name="connsiteY37" fmla="*/ 2730062 h 4164724"/>
                      <a:gd name="connsiteX38" fmla="*/ 4553606 w 4642944"/>
                      <a:gd name="connsiteY38" fmla="*/ 2730062 h 4164724"/>
                      <a:gd name="connsiteX39" fmla="*/ 4616668 w 4642944"/>
                      <a:gd name="connsiteY39" fmla="*/ 2745827 h 4164724"/>
                      <a:gd name="connsiteX40" fmla="*/ 4616668 w 4642944"/>
                      <a:gd name="connsiteY40" fmla="*/ 2887717 h 4164724"/>
                      <a:gd name="connsiteX41" fmla="*/ 4459013 w 4642944"/>
                      <a:gd name="connsiteY41" fmla="*/ 3108434 h 4164724"/>
                      <a:gd name="connsiteX42" fmla="*/ 4380185 w 4642944"/>
                      <a:gd name="connsiteY42" fmla="*/ 3486806 h 4164724"/>
                      <a:gd name="connsiteX43" fmla="*/ 4474779 w 4642944"/>
                      <a:gd name="connsiteY43" fmla="*/ 3802117 h 4164724"/>
                      <a:gd name="connsiteX44" fmla="*/ 4222530 w 4642944"/>
                      <a:gd name="connsiteY44" fmla="*/ 4054365 h 4164724"/>
                      <a:gd name="connsiteX45" fmla="*/ 3970282 w 4642944"/>
                      <a:gd name="connsiteY45" fmla="*/ 3991303 h 4164724"/>
                      <a:gd name="connsiteX46" fmla="*/ 3781096 w 4642944"/>
                      <a:gd name="connsiteY46" fmla="*/ 4133193 h 4164724"/>
                      <a:gd name="connsiteX47" fmla="*/ 3371192 w 4642944"/>
                      <a:gd name="connsiteY47" fmla="*/ 4117427 h 4164724"/>
                      <a:gd name="connsiteX48" fmla="*/ 2472558 w 4642944"/>
                      <a:gd name="connsiteY48" fmla="*/ 3849413 h 4164724"/>
                      <a:gd name="connsiteX49" fmla="*/ 1589689 w 4642944"/>
                      <a:gd name="connsiteY49" fmla="*/ 3313386 h 4164724"/>
                      <a:gd name="connsiteX50" fmla="*/ 1179785 w 4642944"/>
                      <a:gd name="connsiteY50" fmla="*/ 3061137 h 4164724"/>
                      <a:gd name="connsiteX51" fmla="*/ 817179 w 4642944"/>
                      <a:gd name="connsiteY51" fmla="*/ 2856186 h 4164724"/>
                      <a:gd name="connsiteX52" fmla="*/ 643758 w 4642944"/>
                      <a:gd name="connsiteY52" fmla="*/ 2493579 h 4164724"/>
                      <a:gd name="connsiteX53" fmla="*/ 580696 w 4642944"/>
                      <a:gd name="connsiteY53" fmla="*/ 2178268 h 4164724"/>
                      <a:gd name="connsiteX54" fmla="*/ 549165 w 4642944"/>
                      <a:gd name="connsiteY54" fmla="*/ 1563413 h 4164724"/>
                      <a:gd name="connsiteX55" fmla="*/ 265385 w 4642944"/>
                      <a:gd name="connsiteY55" fmla="*/ 712075 h 4164724"/>
                      <a:gd name="connsiteX56" fmla="*/ 170792 w 4642944"/>
                      <a:gd name="connsiteY56" fmla="*/ 570186 h 4164724"/>
                      <a:gd name="connsiteX57" fmla="*/ 60434 w 4642944"/>
                      <a:gd name="connsiteY57" fmla="*/ 396765 h 4164724"/>
                      <a:gd name="connsiteX58" fmla="*/ 60434 w 4642944"/>
                      <a:gd name="connsiteY58" fmla="*/ 128751 h 4164724"/>
                      <a:gd name="connsiteX59" fmla="*/ 423041 w 4642944"/>
                      <a:gd name="connsiteY59" fmla="*/ 2627 h 4164724"/>
                      <a:gd name="connsiteX60" fmla="*/ 722585 w 4642944"/>
                      <a:gd name="connsiteY60" fmla="*/ 112986 h 4164724"/>
                      <a:gd name="connsiteX61" fmla="*/ 817179 w 4642944"/>
                      <a:gd name="connsiteY61" fmla="*/ 239110 h 4164724"/>
                      <a:gd name="connsiteX62" fmla="*/ 706820 w 4642944"/>
                      <a:gd name="connsiteY62" fmla="*/ 459827 h 4164724"/>
                      <a:gd name="connsiteX63" fmla="*/ 675289 w 4642944"/>
                      <a:gd name="connsiteY63" fmla="*/ 790903 h 4164724"/>
                      <a:gd name="connsiteX64" fmla="*/ 943303 w 4642944"/>
                      <a:gd name="connsiteY64" fmla="*/ 932793 h 4164724"/>
                      <a:gd name="connsiteX65" fmla="*/ 1179785 w 4642944"/>
                      <a:gd name="connsiteY65" fmla="*/ 712075 h 4164724"/>
                      <a:gd name="connsiteX66" fmla="*/ 1416268 w 4642944"/>
                      <a:gd name="connsiteY66" fmla="*/ 381000 h 416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42944" h="4164724">
                        <a:moveTo>
                          <a:pt x="1416268" y="381000"/>
                        </a:moveTo>
                        <a:cubicBezTo>
                          <a:pt x="1479330" y="386255"/>
                          <a:pt x="1534510" y="564930"/>
                          <a:pt x="1558158" y="743606"/>
                        </a:cubicBezTo>
                        <a:cubicBezTo>
                          <a:pt x="1581806" y="922282"/>
                          <a:pt x="1558158" y="1453055"/>
                          <a:pt x="1558158" y="1453055"/>
                        </a:cubicBezTo>
                        <a:cubicBezTo>
                          <a:pt x="1558158" y="1634358"/>
                          <a:pt x="1529255" y="1736834"/>
                          <a:pt x="1558158" y="1831427"/>
                        </a:cubicBezTo>
                        <a:cubicBezTo>
                          <a:pt x="1587061" y="1926020"/>
                          <a:pt x="1705303" y="1965434"/>
                          <a:pt x="1731579" y="2020613"/>
                        </a:cubicBezTo>
                        <a:cubicBezTo>
                          <a:pt x="1757855" y="2075792"/>
                          <a:pt x="1679027" y="2109951"/>
                          <a:pt x="1715813" y="2162503"/>
                        </a:cubicBezTo>
                        <a:cubicBezTo>
                          <a:pt x="1752599" y="2215055"/>
                          <a:pt x="1891862" y="2325414"/>
                          <a:pt x="1952296" y="2335924"/>
                        </a:cubicBezTo>
                        <a:cubicBezTo>
                          <a:pt x="2012730" y="2346434"/>
                          <a:pt x="2054772" y="2215055"/>
                          <a:pt x="2078420" y="2225565"/>
                        </a:cubicBezTo>
                        <a:cubicBezTo>
                          <a:pt x="2102068" y="2236075"/>
                          <a:pt x="2060026" y="2354317"/>
                          <a:pt x="2094185" y="2398986"/>
                        </a:cubicBezTo>
                        <a:cubicBezTo>
                          <a:pt x="2128344" y="2443655"/>
                          <a:pt x="2230820" y="2490952"/>
                          <a:pt x="2283372" y="2493579"/>
                        </a:cubicBezTo>
                        <a:cubicBezTo>
                          <a:pt x="2335924" y="2496206"/>
                          <a:pt x="2385848" y="2435772"/>
                          <a:pt x="2409496" y="2414751"/>
                        </a:cubicBezTo>
                        <a:cubicBezTo>
                          <a:pt x="2433144" y="2393730"/>
                          <a:pt x="2414751" y="2343807"/>
                          <a:pt x="2425261" y="2367455"/>
                        </a:cubicBezTo>
                        <a:cubicBezTo>
                          <a:pt x="2435771" y="2391103"/>
                          <a:pt x="2406868" y="2509345"/>
                          <a:pt x="2472558" y="2556641"/>
                        </a:cubicBezTo>
                        <a:cubicBezTo>
                          <a:pt x="2538248" y="2603937"/>
                          <a:pt x="2753709" y="2656489"/>
                          <a:pt x="2819399" y="2651234"/>
                        </a:cubicBezTo>
                        <a:cubicBezTo>
                          <a:pt x="2885089" y="2645979"/>
                          <a:pt x="2850931" y="2519855"/>
                          <a:pt x="2866696" y="2525110"/>
                        </a:cubicBezTo>
                        <a:cubicBezTo>
                          <a:pt x="2882461" y="2530365"/>
                          <a:pt x="2887716" y="2651234"/>
                          <a:pt x="2913992" y="2682765"/>
                        </a:cubicBezTo>
                        <a:cubicBezTo>
                          <a:pt x="2940268" y="2714296"/>
                          <a:pt x="2984937" y="2722179"/>
                          <a:pt x="3024351" y="2714296"/>
                        </a:cubicBezTo>
                        <a:cubicBezTo>
                          <a:pt x="3063765" y="2706413"/>
                          <a:pt x="3124199" y="2624958"/>
                          <a:pt x="3150475" y="2635468"/>
                        </a:cubicBezTo>
                        <a:cubicBezTo>
                          <a:pt x="3176751" y="2645978"/>
                          <a:pt x="3155730" y="2745827"/>
                          <a:pt x="3182006" y="2777358"/>
                        </a:cubicBezTo>
                        <a:cubicBezTo>
                          <a:pt x="3208282" y="2808889"/>
                          <a:pt x="3263461" y="2843048"/>
                          <a:pt x="3308130" y="2824655"/>
                        </a:cubicBezTo>
                        <a:cubicBezTo>
                          <a:pt x="3352799" y="2806262"/>
                          <a:pt x="3421117" y="2688021"/>
                          <a:pt x="3450020" y="2667000"/>
                        </a:cubicBezTo>
                        <a:cubicBezTo>
                          <a:pt x="3478923" y="2645979"/>
                          <a:pt x="3476296" y="2669628"/>
                          <a:pt x="3481551" y="2698531"/>
                        </a:cubicBezTo>
                        <a:cubicBezTo>
                          <a:pt x="3486806" y="2727434"/>
                          <a:pt x="3452648" y="2811517"/>
                          <a:pt x="3481551" y="2840420"/>
                        </a:cubicBezTo>
                        <a:cubicBezTo>
                          <a:pt x="3510454" y="2869323"/>
                          <a:pt x="3597165" y="2900854"/>
                          <a:pt x="3654972" y="2871951"/>
                        </a:cubicBezTo>
                        <a:cubicBezTo>
                          <a:pt x="3712779" y="2843048"/>
                          <a:pt x="3794234" y="2711669"/>
                          <a:pt x="3828392" y="2667000"/>
                        </a:cubicBezTo>
                        <a:cubicBezTo>
                          <a:pt x="3862550" y="2622331"/>
                          <a:pt x="3854668" y="2572406"/>
                          <a:pt x="3859923" y="2603937"/>
                        </a:cubicBezTo>
                        <a:cubicBezTo>
                          <a:pt x="3865178" y="2635468"/>
                          <a:pt x="3857295" y="2827283"/>
                          <a:pt x="3859923" y="2856186"/>
                        </a:cubicBezTo>
                        <a:cubicBezTo>
                          <a:pt x="3862551" y="2885089"/>
                          <a:pt x="3859924" y="2772103"/>
                          <a:pt x="3875689" y="2777358"/>
                        </a:cubicBezTo>
                        <a:cubicBezTo>
                          <a:pt x="3891454" y="2782613"/>
                          <a:pt x="3917730" y="2900855"/>
                          <a:pt x="3954516" y="2887717"/>
                        </a:cubicBezTo>
                        <a:cubicBezTo>
                          <a:pt x="3991302" y="2874579"/>
                          <a:pt x="4067503" y="2711669"/>
                          <a:pt x="4096406" y="2698531"/>
                        </a:cubicBezTo>
                        <a:cubicBezTo>
                          <a:pt x="4125309" y="2685393"/>
                          <a:pt x="4112172" y="2777358"/>
                          <a:pt x="4127937" y="2808889"/>
                        </a:cubicBezTo>
                        <a:cubicBezTo>
                          <a:pt x="4143703" y="2840420"/>
                          <a:pt x="4164723" y="2903482"/>
                          <a:pt x="4190999" y="2887717"/>
                        </a:cubicBezTo>
                        <a:cubicBezTo>
                          <a:pt x="4217275" y="2871952"/>
                          <a:pt x="4267199" y="2724806"/>
                          <a:pt x="4285592" y="2714296"/>
                        </a:cubicBezTo>
                        <a:cubicBezTo>
                          <a:pt x="4303985" y="2703786"/>
                          <a:pt x="4290848" y="2801007"/>
                          <a:pt x="4301358" y="2824655"/>
                        </a:cubicBezTo>
                        <a:cubicBezTo>
                          <a:pt x="4311868" y="2848303"/>
                          <a:pt x="4322378" y="2874579"/>
                          <a:pt x="4348654" y="2856186"/>
                        </a:cubicBezTo>
                        <a:cubicBezTo>
                          <a:pt x="4374930" y="2837793"/>
                          <a:pt x="4437992" y="2722179"/>
                          <a:pt x="4459013" y="2714296"/>
                        </a:cubicBezTo>
                        <a:cubicBezTo>
                          <a:pt x="4480034" y="2706413"/>
                          <a:pt x="4456386" y="2806261"/>
                          <a:pt x="4474779" y="2808889"/>
                        </a:cubicBezTo>
                        <a:cubicBezTo>
                          <a:pt x="4493172" y="2811517"/>
                          <a:pt x="4556234" y="2743200"/>
                          <a:pt x="4569372" y="2730062"/>
                        </a:cubicBezTo>
                        <a:cubicBezTo>
                          <a:pt x="4582510" y="2716924"/>
                          <a:pt x="4545723" y="2727435"/>
                          <a:pt x="4553606" y="2730062"/>
                        </a:cubicBezTo>
                        <a:cubicBezTo>
                          <a:pt x="4561489" y="2732689"/>
                          <a:pt x="4606158" y="2719551"/>
                          <a:pt x="4616668" y="2745827"/>
                        </a:cubicBezTo>
                        <a:cubicBezTo>
                          <a:pt x="4627178" y="2772103"/>
                          <a:pt x="4642944" y="2827283"/>
                          <a:pt x="4616668" y="2887717"/>
                        </a:cubicBezTo>
                        <a:cubicBezTo>
                          <a:pt x="4590392" y="2948151"/>
                          <a:pt x="4498427" y="3008586"/>
                          <a:pt x="4459013" y="3108434"/>
                        </a:cubicBezTo>
                        <a:cubicBezTo>
                          <a:pt x="4419599" y="3208282"/>
                          <a:pt x="4377557" y="3371192"/>
                          <a:pt x="4380185" y="3486806"/>
                        </a:cubicBezTo>
                        <a:cubicBezTo>
                          <a:pt x="4382813" y="3602420"/>
                          <a:pt x="4501055" y="3707524"/>
                          <a:pt x="4474779" y="3802117"/>
                        </a:cubicBezTo>
                        <a:cubicBezTo>
                          <a:pt x="4448503" y="3896710"/>
                          <a:pt x="4306613" y="4022834"/>
                          <a:pt x="4222530" y="4054365"/>
                        </a:cubicBezTo>
                        <a:cubicBezTo>
                          <a:pt x="4138447" y="4085896"/>
                          <a:pt x="4043854" y="3978165"/>
                          <a:pt x="3970282" y="3991303"/>
                        </a:cubicBezTo>
                        <a:cubicBezTo>
                          <a:pt x="3896710" y="4004441"/>
                          <a:pt x="3880944" y="4112172"/>
                          <a:pt x="3781096" y="4133193"/>
                        </a:cubicBezTo>
                        <a:cubicBezTo>
                          <a:pt x="3681248" y="4154214"/>
                          <a:pt x="3589282" y="4164724"/>
                          <a:pt x="3371192" y="4117427"/>
                        </a:cubicBezTo>
                        <a:cubicBezTo>
                          <a:pt x="3153102" y="4070130"/>
                          <a:pt x="2769475" y="3983420"/>
                          <a:pt x="2472558" y="3849413"/>
                        </a:cubicBezTo>
                        <a:cubicBezTo>
                          <a:pt x="2175641" y="3715406"/>
                          <a:pt x="1589689" y="3313386"/>
                          <a:pt x="1589689" y="3313386"/>
                        </a:cubicBezTo>
                        <a:cubicBezTo>
                          <a:pt x="1374227" y="3182007"/>
                          <a:pt x="1308537" y="3137337"/>
                          <a:pt x="1179785" y="3061137"/>
                        </a:cubicBezTo>
                        <a:cubicBezTo>
                          <a:pt x="1051033" y="2984937"/>
                          <a:pt x="906517" y="2950779"/>
                          <a:pt x="817179" y="2856186"/>
                        </a:cubicBezTo>
                        <a:cubicBezTo>
                          <a:pt x="727841" y="2761593"/>
                          <a:pt x="683172" y="2606565"/>
                          <a:pt x="643758" y="2493579"/>
                        </a:cubicBezTo>
                        <a:cubicBezTo>
                          <a:pt x="604344" y="2380593"/>
                          <a:pt x="596462" y="2333296"/>
                          <a:pt x="580696" y="2178268"/>
                        </a:cubicBezTo>
                        <a:cubicBezTo>
                          <a:pt x="564931" y="2023240"/>
                          <a:pt x="601717" y="1807779"/>
                          <a:pt x="549165" y="1563413"/>
                        </a:cubicBezTo>
                        <a:cubicBezTo>
                          <a:pt x="496613" y="1319048"/>
                          <a:pt x="328447" y="877613"/>
                          <a:pt x="265385" y="712075"/>
                        </a:cubicBezTo>
                        <a:cubicBezTo>
                          <a:pt x="202323" y="546537"/>
                          <a:pt x="204950" y="622738"/>
                          <a:pt x="170792" y="570186"/>
                        </a:cubicBezTo>
                        <a:cubicBezTo>
                          <a:pt x="136634" y="517634"/>
                          <a:pt x="78827" y="470338"/>
                          <a:pt x="60434" y="396765"/>
                        </a:cubicBezTo>
                        <a:cubicBezTo>
                          <a:pt x="42041" y="323193"/>
                          <a:pt x="0" y="194441"/>
                          <a:pt x="60434" y="128751"/>
                        </a:cubicBezTo>
                        <a:cubicBezTo>
                          <a:pt x="120868" y="63061"/>
                          <a:pt x="312683" y="5254"/>
                          <a:pt x="423041" y="2627"/>
                        </a:cubicBezTo>
                        <a:cubicBezTo>
                          <a:pt x="533399" y="0"/>
                          <a:pt x="656895" y="73572"/>
                          <a:pt x="722585" y="112986"/>
                        </a:cubicBezTo>
                        <a:cubicBezTo>
                          <a:pt x="788275" y="152400"/>
                          <a:pt x="819806" y="181303"/>
                          <a:pt x="817179" y="239110"/>
                        </a:cubicBezTo>
                        <a:cubicBezTo>
                          <a:pt x="814552" y="296917"/>
                          <a:pt x="730468" y="367862"/>
                          <a:pt x="706820" y="459827"/>
                        </a:cubicBezTo>
                        <a:cubicBezTo>
                          <a:pt x="683172" y="551792"/>
                          <a:pt x="635875" y="712075"/>
                          <a:pt x="675289" y="790903"/>
                        </a:cubicBezTo>
                        <a:cubicBezTo>
                          <a:pt x="714703" y="869731"/>
                          <a:pt x="859220" y="945931"/>
                          <a:pt x="943303" y="932793"/>
                        </a:cubicBezTo>
                        <a:cubicBezTo>
                          <a:pt x="1027386" y="919655"/>
                          <a:pt x="1108840" y="804041"/>
                          <a:pt x="1179785" y="712075"/>
                        </a:cubicBezTo>
                        <a:cubicBezTo>
                          <a:pt x="1250730" y="620109"/>
                          <a:pt x="1353206" y="375745"/>
                          <a:pt x="1416268" y="381000"/>
                        </a:cubicBezTo>
                        <a:close/>
                      </a:path>
                    </a:pathLst>
                  </a:custGeom>
                  <a:solidFill>
                    <a:srgbClr val="CEB966">
                      <a:lumMod val="75000"/>
                    </a:srgbClr>
                  </a:solidFill>
                  <a:ln w="2857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8" name="Freeform 25"/>
                  <p:cNvSpPr/>
                  <p:nvPr/>
                </p:nvSpPr>
                <p:spPr>
                  <a:xfrm>
                    <a:off x="5100145" y="2246586"/>
                    <a:ext cx="1085193" cy="2091558"/>
                  </a:xfrm>
                  <a:custGeom>
                    <a:avLst/>
                    <a:gdLst>
                      <a:gd name="connsiteX0" fmla="*/ 953814 w 1085193"/>
                      <a:gd name="connsiteY0" fmla="*/ 307428 h 2091558"/>
                      <a:gd name="connsiteX1" fmla="*/ 717331 w 1085193"/>
                      <a:gd name="connsiteY1" fmla="*/ 748862 h 2091558"/>
                      <a:gd name="connsiteX2" fmla="*/ 638503 w 1085193"/>
                      <a:gd name="connsiteY2" fmla="*/ 606973 h 2091558"/>
                      <a:gd name="connsiteX3" fmla="*/ 701565 w 1085193"/>
                      <a:gd name="connsiteY3" fmla="*/ 449317 h 2091558"/>
                      <a:gd name="connsiteX4" fmla="*/ 748862 w 1085193"/>
                      <a:gd name="connsiteY4" fmla="*/ 228600 h 2091558"/>
                      <a:gd name="connsiteX5" fmla="*/ 543910 w 1085193"/>
                      <a:gd name="connsiteY5" fmla="*/ 86711 h 2091558"/>
                      <a:gd name="connsiteX6" fmla="*/ 323193 w 1085193"/>
                      <a:gd name="connsiteY6" fmla="*/ 7883 h 2091558"/>
                      <a:gd name="connsiteX7" fmla="*/ 102476 w 1085193"/>
                      <a:gd name="connsiteY7" fmla="*/ 39414 h 2091558"/>
                      <a:gd name="connsiteX8" fmla="*/ 39414 w 1085193"/>
                      <a:gd name="connsiteY8" fmla="*/ 149773 h 2091558"/>
                      <a:gd name="connsiteX9" fmla="*/ 23648 w 1085193"/>
                      <a:gd name="connsiteY9" fmla="*/ 228600 h 2091558"/>
                      <a:gd name="connsiteX10" fmla="*/ 181303 w 1085193"/>
                      <a:gd name="connsiteY10" fmla="*/ 433552 h 2091558"/>
                      <a:gd name="connsiteX11" fmla="*/ 323193 w 1085193"/>
                      <a:gd name="connsiteY11" fmla="*/ 827690 h 2091558"/>
                      <a:gd name="connsiteX12" fmla="*/ 323193 w 1085193"/>
                      <a:gd name="connsiteY12" fmla="*/ 1079938 h 2091558"/>
                      <a:gd name="connsiteX13" fmla="*/ 323193 w 1085193"/>
                      <a:gd name="connsiteY13" fmla="*/ 1426780 h 2091558"/>
                      <a:gd name="connsiteX14" fmla="*/ 323193 w 1085193"/>
                      <a:gd name="connsiteY14" fmla="*/ 1679028 h 2091558"/>
                      <a:gd name="connsiteX15" fmla="*/ 275896 w 1085193"/>
                      <a:gd name="connsiteY15" fmla="*/ 1947042 h 2091558"/>
                      <a:gd name="connsiteX16" fmla="*/ 244365 w 1085193"/>
                      <a:gd name="connsiteY16" fmla="*/ 1994338 h 2091558"/>
                      <a:gd name="connsiteX17" fmla="*/ 354724 w 1085193"/>
                      <a:gd name="connsiteY17" fmla="*/ 2088931 h 2091558"/>
                      <a:gd name="connsiteX18" fmla="*/ 417786 w 1085193"/>
                      <a:gd name="connsiteY18" fmla="*/ 1978573 h 2091558"/>
                      <a:gd name="connsiteX19" fmla="*/ 622738 w 1085193"/>
                      <a:gd name="connsiteY19" fmla="*/ 1994338 h 2091558"/>
                      <a:gd name="connsiteX20" fmla="*/ 575441 w 1085193"/>
                      <a:gd name="connsiteY20" fmla="*/ 1868214 h 2091558"/>
                      <a:gd name="connsiteX21" fmla="*/ 575441 w 1085193"/>
                      <a:gd name="connsiteY21" fmla="*/ 1883980 h 2091558"/>
                      <a:gd name="connsiteX22" fmla="*/ 449317 w 1085193"/>
                      <a:gd name="connsiteY22" fmla="*/ 1805152 h 2091558"/>
                      <a:gd name="connsiteX23" fmla="*/ 575441 w 1085193"/>
                      <a:gd name="connsiteY23" fmla="*/ 1521373 h 2091558"/>
                      <a:gd name="connsiteX24" fmla="*/ 701565 w 1085193"/>
                      <a:gd name="connsiteY24" fmla="*/ 1505607 h 2091558"/>
                      <a:gd name="connsiteX25" fmla="*/ 890752 w 1085193"/>
                      <a:gd name="connsiteY25" fmla="*/ 1568669 h 2091558"/>
                      <a:gd name="connsiteX26" fmla="*/ 938048 w 1085193"/>
                      <a:gd name="connsiteY26" fmla="*/ 1647497 h 2091558"/>
                      <a:gd name="connsiteX27" fmla="*/ 922283 w 1085193"/>
                      <a:gd name="connsiteY27" fmla="*/ 1395248 h 2091558"/>
                      <a:gd name="connsiteX28" fmla="*/ 922283 w 1085193"/>
                      <a:gd name="connsiteY28" fmla="*/ 1300655 h 2091558"/>
                      <a:gd name="connsiteX29" fmla="*/ 1001110 w 1085193"/>
                      <a:gd name="connsiteY29" fmla="*/ 1127235 h 2091558"/>
                      <a:gd name="connsiteX30" fmla="*/ 1048407 w 1085193"/>
                      <a:gd name="connsiteY30" fmla="*/ 748862 h 2091558"/>
                      <a:gd name="connsiteX31" fmla="*/ 1064172 w 1085193"/>
                      <a:gd name="connsiteY31" fmla="*/ 370490 h 2091558"/>
                      <a:gd name="connsiteX32" fmla="*/ 1064172 w 1085193"/>
                      <a:gd name="connsiteY32" fmla="*/ 291662 h 2091558"/>
                      <a:gd name="connsiteX33" fmla="*/ 953814 w 1085193"/>
                      <a:gd name="connsiteY33" fmla="*/ 307428 h 20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5193" h="2091558">
                        <a:moveTo>
                          <a:pt x="953814" y="307428"/>
                        </a:moveTo>
                        <a:cubicBezTo>
                          <a:pt x="896007" y="383628"/>
                          <a:pt x="769883" y="698938"/>
                          <a:pt x="717331" y="748862"/>
                        </a:cubicBezTo>
                        <a:cubicBezTo>
                          <a:pt x="664779" y="798786"/>
                          <a:pt x="641131" y="656897"/>
                          <a:pt x="638503" y="606973"/>
                        </a:cubicBezTo>
                        <a:cubicBezTo>
                          <a:pt x="635875" y="557049"/>
                          <a:pt x="683172" y="512379"/>
                          <a:pt x="701565" y="449317"/>
                        </a:cubicBezTo>
                        <a:cubicBezTo>
                          <a:pt x="719958" y="386255"/>
                          <a:pt x="775138" y="289034"/>
                          <a:pt x="748862" y="228600"/>
                        </a:cubicBezTo>
                        <a:cubicBezTo>
                          <a:pt x="722586" y="168166"/>
                          <a:pt x="614855" y="123497"/>
                          <a:pt x="543910" y="86711"/>
                        </a:cubicBezTo>
                        <a:cubicBezTo>
                          <a:pt x="472965" y="49925"/>
                          <a:pt x="396765" y="15766"/>
                          <a:pt x="323193" y="7883"/>
                        </a:cubicBezTo>
                        <a:cubicBezTo>
                          <a:pt x="249621" y="0"/>
                          <a:pt x="149772" y="15766"/>
                          <a:pt x="102476" y="39414"/>
                        </a:cubicBezTo>
                        <a:cubicBezTo>
                          <a:pt x="55180" y="63062"/>
                          <a:pt x="52552" y="118242"/>
                          <a:pt x="39414" y="149773"/>
                        </a:cubicBezTo>
                        <a:cubicBezTo>
                          <a:pt x="26276" y="181304"/>
                          <a:pt x="0" y="181304"/>
                          <a:pt x="23648" y="228600"/>
                        </a:cubicBezTo>
                        <a:cubicBezTo>
                          <a:pt x="47296" y="275897"/>
                          <a:pt x="131379" y="333704"/>
                          <a:pt x="181303" y="433552"/>
                        </a:cubicBezTo>
                        <a:cubicBezTo>
                          <a:pt x="231227" y="533400"/>
                          <a:pt x="299545" y="719959"/>
                          <a:pt x="323193" y="827690"/>
                        </a:cubicBezTo>
                        <a:cubicBezTo>
                          <a:pt x="346841" y="935421"/>
                          <a:pt x="323193" y="1079938"/>
                          <a:pt x="323193" y="1079938"/>
                        </a:cubicBezTo>
                        <a:lnTo>
                          <a:pt x="323193" y="1426780"/>
                        </a:lnTo>
                        <a:cubicBezTo>
                          <a:pt x="323193" y="1526628"/>
                          <a:pt x="331076" y="1592318"/>
                          <a:pt x="323193" y="1679028"/>
                        </a:cubicBezTo>
                        <a:cubicBezTo>
                          <a:pt x="315310" y="1765738"/>
                          <a:pt x="289034" y="1894490"/>
                          <a:pt x="275896" y="1947042"/>
                        </a:cubicBezTo>
                        <a:cubicBezTo>
                          <a:pt x="262758" y="1999594"/>
                          <a:pt x="231227" y="1970690"/>
                          <a:pt x="244365" y="1994338"/>
                        </a:cubicBezTo>
                        <a:cubicBezTo>
                          <a:pt x="257503" y="2017986"/>
                          <a:pt x="325821" y="2091558"/>
                          <a:pt x="354724" y="2088931"/>
                        </a:cubicBezTo>
                        <a:cubicBezTo>
                          <a:pt x="383627" y="2086304"/>
                          <a:pt x="373117" y="1994339"/>
                          <a:pt x="417786" y="1978573"/>
                        </a:cubicBezTo>
                        <a:cubicBezTo>
                          <a:pt x="462455" y="1962808"/>
                          <a:pt x="596462" y="2012731"/>
                          <a:pt x="622738" y="1994338"/>
                        </a:cubicBezTo>
                        <a:cubicBezTo>
                          <a:pt x="649014" y="1975945"/>
                          <a:pt x="583324" y="1886607"/>
                          <a:pt x="575441" y="1868214"/>
                        </a:cubicBezTo>
                        <a:cubicBezTo>
                          <a:pt x="567558" y="1849821"/>
                          <a:pt x="596462" y="1894490"/>
                          <a:pt x="575441" y="1883980"/>
                        </a:cubicBezTo>
                        <a:cubicBezTo>
                          <a:pt x="554420" y="1873470"/>
                          <a:pt x="449317" y="1865586"/>
                          <a:pt x="449317" y="1805152"/>
                        </a:cubicBezTo>
                        <a:cubicBezTo>
                          <a:pt x="449317" y="1744718"/>
                          <a:pt x="533400" y="1571297"/>
                          <a:pt x="575441" y="1521373"/>
                        </a:cubicBezTo>
                        <a:cubicBezTo>
                          <a:pt x="617482" y="1471449"/>
                          <a:pt x="649013" y="1497724"/>
                          <a:pt x="701565" y="1505607"/>
                        </a:cubicBezTo>
                        <a:cubicBezTo>
                          <a:pt x="754117" y="1513490"/>
                          <a:pt x="851338" y="1545021"/>
                          <a:pt x="890752" y="1568669"/>
                        </a:cubicBezTo>
                        <a:cubicBezTo>
                          <a:pt x="930166" y="1592317"/>
                          <a:pt x="932793" y="1676401"/>
                          <a:pt x="938048" y="1647497"/>
                        </a:cubicBezTo>
                        <a:cubicBezTo>
                          <a:pt x="943303" y="1618593"/>
                          <a:pt x="924911" y="1453055"/>
                          <a:pt x="922283" y="1395248"/>
                        </a:cubicBezTo>
                        <a:cubicBezTo>
                          <a:pt x="919656" y="1337441"/>
                          <a:pt x="909145" y="1345324"/>
                          <a:pt x="922283" y="1300655"/>
                        </a:cubicBezTo>
                        <a:cubicBezTo>
                          <a:pt x="935421" y="1255986"/>
                          <a:pt x="980089" y="1219200"/>
                          <a:pt x="1001110" y="1127235"/>
                        </a:cubicBezTo>
                        <a:cubicBezTo>
                          <a:pt x="1022131" y="1035270"/>
                          <a:pt x="1037897" y="874986"/>
                          <a:pt x="1048407" y="748862"/>
                        </a:cubicBezTo>
                        <a:cubicBezTo>
                          <a:pt x="1058917" y="622738"/>
                          <a:pt x="1061545" y="446690"/>
                          <a:pt x="1064172" y="370490"/>
                        </a:cubicBezTo>
                        <a:cubicBezTo>
                          <a:pt x="1066800" y="294290"/>
                          <a:pt x="1085193" y="307428"/>
                          <a:pt x="1064172" y="291662"/>
                        </a:cubicBezTo>
                        <a:cubicBezTo>
                          <a:pt x="1043151" y="275896"/>
                          <a:pt x="1011621" y="231228"/>
                          <a:pt x="953814" y="307428"/>
                        </a:cubicBezTo>
                        <a:close/>
                      </a:path>
                    </a:pathLst>
                  </a:custGeom>
                  <a:solidFill>
                    <a:srgbClr val="CEB966"/>
                  </a:solidFill>
                  <a:ln w="3810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Freeform 27"/>
                  <p:cNvSpPr/>
                  <p:nvPr/>
                </p:nvSpPr>
                <p:spPr>
                  <a:xfrm>
                    <a:off x="4398579" y="4080642"/>
                    <a:ext cx="1090449" cy="670034"/>
                  </a:xfrm>
                  <a:custGeom>
                    <a:avLst/>
                    <a:gdLst>
                      <a:gd name="connsiteX0" fmla="*/ 0 w 1090449"/>
                      <a:gd name="connsiteY0" fmla="*/ 49924 h 670034"/>
                      <a:gd name="connsiteX1" fmla="*/ 47297 w 1090449"/>
                      <a:gd name="connsiteY1" fmla="*/ 2627 h 670034"/>
                      <a:gd name="connsiteX2" fmla="*/ 126124 w 1090449"/>
                      <a:gd name="connsiteY2" fmla="*/ 65689 h 670034"/>
                      <a:gd name="connsiteX3" fmla="*/ 268014 w 1090449"/>
                      <a:gd name="connsiteY3" fmla="*/ 34158 h 670034"/>
                      <a:gd name="connsiteX4" fmla="*/ 378373 w 1090449"/>
                      <a:gd name="connsiteY4" fmla="*/ 65689 h 670034"/>
                      <a:gd name="connsiteX5" fmla="*/ 409904 w 1090449"/>
                      <a:gd name="connsiteY5" fmla="*/ 97220 h 670034"/>
                      <a:gd name="connsiteX6" fmla="*/ 488731 w 1090449"/>
                      <a:gd name="connsiteY6" fmla="*/ 49924 h 670034"/>
                      <a:gd name="connsiteX7" fmla="*/ 567559 w 1090449"/>
                      <a:gd name="connsiteY7" fmla="*/ 97220 h 670034"/>
                      <a:gd name="connsiteX8" fmla="*/ 599090 w 1090449"/>
                      <a:gd name="connsiteY8" fmla="*/ 160282 h 670034"/>
                      <a:gd name="connsiteX9" fmla="*/ 693683 w 1090449"/>
                      <a:gd name="connsiteY9" fmla="*/ 97220 h 670034"/>
                      <a:gd name="connsiteX10" fmla="*/ 788276 w 1090449"/>
                      <a:gd name="connsiteY10" fmla="*/ 97220 h 670034"/>
                      <a:gd name="connsiteX11" fmla="*/ 819807 w 1090449"/>
                      <a:gd name="connsiteY11" fmla="*/ 160282 h 670034"/>
                      <a:gd name="connsiteX12" fmla="*/ 819807 w 1090449"/>
                      <a:gd name="connsiteY12" fmla="*/ 160282 h 670034"/>
                      <a:gd name="connsiteX13" fmla="*/ 725214 w 1090449"/>
                      <a:gd name="connsiteY13" fmla="*/ 270641 h 670034"/>
                      <a:gd name="connsiteX14" fmla="*/ 725214 w 1090449"/>
                      <a:gd name="connsiteY14" fmla="*/ 317937 h 670034"/>
                      <a:gd name="connsiteX15" fmla="*/ 725214 w 1090449"/>
                      <a:gd name="connsiteY15" fmla="*/ 475592 h 670034"/>
                      <a:gd name="connsiteX16" fmla="*/ 725214 w 1090449"/>
                      <a:gd name="connsiteY16" fmla="*/ 570186 h 670034"/>
                      <a:gd name="connsiteX17" fmla="*/ 772511 w 1090449"/>
                      <a:gd name="connsiteY17" fmla="*/ 649013 h 670034"/>
                      <a:gd name="connsiteX18" fmla="*/ 898635 w 1090449"/>
                      <a:gd name="connsiteY18" fmla="*/ 649013 h 670034"/>
                      <a:gd name="connsiteX19" fmla="*/ 930166 w 1090449"/>
                      <a:gd name="connsiteY19" fmla="*/ 522889 h 670034"/>
                      <a:gd name="connsiteX20" fmla="*/ 930166 w 1090449"/>
                      <a:gd name="connsiteY20" fmla="*/ 601717 h 670034"/>
                      <a:gd name="connsiteX21" fmla="*/ 1008993 w 1090449"/>
                      <a:gd name="connsiteY21" fmla="*/ 459827 h 670034"/>
                      <a:gd name="connsiteX22" fmla="*/ 1040524 w 1090449"/>
                      <a:gd name="connsiteY22" fmla="*/ 380999 h 670034"/>
                      <a:gd name="connsiteX23" fmla="*/ 1087821 w 1090449"/>
                      <a:gd name="connsiteY23" fmla="*/ 333703 h 670034"/>
                      <a:gd name="connsiteX24" fmla="*/ 1056290 w 1090449"/>
                      <a:gd name="connsiteY24" fmla="*/ 254875 h 670034"/>
                      <a:gd name="connsiteX25" fmla="*/ 961697 w 1090449"/>
                      <a:gd name="connsiteY25" fmla="*/ 144517 h 670034"/>
                      <a:gd name="connsiteX26" fmla="*/ 914400 w 1090449"/>
                      <a:gd name="connsiteY26" fmla="*/ 144517 h 6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0449" h="670034">
                        <a:moveTo>
                          <a:pt x="0" y="49924"/>
                        </a:moveTo>
                        <a:cubicBezTo>
                          <a:pt x="13138" y="24962"/>
                          <a:pt x="26276" y="0"/>
                          <a:pt x="47297" y="2627"/>
                        </a:cubicBezTo>
                        <a:cubicBezTo>
                          <a:pt x="68318" y="5254"/>
                          <a:pt x="89338" y="60434"/>
                          <a:pt x="126124" y="65689"/>
                        </a:cubicBezTo>
                        <a:cubicBezTo>
                          <a:pt x="162910" y="70944"/>
                          <a:pt x="225973" y="34158"/>
                          <a:pt x="268014" y="34158"/>
                        </a:cubicBezTo>
                        <a:cubicBezTo>
                          <a:pt x="310055" y="34158"/>
                          <a:pt x="354725" y="55179"/>
                          <a:pt x="378373" y="65689"/>
                        </a:cubicBezTo>
                        <a:cubicBezTo>
                          <a:pt x="402021" y="76199"/>
                          <a:pt x="391511" y="99847"/>
                          <a:pt x="409904" y="97220"/>
                        </a:cubicBezTo>
                        <a:cubicBezTo>
                          <a:pt x="428297" y="94593"/>
                          <a:pt x="462455" y="49924"/>
                          <a:pt x="488731" y="49924"/>
                        </a:cubicBezTo>
                        <a:cubicBezTo>
                          <a:pt x="515007" y="49924"/>
                          <a:pt x="549166" y="78827"/>
                          <a:pt x="567559" y="97220"/>
                        </a:cubicBezTo>
                        <a:cubicBezTo>
                          <a:pt x="585952" y="115613"/>
                          <a:pt x="578069" y="160282"/>
                          <a:pt x="599090" y="160282"/>
                        </a:cubicBezTo>
                        <a:cubicBezTo>
                          <a:pt x="620111" y="160282"/>
                          <a:pt x="662152" y="107730"/>
                          <a:pt x="693683" y="97220"/>
                        </a:cubicBezTo>
                        <a:cubicBezTo>
                          <a:pt x="725214" y="86710"/>
                          <a:pt x="767255" y="86710"/>
                          <a:pt x="788276" y="97220"/>
                        </a:cubicBezTo>
                        <a:cubicBezTo>
                          <a:pt x="809297" y="107730"/>
                          <a:pt x="819807" y="160282"/>
                          <a:pt x="819807" y="160282"/>
                        </a:cubicBezTo>
                        <a:lnTo>
                          <a:pt x="819807" y="160282"/>
                        </a:lnTo>
                        <a:cubicBezTo>
                          <a:pt x="804042" y="178675"/>
                          <a:pt x="740979" y="244365"/>
                          <a:pt x="725214" y="270641"/>
                        </a:cubicBezTo>
                        <a:cubicBezTo>
                          <a:pt x="709449" y="296917"/>
                          <a:pt x="725214" y="317937"/>
                          <a:pt x="725214" y="317937"/>
                        </a:cubicBezTo>
                        <a:lnTo>
                          <a:pt x="725214" y="475592"/>
                        </a:lnTo>
                        <a:cubicBezTo>
                          <a:pt x="725214" y="517633"/>
                          <a:pt x="717331" y="541283"/>
                          <a:pt x="725214" y="570186"/>
                        </a:cubicBezTo>
                        <a:cubicBezTo>
                          <a:pt x="733097" y="599089"/>
                          <a:pt x="743608" y="635875"/>
                          <a:pt x="772511" y="649013"/>
                        </a:cubicBezTo>
                        <a:cubicBezTo>
                          <a:pt x="801414" y="662151"/>
                          <a:pt x="872359" y="670034"/>
                          <a:pt x="898635" y="649013"/>
                        </a:cubicBezTo>
                        <a:cubicBezTo>
                          <a:pt x="924911" y="627992"/>
                          <a:pt x="924911" y="530772"/>
                          <a:pt x="930166" y="522889"/>
                        </a:cubicBezTo>
                        <a:cubicBezTo>
                          <a:pt x="935421" y="515006"/>
                          <a:pt x="917028" y="612227"/>
                          <a:pt x="930166" y="601717"/>
                        </a:cubicBezTo>
                        <a:cubicBezTo>
                          <a:pt x="943304" y="591207"/>
                          <a:pt x="990600" y="496613"/>
                          <a:pt x="1008993" y="459827"/>
                        </a:cubicBezTo>
                        <a:cubicBezTo>
                          <a:pt x="1027386" y="423041"/>
                          <a:pt x="1027386" y="402020"/>
                          <a:pt x="1040524" y="380999"/>
                        </a:cubicBezTo>
                        <a:cubicBezTo>
                          <a:pt x="1053662" y="359978"/>
                          <a:pt x="1085193" y="354724"/>
                          <a:pt x="1087821" y="333703"/>
                        </a:cubicBezTo>
                        <a:cubicBezTo>
                          <a:pt x="1090449" y="312682"/>
                          <a:pt x="1077311" y="286406"/>
                          <a:pt x="1056290" y="254875"/>
                        </a:cubicBezTo>
                        <a:cubicBezTo>
                          <a:pt x="1035269" y="223344"/>
                          <a:pt x="985345" y="162910"/>
                          <a:pt x="961697" y="144517"/>
                        </a:cubicBezTo>
                        <a:cubicBezTo>
                          <a:pt x="938049" y="126124"/>
                          <a:pt x="926224" y="135320"/>
                          <a:pt x="914400" y="144517"/>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0" name="Freeform 28"/>
                  <p:cNvSpPr/>
                  <p:nvPr/>
                </p:nvSpPr>
                <p:spPr>
                  <a:xfrm>
                    <a:off x="3647090" y="3857296"/>
                    <a:ext cx="438806" cy="394138"/>
                  </a:xfrm>
                  <a:custGeom>
                    <a:avLst/>
                    <a:gdLst>
                      <a:gd name="connsiteX0" fmla="*/ 105103 w 438806"/>
                      <a:gd name="connsiteY0" fmla="*/ 320566 h 394138"/>
                      <a:gd name="connsiteX1" fmla="*/ 26276 w 438806"/>
                      <a:gd name="connsiteY1" fmla="*/ 210207 h 394138"/>
                      <a:gd name="connsiteX2" fmla="*/ 10510 w 438806"/>
                      <a:gd name="connsiteY2" fmla="*/ 131380 h 394138"/>
                      <a:gd name="connsiteX3" fmla="*/ 89338 w 438806"/>
                      <a:gd name="connsiteY3" fmla="*/ 21021 h 394138"/>
                      <a:gd name="connsiteX4" fmla="*/ 168165 w 438806"/>
                      <a:gd name="connsiteY4" fmla="*/ 5256 h 394138"/>
                      <a:gd name="connsiteX5" fmla="*/ 262758 w 438806"/>
                      <a:gd name="connsiteY5" fmla="*/ 36787 h 394138"/>
                      <a:gd name="connsiteX6" fmla="*/ 373117 w 438806"/>
                      <a:gd name="connsiteY6" fmla="*/ 84083 h 394138"/>
                      <a:gd name="connsiteX7" fmla="*/ 436179 w 438806"/>
                      <a:gd name="connsiteY7" fmla="*/ 131380 h 394138"/>
                      <a:gd name="connsiteX8" fmla="*/ 388882 w 438806"/>
                      <a:gd name="connsiteY8" fmla="*/ 210207 h 394138"/>
                      <a:gd name="connsiteX9" fmla="*/ 341586 w 438806"/>
                      <a:gd name="connsiteY9" fmla="*/ 352097 h 394138"/>
                      <a:gd name="connsiteX10" fmla="*/ 183931 w 438806"/>
                      <a:gd name="connsiteY10" fmla="*/ 383628 h 394138"/>
                      <a:gd name="connsiteX11" fmla="*/ 105103 w 438806"/>
                      <a:gd name="connsiteY11" fmla="*/ 320566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806" h="394138">
                        <a:moveTo>
                          <a:pt x="105103" y="320566"/>
                        </a:moveTo>
                        <a:cubicBezTo>
                          <a:pt x="78827" y="291663"/>
                          <a:pt x="42042" y="241738"/>
                          <a:pt x="26276" y="210207"/>
                        </a:cubicBezTo>
                        <a:cubicBezTo>
                          <a:pt x="10511" y="178676"/>
                          <a:pt x="0" y="162911"/>
                          <a:pt x="10510" y="131380"/>
                        </a:cubicBezTo>
                        <a:cubicBezTo>
                          <a:pt x="21020" y="99849"/>
                          <a:pt x="63062" y="42042"/>
                          <a:pt x="89338" y="21021"/>
                        </a:cubicBezTo>
                        <a:cubicBezTo>
                          <a:pt x="115614" y="0"/>
                          <a:pt x="139262" y="2628"/>
                          <a:pt x="168165" y="5256"/>
                        </a:cubicBezTo>
                        <a:cubicBezTo>
                          <a:pt x="197068" y="7884"/>
                          <a:pt x="228599" y="23649"/>
                          <a:pt x="262758" y="36787"/>
                        </a:cubicBezTo>
                        <a:cubicBezTo>
                          <a:pt x="296917" y="49925"/>
                          <a:pt x="344214" y="68318"/>
                          <a:pt x="373117" y="84083"/>
                        </a:cubicBezTo>
                        <a:cubicBezTo>
                          <a:pt x="402021" y="99849"/>
                          <a:pt x="433552" y="110359"/>
                          <a:pt x="436179" y="131380"/>
                        </a:cubicBezTo>
                        <a:cubicBezTo>
                          <a:pt x="438806" y="152401"/>
                          <a:pt x="404647" y="173421"/>
                          <a:pt x="388882" y="210207"/>
                        </a:cubicBezTo>
                        <a:cubicBezTo>
                          <a:pt x="373117" y="246993"/>
                          <a:pt x="375744" y="323194"/>
                          <a:pt x="341586" y="352097"/>
                        </a:cubicBezTo>
                        <a:cubicBezTo>
                          <a:pt x="307428" y="381000"/>
                          <a:pt x="225972" y="394138"/>
                          <a:pt x="183931" y="383628"/>
                        </a:cubicBezTo>
                        <a:cubicBezTo>
                          <a:pt x="141890" y="373118"/>
                          <a:pt x="131379" y="349470"/>
                          <a:pt x="105103" y="320566"/>
                        </a:cubicBezTo>
                        <a:close/>
                      </a:path>
                    </a:pathLst>
                  </a:custGeom>
                  <a:solidFill>
                    <a:srgbClr val="CEB966">
                      <a:lumMod val="20000"/>
                      <a:lumOff val="80000"/>
                    </a:srgbClr>
                  </a:solidFill>
                  <a:ln w="952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1" name="Freeform 29"/>
                  <p:cNvSpPr/>
                  <p:nvPr/>
                </p:nvSpPr>
                <p:spPr>
                  <a:xfrm>
                    <a:off x="5121166" y="4219903"/>
                    <a:ext cx="386255" cy="546538"/>
                  </a:xfrm>
                  <a:custGeom>
                    <a:avLst/>
                    <a:gdLst>
                      <a:gd name="connsiteX0" fmla="*/ 207579 w 386255"/>
                      <a:gd name="connsiteY0" fmla="*/ 21021 h 546538"/>
                      <a:gd name="connsiteX1" fmla="*/ 128751 w 386255"/>
                      <a:gd name="connsiteY1" fmla="*/ 21021 h 546538"/>
                      <a:gd name="connsiteX2" fmla="*/ 18393 w 386255"/>
                      <a:gd name="connsiteY2" fmla="*/ 99849 h 546538"/>
                      <a:gd name="connsiteX3" fmla="*/ 18393 w 386255"/>
                      <a:gd name="connsiteY3" fmla="*/ 320566 h 546538"/>
                      <a:gd name="connsiteX4" fmla="*/ 34158 w 386255"/>
                      <a:gd name="connsiteY4" fmla="*/ 430925 h 546538"/>
                      <a:gd name="connsiteX5" fmla="*/ 112986 w 386255"/>
                      <a:gd name="connsiteY5" fmla="*/ 541283 h 546538"/>
                      <a:gd name="connsiteX6" fmla="*/ 191813 w 386255"/>
                      <a:gd name="connsiteY6" fmla="*/ 462456 h 546538"/>
                      <a:gd name="connsiteX7" fmla="*/ 302172 w 386255"/>
                      <a:gd name="connsiteY7" fmla="*/ 289035 h 546538"/>
                      <a:gd name="connsiteX8" fmla="*/ 365234 w 386255"/>
                      <a:gd name="connsiteY8" fmla="*/ 210207 h 546538"/>
                      <a:gd name="connsiteX9" fmla="*/ 365234 w 386255"/>
                      <a:gd name="connsiteY9" fmla="*/ 147145 h 546538"/>
                      <a:gd name="connsiteX10" fmla="*/ 207579 w 386255"/>
                      <a:gd name="connsiteY10" fmla="*/ 21021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255" h="546538">
                        <a:moveTo>
                          <a:pt x="207579" y="21021"/>
                        </a:moveTo>
                        <a:cubicBezTo>
                          <a:pt x="168165" y="0"/>
                          <a:pt x="160282" y="7883"/>
                          <a:pt x="128751" y="21021"/>
                        </a:cubicBezTo>
                        <a:cubicBezTo>
                          <a:pt x="97220" y="34159"/>
                          <a:pt x="36786" y="49925"/>
                          <a:pt x="18393" y="99849"/>
                        </a:cubicBezTo>
                        <a:cubicBezTo>
                          <a:pt x="0" y="149773"/>
                          <a:pt x="15766" y="265387"/>
                          <a:pt x="18393" y="320566"/>
                        </a:cubicBezTo>
                        <a:cubicBezTo>
                          <a:pt x="21020" y="375745"/>
                          <a:pt x="18393" y="394139"/>
                          <a:pt x="34158" y="430925"/>
                        </a:cubicBezTo>
                        <a:cubicBezTo>
                          <a:pt x="49923" y="467711"/>
                          <a:pt x="86710" y="536028"/>
                          <a:pt x="112986" y="541283"/>
                        </a:cubicBezTo>
                        <a:cubicBezTo>
                          <a:pt x="139262" y="546538"/>
                          <a:pt x="160282" y="504497"/>
                          <a:pt x="191813" y="462456"/>
                        </a:cubicBezTo>
                        <a:cubicBezTo>
                          <a:pt x="223344" y="420415"/>
                          <a:pt x="273269" y="331076"/>
                          <a:pt x="302172" y="289035"/>
                        </a:cubicBezTo>
                        <a:cubicBezTo>
                          <a:pt x="331075" y="246994"/>
                          <a:pt x="354724" y="233855"/>
                          <a:pt x="365234" y="210207"/>
                        </a:cubicBezTo>
                        <a:cubicBezTo>
                          <a:pt x="375744" y="186559"/>
                          <a:pt x="386255" y="178676"/>
                          <a:pt x="365234" y="147145"/>
                        </a:cubicBezTo>
                        <a:cubicBezTo>
                          <a:pt x="344213" y="115614"/>
                          <a:pt x="246993" y="42042"/>
                          <a:pt x="207579" y="21021"/>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2" name="Freeform 31"/>
                  <p:cNvSpPr/>
                  <p:nvPr/>
                </p:nvSpPr>
                <p:spPr>
                  <a:xfrm>
                    <a:off x="4834758" y="4204138"/>
                    <a:ext cx="296918" cy="438807"/>
                  </a:xfrm>
                  <a:custGeom>
                    <a:avLst/>
                    <a:gdLst>
                      <a:gd name="connsiteX0" fmla="*/ 194442 w 296918"/>
                      <a:gd name="connsiteY0" fmla="*/ 36786 h 438807"/>
                      <a:gd name="connsiteX1" fmla="*/ 131380 w 296918"/>
                      <a:gd name="connsiteY1" fmla="*/ 5255 h 438807"/>
                      <a:gd name="connsiteX2" fmla="*/ 36787 w 296918"/>
                      <a:gd name="connsiteY2" fmla="*/ 68317 h 438807"/>
                      <a:gd name="connsiteX3" fmla="*/ 5256 w 296918"/>
                      <a:gd name="connsiteY3" fmla="*/ 194441 h 438807"/>
                      <a:gd name="connsiteX4" fmla="*/ 21021 w 296918"/>
                      <a:gd name="connsiteY4" fmla="*/ 399393 h 438807"/>
                      <a:gd name="connsiteX5" fmla="*/ 131380 w 296918"/>
                      <a:gd name="connsiteY5" fmla="*/ 430924 h 438807"/>
                      <a:gd name="connsiteX6" fmla="*/ 210208 w 296918"/>
                      <a:gd name="connsiteY6" fmla="*/ 367862 h 438807"/>
                      <a:gd name="connsiteX7" fmla="*/ 257504 w 296918"/>
                      <a:gd name="connsiteY7" fmla="*/ 273269 h 438807"/>
                      <a:gd name="connsiteX8" fmla="*/ 289035 w 296918"/>
                      <a:gd name="connsiteY8" fmla="*/ 99848 h 438807"/>
                      <a:gd name="connsiteX9" fmla="*/ 289035 w 296918"/>
                      <a:gd name="connsiteY9" fmla="*/ 68317 h 438807"/>
                      <a:gd name="connsiteX10" fmla="*/ 194442 w 296918"/>
                      <a:gd name="connsiteY10" fmla="*/ 36786 h 4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18" h="438807">
                        <a:moveTo>
                          <a:pt x="194442" y="36786"/>
                        </a:moveTo>
                        <a:cubicBezTo>
                          <a:pt x="168166" y="26276"/>
                          <a:pt x="157656" y="0"/>
                          <a:pt x="131380" y="5255"/>
                        </a:cubicBezTo>
                        <a:cubicBezTo>
                          <a:pt x="105104" y="10510"/>
                          <a:pt x="57808" y="36786"/>
                          <a:pt x="36787" y="68317"/>
                        </a:cubicBezTo>
                        <a:cubicBezTo>
                          <a:pt x="15766" y="99848"/>
                          <a:pt x="7884" y="139262"/>
                          <a:pt x="5256" y="194441"/>
                        </a:cubicBezTo>
                        <a:cubicBezTo>
                          <a:pt x="2628" y="249620"/>
                          <a:pt x="0" y="359979"/>
                          <a:pt x="21021" y="399393"/>
                        </a:cubicBezTo>
                        <a:cubicBezTo>
                          <a:pt x="42042" y="438807"/>
                          <a:pt x="99849" y="436179"/>
                          <a:pt x="131380" y="430924"/>
                        </a:cubicBezTo>
                        <a:cubicBezTo>
                          <a:pt x="162911" y="425669"/>
                          <a:pt x="189187" y="394138"/>
                          <a:pt x="210208" y="367862"/>
                        </a:cubicBezTo>
                        <a:cubicBezTo>
                          <a:pt x="231229" y="341586"/>
                          <a:pt x="244366" y="317938"/>
                          <a:pt x="257504" y="273269"/>
                        </a:cubicBezTo>
                        <a:cubicBezTo>
                          <a:pt x="270642" y="228600"/>
                          <a:pt x="283780" y="134007"/>
                          <a:pt x="289035" y="99848"/>
                        </a:cubicBezTo>
                        <a:cubicBezTo>
                          <a:pt x="294290" y="65689"/>
                          <a:pt x="296918" y="81455"/>
                          <a:pt x="289035" y="68317"/>
                        </a:cubicBezTo>
                        <a:cubicBezTo>
                          <a:pt x="281152" y="55179"/>
                          <a:pt x="220718" y="47296"/>
                          <a:pt x="194442" y="36786"/>
                        </a:cubicBezTo>
                        <a:close/>
                      </a:path>
                    </a:pathLst>
                  </a:custGeom>
                  <a:solidFill>
                    <a:sysClr val="window" lastClr="FFFFFF"/>
                  </a:solidFill>
                  <a:ln w="952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3" name="Freeform 33"/>
                  <p:cNvSpPr/>
                  <p:nvPr/>
                </p:nvSpPr>
                <p:spPr>
                  <a:xfrm>
                    <a:off x="5013434" y="4156842"/>
                    <a:ext cx="236483" cy="99848"/>
                  </a:xfrm>
                  <a:custGeom>
                    <a:avLst/>
                    <a:gdLst>
                      <a:gd name="connsiteX0" fmla="*/ 0 w 236483"/>
                      <a:gd name="connsiteY0" fmla="*/ 68317 h 99848"/>
                      <a:gd name="connsiteX1" fmla="*/ 157656 w 236483"/>
                      <a:gd name="connsiteY1" fmla="*/ 5255 h 99848"/>
                      <a:gd name="connsiteX2" fmla="*/ 236483 w 236483"/>
                      <a:gd name="connsiteY2" fmla="*/ 99848 h 99848"/>
                      <a:gd name="connsiteX3" fmla="*/ 236483 w 236483"/>
                      <a:gd name="connsiteY3" fmla="*/ 99848 h 99848"/>
                    </a:gdLst>
                    <a:ahLst/>
                    <a:cxnLst>
                      <a:cxn ang="0">
                        <a:pos x="connsiteX0" y="connsiteY0"/>
                      </a:cxn>
                      <a:cxn ang="0">
                        <a:pos x="connsiteX1" y="connsiteY1"/>
                      </a:cxn>
                      <a:cxn ang="0">
                        <a:pos x="connsiteX2" y="connsiteY2"/>
                      </a:cxn>
                      <a:cxn ang="0">
                        <a:pos x="connsiteX3" y="connsiteY3"/>
                      </a:cxn>
                    </a:cxnLst>
                    <a:rect l="l" t="t" r="r" b="b"/>
                    <a:pathLst>
                      <a:path w="236483" h="99848">
                        <a:moveTo>
                          <a:pt x="0" y="68317"/>
                        </a:moveTo>
                        <a:cubicBezTo>
                          <a:pt x="59121" y="34158"/>
                          <a:pt x="118242" y="0"/>
                          <a:pt x="157656" y="5255"/>
                        </a:cubicBezTo>
                        <a:cubicBezTo>
                          <a:pt x="197070" y="10510"/>
                          <a:pt x="236483" y="99848"/>
                          <a:pt x="236483" y="99848"/>
                        </a:cubicBezTo>
                        <a:lnTo>
                          <a:pt x="236483" y="998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4" name="Freeform 34"/>
                  <p:cNvSpPr/>
                  <p:nvPr/>
                </p:nvSpPr>
                <p:spPr>
                  <a:xfrm>
                    <a:off x="4356538" y="4083269"/>
                    <a:ext cx="641131" cy="475593"/>
                  </a:xfrm>
                  <a:custGeom>
                    <a:avLst/>
                    <a:gdLst>
                      <a:gd name="connsiteX0" fmla="*/ 546538 w 641131"/>
                      <a:gd name="connsiteY0" fmla="*/ 157655 h 475593"/>
                      <a:gd name="connsiteX1" fmla="*/ 483476 w 641131"/>
                      <a:gd name="connsiteY1" fmla="*/ 236483 h 475593"/>
                      <a:gd name="connsiteX2" fmla="*/ 451945 w 641131"/>
                      <a:gd name="connsiteY2" fmla="*/ 394138 h 475593"/>
                      <a:gd name="connsiteX3" fmla="*/ 404648 w 641131"/>
                      <a:gd name="connsiteY3" fmla="*/ 472965 h 475593"/>
                      <a:gd name="connsiteX4" fmla="*/ 168165 w 641131"/>
                      <a:gd name="connsiteY4" fmla="*/ 409903 h 475593"/>
                      <a:gd name="connsiteX5" fmla="*/ 26276 w 641131"/>
                      <a:gd name="connsiteY5" fmla="*/ 362607 h 475593"/>
                      <a:gd name="connsiteX6" fmla="*/ 10510 w 641131"/>
                      <a:gd name="connsiteY6" fmla="*/ 236483 h 475593"/>
                      <a:gd name="connsiteX7" fmla="*/ 42041 w 641131"/>
                      <a:gd name="connsiteY7" fmla="*/ 63062 h 475593"/>
                      <a:gd name="connsiteX8" fmla="*/ 57807 w 641131"/>
                      <a:gd name="connsiteY8" fmla="*/ 0 h 475593"/>
                      <a:gd name="connsiteX9" fmla="*/ 152400 w 641131"/>
                      <a:gd name="connsiteY9" fmla="*/ 63062 h 475593"/>
                      <a:gd name="connsiteX10" fmla="*/ 357352 w 641131"/>
                      <a:gd name="connsiteY10" fmla="*/ 63062 h 475593"/>
                      <a:gd name="connsiteX11" fmla="*/ 436179 w 641131"/>
                      <a:gd name="connsiteY11" fmla="*/ 94593 h 475593"/>
                      <a:gd name="connsiteX12" fmla="*/ 515007 w 641131"/>
                      <a:gd name="connsiteY12" fmla="*/ 94593 h 475593"/>
                      <a:gd name="connsiteX13" fmla="*/ 515007 w 641131"/>
                      <a:gd name="connsiteY13" fmla="*/ 47297 h 475593"/>
                      <a:gd name="connsiteX14" fmla="*/ 530772 w 641131"/>
                      <a:gd name="connsiteY14" fmla="*/ 78828 h 475593"/>
                      <a:gd name="connsiteX15" fmla="*/ 609600 w 641131"/>
                      <a:gd name="connsiteY15" fmla="*/ 63062 h 475593"/>
                      <a:gd name="connsiteX16" fmla="*/ 641131 w 641131"/>
                      <a:gd name="connsiteY16" fmla="*/ 126124 h 475593"/>
                      <a:gd name="connsiteX17" fmla="*/ 641131 w 641131"/>
                      <a:gd name="connsiteY17" fmla="*/ 126124 h 475593"/>
                      <a:gd name="connsiteX18" fmla="*/ 625365 w 641131"/>
                      <a:gd name="connsiteY18" fmla="*/ 94593 h 4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1131" h="475593">
                        <a:moveTo>
                          <a:pt x="546538" y="157655"/>
                        </a:moveTo>
                        <a:cubicBezTo>
                          <a:pt x="522889" y="177362"/>
                          <a:pt x="499241" y="197069"/>
                          <a:pt x="483476" y="236483"/>
                        </a:cubicBezTo>
                        <a:cubicBezTo>
                          <a:pt x="467711" y="275897"/>
                          <a:pt x="465083" y="354724"/>
                          <a:pt x="451945" y="394138"/>
                        </a:cubicBezTo>
                        <a:cubicBezTo>
                          <a:pt x="438807" y="433552"/>
                          <a:pt x="451945" y="470338"/>
                          <a:pt x="404648" y="472965"/>
                        </a:cubicBezTo>
                        <a:cubicBezTo>
                          <a:pt x="357351" y="475593"/>
                          <a:pt x="231227" y="428296"/>
                          <a:pt x="168165" y="409903"/>
                        </a:cubicBezTo>
                        <a:cubicBezTo>
                          <a:pt x="105103" y="391510"/>
                          <a:pt x="52552" y="391510"/>
                          <a:pt x="26276" y="362607"/>
                        </a:cubicBezTo>
                        <a:cubicBezTo>
                          <a:pt x="0" y="333704"/>
                          <a:pt x="7883" y="286407"/>
                          <a:pt x="10510" y="236483"/>
                        </a:cubicBezTo>
                        <a:cubicBezTo>
                          <a:pt x="13138" y="186559"/>
                          <a:pt x="34158" y="102476"/>
                          <a:pt x="42041" y="63062"/>
                        </a:cubicBezTo>
                        <a:cubicBezTo>
                          <a:pt x="49924" y="23648"/>
                          <a:pt x="39414" y="0"/>
                          <a:pt x="57807" y="0"/>
                        </a:cubicBezTo>
                        <a:cubicBezTo>
                          <a:pt x="76200" y="0"/>
                          <a:pt x="102476" y="52552"/>
                          <a:pt x="152400" y="63062"/>
                        </a:cubicBezTo>
                        <a:cubicBezTo>
                          <a:pt x="202324" y="73572"/>
                          <a:pt x="310056" y="57807"/>
                          <a:pt x="357352" y="63062"/>
                        </a:cubicBezTo>
                        <a:cubicBezTo>
                          <a:pt x="404649" y="68317"/>
                          <a:pt x="409903" y="89338"/>
                          <a:pt x="436179" y="94593"/>
                        </a:cubicBezTo>
                        <a:cubicBezTo>
                          <a:pt x="462455" y="99848"/>
                          <a:pt x="501869" y="102476"/>
                          <a:pt x="515007" y="94593"/>
                        </a:cubicBezTo>
                        <a:cubicBezTo>
                          <a:pt x="528145" y="86710"/>
                          <a:pt x="512380" y="49924"/>
                          <a:pt x="515007" y="47297"/>
                        </a:cubicBezTo>
                        <a:cubicBezTo>
                          <a:pt x="517634" y="44670"/>
                          <a:pt x="515007" y="76201"/>
                          <a:pt x="530772" y="78828"/>
                        </a:cubicBezTo>
                        <a:cubicBezTo>
                          <a:pt x="546537" y="81455"/>
                          <a:pt x="591207" y="55179"/>
                          <a:pt x="609600" y="63062"/>
                        </a:cubicBezTo>
                        <a:cubicBezTo>
                          <a:pt x="627993" y="70945"/>
                          <a:pt x="641131" y="126124"/>
                          <a:pt x="641131" y="126124"/>
                        </a:cubicBezTo>
                        <a:lnTo>
                          <a:pt x="641131" y="126124"/>
                        </a:lnTo>
                        <a:lnTo>
                          <a:pt x="625365" y="94593"/>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Freeform 36"/>
                  <p:cNvSpPr/>
                  <p:nvPr/>
                </p:nvSpPr>
                <p:spPr>
                  <a:xfrm>
                    <a:off x="4017579" y="3951890"/>
                    <a:ext cx="480848" cy="459827"/>
                  </a:xfrm>
                  <a:custGeom>
                    <a:avLst/>
                    <a:gdLst>
                      <a:gd name="connsiteX0" fmla="*/ 65690 w 480848"/>
                      <a:gd name="connsiteY0" fmla="*/ 36786 h 459827"/>
                      <a:gd name="connsiteX1" fmla="*/ 112987 w 480848"/>
                      <a:gd name="connsiteY1" fmla="*/ 5255 h 459827"/>
                      <a:gd name="connsiteX2" fmla="*/ 207580 w 480848"/>
                      <a:gd name="connsiteY2" fmla="*/ 68317 h 459827"/>
                      <a:gd name="connsiteX3" fmla="*/ 286407 w 480848"/>
                      <a:gd name="connsiteY3" fmla="*/ 68317 h 459827"/>
                      <a:gd name="connsiteX4" fmla="*/ 333704 w 480848"/>
                      <a:gd name="connsiteY4" fmla="*/ 99848 h 459827"/>
                      <a:gd name="connsiteX5" fmla="*/ 396766 w 480848"/>
                      <a:gd name="connsiteY5" fmla="*/ 84082 h 459827"/>
                      <a:gd name="connsiteX6" fmla="*/ 444062 w 480848"/>
                      <a:gd name="connsiteY6" fmla="*/ 115613 h 459827"/>
                      <a:gd name="connsiteX7" fmla="*/ 475593 w 480848"/>
                      <a:gd name="connsiteY7" fmla="*/ 131379 h 459827"/>
                      <a:gd name="connsiteX8" fmla="*/ 412531 w 480848"/>
                      <a:gd name="connsiteY8" fmla="*/ 147144 h 459827"/>
                      <a:gd name="connsiteX9" fmla="*/ 365235 w 480848"/>
                      <a:gd name="connsiteY9" fmla="*/ 257503 h 459827"/>
                      <a:gd name="connsiteX10" fmla="*/ 302173 w 480848"/>
                      <a:gd name="connsiteY10" fmla="*/ 430924 h 459827"/>
                      <a:gd name="connsiteX11" fmla="*/ 128752 w 480848"/>
                      <a:gd name="connsiteY11" fmla="*/ 430924 h 459827"/>
                      <a:gd name="connsiteX12" fmla="*/ 18393 w 480848"/>
                      <a:gd name="connsiteY12" fmla="*/ 367862 h 459827"/>
                      <a:gd name="connsiteX13" fmla="*/ 18393 w 480848"/>
                      <a:gd name="connsiteY13" fmla="*/ 241738 h 459827"/>
                      <a:gd name="connsiteX14" fmla="*/ 18393 w 480848"/>
                      <a:gd name="connsiteY14" fmla="*/ 147144 h 459827"/>
                      <a:gd name="connsiteX15" fmla="*/ 65690 w 480848"/>
                      <a:gd name="connsiteY15" fmla="*/ 36786 h 4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848" h="459827">
                        <a:moveTo>
                          <a:pt x="65690" y="36786"/>
                        </a:moveTo>
                        <a:cubicBezTo>
                          <a:pt x="81456" y="13138"/>
                          <a:pt x="89339" y="0"/>
                          <a:pt x="112987" y="5255"/>
                        </a:cubicBezTo>
                        <a:cubicBezTo>
                          <a:pt x="136635" y="10510"/>
                          <a:pt x="178677" y="57807"/>
                          <a:pt x="207580" y="68317"/>
                        </a:cubicBezTo>
                        <a:cubicBezTo>
                          <a:pt x="236483" y="78827"/>
                          <a:pt x="265386" y="63062"/>
                          <a:pt x="286407" y="68317"/>
                        </a:cubicBezTo>
                        <a:cubicBezTo>
                          <a:pt x="307428" y="73572"/>
                          <a:pt x="315311" y="97221"/>
                          <a:pt x="333704" y="99848"/>
                        </a:cubicBezTo>
                        <a:cubicBezTo>
                          <a:pt x="352097" y="102475"/>
                          <a:pt x="378373" y="81455"/>
                          <a:pt x="396766" y="84082"/>
                        </a:cubicBezTo>
                        <a:cubicBezTo>
                          <a:pt x="415159" y="86709"/>
                          <a:pt x="430924" y="107730"/>
                          <a:pt x="444062" y="115613"/>
                        </a:cubicBezTo>
                        <a:cubicBezTo>
                          <a:pt x="457200" y="123496"/>
                          <a:pt x="480848" y="126124"/>
                          <a:pt x="475593" y="131379"/>
                        </a:cubicBezTo>
                        <a:cubicBezTo>
                          <a:pt x="470338" y="136634"/>
                          <a:pt x="430924" y="126123"/>
                          <a:pt x="412531" y="147144"/>
                        </a:cubicBezTo>
                        <a:cubicBezTo>
                          <a:pt x="394138" y="168165"/>
                          <a:pt x="383628" y="210206"/>
                          <a:pt x="365235" y="257503"/>
                        </a:cubicBezTo>
                        <a:cubicBezTo>
                          <a:pt x="346842" y="304800"/>
                          <a:pt x="341587" y="402021"/>
                          <a:pt x="302173" y="430924"/>
                        </a:cubicBezTo>
                        <a:cubicBezTo>
                          <a:pt x="262759" y="459827"/>
                          <a:pt x="176049" y="441434"/>
                          <a:pt x="128752" y="430924"/>
                        </a:cubicBezTo>
                        <a:cubicBezTo>
                          <a:pt x="81455" y="420414"/>
                          <a:pt x="36786" y="399393"/>
                          <a:pt x="18393" y="367862"/>
                        </a:cubicBezTo>
                        <a:cubicBezTo>
                          <a:pt x="0" y="336331"/>
                          <a:pt x="18393" y="241738"/>
                          <a:pt x="18393" y="241738"/>
                        </a:cubicBezTo>
                        <a:cubicBezTo>
                          <a:pt x="18393" y="204952"/>
                          <a:pt x="7883" y="186558"/>
                          <a:pt x="18393" y="147144"/>
                        </a:cubicBezTo>
                        <a:cubicBezTo>
                          <a:pt x="28903" y="107730"/>
                          <a:pt x="49924" y="60434"/>
                          <a:pt x="65690" y="36786"/>
                        </a:cubicBezTo>
                        <a:close/>
                      </a:path>
                    </a:pathLst>
                  </a:custGeom>
                  <a:solidFill>
                    <a:srgbClr val="CEB966">
                      <a:lumMod val="20000"/>
                      <a:lumOff val="80000"/>
                    </a:srgbClr>
                  </a:solidFill>
                  <a:ln w="127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Freeform 38"/>
                  <p:cNvSpPr/>
                  <p:nvPr/>
                </p:nvSpPr>
                <p:spPr>
                  <a:xfrm>
                    <a:off x="5814848" y="4254062"/>
                    <a:ext cx="304801" cy="583324"/>
                  </a:xfrm>
                  <a:custGeom>
                    <a:avLst/>
                    <a:gdLst>
                      <a:gd name="connsiteX0" fmla="*/ 18393 w 304801"/>
                      <a:gd name="connsiteY0" fmla="*/ 81455 h 583324"/>
                      <a:gd name="connsiteX1" fmla="*/ 18393 w 304801"/>
                      <a:gd name="connsiteY1" fmla="*/ 286407 h 583324"/>
                      <a:gd name="connsiteX2" fmla="*/ 2628 w 304801"/>
                      <a:gd name="connsiteY2" fmla="*/ 396766 h 583324"/>
                      <a:gd name="connsiteX3" fmla="*/ 34159 w 304801"/>
                      <a:gd name="connsiteY3" fmla="*/ 538655 h 583324"/>
                      <a:gd name="connsiteX4" fmla="*/ 144518 w 304801"/>
                      <a:gd name="connsiteY4" fmla="*/ 554421 h 583324"/>
                      <a:gd name="connsiteX5" fmla="*/ 223345 w 304801"/>
                      <a:gd name="connsiteY5" fmla="*/ 365235 h 583324"/>
                      <a:gd name="connsiteX6" fmla="*/ 270642 w 304801"/>
                      <a:gd name="connsiteY6" fmla="*/ 239110 h 583324"/>
                      <a:gd name="connsiteX7" fmla="*/ 302173 w 304801"/>
                      <a:gd name="connsiteY7" fmla="*/ 49924 h 583324"/>
                      <a:gd name="connsiteX8" fmla="*/ 286407 w 304801"/>
                      <a:gd name="connsiteY8" fmla="*/ 2628 h 583324"/>
                      <a:gd name="connsiteX9" fmla="*/ 286407 w 304801"/>
                      <a:gd name="connsiteY9" fmla="*/ 65690 h 583324"/>
                      <a:gd name="connsiteX10" fmla="*/ 239111 w 304801"/>
                      <a:gd name="connsiteY10" fmla="*/ 18393 h 583324"/>
                      <a:gd name="connsiteX11" fmla="*/ 65690 w 304801"/>
                      <a:gd name="connsiteY11" fmla="*/ 18393 h 583324"/>
                      <a:gd name="connsiteX12" fmla="*/ 18393 w 304801"/>
                      <a:gd name="connsiteY12" fmla="*/ 81455 h 5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1" h="583324">
                        <a:moveTo>
                          <a:pt x="18393" y="81455"/>
                        </a:moveTo>
                        <a:cubicBezTo>
                          <a:pt x="10510" y="126124"/>
                          <a:pt x="21020" y="233855"/>
                          <a:pt x="18393" y="286407"/>
                        </a:cubicBezTo>
                        <a:cubicBezTo>
                          <a:pt x="15766" y="338959"/>
                          <a:pt x="0" y="354725"/>
                          <a:pt x="2628" y="396766"/>
                        </a:cubicBezTo>
                        <a:cubicBezTo>
                          <a:pt x="5256" y="438807"/>
                          <a:pt x="10511" y="512379"/>
                          <a:pt x="34159" y="538655"/>
                        </a:cubicBezTo>
                        <a:cubicBezTo>
                          <a:pt x="57807" y="564931"/>
                          <a:pt x="112987" y="583324"/>
                          <a:pt x="144518" y="554421"/>
                        </a:cubicBezTo>
                        <a:cubicBezTo>
                          <a:pt x="176049" y="525518"/>
                          <a:pt x="202324" y="417787"/>
                          <a:pt x="223345" y="365235"/>
                        </a:cubicBezTo>
                        <a:cubicBezTo>
                          <a:pt x="244366" y="312683"/>
                          <a:pt x="257504" y="291662"/>
                          <a:pt x="270642" y="239110"/>
                        </a:cubicBezTo>
                        <a:cubicBezTo>
                          <a:pt x="283780" y="186558"/>
                          <a:pt x="299546" y="89338"/>
                          <a:pt x="302173" y="49924"/>
                        </a:cubicBezTo>
                        <a:cubicBezTo>
                          <a:pt x="304801" y="10510"/>
                          <a:pt x="289035" y="0"/>
                          <a:pt x="286407" y="2628"/>
                        </a:cubicBezTo>
                        <a:cubicBezTo>
                          <a:pt x="283779" y="5256"/>
                          <a:pt x="294290" y="63063"/>
                          <a:pt x="286407" y="65690"/>
                        </a:cubicBezTo>
                        <a:cubicBezTo>
                          <a:pt x="278524" y="68317"/>
                          <a:pt x="275897" y="26276"/>
                          <a:pt x="239111" y="18393"/>
                        </a:cubicBezTo>
                        <a:cubicBezTo>
                          <a:pt x="202325" y="10510"/>
                          <a:pt x="102476" y="15765"/>
                          <a:pt x="65690" y="18393"/>
                        </a:cubicBezTo>
                        <a:cubicBezTo>
                          <a:pt x="28904" y="21021"/>
                          <a:pt x="26276" y="36786"/>
                          <a:pt x="18393" y="8145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39"/>
                  <p:cNvSpPr/>
                  <p:nvPr/>
                </p:nvSpPr>
                <p:spPr>
                  <a:xfrm>
                    <a:off x="6051331" y="4248807"/>
                    <a:ext cx="249620" cy="543910"/>
                  </a:xfrm>
                  <a:custGeom>
                    <a:avLst/>
                    <a:gdLst>
                      <a:gd name="connsiteX0" fmla="*/ 65690 w 249620"/>
                      <a:gd name="connsiteY0" fmla="*/ 55179 h 543910"/>
                      <a:gd name="connsiteX1" fmla="*/ 176048 w 249620"/>
                      <a:gd name="connsiteY1" fmla="*/ 23648 h 543910"/>
                      <a:gd name="connsiteX2" fmla="*/ 239110 w 249620"/>
                      <a:gd name="connsiteY2" fmla="*/ 23648 h 543910"/>
                      <a:gd name="connsiteX3" fmla="*/ 239110 w 249620"/>
                      <a:gd name="connsiteY3" fmla="*/ 102476 h 543910"/>
                      <a:gd name="connsiteX4" fmla="*/ 207579 w 249620"/>
                      <a:gd name="connsiteY4" fmla="*/ 338959 h 543910"/>
                      <a:gd name="connsiteX5" fmla="*/ 128752 w 249620"/>
                      <a:gd name="connsiteY5" fmla="*/ 512379 h 543910"/>
                      <a:gd name="connsiteX6" fmla="*/ 18393 w 249620"/>
                      <a:gd name="connsiteY6" fmla="*/ 528145 h 543910"/>
                      <a:gd name="connsiteX7" fmla="*/ 18393 w 249620"/>
                      <a:gd name="connsiteY7" fmla="*/ 433552 h 543910"/>
                      <a:gd name="connsiteX8" fmla="*/ 18393 w 249620"/>
                      <a:gd name="connsiteY8" fmla="*/ 354724 h 543910"/>
                      <a:gd name="connsiteX9" fmla="*/ 65690 w 249620"/>
                      <a:gd name="connsiteY9" fmla="*/ 55179 h 5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620" h="543910">
                        <a:moveTo>
                          <a:pt x="65690" y="55179"/>
                        </a:moveTo>
                        <a:cubicBezTo>
                          <a:pt x="91966" y="0"/>
                          <a:pt x="147145" y="28903"/>
                          <a:pt x="176048" y="23648"/>
                        </a:cubicBezTo>
                        <a:cubicBezTo>
                          <a:pt x="204951" y="18393"/>
                          <a:pt x="228600" y="10510"/>
                          <a:pt x="239110" y="23648"/>
                        </a:cubicBezTo>
                        <a:cubicBezTo>
                          <a:pt x="249620" y="36786"/>
                          <a:pt x="244365" y="49924"/>
                          <a:pt x="239110" y="102476"/>
                        </a:cubicBezTo>
                        <a:cubicBezTo>
                          <a:pt x="233855" y="155028"/>
                          <a:pt x="225972" y="270642"/>
                          <a:pt x="207579" y="338959"/>
                        </a:cubicBezTo>
                        <a:cubicBezTo>
                          <a:pt x="189186" y="407276"/>
                          <a:pt x="160283" y="480848"/>
                          <a:pt x="128752" y="512379"/>
                        </a:cubicBezTo>
                        <a:cubicBezTo>
                          <a:pt x="97221" y="543910"/>
                          <a:pt x="36786" y="541283"/>
                          <a:pt x="18393" y="528145"/>
                        </a:cubicBezTo>
                        <a:cubicBezTo>
                          <a:pt x="0" y="515007"/>
                          <a:pt x="18393" y="433552"/>
                          <a:pt x="18393" y="433552"/>
                        </a:cubicBezTo>
                        <a:cubicBezTo>
                          <a:pt x="18393" y="404649"/>
                          <a:pt x="13138" y="417786"/>
                          <a:pt x="18393" y="354724"/>
                        </a:cubicBezTo>
                        <a:cubicBezTo>
                          <a:pt x="23648" y="291662"/>
                          <a:pt x="39414" y="110358"/>
                          <a:pt x="65690" y="55179"/>
                        </a:cubicBezTo>
                        <a:close/>
                      </a:path>
                    </a:pathLst>
                  </a:custGeom>
                  <a:solidFill>
                    <a:sysClr val="window" lastClr="FFFFFF"/>
                  </a:solidFill>
                  <a:ln w="254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Freeform 40"/>
                  <p:cNvSpPr/>
                  <p:nvPr/>
                </p:nvSpPr>
                <p:spPr>
                  <a:xfrm>
                    <a:off x="6251027" y="4222531"/>
                    <a:ext cx="204952" cy="536028"/>
                  </a:xfrm>
                  <a:custGeom>
                    <a:avLst/>
                    <a:gdLst>
                      <a:gd name="connsiteX0" fmla="*/ 55180 w 204952"/>
                      <a:gd name="connsiteY0" fmla="*/ 49924 h 536028"/>
                      <a:gd name="connsiteX1" fmla="*/ 181304 w 204952"/>
                      <a:gd name="connsiteY1" fmla="*/ 18393 h 536028"/>
                      <a:gd name="connsiteX2" fmla="*/ 197070 w 204952"/>
                      <a:gd name="connsiteY2" fmla="*/ 65690 h 536028"/>
                      <a:gd name="connsiteX3" fmla="*/ 181304 w 204952"/>
                      <a:gd name="connsiteY3" fmla="*/ 223345 h 536028"/>
                      <a:gd name="connsiteX4" fmla="*/ 149773 w 204952"/>
                      <a:gd name="connsiteY4" fmla="*/ 349469 h 536028"/>
                      <a:gd name="connsiteX5" fmla="*/ 86711 w 204952"/>
                      <a:gd name="connsiteY5" fmla="*/ 491359 h 536028"/>
                      <a:gd name="connsiteX6" fmla="*/ 55180 w 204952"/>
                      <a:gd name="connsiteY6" fmla="*/ 522890 h 536028"/>
                      <a:gd name="connsiteX7" fmla="*/ 7883 w 204952"/>
                      <a:gd name="connsiteY7" fmla="*/ 522890 h 536028"/>
                      <a:gd name="connsiteX8" fmla="*/ 7883 w 204952"/>
                      <a:gd name="connsiteY8" fmla="*/ 444062 h 536028"/>
                      <a:gd name="connsiteX9" fmla="*/ 39414 w 204952"/>
                      <a:gd name="connsiteY9" fmla="*/ 317938 h 536028"/>
                      <a:gd name="connsiteX10" fmla="*/ 55180 w 204952"/>
                      <a:gd name="connsiteY10" fmla="*/ 49924 h 53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536028">
                        <a:moveTo>
                          <a:pt x="55180" y="49924"/>
                        </a:moveTo>
                        <a:cubicBezTo>
                          <a:pt x="78828" y="0"/>
                          <a:pt x="157656" y="15765"/>
                          <a:pt x="181304" y="18393"/>
                        </a:cubicBezTo>
                        <a:cubicBezTo>
                          <a:pt x="204952" y="21021"/>
                          <a:pt x="197070" y="31531"/>
                          <a:pt x="197070" y="65690"/>
                        </a:cubicBezTo>
                        <a:cubicBezTo>
                          <a:pt x="197070" y="99849"/>
                          <a:pt x="189187" y="176049"/>
                          <a:pt x="181304" y="223345"/>
                        </a:cubicBezTo>
                        <a:cubicBezTo>
                          <a:pt x="173421" y="270641"/>
                          <a:pt x="165539" y="304800"/>
                          <a:pt x="149773" y="349469"/>
                        </a:cubicBezTo>
                        <a:cubicBezTo>
                          <a:pt x="134008" y="394138"/>
                          <a:pt x="102477" y="462456"/>
                          <a:pt x="86711" y="491359"/>
                        </a:cubicBezTo>
                        <a:cubicBezTo>
                          <a:pt x="70946" y="520263"/>
                          <a:pt x="68318" y="517635"/>
                          <a:pt x="55180" y="522890"/>
                        </a:cubicBezTo>
                        <a:cubicBezTo>
                          <a:pt x="42042" y="528145"/>
                          <a:pt x="15766" y="536028"/>
                          <a:pt x="7883" y="522890"/>
                        </a:cubicBezTo>
                        <a:cubicBezTo>
                          <a:pt x="0" y="509752"/>
                          <a:pt x="2628" y="478221"/>
                          <a:pt x="7883" y="444062"/>
                        </a:cubicBezTo>
                        <a:cubicBezTo>
                          <a:pt x="13138" y="409903"/>
                          <a:pt x="31531" y="383628"/>
                          <a:pt x="39414" y="317938"/>
                        </a:cubicBezTo>
                        <a:cubicBezTo>
                          <a:pt x="47297" y="252248"/>
                          <a:pt x="31532" y="99848"/>
                          <a:pt x="55180" y="49924"/>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9" name="Freeform 42"/>
                  <p:cNvSpPr/>
                  <p:nvPr/>
                </p:nvSpPr>
                <p:spPr>
                  <a:xfrm>
                    <a:off x="6408683" y="4175235"/>
                    <a:ext cx="160283" cy="551793"/>
                  </a:xfrm>
                  <a:custGeom>
                    <a:avLst/>
                    <a:gdLst>
                      <a:gd name="connsiteX0" fmla="*/ 23648 w 160283"/>
                      <a:gd name="connsiteY0" fmla="*/ 65689 h 551793"/>
                      <a:gd name="connsiteX1" fmla="*/ 55179 w 160283"/>
                      <a:gd name="connsiteY1" fmla="*/ 191813 h 551793"/>
                      <a:gd name="connsiteX2" fmla="*/ 7883 w 160283"/>
                      <a:gd name="connsiteY2" fmla="*/ 459827 h 551793"/>
                      <a:gd name="connsiteX3" fmla="*/ 7883 w 160283"/>
                      <a:gd name="connsiteY3" fmla="*/ 522889 h 551793"/>
                      <a:gd name="connsiteX4" fmla="*/ 39414 w 160283"/>
                      <a:gd name="connsiteY4" fmla="*/ 538655 h 551793"/>
                      <a:gd name="connsiteX5" fmla="*/ 86710 w 160283"/>
                      <a:gd name="connsiteY5" fmla="*/ 522889 h 551793"/>
                      <a:gd name="connsiteX6" fmla="*/ 102476 w 160283"/>
                      <a:gd name="connsiteY6" fmla="*/ 365234 h 551793"/>
                      <a:gd name="connsiteX7" fmla="*/ 134007 w 160283"/>
                      <a:gd name="connsiteY7" fmla="*/ 176048 h 551793"/>
                      <a:gd name="connsiteX8" fmla="*/ 134007 w 160283"/>
                      <a:gd name="connsiteY8" fmla="*/ 18393 h 551793"/>
                      <a:gd name="connsiteX9" fmla="*/ 23648 w 160283"/>
                      <a:gd name="connsiteY9" fmla="*/ 65689 h 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283" h="551793">
                        <a:moveTo>
                          <a:pt x="23648" y="65689"/>
                        </a:moveTo>
                        <a:cubicBezTo>
                          <a:pt x="10510" y="94592"/>
                          <a:pt x="57806" y="126123"/>
                          <a:pt x="55179" y="191813"/>
                        </a:cubicBezTo>
                        <a:cubicBezTo>
                          <a:pt x="52552" y="257503"/>
                          <a:pt x="15766" y="404648"/>
                          <a:pt x="7883" y="459827"/>
                        </a:cubicBezTo>
                        <a:cubicBezTo>
                          <a:pt x="0" y="515006"/>
                          <a:pt x="2628" y="509751"/>
                          <a:pt x="7883" y="522889"/>
                        </a:cubicBezTo>
                        <a:cubicBezTo>
                          <a:pt x="13138" y="536027"/>
                          <a:pt x="26276" y="538655"/>
                          <a:pt x="39414" y="538655"/>
                        </a:cubicBezTo>
                        <a:cubicBezTo>
                          <a:pt x="52552" y="538655"/>
                          <a:pt x="76200" y="551793"/>
                          <a:pt x="86710" y="522889"/>
                        </a:cubicBezTo>
                        <a:cubicBezTo>
                          <a:pt x="97220" y="493985"/>
                          <a:pt x="94593" y="423041"/>
                          <a:pt x="102476" y="365234"/>
                        </a:cubicBezTo>
                        <a:cubicBezTo>
                          <a:pt x="110359" y="307427"/>
                          <a:pt x="128752" y="233855"/>
                          <a:pt x="134007" y="176048"/>
                        </a:cubicBezTo>
                        <a:cubicBezTo>
                          <a:pt x="139262" y="118241"/>
                          <a:pt x="160283" y="36786"/>
                          <a:pt x="134007" y="18393"/>
                        </a:cubicBezTo>
                        <a:cubicBezTo>
                          <a:pt x="107731" y="0"/>
                          <a:pt x="36786" y="36786"/>
                          <a:pt x="23648" y="65689"/>
                        </a:cubicBezTo>
                        <a:close/>
                      </a:path>
                    </a:pathLst>
                  </a:custGeom>
                  <a:solidFill>
                    <a:srgbClr val="CEB966">
                      <a:lumMod val="20000"/>
                      <a:lumOff val="80000"/>
                    </a:srgbClr>
                  </a:solidFill>
                  <a:ln w="635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0" name="Freeform 43"/>
                  <p:cNvSpPr/>
                  <p:nvPr/>
                </p:nvSpPr>
                <p:spPr>
                  <a:xfrm>
                    <a:off x="6503276" y="4162097"/>
                    <a:ext cx="126124" cy="546538"/>
                  </a:xfrm>
                  <a:custGeom>
                    <a:avLst/>
                    <a:gdLst>
                      <a:gd name="connsiteX0" fmla="*/ 70945 w 126124"/>
                      <a:gd name="connsiteY0" fmla="*/ 78827 h 546538"/>
                      <a:gd name="connsiteX1" fmla="*/ 118241 w 126124"/>
                      <a:gd name="connsiteY1" fmla="*/ 220717 h 546538"/>
                      <a:gd name="connsiteX2" fmla="*/ 118241 w 126124"/>
                      <a:gd name="connsiteY2" fmla="*/ 299544 h 546538"/>
                      <a:gd name="connsiteX3" fmla="*/ 86710 w 126124"/>
                      <a:gd name="connsiteY3" fmla="*/ 425669 h 546538"/>
                      <a:gd name="connsiteX4" fmla="*/ 23648 w 126124"/>
                      <a:gd name="connsiteY4" fmla="*/ 536027 h 546538"/>
                      <a:gd name="connsiteX5" fmla="*/ 7883 w 126124"/>
                      <a:gd name="connsiteY5" fmla="*/ 488731 h 546538"/>
                      <a:gd name="connsiteX6" fmla="*/ 70945 w 126124"/>
                      <a:gd name="connsiteY6" fmla="*/ 189186 h 546538"/>
                      <a:gd name="connsiteX7" fmla="*/ 70945 w 126124"/>
                      <a:gd name="connsiteY7" fmla="*/ 0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 h="546538">
                        <a:moveTo>
                          <a:pt x="70945" y="78827"/>
                        </a:moveTo>
                        <a:cubicBezTo>
                          <a:pt x="90651" y="131379"/>
                          <a:pt x="110358" y="183931"/>
                          <a:pt x="118241" y="220717"/>
                        </a:cubicBezTo>
                        <a:cubicBezTo>
                          <a:pt x="126124" y="257503"/>
                          <a:pt x="123496" y="265385"/>
                          <a:pt x="118241" y="299544"/>
                        </a:cubicBezTo>
                        <a:cubicBezTo>
                          <a:pt x="112986" y="333703"/>
                          <a:pt x="102475" y="386255"/>
                          <a:pt x="86710" y="425669"/>
                        </a:cubicBezTo>
                        <a:cubicBezTo>
                          <a:pt x="70945" y="465083"/>
                          <a:pt x="36786" y="525517"/>
                          <a:pt x="23648" y="536027"/>
                        </a:cubicBezTo>
                        <a:cubicBezTo>
                          <a:pt x="10510" y="546537"/>
                          <a:pt x="0" y="546538"/>
                          <a:pt x="7883" y="488731"/>
                        </a:cubicBezTo>
                        <a:cubicBezTo>
                          <a:pt x="15766" y="430924"/>
                          <a:pt x="60435" y="270641"/>
                          <a:pt x="70945" y="189186"/>
                        </a:cubicBezTo>
                        <a:cubicBezTo>
                          <a:pt x="81455" y="107731"/>
                          <a:pt x="76200" y="53865"/>
                          <a:pt x="70945" y="0"/>
                        </a:cubicBez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1" name="Freeform 44"/>
                  <p:cNvSpPr/>
                  <p:nvPr/>
                </p:nvSpPr>
                <p:spPr>
                  <a:xfrm>
                    <a:off x="5546835" y="3762704"/>
                    <a:ext cx="664779" cy="546538"/>
                  </a:xfrm>
                  <a:custGeom>
                    <a:avLst/>
                    <a:gdLst>
                      <a:gd name="connsiteX0" fmla="*/ 428296 w 664779"/>
                      <a:gd name="connsiteY0" fmla="*/ 52551 h 546538"/>
                      <a:gd name="connsiteX1" fmla="*/ 317937 w 664779"/>
                      <a:gd name="connsiteY1" fmla="*/ 5255 h 546538"/>
                      <a:gd name="connsiteX2" fmla="*/ 223344 w 664779"/>
                      <a:gd name="connsiteY2" fmla="*/ 21020 h 546538"/>
                      <a:gd name="connsiteX3" fmla="*/ 112986 w 664779"/>
                      <a:gd name="connsiteY3" fmla="*/ 36786 h 546538"/>
                      <a:gd name="connsiteX4" fmla="*/ 34158 w 664779"/>
                      <a:gd name="connsiteY4" fmla="*/ 241737 h 546538"/>
                      <a:gd name="connsiteX5" fmla="*/ 18393 w 664779"/>
                      <a:gd name="connsiteY5" fmla="*/ 336330 h 546538"/>
                      <a:gd name="connsiteX6" fmla="*/ 144517 w 664779"/>
                      <a:gd name="connsiteY6" fmla="*/ 367862 h 546538"/>
                      <a:gd name="connsiteX7" fmla="*/ 160282 w 664779"/>
                      <a:gd name="connsiteY7" fmla="*/ 320565 h 546538"/>
                      <a:gd name="connsiteX8" fmla="*/ 207579 w 664779"/>
                      <a:gd name="connsiteY8" fmla="*/ 194441 h 546538"/>
                      <a:gd name="connsiteX9" fmla="*/ 317937 w 664779"/>
                      <a:gd name="connsiteY9" fmla="*/ 162910 h 546538"/>
                      <a:gd name="connsiteX10" fmla="*/ 349468 w 664779"/>
                      <a:gd name="connsiteY10" fmla="*/ 162910 h 546538"/>
                      <a:gd name="connsiteX11" fmla="*/ 428296 w 664779"/>
                      <a:gd name="connsiteY11" fmla="*/ 115613 h 546538"/>
                      <a:gd name="connsiteX12" fmla="*/ 491358 w 664779"/>
                      <a:gd name="connsiteY12" fmla="*/ 147144 h 546538"/>
                      <a:gd name="connsiteX13" fmla="*/ 554420 w 664779"/>
                      <a:gd name="connsiteY13" fmla="*/ 194441 h 546538"/>
                      <a:gd name="connsiteX14" fmla="*/ 633248 w 664779"/>
                      <a:gd name="connsiteY14" fmla="*/ 225972 h 546538"/>
                      <a:gd name="connsiteX15" fmla="*/ 649013 w 664779"/>
                      <a:gd name="connsiteY15" fmla="*/ 273268 h 546538"/>
                      <a:gd name="connsiteX16" fmla="*/ 538655 w 664779"/>
                      <a:gd name="connsiteY16" fmla="*/ 289034 h 546538"/>
                      <a:gd name="connsiteX17" fmla="*/ 554420 w 664779"/>
                      <a:gd name="connsiteY17" fmla="*/ 289034 h 546538"/>
                      <a:gd name="connsiteX18" fmla="*/ 444062 w 664779"/>
                      <a:gd name="connsiteY18" fmla="*/ 289034 h 546538"/>
                      <a:gd name="connsiteX19" fmla="*/ 396765 w 664779"/>
                      <a:gd name="connsiteY19" fmla="*/ 320565 h 546538"/>
                      <a:gd name="connsiteX20" fmla="*/ 349468 w 664779"/>
                      <a:gd name="connsiteY20" fmla="*/ 446689 h 546538"/>
                      <a:gd name="connsiteX21" fmla="*/ 349468 w 664779"/>
                      <a:gd name="connsiteY21" fmla="*/ 493986 h 546538"/>
                      <a:gd name="connsiteX22" fmla="*/ 223344 w 664779"/>
                      <a:gd name="connsiteY22" fmla="*/ 525517 h 546538"/>
                      <a:gd name="connsiteX23" fmla="*/ 176048 w 664779"/>
                      <a:gd name="connsiteY23" fmla="*/ 367862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779" h="546538">
                        <a:moveTo>
                          <a:pt x="428296" y="52551"/>
                        </a:moveTo>
                        <a:cubicBezTo>
                          <a:pt x="390196" y="31530"/>
                          <a:pt x="352096" y="10510"/>
                          <a:pt x="317937" y="5255"/>
                        </a:cubicBezTo>
                        <a:cubicBezTo>
                          <a:pt x="283778" y="0"/>
                          <a:pt x="257502" y="15765"/>
                          <a:pt x="223344" y="21020"/>
                        </a:cubicBezTo>
                        <a:cubicBezTo>
                          <a:pt x="189186" y="26275"/>
                          <a:pt x="144517" y="0"/>
                          <a:pt x="112986" y="36786"/>
                        </a:cubicBezTo>
                        <a:cubicBezTo>
                          <a:pt x="81455" y="73572"/>
                          <a:pt x="49923" y="191813"/>
                          <a:pt x="34158" y="241737"/>
                        </a:cubicBezTo>
                        <a:cubicBezTo>
                          <a:pt x="18393" y="291661"/>
                          <a:pt x="0" y="315309"/>
                          <a:pt x="18393" y="336330"/>
                        </a:cubicBezTo>
                        <a:cubicBezTo>
                          <a:pt x="36786" y="357351"/>
                          <a:pt x="120869" y="370489"/>
                          <a:pt x="144517" y="367862"/>
                        </a:cubicBezTo>
                        <a:cubicBezTo>
                          <a:pt x="168165" y="365235"/>
                          <a:pt x="149772" y="349469"/>
                          <a:pt x="160282" y="320565"/>
                        </a:cubicBezTo>
                        <a:cubicBezTo>
                          <a:pt x="170792" y="291661"/>
                          <a:pt x="181303" y="220717"/>
                          <a:pt x="207579" y="194441"/>
                        </a:cubicBezTo>
                        <a:cubicBezTo>
                          <a:pt x="233855" y="168165"/>
                          <a:pt x="294289" y="168165"/>
                          <a:pt x="317937" y="162910"/>
                        </a:cubicBezTo>
                        <a:cubicBezTo>
                          <a:pt x="341585" y="157655"/>
                          <a:pt x="331075" y="170793"/>
                          <a:pt x="349468" y="162910"/>
                        </a:cubicBezTo>
                        <a:cubicBezTo>
                          <a:pt x="367861" y="155027"/>
                          <a:pt x="404648" y="118241"/>
                          <a:pt x="428296" y="115613"/>
                        </a:cubicBezTo>
                        <a:cubicBezTo>
                          <a:pt x="451944" y="112985"/>
                          <a:pt x="470337" y="134006"/>
                          <a:pt x="491358" y="147144"/>
                        </a:cubicBezTo>
                        <a:cubicBezTo>
                          <a:pt x="512379" y="160282"/>
                          <a:pt x="530772" y="181303"/>
                          <a:pt x="554420" y="194441"/>
                        </a:cubicBezTo>
                        <a:cubicBezTo>
                          <a:pt x="578068" y="207579"/>
                          <a:pt x="617483" y="212834"/>
                          <a:pt x="633248" y="225972"/>
                        </a:cubicBezTo>
                        <a:cubicBezTo>
                          <a:pt x="649013" y="239110"/>
                          <a:pt x="664779" y="262758"/>
                          <a:pt x="649013" y="273268"/>
                        </a:cubicBezTo>
                        <a:cubicBezTo>
                          <a:pt x="633248" y="283778"/>
                          <a:pt x="554421" y="286406"/>
                          <a:pt x="538655" y="289034"/>
                        </a:cubicBezTo>
                        <a:cubicBezTo>
                          <a:pt x="522889" y="291662"/>
                          <a:pt x="554420" y="289034"/>
                          <a:pt x="554420" y="289034"/>
                        </a:cubicBezTo>
                        <a:cubicBezTo>
                          <a:pt x="538655" y="289034"/>
                          <a:pt x="470338" y="283779"/>
                          <a:pt x="444062" y="289034"/>
                        </a:cubicBezTo>
                        <a:cubicBezTo>
                          <a:pt x="417786" y="294289"/>
                          <a:pt x="412531" y="294289"/>
                          <a:pt x="396765" y="320565"/>
                        </a:cubicBezTo>
                        <a:cubicBezTo>
                          <a:pt x="380999" y="346841"/>
                          <a:pt x="357351" y="417786"/>
                          <a:pt x="349468" y="446689"/>
                        </a:cubicBezTo>
                        <a:cubicBezTo>
                          <a:pt x="341585" y="475592"/>
                          <a:pt x="370489" y="480848"/>
                          <a:pt x="349468" y="493986"/>
                        </a:cubicBezTo>
                        <a:cubicBezTo>
                          <a:pt x="328447" y="507124"/>
                          <a:pt x="252247" y="546538"/>
                          <a:pt x="223344" y="525517"/>
                        </a:cubicBezTo>
                        <a:cubicBezTo>
                          <a:pt x="194441" y="504496"/>
                          <a:pt x="185244" y="436179"/>
                          <a:pt x="176048" y="367862"/>
                        </a:cubicBezTo>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Freeform 45"/>
                  <p:cNvSpPr/>
                  <p:nvPr/>
                </p:nvSpPr>
                <p:spPr>
                  <a:xfrm>
                    <a:off x="6006662" y="4062248"/>
                    <a:ext cx="559676" cy="197070"/>
                  </a:xfrm>
                  <a:custGeom>
                    <a:avLst/>
                    <a:gdLst>
                      <a:gd name="connsiteX0" fmla="*/ 0 w 559676"/>
                      <a:gd name="connsiteY0" fmla="*/ 178676 h 197070"/>
                      <a:gd name="connsiteX1" fmla="*/ 47297 w 559676"/>
                      <a:gd name="connsiteY1" fmla="*/ 68318 h 197070"/>
                      <a:gd name="connsiteX2" fmla="*/ 157655 w 559676"/>
                      <a:gd name="connsiteY2" fmla="*/ 68318 h 197070"/>
                      <a:gd name="connsiteX3" fmla="*/ 252248 w 559676"/>
                      <a:gd name="connsiteY3" fmla="*/ 5255 h 197070"/>
                      <a:gd name="connsiteX4" fmla="*/ 346841 w 559676"/>
                      <a:gd name="connsiteY4" fmla="*/ 36786 h 197070"/>
                      <a:gd name="connsiteX5" fmla="*/ 362607 w 559676"/>
                      <a:gd name="connsiteY5" fmla="*/ 84083 h 197070"/>
                      <a:gd name="connsiteX6" fmla="*/ 268014 w 559676"/>
                      <a:gd name="connsiteY6" fmla="*/ 131380 h 197070"/>
                      <a:gd name="connsiteX7" fmla="*/ 220717 w 559676"/>
                      <a:gd name="connsiteY7" fmla="*/ 131380 h 197070"/>
                      <a:gd name="connsiteX8" fmla="*/ 141890 w 559676"/>
                      <a:gd name="connsiteY8" fmla="*/ 115614 h 197070"/>
                      <a:gd name="connsiteX9" fmla="*/ 78828 w 559676"/>
                      <a:gd name="connsiteY9" fmla="*/ 131380 h 197070"/>
                      <a:gd name="connsiteX10" fmla="*/ 78828 w 559676"/>
                      <a:gd name="connsiteY10" fmla="*/ 178676 h 197070"/>
                      <a:gd name="connsiteX11" fmla="*/ 94593 w 559676"/>
                      <a:gd name="connsiteY11" fmla="*/ 194442 h 197070"/>
                      <a:gd name="connsiteX12" fmla="*/ 189186 w 559676"/>
                      <a:gd name="connsiteY12" fmla="*/ 178676 h 197070"/>
                      <a:gd name="connsiteX13" fmla="*/ 268014 w 559676"/>
                      <a:gd name="connsiteY13" fmla="*/ 194442 h 197070"/>
                      <a:gd name="connsiteX14" fmla="*/ 346841 w 559676"/>
                      <a:gd name="connsiteY14" fmla="*/ 162911 h 197070"/>
                      <a:gd name="connsiteX15" fmla="*/ 409904 w 559676"/>
                      <a:gd name="connsiteY15" fmla="*/ 162911 h 197070"/>
                      <a:gd name="connsiteX16" fmla="*/ 488731 w 559676"/>
                      <a:gd name="connsiteY16" fmla="*/ 115614 h 197070"/>
                      <a:gd name="connsiteX17" fmla="*/ 536028 w 559676"/>
                      <a:gd name="connsiteY17" fmla="*/ 115614 h 197070"/>
                      <a:gd name="connsiteX18" fmla="*/ 346841 w 559676"/>
                      <a:gd name="connsiteY18" fmla="*/ 52552 h 197070"/>
                      <a:gd name="connsiteX19" fmla="*/ 331076 w 559676"/>
                      <a:gd name="connsiteY19" fmla="*/ 99849 h 197070"/>
                      <a:gd name="connsiteX20" fmla="*/ 331076 w 559676"/>
                      <a:gd name="connsiteY20" fmla="*/ 99849 h 1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676" h="197070">
                        <a:moveTo>
                          <a:pt x="0" y="178676"/>
                        </a:moveTo>
                        <a:cubicBezTo>
                          <a:pt x="10510" y="132693"/>
                          <a:pt x="21021" y="86711"/>
                          <a:pt x="47297" y="68318"/>
                        </a:cubicBezTo>
                        <a:cubicBezTo>
                          <a:pt x="73573" y="49925"/>
                          <a:pt x="123497" y="78828"/>
                          <a:pt x="157655" y="68318"/>
                        </a:cubicBezTo>
                        <a:cubicBezTo>
                          <a:pt x="191813" y="57808"/>
                          <a:pt x="220717" y="10510"/>
                          <a:pt x="252248" y="5255"/>
                        </a:cubicBezTo>
                        <a:cubicBezTo>
                          <a:pt x="283779" y="0"/>
                          <a:pt x="328448" y="23648"/>
                          <a:pt x="346841" y="36786"/>
                        </a:cubicBezTo>
                        <a:cubicBezTo>
                          <a:pt x="365234" y="49924"/>
                          <a:pt x="375745" y="68317"/>
                          <a:pt x="362607" y="84083"/>
                        </a:cubicBezTo>
                        <a:cubicBezTo>
                          <a:pt x="349469" y="99849"/>
                          <a:pt x="291662" y="123497"/>
                          <a:pt x="268014" y="131380"/>
                        </a:cubicBezTo>
                        <a:cubicBezTo>
                          <a:pt x="244366" y="139263"/>
                          <a:pt x="241738" y="134008"/>
                          <a:pt x="220717" y="131380"/>
                        </a:cubicBezTo>
                        <a:cubicBezTo>
                          <a:pt x="199696" y="128752"/>
                          <a:pt x="165538" y="115614"/>
                          <a:pt x="141890" y="115614"/>
                        </a:cubicBezTo>
                        <a:cubicBezTo>
                          <a:pt x="118242" y="115614"/>
                          <a:pt x="89338" y="120870"/>
                          <a:pt x="78828" y="131380"/>
                        </a:cubicBezTo>
                        <a:cubicBezTo>
                          <a:pt x="68318" y="141890"/>
                          <a:pt x="76200" y="168166"/>
                          <a:pt x="78828" y="178676"/>
                        </a:cubicBezTo>
                        <a:cubicBezTo>
                          <a:pt x="81456" y="189186"/>
                          <a:pt x="76200" y="194442"/>
                          <a:pt x="94593" y="194442"/>
                        </a:cubicBezTo>
                        <a:cubicBezTo>
                          <a:pt x="112986" y="194442"/>
                          <a:pt x="160283" y="178676"/>
                          <a:pt x="189186" y="178676"/>
                        </a:cubicBezTo>
                        <a:cubicBezTo>
                          <a:pt x="218089" y="178676"/>
                          <a:pt x="241738" y="197070"/>
                          <a:pt x="268014" y="194442"/>
                        </a:cubicBezTo>
                        <a:cubicBezTo>
                          <a:pt x="294290" y="191815"/>
                          <a:pt x="323193" y="168166"/>
                          <a:pt x="346841" y="162911"/>
                        </a:cubicBezTo>
                        <a:cubicBezTo>
                          <a:pt x="370489" y="157656"/>
                          <a:pt x="386256" y="170794"/>
                          <a:pt x="409904" y="162911"/>
                        </a:cubicBezTo>
                        <a:cubicBezTo>
                          <a:pt x="433552" y="155028"/>
                          <a:pt x="467710" y="123497"/>
                          <a:pt x="488731" y="115614"/>
                        </a:cubicBezTo>
                        <a:cubicBezTo>
                          <a:pt x="509752" y="107731"/>
                          <a:pt x="559676" y="126124"/>
                          <a:pt x="536028" y="115614"/>
                        </a:cubicBezTo>
                        <a:cubicBezTo>
                          <a:pt x="512380" y="105104"/>
                          <a:pt x="381000" y="55179"/>
                          <a:pt x="346841" y="52552"/>
                        </a:cubicBezTo>
                        <a:cubicBezTo>
                          <a:pt x="312682" y="49925"/>
                          <a:pt x="331076" y="99849"/>
                          <a:pt x="331076" y="99849"/>
                        </a:cubicBezTo>
                        <a:lnTo>
                          <a:pt x="331076" y="99849"/>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Freeform 46"/>
                  <p:cNvSpPr/>
                  <p:nvPr/>
                </p:nvSpPr>
                <p:spPr>
                  <a:xfrm>
                    <a:off x="5912069" y="3941379"/>
                    <a:ext cx="362607" cy="244366"/>
                  </a:xfrm>
                  <a:custGeom>
                    <a:avLst/>
                    <a:gdLst>
                      <a:gd name="connsiteX0" fmla="*/ 0 w 362607"/>
                      <a:gd name="connsiteY0" fmla="*/ 0 h 244366"/>
                      <a:gd name="connsiteX1" fmla="*/ 78828 w 362607"/>
                      <a:gd name="connsiteY1" fmla="*/ 63062 h 244366"/>
                      <a:gd name="connsiteX2" fmla="*/ 173421 w 362607"/>
                      <a:gd name="connsiteY2" fmla="*/ 110359 h 244366"/>
                      <a:gd name="connsiteX3" fmla="*/ 220717 w 362607"/>
                      <a:gd name="connsiteY3" fmla="*/ 157655 h 244366"/>
                      <a:gd name="connsiteX4" fmla="*/ 268014 w 362607"/>
                      <a:gd name="connsiteY4" fmla="*/ 189187 h 244366"/>
                      <a:gd name="connsiteX5" fmla="*/ 315310 w 362607"/>
                      <a:gd name="connsiteY5" fmla="*/ 236483 h 244366"/>
                      <a:gd name="connsiteX6" fmla="*/ 362607 w 362607"/>
                      <a:gd name="connsiteY6" fmla="*/ 236483 h 244366"/>
                      <a:gd name="connsiteX7" fmla="*/ 362607 w 362607"/>
                      <a:gd name="connsiteY7" fmla="*/ 236483 h 24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07" h="244366">
                        <a:moveTo>
                          <a:pt x="0" y="0"/>
                        </a:moveTo>
                        <a:cubicBezTo>
                          <a:pt x="24962" y="22334"/>
                          <a:pt x="49925" y="44669"/>
                          <a:pt x="78828" y="63062"/>
                        </a:cubicBezTo>
                        <a:cubicBezTo>
                          <a:pt x="107731" y="81455"/>
                          <a:pt x="149773" y="94594"/>
                          <a:pt x="173421" y="110359"/>
                        </a:cubicBezTo>
                        <a:cubicBezTo>
                          <a:pt x="197069" y="126124"/>
                          <a:pt x="204952" y="144517"/>
                          <a:pt x="220717" y="157655"/>
                        </a:cubicBezTo>
                        <a:cubicBezTo>
                          <a:pt x="236482" y="170793"/>
                          <a:pt x="252249" y="176049"/>
                          <a:pt x="268014" y="189187"/>
                        </a:cubicBezTo>
                        <a:cubicBezTo>
                          <a:pt x="283779" y="202325"/>
                          <a:pt x="299545" y="228600"/>
                          <a:pt x="315310" y="236483"/>
                        </a:cubicBezTo>
                        <a:cubicBezTo>
                          <a:pt x="331076" y="244366"/>
                          <a:pt x="362607" y="236483"/>
                          <a:pt x="362607" y="236483"/>
                        </a:cubicBezTo>
                        <a:lnTo>
                          <a:pt x="362607" y="23648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4" name="Freeform 47"/>
                  <p:cNvSpPr/>
                  <p:nvPr/>
                </p:nvSpPr>
                <p:spPr>
                  <a:xfrm>
                    <a:off x="5785945" y="3831021"/>
                    <a:ext cx="160282" cy="110358"/>
                  </a:xfrm>
                  <a:custGeom>
                    <a:avLst/>
                    <a:gdLst>
                      <a:gd name="connsiteX0" fmla="*/ 0 w 160282"/>
                      <a:gd name="connsiteY0" fmla="*/ 0 h 110358"/>
                      <a:gd name="connsiteX1" fmla="*/ 31531 w 160282"/>
                      <a:gd name="connsiteY1" fmla="*/ 47296 h 110358"/>
                      <a:gd name="connsiteX2" fmla="*/ 141889 w 160282"/>
                      <a:gd name="connsiteY2" fmla="*/ 94593 h 110358"/>
                      <a:gd name="connsiteX3" fmla="*/ 141889 w 160282"/>
                      <a:gd name="connsiteY3" fmla="*/ 110358 h 110358"/>
                    </a:gdLst>
                    <a:ahLst/>
                    <a:cxnLst>
                      <a:cxn ang="0">
                        <a:pos x="connsiteX0" y="connsiteY0"/>
                      </a:cxn>
                      <a:cxn ang="0">
                        <a:pos x="connsiteX1" y="connsiteY1"/>
                      </a:cxn>
                      <a:cxn ang="0">
                        <a:pos x="connsiteX2" y="connsiteY2"/>
                      </a:cxn>
                      <a:cxn ang="0">
                        <a:pos x="connsiteX3" y="connsiteY3"/>
                      </a:cxn>
                    </a:cxnLst>
                    <a:rect l="l" t="t" r="r" b="b"/>
                    <a:pathLst>
                      <a:path w="160282" h="110358">
                        <a:moveTo>
                          <a:pt x="0" y="0"/>
                        </a:moveTo>
                        <a:cubicBezTo>
                          <a:pt x="3941" y="15765"/>
                          <a:pt x="7883" y="31531"/>
                          <a:pt x="31531" y="47296"/>
                        </a:cubicBezTo>
                        <a:cubicBezTo>
                          <a:pt x="55179" y="63061"/>
                          <a:pt x="123496" y="84083"/>
                          <a:pt x="141889" y="94593"/>
                        </a:cubicBezTo>
                        <a:cubicBezTo>
                          <a:pt x="160282" y="105103"/>
                          <a:pt x="151085" y="107730"/>
                          <a:pt x="141889" y="11035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Freeform 48"/>
                  <p:cNvSpPr/>
                  <p:nvPr/>
                </p:nvSpPr>
                <p:spPr>
                  <a:xfrm>
                    <a:off x="5707117" y="3878317"/>
                    <a:ext cx="126124" cy="15766"/>
                  </a:xfrm>
                  <a:custGeom>
                    <a:avLst/>
                    <a:gdLst>
                      <a:gd name="connsiteX0" fmla="*/ 126124 w 126124"/>
                      <a:gd name="connsiteY0" fmla="*/ 0 h 15766"/>
                      <a:gd name="connsiteX1" fmla="*/ 0 w 126124"/>
                      <a:gd name="connsiteY1" fmla="*/ 15766 h 15766"/>
                      <a:gd name="connsiteX2" fmla="*/ 0 w 126124"/>
                      <a:gd name="connsiteY2" fmla="*/ 15766 h 15766"/>
                    </a:gdLst>
                    <a:ahLst/>
                    <a:cxnLst>
                      <a:cxn ang="0">
                        <a:pos x="connsiteX0" y="connsiteY0"/>
                      </a:cxn>
                      <a:cxn ang="0">
                        <a:pos x="connsiteX1" y="connsiteY1"/>
                      </a:cxn>
                      <a:cxn ang="0">
                        <a:pos x="connsiteX2" y="connsiteY2"/>
                      </a:cxn>
                    </a:cxnLst>
                    <a:rect l="l" t="t" r="r" b="b"/>
                    <a:pathLst>
                      <a:path w="126124" h="15766">
                        <a:moveTo>
                          <a:pt x="126124"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Freeform 49"/>
                  <p:cNvSpPr/>
                  <p:nvPr/>
                </p:nvSpPr>
                <p:spPr>
                  <a:xfrm>
                    <a:off x="5715000" y="3922987"/>
                    <a:ext cx="70945" cy="18392"/>
                  </a:xfrm>
                  <a:custGeom>
                    <a:avLst/>
                    <a:gdLst>
                      <a:gd name="connsiteX0" fmla="*/ 70945 w 70945"/>
                      <a:gd name="connsiteY0" fmla="*/ 18392 h 18392"/>
                      <a:gd name="connsiteX1" fmla="*/ 7883 w 70945"/>
                      <a:gd name="connsiteY1" fmla="*/ 2627 h 18392"/>
                      <a:gd name="connsiteX2" fmla="*/ 70945 w 70945"/>
                      <a:gd name="connsiteY2" fmla="*/ 18392 h 18392"/>
                    </a:gdLst>
                    <a:ahLst/>
                    <a:cxnLst>
                      <a:cxn ang="0">
                        <a:pos x="connsiteX0" y="connsiteY0"/>
                      </a:cxn>
                      <a:cxn ang="0">
                        <a:pos x="connsiteX1" y="connsiteY1"/>
                      </a:cxn>
                      <a:cxn ang="0">
                        <a:pos x="connsiteX2" y="connsiteY2"/>
                      </a:cxn>
                    </a:cxnLst>
                    <a:rect l="l" t="t" r="r" b="b"/>
                    <a:pathLst>
                      <a:path w="70945" h="18392">
                        <a:moveTo>
                          <a:pt x="70945" y="18392"/>
                        </a:moveTo>
                        <a:cubicBezTo>
                          <a:pt x="70945" y="18392"/>
                          <a:pt x="15766" y="5254"/>
                          <a:pt x="7883" y="2627"/>
                        </a:cubicBezTo>
                        <a:cubicBezTo>
                          <a:pt x="0" y="0"/>
                          <a:pt x="70945" y="18392"/>
                          <a:pt x="70945" y="18392"/>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7" name="Freeform 50"/>
                  <p:cNvSpPr/>
                  <p:nvPr/>
                </p:nvSpPr>
                <p:spPr>
                  <a:xfrm>
                    <a:off x="5880538" y="4004441"/>
                    <a:ext cx="78828" cy="15766"/>
                  </a:xfrm>
                  <a:custGeom>
                    <a:avLst/>
                    <a:gdLst>
                      <a:gd name="connsiteX0" fmla="*/ 78828 w 78828"/>
                      <a:gd name="connsiteY0" fmla="*/ 0 h 15766"/>
                      <a:gd name="connsiteX1" fmla="*/ 0 w 78828"/>
                      <a:gd name="connsiteY1" fmla="*/ 15766 h 15766"/>
                      <a:gd name="connsiteX2" fmla="*/ 0 w 78828"/>
                      <a:gd name="connsiteY2" fmla="*/ 15766 h 15766"/>
                    </a:gdLst>
                    <a:ahLst/>
                    <a:cxnLst>
                      <a:cxn ang="0">
                        <a:pos x="connsiteX0" y="connsiteY0"/>
                      </a:cxn>
                      <a:cxn ang="0">
                        <a:pos x="connsiteX1" y="connsiteY1"/>
                      </a:cxn>
                      <a:cxn ang="0">
                        <a:pos x="connsiteX2" y="connsiteY2"/>
                      </a:cxn>
                    </a:cxnLst>
                    <a:rect l="l" t="t" r="r" b="b"/>
                    <a:pathLst>
                      <a:path w="78828" h="15766">
                        <a:moveTo>
                          <a:pt x="78828"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51"/>
                  <p:cNvSpPr/>
                  <p:nvPr/>
                </p:nvSpPr>
                <p:spPr>
                  <a:xfrm>
                    <a:off x="5990897" y="3957145"/>
                    <a:ext cx="141889" cy="63062"/>
                  </a:xfrm>
                  <a:custGeom>
                    <a:avLst/>
                    <a:gdLst>
                      <a:gd name="connsiteX0" fmla="*/ 0 w 141889"/>
                      <a:gd name="connsiteY0" fmla="*/ 63062 h 63062"/>
                      <a:gd name="connsiteX1" fmla="*/ 141889 w 141889"/>
                      <a:gd name="connsiteY1" fmla="*/ 0 h 63062"/>
                    </a:gdLst>
                    <a:ahLst/>
                    <a:cxnLst>
                      <a:cxn ang="0">
                        <a:pos x="connsiteX0" y="connsiteY0"/>
                      </a:cxn>
                      <a:cxn ang="0">
                        <a:pos x="connsiteX1" y="connsiteY1"/>
                      </a:cxn>
                    </a:cxnLst>
                    <a:rect l="l" t="t" r="r" b="b"/>
                    <a:pathLst>
                      <a:path w="141889" h="63062">
                        <a:moveTo>
                          <a:pt x="0" y="63062"/>
                        </a:moveTo>
                        <a:lnTo>
                          <a:pt x="141889"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52"/>
                  <p:cNvSpPr/>
                  <p:nvPr/>
                </p:nvSpPr>
                <p:spPr>
                  <a:xfrm>
                    <a:off x="5659821" y="3783724"/>
                    <a:ext cx="47296" cy="78828"/>
                  </a:xfrm>
                  <a:custGeom>
                    <a:avLst/>
                    <a:gdLst>
                      <a:gd name="connsiteX0" fmla="*/ 47296 w 47296"/>
                      <a:gd name="connsiteY0" fmla="*/ 78828 h 78828"/>
                      <a:gd name="connsiteX1" fmla="*/ 0 w 47296"/>
                      <a:gd name="connsiteY1" fmla="*/ 0 h 78828"/>
                      <a:gd name="connsiteX2" fmla="*/ 0 w 47296"/>
                      <a:gd name="connsiteY2" fmla="*/ 0 h 78828"/>
                      <a:gd name="connsiteX3" fmla="*/ 0 w 47296"/>
                      <a:gd name="connsiteY3" fmla="*/ 0 h 78828"/>
                    </a:gdLst>
                    <a:ahLst/>
                    <a:cxnLst>
                      <a:cxn ang="0">
                        <a:pos x="connsiteX0" y="connsiteY0"/>
                      </a:cxn>
                      <a:cxn ang="0">
                        <a:pos x="connsiteX1" y="connsiteY1"/>
                      </a:cxn>
                      <a:cxn ang="0">
                        <a:pos x="connsiteX2" y="connsiteY2"/>
                      </a:cxn>
                      <a:cxn ang="0">
                        <a:pos x="connsiteX3" y="connsiteY3"/>
                      </a:cxn>
                    </a:cxnLst>
                    <a:rect l="l" t="t" r="r" b="b"/>
                    <a:pathLst>
                      <a:path w="47296" h="78828">
                        <a:moveTo>
                          <a:pt x="47296" y="78828"/>
                        </a:moveTo>
                        <a:lnTo>
                          <a:pt x="0" y="0"/>
                        </a:lnTo>
                        <a:lnTo>
                          <a:pt x="0" y="0"/>
                        </a:ln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53"/>
                  <p:cNvSpPr/>
                  <p:nvPr/>
                </p:nvSpPr>
                <p:spPr>
                  <a:xfrm>
                    <a:off x="5785945" y="3988676"/>
                    <a:ext cx="126124" cy="94593"/>
                  </a:xfrm>
                  <a:custGeom>
                    <a:avLst/>
                    <a:gdLst>
                      <a:gd name="connsiteX0" fmla="*/ 0 w 126124"/>
                      <a:gd name="connsiteY0" fmla="*/ 0 h 94593"/>
                      <a:gd name="connsiteX1" fmla="*/ 63062 w 126124"/>
                      <a:gd name="connsiteY1" fmla="*/ 15765 h 94593"/>
                      <a:gd name="connsiteX2" fmla="*/ 78827 w 126124"/>
                      <a:gd name="connsiteY2" fmla="*/ 78827 h 94593"/>
                      <a:gd name="connsiteX3" fmla="*/ 126124 w 126124"/>
                      <a:gd name="connsiteY3" fmla="*/ 94593 h 94593"/>
                    </a:gdLst>
                    <a:ahLst/>
                    <a:cxnLst>
                      <a:cxn ang="0">
                        <a:pos x="connsiteX0" y="connsiteY0"/>
                      </a:cxn>
                      <a:cxn ang="0">
                        <a:pos x="connsiteX1" y="connsiteY1"/>
                      </a:cxn>
                      <a:cxn ang="0">
                        <a:pos x="connsiteX2" y="connsiteY2"/>
                      </a:cxn>
                      <a:cxn ang="0">
                        <a:pos x="connsiteX3" y="connsiteY3"/>
                      </a:cxn>
                    </a:cxnLst>
                    <a:rect l="l" t="t" r="r" b="b"/>
                    <a:pathLst>
                      <a:path w="126124" h="94593">
                        <a:moveTo>
                          <a:pt x="0" y="0"/>
                        </a:moveTo>
                        <a:cubicBezTo>
                          <a:pt x="24962" y="1313"/>
                          <a:pt x="49924" y="2627"/>
                          <a:pt x="63062" y="15765"/>
                        </a:cubicBezTo>
                        <a:cubicBezTo>
                          <a:pt x="76200" y="28903"/>
                          <a:pt x="68317" y="65689"/>
                          <a:pt x="78827" y="78827"/>
                        </a:cubicBezTo>
                        <a:cubicBezTo>
                          <a:pt x="89337" y="91965"/>
                          <a:pt x="107730" y="93279"/>
                          <a:pt x="126124" y="945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1" name="Freeform 54"/>
                  <p:cNvSpPr/>
                  <p:nvPr/>
                </p:nvSpPr>
                <p:spPr>
                  <a:xfrm>
                    <a:off x="5429256" y="4209394"/>
                    <a:ext cx="370489" cy="614854"/>
                  </a:xfrm>
                  <a:custGeom>
                    <a:avLst/>
                    <a:gdLst>
                      <a:gd name="connsiteX0" fmla="*/ 13138 w 370489"/>
                      <a:gd name="connsiteY0" fmla="*/ 331075 h 614854"/>
                      <a:gd name="connsiteX1" fmla="*/ 13138 w 370489"/>
                      <a:gd name="connsiteY1" fmla="*/ 488730 h 614854"/>
                      <a:gd name="connsiteX2" fmla="*/ 60435 w 370489"/>
                      <a:gd name="connsiteY2" fmla="*/ 567558 h 614854"/>
                      <a:gd name="connsiteX3" fmla="*/ 91966 w 370489"/>
                      <a:gd name="connsiteY3" fmla="*/ 583323 h 614854"/>
                      <a:gd name="connsiteX4" fmla="*/ 202324 w 370489"/>
                      <a:gd name="connsiteY4" fmla="*/ 583323 h 614854"/>
                      <a:gd name="connsiteX5" fmla="*/ 328448 w 370489"/>
                      <a:gd name="connsiteY5" fmla="*/ 394137 h 614854"/>
                      <a:gd name="connsiteX6" fmla="*/ 344214 w 370489"/>
                      <a:gd name="connsiteY6" fmla="*/ 268013 h 614854"/>
                      <a:gd name="connsiteX7" fmla="*/ 359979 w 370489"/>
                      <a:gd name="connsiteY7" fmla="*/ 126123 h 614854"/>
                      <a:gd name="connsiteX8" fmla="*/ 281152 w 370489"/>
                      <a:gd name="connsiteY8" fmla="*/ 15765 h 614854"/>
                      <a:gd name="connsiteX9" fmla="*/ 170793 w 370489"/>
                      <a:gd name="connsiteY9" fmla="*/ 31530 h 614854"/>
                      <a:gd name="connsiteX10" fmla="*/ 76200 w 370489"/>
                      <a:gd name="connsiteY10" fmla="*/ 31530 h 614854"/>
                      <a:gd name="connsiteX11" fmla="*/ 44669 w 370489"/>
                      <a:gd name="connsiteY11" fmla="*/ 94592 h 614854"/>
                      <a:gd name="connsiteX12" fmla="*/ 28903 w 370489"/>
                      <a:gd name="connsiteY12" fmla="*/ 110358 h 614854"/>
                      <a:gd name="connsiteX13" fmla="*/ 91966 w 370489"/>
                      <a:gd name="connsiteY13" fmla="*/ 189185 h 614854"/>
                      <a:gd name="connsiteX14" fmla="*/ 13138 w 370489"/>
                      <a:gd name="connsiteY14" fmla="*/ 331075 h 6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489" h="614854">
                        <a:moveTo>
                          <a:pt x="13138" y="331075"/>
                        </a:moveTo>
                        <a:cubicBezTo>
                          <a:pt x="0" y="380999"/>
                          <a:pt x="5255" y="449316"/>
                          <a:pt x="13138" y="488730"/>
                        </a:cubicBezTo>
                        <a:cubicBezTo>
                          <a:pt x="21021" y="528144"/>
                          <a:pt x="47297" y="551793"/>
                          <a:pt x="60435" y="567558"/>
                        </a:cubicBezTo>
                        <a:cubicBezTo>
                          <a:pt x="73573" y="583323"/>
                          <a:pt x="68318" y="580696"/>
                          <a:pt x="91966" y="583323"/>
                        </a:cubicBezTo>
                        <a:cubicBezTo>
                          <a:pt x="115614" y="585950"/>
                          <a:pt x="162910" y="614854"/>
                          <a:pt x="202324" y="583323"/>
                        </a:cubicBezTo>
                        <a:cubicBezTo>
                          <a:pt x="241738" y="551792"/>
                          <a:pt x="304800" y="446689"/>
                          <a:pt x="328448" y="394137"/>
                        </a:cubicBezTo>
                        <a:cubicBezTo>
                          <a:pt x="352096" y="341585"/>
                          <a:pt x="338959" y="312682"/>
                          <a:pt x="344214" y="268013"/>
                        </a:cubicBezTo>
                        <a:cubicBezTo>
                          <a:pt x="349469" y="223344"/>
                          <a:pt x="370489" y="168164"/>
                          <a:pt x="359979" y="126123"/>
                        </a:cubicBezTo>
                        <a:cubicBezTo>
                          <a:pt x="349469" y="84082"/>
                          <a:pt x="312683" y="31531"/>
                          <a:pt x="281152" y="15765"/>
                        </a:cubicBezTo>
                        <a:cubicBezTo>
                          <a:pt x="249621" y="0"/>
                          <a:pt x="204952" y="28903"/>
                          <a:pt x="170793" y="31530"/>
                        </a:cubicBezTo>
                        <a:cubicBezTo>
                          <a:pt x="136634" y="34157"/>
                          <a:pt x="97221" y="21020"/>
                          <a:pt x="76200" y="31530"/>
                        </a:cubicBezTo>
                        <a:cubicBezTo>
                          <a:pt x="55179" y="42040"/>
                          <a:pt x="52552" y="81454"/>
                          <a:pt x="44669" y="94592"/>
                        </a:cubicBezTo>
                        <a:cubicBezTo>
                          <a:pt x="36786" y="107730"/>
                          <a:pt x="21020" y="94593"/>
                          <a:pt x="28903" y="110358"/>
                        </a:cubicBezTo>
                        <a:cubicBezTo>
                          <a:pt x="36786" y="126124"/>
                          <a:pt x="97221" y="152399"/>
                          <a:pt x="91966" y="189185"/>
                        </a:cubicBezTo>
                        <a:cubicBezTo>
                          <a:pt x="86711" y="225971"/>
                          <a:pt x="26276" y="281151"/>
                          <a:pt x="13138" y="33107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02" name="Straight Arrow Connector 59"/>
                  <p:cNvCxnSpPr>
                    <a:stCxn id="77" idx="62"/>
                    <a:endCxn id="78" idx="3"/>
                  </p:cNvCxnSpPr>
                  <p:nvPr/>
                </p:nvCxnSpPr>
                <p:spPr>
                  <a:xfrm rot="196507">
                    <a:off x="2700837" y="2462161"/>
                    <a:ext cx="2845170" cy="137122"/>
                  </a:xfrm>
                  <a:prstGeom prst="straightConnector1">
                    <a:avLst/>
                  </a:prstGeom>
                  <a:noFill/>
                  <a:ln w="38100" cap="flat" cmpd="sng" algn="ctr">
                    <a:solidFill>
                      <a:sysClr val="windowText" lastClr="000000"/>
                    </a:solidFill>
                    <a:prstDash val="solid"/>
                    <a:headEnd type="none" w="med" len="med"/>
                    <a:tailEnd type="none" w="med" len="med"/>
                  </a:ln>
                  <a:effectLst>
                    <a:outerShdw blurRad="190500" dist="228600" dir="2700000" sy="90000" rotWithShape="0">
                      <a:srgbClr val="000000">
                        <a:alpha val="25500"/>
                      </a:srgbClr>
                    </a:outerShdw>
                  </a:effectLst>
                </p:spPr>
              </p:cxnSp>
            </p:grpSp>
            <p:sp>
              <p:nvSpPr>
                <p:cNvPr id="75" name="Curved Down Arrow 41"/>
                <p:cNvSpPr/>
                <p:nvPr/>
              </p:nvSpPr>
              <p:spPr>
                <a:xfrm rot="3575000">
                  <a:off x="6359458" y="2599247"/>
                  <a:ext cx="877762" cy="461079"/>
                </a:xfrm>
                <a:prstGeom prst="curvedDownArrow">
                  <a:avLst/>
                </a:pr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76" name="Straight Arrow Connector 37"/>
                <p:cNvCxnSpPr/>
                <p:nvPr/>
              </p:nvCxnSpPr>
              <p:spPr>
                <a:xfrm>
                  <a:off x="521870" y="2124931"/>
                  <a:ext cx="1857387" cy="214314"/>
                </a:xfrm>
                <a:prstGeom prst="straightConnector1">
                  <a:avLst/>
                </a:prstGeom>
                <a:noFill/>
                <a:ln w="38100" cap="flat" cmpd="sng" algn="ctr">
                  <a:solidFill>
                    <a:sysClr val="windowText" lastClr="000000"/>
                  </a:solidFill>
                  <a:prstDash val="solid"/>
                  <a:headEnd type="arrow" w="med" len="med"/>
                  <a:tailEnd type="none" w="med" len="med"/>
                </a:ln>
                <a:effectLst>
                  <a:outerShdw blurRad="190500" dist="228600" dir="2700000" sy="90000" rotWithShape="0">
                    <a:srgbClr val="000000">
                      <a:alpha val="25500"/>
                    </a:srgbClr>
                  </a:outerShdw>
                </a:effectLst>
              </p:spPr>
            </p:cxnSp>
          </p:grpSp>
          <p:sp>
            <p:nvSpPr>
              <p:cNvPr id="71" name="Arc 55"/>
              <p:cNvSpPr/>
              <p:nvPr/>
            </p:nvSpPr>
            <p:spPr>
              <a:xfrm rot="843214">
                <a:off x="4449658" y="5259110"/>
                <a:ext cx="864000" cy="864000"/>
              </a:xfrm>
              <a:prstGeom prst="arc">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64" name="Group 61"/>
            <p:cNvGrpSpPr/>
            <p:nvPr/>
          </p:nvGrpSpPr>
          <p:grpSpPr>
            <a:xfrm>
              <a:off x="1714480" y="2500306"/>
              <a:ext cx="1312795" cy="500066"/>
              <a:chOff x="1714480" y="2500306"/>
              <a:chExt cx="1312795" cy="500066"/>
            </a:xfrm>
          </p:grpSpPr>
          <p:cxnSp>
            <p:nvCxnSpPr>
              <p:cNvPr id="65" name="Straight Connector 65"/>
              <p:cNvCxnSpPr/>
              <p:nvPr/>
            </p:nvCxnSpPr>
            <p:spPr>
              <a:xfrm rot="5400000" flipH="1" flipV="1">
                <a:off x="2178827" y="2820983"/>
                <a:ext cx="357190" cy="1588"/>
              </a:xfrm>
              <a:prstGeom prst="line">
                <a:avLst/>
              </a:prstGeom>
              <a:noFill/>
              <a:ln w="9525" cap="flat" cmpd="sng" algn="ctr">
                <a:solidFill>
                  <a:srgbClr val="CEB966">
                    <a:shade val="48000"/>
                    <a:satMod val="110000"/>
                  </a:srgbClr>
                </a:solidFill>
                <a:prstDash val="solid"/>
              </a:ln>
              <a:effectLst/>
            </p:spPr>
          </p:cxnSp>
          <p:sp>
            <p:nvSpPr>
              <p:cNvPr id="68" name="TextBox 67"/>
              <p:cNvSpPr txBox="1"/>
              <p:nvPr/>
            </p:nvSpPr>
            <p:spPr>
              <a:xfrm>
                <a:off x="1714480" y="2500306"/>
                <a:ext cx="13127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smtClean="0">
                    <a:ln>
                      <a:noFill/>
                    </a:ln>
                    <a:solidFill>
                      <a:prstClr val="black"/>
                    </a:solidFill>
                    <a:effectLst/>
                    <a:uLnTx/>
                    <a:uFillTx/>
                    <a:latin typeface="Calibri" pitchFamily="34" charset="0"/>
                  </a:rPr>
                  <a:t>Γίγγλυμος άξονας</a:t>
                </a:r>
              </a:p>
            </p:txBody>
          </p:sp>
        </p:grpSp>
      </p:gr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679562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59151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63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p:cNvSpPr>
            <a:spLocks noGrp="1"/>
          </p:cNvSpPr>
          <p:nvPr>
            <p:ph idx="1"/>
          </p:nvPr>
        </p:nvSpPr>
        <p:spPr>
          <a:xfrm>
            <a:off x="457200" y="4509120"/>
            <a:ext cx="8348912" cy="2304256"/>
          </a:xfrm>
        </p:spPr>
        <p:txBody>
          <a:bodyPr anchor="t">
            <a:normAutofit/>
          </a:bodyPr>
          <a:lstStyle/>
          <a:p>
            <a:pPr>
              <a:buClrTx/>
              <a:buSzPct val="86000"/>
            </a:pPr>
            <a:r>
              <a:rPr lang="el-GR" dirty="0" smtClean="0"/>
              <a:t>Η κατάσπαση της κάτω γνάθου ξεκινά  ως αμιγής περιστροφική κίνηση των κονδύλων, την οποία στη συνέχεια διαδέχεται η μετατόπιση.</a:t>
            </a:r>
            <a:endParaRPr lang="en-GB" dirty="0" smtClean="0"/>
          </a:p>
          <a:p>
            <a:pPr>
              <a:buClrTx/>
              <a:buSzPct val="86000"/>
            </a:pPr>
            <a:r>
              <a:rPr lang="el-GR" dirty="0" smtClean="0"/>
              <a:t>Η κίνηση των κονδύλων εξακολουθεί να είναι αμιγής περιστροφή, μέχρι άνοιγμα  στόματος 12- 20 </a:t>
            </a:r>
            <a:r>
              <a:rPr lang="en-GB" dirty="0" smtClean="0"/>
              <a:t>mm.</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7" name="Τίτλος 5"/>
          <p:cNvSpPr>
            <a:spLocks noGrp="1"/>
          </p:cNvSpPr>
          <p:nvPr>
            <p:ph type="title"/>
          </p:nvPr>
        </p:nvSpPr>
        <p:spPr>
          <a:xfrm>
            <a:off x="-317" y="116632"/>
            <a:ext cx="9144317" cy="1008112"/>
          </a:xfrm>
        </p:spPr>
        <p:txBody>
          <a:bodyPr>
            <a:normAutofit fontScale="90000"/>
          </a:bodyPr>
          <a:lstStyle/>
          <a:p>
            <a:r>
              <a:rPr lang="el-GR" dirty="0"/>
              <a:t>Επίπεδα αναφοράς των κινήσεων της κάτω γνάθου</a:t>
            </a:r>
            <a:br>
              <a:rPr lang="el-GR" dirty="0"/>
            </a:br>
            <a:r>
              <a:rPr lang="el-GR" sz="3100" b="0" dirty="0"/>
              <a:t>(οβελιαίο επίπεδο</a:t>
            </a:r>
            <a:r>
              <a:rPr lang="el-GR" sz="3100" b="0" dirty="0" smtClean="0"/>
              <a:t>) 2/3</a:t>
            </a:r>
            <a:endParaRPr lang="el-GR" sz="3100" b="0" dirty="0"/>
          </a:p>
        </p:txBody>
      </p:sp>
      <p:grpSp>
        <p:nvGrpSpPr>
          <p:cNvPr id="4" name="Ομάδα 3"/>
          <p:cNvGrpSpPr/>
          <p:nvPr/>
        </p:nvGrpSpPr>
        <p:grpSpPr>
          <a:xfrm>
            <a:off x="578030" y="1208441"/>
            <a:ext cx="7754096" cy="4140844"/>
            <a:chOff x="694952" y="1268760"/>
            <a:chExt cx="7754096" cy="4140844"/>
          </a:xfrm>
        </p:grpSpPr>
        <p:sp>
          <p:nvSpPr>
            <p:cNvPr id="77" name="Arc 72"/>
            <p:cNvSpPr/>
            <p:nvPr/>
          </p:nvSpPr>
          <p:spPr>
            <a:xfrm rot="1892850">
              <a:off x="7702528" y="3357604"/>
              <a:ext cx="612000" cy="2052000"/>
            </a:xfrm>
            <a:prstGeom prst="arc">
              <a:avLst>
                <a:gd name="adj1" fmla="val 16708392"/>
                <a:gd name="adj2" fmla="val 0"/>
              </a:avLst>
            </a:prstGeom>
            <a:noFill/>
            <a:ln w="28575" cap="flat" cmpd="sng" algn="ctr">
              <a:solidFill>
                <a:sysClr val="windowText" lastClr="000000">
                  <a:shade val="48000"/>
                  <a:satMod val="110000"/>
                </a:sysClr>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78" name="Group 73"/>
            <p:cNvGrpSpPr/>
            <p:nvPr/>
          </p:nvGrpSpPr>
          <p:grpSpPr>
            <a:xfrm>
              <a:off x="694952" y="1268760"/>
              <a:ext cx="7754096" cy="3318189"/>
              <a:chOff x="285720" y="1571612"/>
              <a:chExt cx="7754096" cy="3318189"/>
            </a:xfrm>
          </p:grpSpPr>
          <p:grpSp>
            <p:nvGrpSpPr>
              <p:cNvPr id="81" name="Group 53"/>
              <p:cNvGrpSpPr/>
              <p:nvPr/>
            </p:nvGrpSpPr>
            <p:grpSpPr>
              <a:xfrm>
                <a:off x="285720" y="1571612"/>
                <a:ext cx="3877977" cy="2799658"/>
                <a:chOff x="714348" y="2325414"/>
                <a:chExt cx="3877977" cy="2799658"/>
              </a:xfrm>
            </p:grpSpPr>
            <p:sp>
              <p:nvSpPr>
                <p:cNvPr id="120" name="Freeform 12"/>
                <p:cNvSpPr/>
                <p:nvPr/>
              </p:nvSpPr>
              <p:spPr>
                <a:xfrm>
                  <a:off x="1428728" y="2772445"/>
                  <a:ext cx="2561897" cy="2228191"/>
                </a:xfrm>
                <a:custGeom>
                  <a:avLst/>
                  <a:gdLst>
                    <a:gd name="connsiteX0" fmla="*/ 286407 w 2561897"/>
                    <a:gd name="connsiteY0" fmla="*/ 207578 h 2228191"/>
                    <a:gd name="connsiteX1" fmla="*/ 317938 w 2561897"/>
                    <a:gd name="connsiteY1" fmla="*/ 112985 h 2228191"/>
                    <a:gd name="connsiteX2" fmla="*/ 317938 w 2561897"/>
                    <a:gd name="connsiteY2" fmla="*/ 112985 h 2228191"/>
                    <a:gd name="connsiteX3" fmla="*/ 317938 w 2561897"/>
                    <a:gd name="connsiteY3" fmla="*/ 112985 h 2228191"/>
                    <a:gd name="connsiteX4" fmla="*/ 286407 w 2561897"/>
                    <a:gd name="connsiteY4" fmla="*/ 65689 h 2228191"/>
                    <a:gd name="connsiteX5" fmla="*/ 317938 w 2561897"/>
                    <a:gd name="connsiteY5" fmla="*/ 49923 h 2228191"/>
                    <a:gd name="connsiteX6" fmla="*/ 160283 w 2561897"/>
                    <a:gd name="connsiteY6" fmla="*/ 2627 h 2228191"/>
                    <a:gd name="connsiteX7" fmla="*/ 81456 w 2561897"/>
                    <a:gd name="connsiteY7" fmla="*/ 34158 h 2228191"/>
                    <a:gd name="connsiteX8" fmla="*/ 2628 w 2561897"/>
                    <a:gd name="connsiteY8" fmla="*/ 112985 h 2228191"/>
                    <a:gd name="connsiteX9" fmla="*/ 65690 w 2561897"/>
                    <a:gd name="connsiteY9" fmla="*/ 380999 h 2228191"/>
                    <a:gd name="connsiteX10" fmla="*/ 191814 w 2561897"/>
                    <a:gd name="connsiteY10" fmla="*/ 759371 h 2228191"/>
                    <a:gd name="connsiteX11" fmla="*/ 239111 w 2561897"/>
                    <a:gd name="connsiteY11" fmla="*/ 1058916 h 2228191"/>
                    <a:gd name="connsiteX12" fmla="*/ 254876 w 2561897"/>
                    <a:gd name="connsiteY12" fmla="*/ 1311164 h 2228191"/>
                    <a:gd name="connsiteX13" fmla="*/ 270642 w 2561897"/>
                    <a:gd name="connsiteY13" fmla="*/ 1531882 h 2228191"/>
                    <a:gd name="connsiteX14" fmla="*/ 444063 w 2561897"/>
                    <a:gd name="connsiteY14" fmla="*/ 1705302 h 2228191"/>
                    <a:gd name="connsiteX15" fmla="*/ 727842 w 2561897"/>
                    <a:gd name="connsiteY15" fmla="*/ 1768364 h 2228191"/>
                    <a:gd name="connsiteX16" fmla="*/ 964325 w 2561897"/>
                    <a:gd name="connsiteY16" fmla="*/ 1847192 h 2228191"/>
                    <a:gd name="connsiteX17" fmla="*/ 1768366 w 2561897"/>
                    <a:gd name="connsiteY17" fmla="*/ 2146737 h 2228191"/>
                    <a:gd name="connsiteX18" fmla="*/ 2162504 w 2561897"/>
                    <a:gd name="connsiteY18" fmla="*/ 2225564 h 2228191"/>
                    <a:gd name="connsiteX19" fmla="*/ 2351690 w 2561897"/>
                    <a:gd name="connsiteY19" fmla="*/ 2162502 h 2228191"/>
                    <a:gd name="connsiteX20" fmla="*/ 2525111 w 2561897"/>
                    <a:gd name="connsiteY20" fmla="*/ 2067909 h 2228191"/>
                    <a:gd name="connsiteX21" fmla="*/ 2525111 w 2561897"/>
                    <a:gd name="connsiteY21" fmla="*/ 1878723 h 2228191"/>
                    <a:gd name="connsiteX22" fmla="*/ 2525111 w 2561897"/>
                    <a:gd name="connsiteY22" fmla="*/ 1736833 h 2228191"/>
                    <a:gd name="connsiteX23" fmla="*/ 2477814 w 2561897"/>
                    <a:gd name="connsiteY23" fmla="*/ 1579178 h 2228191"/>
                    <a:gd name="connsiteX24" fmla="*/ 2525111 w 2561897"/>
                    <a:gd name="connsiteY24" fmla="*/ 1405758 h 2228191"/>
                    <a:gd name="connsiteX25" fmla="*/ 2556642 w 2561897"/>
                    <a:gd name="connsiteY25" fmla="*/ 1342695 h 2228191"/>
                    <a:gd name="connsiteX26" fmla="*/ 2493580 w 2561897"/>
                    <a:gd name="connsiteY26" fmla="*/ 1374227 h 2228191"/>
                    <a:gd name="connsiteX27" fmla="*/ 2462049 w 2561897"/>
                    <a:gd name="connsiteY27" fmla="*/ 1311164 h 2228191"/>
                    <a:gd name="connsiteX28" fmla="*/ 2446283 w 2561897"/>
                    <a:gd name="connsiteY28" fmla="*/ 1358461 h 2228191"/>
                    <a:gd name="connsiteX29" fmla="*/ 2351690 w 2561897"/>
                    <a:gd name="connsiteY29" fmla="*/ 1374227 h 2228191"/>
                    <a:gd name="connsiteX30" fmla="*/ 2351690 w 2561897"/>
                    <a:gd name="connsiteY30" fmla="*/ 1311164 h 2228191"/>
                    <a:gd name="connsiteX31" fmla="*/ 2272863 w 2561897"/>
                    <a:gd name="connsiteY31" fmla="*/ 1374227 h 2228191"/>
                    <a:gd name="connsiteX32" fmla="*/ 2194035 w 2561897"/>
                    <a:gd name="connsiteY32" fmla="*/ 1279633 h 2228191"/>
                    <a:gd name="connsiteX33" fmla="*/ 2178269 w 2561897"/>
                    <a:gd name="connsiteY33" fmla="*/ 1279633 h 2228191"/>
                    <a:gd name="connsiteX34" fmla="*/ 2178269 w 2561897"/>
                    <a:gd name="connsiteY34" fmla="*/ 1263868 h 2228191"/>
                    <a:gd name="connsiteX35" fmla="*/ 2115207 w 2561897"/>
                    <a:gd name="connsiteY35" fmla="*/ 1295399 h 2228191"/>
                    <a:gd name="connsiteX36" fmla="*/ 2178269 w 2561897"/>
                    <a:gd name="connsiteY36" fmla="*/ 1279633 h 2228191"/>
                    <a:gd name="connsiteX37" fmla="*/ 2146738 w 2561897"/>
                    <a:gd name="connsiteY37" fmla="*/ 1358461 h 2228191"/>
                    <a:gd name="connsiteX38" fmla="*/ 2067911 w 2561897"/>
                    <a:gd name="connsiteY38" fmla="*/ 1358461 h 2228191"/>
                    <a:gd name="connsiteX39" fmla="*/ 2004849 w 2561897"/>
                    <a:gd name="connsiteY39" fmla="*/ 1248102 h 2228191"/>
                    <a:gd name="connsiteX40" fmla="*/ 2004849 w 2561897"/>
                    <a:gd name="connsiteY40" fmla="*/ 1216571 h 2228191"/>
                    <a:gd name="connsiteX41" fmla="*/ 1957552 w 2561897"/>
                    <a:gd name="connsiteY41" fmla="*/ 1326930 h 2228191"/>
                    <a:gd name="connsiteX42" fmla="*/ 1752600 w 2561897"/>
                    <a:gd name="connsiteY42" fmla="*/ 1311164 h 2228191"/>
                    <a:gd name="connsiteX43" fmla="*/ 1689538 w 2561897"/>
                    <a:gd name="connsiteY43" fmla="*/ 1248102 h 2228191"/>
                    <a:gd name="connsiteX44" fmla="*/ 1610711 w 2561897"/>
                    <a:gd name="connsiteY44" fmla="*/ 1311164 h 2228191"/>
                    <a:gd name="connsiteX45" fmla="*/ 1468821 w 2561897"/>
                    <a:gd name="connsiteY45" fmla="*/ 1295399 h 2228191"/>
                    <a:gd name="connsiteX46" fmla="*/ 1421525 w 2561897"/>
                    <a:gd name="connsiteY46" fmla="*/ 1216571 h 2228191"/>
                    <a:gd name="connsiteX47" fmla="*/ 1405759 w 2561897"/>
                    <a:gd name="connsiteY47" fmla="*/ 1200806 h 2228191"/>
                    <a:gd name="connsiteX48" fmla="*/ 1311166 w 2561897"/>
                    <a:gd name="connsiteY48" fmla="*/ 1263868 h 2228191"/>
                    <a:gd name="connsiteX49" fmla="*/ 1200807 w 2561897"/>
                    <a:gd name="connsiteY49" fmla="*/ 1200806 h 2228191"/>
                    <a:gd name="connsiteX50" fmla="*/ 1216573 w 2561897"/>
                    <a:gd name="connsiteY50" fmla="*/ 1090447 h 2228191"/>
                    <a:gd name="connsiteX51" fmla="*/ 1216573 w 2561897"/>
                    <a:gd name="connsiteY51" fmla="*/ 1090447 h 2228191"/>
                    <a:gd name="connsiteX52" fmla="*/ 1200807 w 2561897"/>
                    <a:gd name="connsiteY52" fmla="*/ 1043151 h 2228191"/>
                    <a:gd name="connsiteX53" fmla="*/ 1216573 w 2561897"/>
                    <a:gd name="connsiteY53" fmla="*/ 901261 h 2228191"/>
                    <a:gd name="connsiteX54" fmla="*/ 1090449 w 2561897"/>
                    <a:gd name="connsiteY54" fmla="*/ 775137 h 2228191"/>
                    <a:gd name="connsiteX55" fmla="*/ 1106214 w 2561897"/>
                    <a:gd name="connsiteY55" fmla="*/ 727840 h 2228191"/>
                    <a:gd name="connsiteX56" fmla="*/ 1153511 w 2561897"/>
                    <a:gd name="connsiteY56" fmla="*/ 428295 h 2228191"/>
                    <a:gd name="connsiteX57" fmla="*/ 1121980 w 2561897"/>
                    <a:gd name="connsiteY57" fmla="*/ 160282 h 2228191"/>
                    <a:gd name="connsiteX58" fmla="*/ 1011621 w 2561897"/>
                    <a:gd name="connsiteY58" fmla="*/ 97220 h 2228191"/>
                    <a:gd name="connsiteX59" fmla="*/ 1011621 w 2561897"/>
                    <a:gd name="connsiteY59" fmla="*/ 97220 h 2228191"/>
                    <a:gd name="connsiteX60" fmla="*/ 917028 w 2561897"/>
                    <a:gd name="connsiteY60" fmla="*/ 34158 h 2228191"/>
                    <a:gd name="connsiteX61" fmla="*/ 917028 w 2561897"/>
                    <a:gd name="connsiteY61" fmla="*/ 144516 h 2228191"/>
                    <a:gd name="connsiteX62" fmla="*/ 822435 w 2561897"/>
                    <a:gd name="connsiteY62" fmla="*/ 302171 h 2228191"/>
                    <a:gd name="connsiteX63" fmla="*/ 759373 w 2561897"/>
                    <a:gd name="connsiteY63" fmla="*/ 380999 h 2228191"/>
                    <a:gd name="connsiteX64" fmla="*/ 649014 w 2561897"/>
                    <a:gd name="connsiteY64" fmla="*/ 396764 h 2228191"/>
                    <a:gd name="connsiteX65" fmla="*/ 570187 w 2561897"/>
                    <a:gd name="connsiteY65" fmla="*/ 396764 h 2228191"/>
                    <a:gd name="connsiteX66" fmla="*/ 507125 w 2561897"/>
                    <a:gd name="connsiteY66" fmla="*/ 365233 h 2228191"/>
                    <a:gd name="connsiteX67" fmla="*/ 349469 w 2561897"/>
                    <a:gd name="connsiteY67" fmla="*/ 254875 h 2228191"/>
                    <a:gd name="connsiteX68" fmla="*/ 286407 w 2561897"/>
                    <a:gd name="connsiteY68" fmla="*/ 207578 h 22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61897" h="2228191">
                      <a:moveTo>
                        <a:pt x="286407" y="207578"/>
                      </a:moveTo>
                      <a:lnTo>
                        <a:pt x="317938" y="112985"/>
                      </a:lnTo>
                      <a:lnTo>
                        <a:pt x="317938" y="112985"/>
                      </a:lnTo>
                      <a:lnTo>
                        <a:pt x="317938" y="112985"/>
                      </a:lnTo>
                      <a:cubicBezTo>
                        <a:pt x="312683" y="105102"/>
                        <a:pt x="286407" y="76199"/>
                        <a:pt x="286407" y="65689"/>
                      </a:cubicBezTo>
                      <a:cubicBezTo>
                        <a:pt x="286407" y="55179"/>
                        <a:pt x="338959" y="60433"/>
                        <a:pt x="317938" y="49923"/>
                      </a:cubicBezTo>
                      <a:cubicBezTo>
                        <a:pt x="296917" y="39413"/>
                        <a:pt x="199697" y="5255"/>
                        <a:pt x="160283" y="2627"/>
                      </a:cubicBezTo>
                      <a:cubicBezTo>
                        <a:pt x="120869" y="0"/>
                        <a:pt x="107732" y="15765"/>
                        <a:pt x="81456" y="34158"/>
                      </a:cubicBezTo>
                      <a:cubicBezTo>
                        <a:pt x="55180" y="52551"/>
                        <a:pt x="5256" y="55178"/>
                        <a:pt x="2628" y="112985"/>
                      </a:cubicBezTo>
                      <a:cubicBezTo>
                        <a:pt x="0" y="170792"/>
                        <a:pt x="34159" y="273268"/>
                        <a:pt x="65690" y="380999"/>
                      </a:cubicBezTo>
                      <a:cubicBezTo>
                        <a:pt x="97221" y="488730"/>
                        <a:pt x="162911" y="646385"/>
                        <a:pt x="191814" y="759371"/>
                      </a:cubicBezTo>
                      <a:cubicBezTo>
                        <a:pt x="220718" y="872357"/>
                        <a:pt x="228601" y="966951"/>
                        <a:pt x="239111" y="1058916"/>
                      </a:cubicBezTo>
                      <a:cubicBezTo>
                        <a:pt x="249621" y="1150881"/>
                        <a:pt x="249621" y="1232337"/>
                        <a:pt x="254876" y="1311164"/>
                      </a:cubicBezTo>
                      <a:cubicBezTo>
                        <a:pt x="260131" y="1389991"/>
                        <a:pt x="239111" y="1466193"/>
                        <a:pt x="270642" y="1531882"/>
                      </a:cubicBezTo>
                      <a:cubicBezTo>
                        <a:pt x="302173" y="1597571"/>
                        <a:pt x="367863" y="1665888"/>
                        <a:pt x="444063" y="1705302"/>
                      </a:cubicBezTo>
                      <a:cubicBezTo>
                        <a:pt x="520263" y="1744716"/>
                        <a:pt x="641132" y="1744716"/>
                        <a:pt x="727842" y="1768364"/>
                      </a:cubicBezTo>
                      <a:cubicBezTo>
                        <a:pt x="814552" y="1792012"/>
                        <a:pt x="964325" y="1847192"/>
                        <a:pt x="964325" y="1847192"/>
                      </a:cubicBezTo>
                      <a:cubicBezTo>
                        <a:pt x="1137746" y="1910254"/>
                        <a:pt x="1568670" y="2083675"/>
                        <a:pt x="1768366" y="2146737"/>
                      </a:cubicBezTo>
                      <a:cubicBezTo>
                        <a:pt x="1968062" y="2209799"/>
                        <a:pt x="2065283" y="2222937"/>
                        <a:pt x="2162504" y="2225564"/>
                      </a:cubicBezTo>
                      <a:cubicBezTo>
                        <a:pt x="2259725" y="2228191"/>
                        <a:pt x="2291256" y="2188778"/>
                        <a:pt x="2351690" y="2162502"/>
                      </a:cubicBezTo>
                      <a:cubicBezTo>
                        <a:pt x="2412124" y="2136226"/>
                        <a:pt x="2496208" y="2115206"/>
                        <a:pt x="2525111" y="2067909"/>
                      </a:cubicBezTo>
                      <a:cubicBezTo>
                        <a:pt x="2554015" y="2020613"/>
                        <a:pt x="2525111" y="1878723"/>
                        <a:pt x="2525111" y="1878723"/>
                      </a:cubicBezTo>
                      <a:cubicBezTo>
                        <a:pt x="2525111" y="1823544"/>
                        <a:pt x="2532994" y="1786757"/>
                        <a:pt x="2525111" y="1736833"/>
                      </a:cubicBezTo>
                      <a:cubicBezTo>
                        <a:pt x="2517228" y="1686909"/>
                        <a:pt x="2477814" y="1634357"/>
                        <a:pt x="2477814" y="1579178"/>
                      </a:cubicBezTo>
                      <a:cubicBezTo>
                        <a:pt x="2477814" y="1523999"/>
                        <a:pt x="2511973" y="1445172"/>
                        <a:pt x="2525111" y="1405758"/>
                      </a:cubicBezTo>
                      <a:cubicBezTo>
                        <a:pt x="2538249" y="1366344"/>
                        <a:pt x="2561897" y="1347950"/>
                        <a:pt x="2556642" y="1342695"/>
                      </a:cubicBezTo>
                      <a:cubicBezTo>
                        <a:pt x="2551387" y="1337440"/>
                        <a:pt x="2509345" y="1379482"/>
                        <a:pt x="2493580" y="1374227"/>
                      </a:cubicBezTo>
                      <a:cubicBezTo>
                        <a:pt x="2477815" y="1368972"/>
                        <a:pt x="2469932" y="1313792"/>
                        <a:pt x="2462049" y="1311164"/>
                      </a:cubicBezTo>
                      <a:cubicBezTo>
                        <a:pt x="2454166" y="1308536"/>
                        <a:pt x="2464676" y="1347951"/>
                        <a:pt x="2446283" y="1358461"/>
                      </a:cubicBezTo>
                      <a:cubicBezTo>
                        <a:pt x="2427890" y="1368971"/>
                        <a:pt x="2367456" y="1382110"/>
                        <a:pt x="2351690" y="1374227"/>
                      </a:cubicBezTo>
                      <a:cubicBezTo>
                        <a:pt x="2335925" y="1366344"/>
                        <a:pt x="2364828" y="1311164"/>
                        <a:pt x="2351690" y="1311164"/>
                      </a:cubicBezTo>
                      <a:cubicBezTo>
                        <a:pt x="2338552" y="1311164"/>
                        <a:pt x="2299139" y="1379482"/>
                        <a:pt x="2272863" y="1374227"/>
                      </a:cubicBezTo>
                      <a:cubicBezTo>
                        <a:pt x="2246587" y="1368972"/>
                        <a:pt x="2209801" y="1295399"/>
                        <a:pt x="2194035" y="1279633"/>
                      </a:cubicBezTo>
                      <a:cubicBezTo>
                        <a:pt x="2178269" y="1263867"/>
                        <a:pt x="2180897" y="1282260"/>
                        <a:pt x="2178269" y="1279633"/>
                      </a:cubicBezTo>
                      <a:cubicBezTo>
                        <a:pt x="2175641" y="1277006"/>
                        <a:pt x="2188779" y="1261240"/>
                        <a:pt x="2178269" y="1263868"/>
                      </a:cubicBezTo>
                      <a:cubicBezTo>
                        <a:pt x="2167759" y="1266496"/>
                        <a:pt x="2115207" y="1292772"/>
                        <a:pt x="2115207" y="1295399"/>
                      </a:cubicBezTo>
                      <a:cubicBezTo>
                        <a:pt x="2115207" y="1298026"/>
                        <a:pt x="2173014" y="1269123"/>
                        <a:pt x="2178269" y="1279633"/>
                      </a:cubicBezTo>
                      <a:cubicBezTo>
                        <a:pt x="2183524" y="1290143"/>
                        <a:pt x="2165131" y="1345323"/>
                        <a:pt x="2146738" y="1358461"/>
                      </a:cubicBezTo>
                      <a:cubicBezTo>
                        <a:pt x="2128345" y="1371599"/>
                        <a:pt x="2091559" y="1376854"/>
                        <a:pt x="2067911" y="1358461"/>
                      </a:cubicBezTo>
                      <a:cubicBezTo>
                        <a:pt x="2044263" y="1340068"/>
                        <a:pt x="2015359" y="1271750"/>
                        <a:pt x="2004849" y="1248102"/>
                      </a:cubicBezTo>
                      <a:cubicBezTo>
                        <a:pt x="1994339" y="1224454"/>
                        <a:pt x="2012732" y="1203433"/>
                        <a:pt x="2004849" y="1216571"/>
                      </a:cubicBezTo>
                      <a:cubicBezTo>
                        <a:pt x="1996966" y="1229709"/>
                        <a:pt x="1999593" y="1311165"/>
                        <a:pt x="1957552" y="1326930"/>
                      </a:cubicBezTo>
                      <a:cubicBezTo>
                        <a:pt x="1915511" y="1342695"/>
                        <a:pt x="1797269" y="1324302"/>
                        <a:pt x="1752600" y="1311164"/>
                      </a:cubicBezTo>
                      <a:cubicBezTo>
                        <a:pt x="1707931" y="1298026"/>
                        <a:pt x="1713186" y="1248102"/>
                        <a:pt x="1689538" y="1248102"/>
                      </a:cubicBezTo>
                      <a:cubicBezTo>
                        <a:pt x="1665890" y="1248102"/>
                        <a:pt x="1647497" y="1303281"/>
                        <a:pt x="1610711" y="1311164"/>
                      </a:cubicBezTo>
                      <a:cubicBezTo>
                        <a:pt x="1573925" y="1319047"/>
                        <a:pt x="1500352" y="1311165"/>
                        <a:pt x="1468821" y="1295399"/>
                      </a:cubicBezTo>
                      <a:cubicBezTo>
                        <a:pt x="1437290" y="1279634"/>
                        <a:pt x="1432035" y="1232337"/>
                        <a:pt x="1421525" y="1216571"/>
                      </a:cubicBezTo>
                      <a:cubicBezTo>
                        <a:pt x="1411015" y="1200806"/>
                        <a:pt x="1424152" y="1192923"/>
                        <a:pt x="1405759" y="1200806"/>
                      </a:cubicBezTo>
                      <a:cubicBezTo>
                        <a:pt x="1387366" y="1208689"/>
                        <a:pt x="1345325" y="1263868"/>
                        <a:pt x="1311166" y="1263868"/>
                      </a:cubicBezTo>
                      <a:cubicBezTo>
                        <a:pt x="1277007" y="1263868"/>
                        <a:pt x="1216573" y="1229710"/>
                        <a:pt x="1200807" y="1200806"/>
                      </a:cubicBezTo>
                      <a:cubicBezTo>
                        <a:pt x="1185042" y="1171903"/>
                        <a:pt x="1216573" y="1090447"/>
                        <a:pt x="1216573" y="1090447"/>
                      </a:cubicBezTo>
                      <a:lnTo>
                        <a:pt x="1216573" y="1090447"/>
                      </a:lnTo>
                      <a:cubicBezTo>
                        <a:pt x="1213945" y="1082564"/>
                        <a:pt x="1200807" y="1074682"/>
                        <a:pt x="1200807" y="1043151"/>
                      </a:cubicBezTo>
                      <a:cubicBezTo>
                        <a:pt x="1200807" y="1011620"/>
                        <a:pt x="1234966" y="945930"/>
                        <a:pt x="1216573" y="901261"/>
                      </a:cubicBezTo>
                      <a:cubicBezTo>
                        <a:pt x="1198180" y="856592"/>
                        <a:pt x="1108842" y="804040"/>
                        <a:pt x="1090449" y="775137"/>
                      </a:cubicBezTo>
                      <a:cubicBezTo>
                        <a:pt x="1072056" y="746234"/>
                        <a:pt x="1095704" y="785647"/>
                        <a:pt x="1106214" y="727840"/>
                      </a:cubicBezTo>
                      <a:cubicBezTo>
                        <a:pt x="1116724" y="670033"/>
                        <a:pt x="1150883" y="522888"/>
                        <a:pt x="1153511" y="428295"/>
                      </a:cubicBezTo>
                      <a:cubicBezTo>
                        <a:pt x="1156139" y="333702"/>
                        <a:pt x="1145628" y="215461"/>
                        <a:pt x="1121980" y="160282"/>
                      </a:cubicBezTo>
                      <a:cubicBezTo>
                        <a:pt x="1098332" y="105103"/>
                        <a:pt x="1011621" y="97220"/>
                        <a:pt x="1011621" y="97220"/>
                      </a:cubicBezTo>
                      <a:lnTo>
                        <a:pt x="1011621" y="97220"/>
                      </a:lnTo>
                      <a:cubicBezTo>
                        <a:pt x="995856" y="86710"/>
                        <a:pt x="932794" y="26275"/>
                        <a:pt x="917028" y="34158"/>
                      </a:cubicBezTo>
                      <a:cubicBezTo>
                        <a:pt x="901263" y="42041"/>
                        <a:pt x="932793" y="99847"/>
                        <a:pt x="917028" y="144516"/>
                      </a:cubicBezTo>
                      <a:cubicBezTo>
                        <a:pt x="901263" y="189185"/>
                        <a:pt x="848711" y="262757"/>
                        <a:pt x="822435" y="302171"/>
                      </a:cubicBezTo>
                      <a:cubicBezTo>
                        <a:pt x="796159" y="341585"/>
                        <a:pt x="788277" y="365234"/>
                        <a:pt x="759373" y="380999"/>
                      </a:cubicBezTo>
                      <a:cubicBezTo>
                        <a:pt x="730470" y="396765"/>
                        <a:pt x="680545" y="394137"/>
                        <a:pt x="649014" y="396764"/>
                      </a:cubicBezTo>
                      <a:cubicBezTo>
                        <a:pt x="617483" y="399391"/>
                        <a:pt x="593835" y="402019"/>
                        <a:pt x="570187" y="396764"/>
                      </a:cubicBezTo>
                      <a:cubicBezTo>
                        <a:pt x="546539" y="391509"/>
                        <a:pt x="543911" y="388881"/>
                        <a:pt x="507125" y="365233"/>
                      </a:cubicBezTo>
                      <a:cubicBezTo>
                        <a:pt x="470339" y="341585"/>
                        <a:pt x="383628" y="281151"/>
                        <a:pt x="349469" y="254875"/>
                      </a:cubicBezTo>
                      <a:cubicBezTo>
                        <a:pt x="315310" y="228599"/>
                        <a:pt x="308741" y="218088"/>
                        <a:pt x="286407" y="207578"/>
                      </a:cubicBezTo>
                      <a:close/>
                    </a:path>
                  </a:pathLst>
                </a:custGeom>
                <a:solidFill>
                  <a:srgbClr val="CEB966">
                    <a:lumMod val="60000"/>
                    <a:lumOff val="40000"/>
                  </a:srgbClr>
                </a:solidFill>
                <a:ln w="635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21" name="Freeform 14"/>
                <p:cNvSpPr/>
                <p:nvPr/>
              </p:nvSpPr>
              <p:spPr>
                <a:xfrm>
                  <a:off x="1024759" y="2709041"/>
                  <a:ext cx="3011213" cy="1079938"/>
                </a:xfrm>
                <a:custGeom>
                  <a:avLst/>
                  <a:gdLst>
                    <a:gd name="connsiteX0" fmla="*/ 0 w 3011213"/>
                    <a:gd name="connsiteY0" fmla="*/ 97221 h 1079938"/>
                    <a:gd name="connsiteX1" fmla="*/ 157655 w 3011213"/>
                    <a:gd name="connsiteY1" fmla="*/ 2628 h 1079938"/>
                    <a:gd name="connsiteX2" fmla="*/ 315310 w 3011213"/>
                    <a:gd name="connsiteY2" fmla="*/ 112987 h 1079938"/>
                    <a:gd name="connsiteX3" fmla="*/ 409903 w 3011213"/>
                    <a:gd name="connsiteY3" fmla="*/ 160283 h 1079938"/>
                    <a:gd name="connsiteX4" fmla="*/ 378372 w 3011213"/>
                    <a:gd name="connsiteY4" fmla="*/ 112987 h 1079938"/>
                    <a:gd name="connsiteX5" fmla="*/ 488731 w 3011213"/>
                    <a:gd name="connsiteY5" fmla="*/ 49925 h 1079938"/>
                    <a:gd name="connsiteX6" fmla="*/ 614855 w 3011213"/>
                    <a:gd name="connsiteY6" fmla="*/ 49925 h 1079938"/>
                    <a:gd name="connsiteX7" fmla="*/ 772510 w 3011213"/>
                    <a:gd name="connsiteY7" fmla="*/ 144518 h 1079938"/>
                    <a:gd name="connsiteX8" fmla="*/ 961696 w 3011213"/>
                    <a:gd name="connsiteY8" fmla="*/ 176049 h 1079938"/>
                    <a:gd name="connsiteX9" fmla="*/ 1103586 w 3011213"/>
                    <a:gd name="connsiteY9" fmla="*/ 144518 h 1079938"/>
                    <a:gd name="connsiteX10" fmla="*/ 1277007 w 3011213"/>
                    <a:gd name="connsiteY10" fmla="*/ 65690 h 1079938"/>
                    <a:gd name="connsiteX11" fmla="*/ 1466193 w 3011213"/>
                    <a:gd name="connsiteY11" fmla="*/ 160283 h 1079938"/>
                    <a:gd name="connsiteX12" fmla="*/ 1639613 w 3011213"/>
                    <a:gd name="connsiteY12" fmla="*/ 207580 h 1079938"/>
                    <a:gd name="connsiteX13" fmla="*/ 1576551 w 3011213"/>
                    <a:gd name="connsiteY13" fmla="*/ 223345 h 1079938"/>
                    <a:gd name="connsiteX14" fmla="*/ 1576551 w 3011213"/>
                    <a:gd name="connsiteY14" fmla="*/ 522890 h 1079938"/>
                    <a:gd name="connsiteX15" fmla="*/ 1513489 w 3011213"/>
                    <a:gd name="connsiteY15" fmla="*/ 806669 h 1079938"/>
                    <a:gd name="connsiteX16" fmla="*/ 1623848 w 3011213"/>
                    <a:gd name="connsiteY16" fmla="*/ 948559 h 1079938"/>
                    <a:gd name="connsiteX17" fmla="*/ 1623848 w 3011213"/>
                    <a:gd name="connsiteY17" fmla="*/ 964325 h 1079938"/>
                    <a:gd name="connsiteX18" fmla="*/ 1749972 w 3011213"/>
                    <a:gd name="connsiteY18" fmla="*/ 964325 h 1079938"/>
                    <a:gd name="connsiteX19" fmla="*/ 1844565 w 3011213"/>
                    <a:gd name="connsiteY19" fmla="*/ 1043152 h 1079938"/>
                    <a:gd name="connsiteX20" fmla="*/ 1860331 w 3011213"/>
                    <a:gd name="connsiteY20" fmla="*/ 995856 h 1079938"/>
                    <a:gd name="connsiteX21" fmla="*/ 2049517 w 3011213"/>
                    <a:gd name="connsiteY21" fmla="*/ 1027387 h 1079938"/>
                    <a:gd name="connsiteX22" fmla="*/ 2065282 w 3011213"/>
                    <a:gd name="connsiteY22" fmla="*/ 1074683 h 1079938"/>
                    <a:gd name="connsiteX23" fmla="*/ 2128344 w 3011213"/>
                    <a:gd name="connsiteY23" fmla="*/ 1027387 h 1079938"/>
                    <a:gd name="connsiteX24" fmla="*/ 2238703 w 3011213"/>
                    <a:gd name="connsiteY24" fmla="*/ 1027387 h 1079938"/>
                    <a:gd name="connsiteX25" fmla="*/ 2286000 w 3011213"/>
                    <a:gd name="connsiteY25" fmla="*/ 1027387 h 1079938"/>
                    <a:gd name="connsiteX26" fmla="*/ 2364827 w 3011213"/>
                    <a:gd name="connsiteY26" fmla="*/ 1074683 h 1079938"/>
                    <a:gd name="connsiteX27" fmla="*/ 2412124 w 3011213"/>
                    <a:gd name="connsiteY27" fmla="*/ 995856 h 1079938"/>
                    <a:gd name="connsiteX28" fmla="*/ 2443655 w 3011213"/>
                    <a:gd name="connsiteY28" fmla="*/ 964325 h 1079938"/>
                    <a:gd name="connsiteX29" fmla="*/ 2522482 w 3011213"/>
                    <a:gd name="connsiteY29" fmla="*/ 1043152 h 1079938"/>
                    <a:gd name="connsiteX30" fmla="*/ 2538248 w 3011213"/>
                    <a:gd name="connsiteY30" fmla="*/ 1058918 h 1079938"/>
                    <a:gd name="connsiteX31" fmla="*/ 2569779 w 3011213"/>
                    <a:gd name="connsiteY31" fmla="*/ 995856 h 1079938"/>
                    <a:gd name="connsiteX32" fmla="*/ 2632841 w 3011213"/>
                    <a:gd name="connsiteY32" fmla="*/ 964325 h 1079938"/>
                    <a:gd name="connsiteX33" fmla="*/ 2695903 w 3011213"/>
                    <a:gd name="connsiteY33" fmla="*/ 995856 h 1079938"/>
                    <a:gd name="connsiteX34" fmla="*/ 2727434 w 3011213"/>
                    <a:gd name="connsiteY34" fmla="*/ 1011621 h 1079938"/>
                    <a:gd name="connsiteX35" fmla="*/ 2758965 w 3011213"/>
                    <a:gd name="connsiteY35" fmla="*/ 917028 h 1079938"/>
                    <a:gd name="connsiteX36" fmla="*/ 2853558 w 3011213"/>
                    <a:gd name="connsiteY36" fmla="*/ 932793 h 1079938"/>
                    <a:gd name="connsiteX37" fmla="*/ 2869324 w 3011213"/>
                    <a:gd name="connsiteY37" fmla="*/ 917028 h 1079938"/>
                    <a:gd name="connsiteX38" fmla="*/ 2900855 w 3011213"/>
                    <a:gd name="connsiteY38" fmla="*/ 869731 h 1079938"/>
                    <a:gd name="connsiteX39" fmla="*/ 2916620 w 3011213"/>
                    <a:gd name="connsiteY39" fmla="*/ 869731 h 1079938"/>
                    <a:gd name="connsiteX40" fmla="*/ 2979682 w 3011213"/>
                    <a:gd name="connsiteY40" fmla="*/ 917028 h 1079938"/>
                    <a:gd name="connsiteX41" fmla="*/ 2995448 w 3011213"/>
                    <a:gd name="connsiteY41" fmla="*/ 853966 h 1079938"/>
                    <a:gd name="connsiteX42" fmla="*/ 3011213 w 3011213"/>
                    <a:gd name="connsiteY42" fmla="*/ 806669 h 10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11213" h="1079938">
                      <a:moveTo>
                        <a:pt x="0" y="97221"/>
                      </a:moveTo>
                      <a:cubicBezTo>
                        <a:pt x="52551" y="48610"/>
                        <a:pt x="105103" y="0"/>
                        <a:pt x="157655" y="2628"/>
                      </a:cubicBezTo>
                      <a:cubicBezTo>
                        <a:pt x="210207" y="5256"/>
                        <a:pt x="273269" y="86711"/>
                        <a:pt x="315310" y="112987"/>
                      </a:cubicBezTo>
                      <a:cubicBezTo>
                        <a:pt x="357351" y="139263"/>
                        <a:pt x="399393" y="160283"/>
                        <a:pt x="409903" y="160283"/>
                      </a:cubicBezTo>
                      <a:cubicBezTo>
                        <a:pt x="420413" y="160283"/>
                        <a:pt x="365234" y="131380"/>
                        <a:pt x="378372" y="112987"/>
                      </a:cubicBezTo>
                      <a:cubicBezTo>
                        <a:pt x="391510" y="94594"/>
                        <a:pt x="449317" y="60435"/>
                        <a:pt x="488731" y="49925"/>
                      </a:cubicBezTo>
                      <a:cubicBezTo>
                        <a:pt x="528145" y="39415"/>
                        <a:pt x="567559" y="34160"/>
                        <a:pt x="614855" y="49925"/>
                      </a:cubicBezTo>
                      <a:cubicBezTo>
                        <a:pt x="662152" y="65691"/>
                        <a:pt x="714703" y="123497"/>
                        <a:pt x="772510" y="144518"/>
                      </a:cubicBezTo>
                      <a:cubicBezTo>
                        <a:pt x="830317" y="165539"/>
                        <a:pt x="906517" y="176049"/>
                        <a:pt x="961696" y="176049"/>
                      </a:cubicBezTo>
                      <a:cubicBezTo>
                        <a:pt x="1016875" y="176049"/>
                        <a:pt x="1051034" y="162911"/>
                        <a:pt x="1103586" y="144518"/>
                      </a:cubicBezTo>
                      <a:cubicBezTo>
                        <a:pt x="1156138" y="126125"/>
                        <a:pt x="1216573" y="63063"/>
                        <a:pt x="1277007" y="65690"/>
                      </a:cubicBezTo>
                      <a:cubicBezTo>
                        <a:pt x="1337441" y="68317"/>
                        <a:pt x="1405759" y="136635"/>
                        <a:pt x="1466193" y="160283"/>
                      </a:cubicBezTo>
                      <a:cubicBezTo>
                        <a:pt x="1526627" y="183931"/>
                        <a:pt x="1621220" y="197070"/>
                        <a:pt x="1639613" y="207580"/>
                      </a:cubicBezTo>
                      <a:cubicBezTo>
                        <a:pt x="1658006" y="218090"/>
                        <a:pt x="1587061" y="170793"/>
                        <a:pt x="1576551" y="223345"/>
                      </a:cubicBezTo>
                      <a:cubicBezTo>
                        <a:pt x="1566041" y="275897"/>
                        <a:pt x="1587061" y="425669"/>
                        <a:pt x="1576551" y="522890"/>
                      </a:cubicBezTo>
                      <a:cubicBezTo>
                        <a:pt x="1566041" y="620111"/>
                        <a:pt x="1505606" y="735724"/>
                        <a:pt x="1513489" y="806669"/>
                      </a:cubicBezTo>
                      <a:cubicBezTo>
                        <a:pt x="1521372" y="877614"/>
                        <a:pt x="1605455" y="922283"/>
                        <a:pt x="1623848" y="948559"/>
                      </a:cubicBezTo>
                      <a:cubicBezTo>
                        <a:pt x="1642241" y="974835"/>
                        <a:pt x="1602827" y="961697"/>
                        <a:pt x="1623848" y="964325"/>
                      </a:cubicBezTo>
                      <a:cubicBezTo>
                        <a:pt x="1644869" y="966953"/>
                        <a:pt x="1713186" y="951187"/>
                        <a:pt x="1749972" y="964325"/>
                      </a:cubicBezTo>
                      <a:cubicBezTo>
                        <a:pt x="1786758" y="977463"/>
                        <a:pt x="1826172" y="1037897"/>
                        <a:pt x="1844565" y="1043152"/>
                      </a:cubicBezTo>
                      <a:cubicBezTo>
                        <a:pt x="1862958" y="1048407"/>
                        <a:pt x="1826172" y="998483"/>
                        <a:pt x="1860331" y="995856"/>
                      </a:cubicBezTo>
                      <a:cubicBezTo>
                        <a:pt x="1894490" y="993229"/>
                        <a:pt x="2015359" y="1014249"/>
                        <a:pt x="2049517" y="1027387"/>
                      </a:cubicBezTo>
                      <a:cubicBezTo>
                        <a:pt x="2083675" y="1040525"/>
                        <a:pt x="2052144" y="1074683"/>
                        <a:pt x="2065282" y="1074683"/>
                      </a:cubicBezTo>
                      <a:cubicBezTo>
                        <a:pt x="2078420" y="1074683"/>
                        <a:pt x="2099441" y="1035270"/>
                        <a:pt x="2128344" y="1027387"/>
                      </a:cubicBezTo>
                      <a:cubicBezTo>
                        <a:pt x="2157247" y="1019504"/>
                        <a:pt x="2238703" y="1027387"/>
                        <a:pt x="2238703" y="1027387"/>
                      </a:cubicBezTo>
                      <a:cubicBezTo>
                        <a:pt x="2264979" y="1027387"/>
                        <a:pt x="2264979" y="1019504"/>
                        <a:pt x="2286000" y="1027387"/>
                      </a:cubicBezTo>
                      <a:cubicBezTo>
                        <a:pt x="2307021" y="1035270"/>
                        <a:pt x="2343806" y="1079938"/>
                        <a:pt x="2364827" y="1074683"/>
                      </a:cubicBezTo>
                      <a:cubicBezTo>
                        <a:pt x="2385848" y="1069428"/>
                        <a:pt x="2398986" y="1014249"/>
                        <a:pt x="2412124" y="995856"/>
                      </a:cubicBezTo>
                      <a:cubicBezTo>
                        <a:pt x="2425262" y="977463"/>
                        <a:pt x="2425262" y="956442"/>
                        <a:pt x="2443655" y="964325"/>
                      </a:cubicBezTo>
                      <a:cubicBezTo>
                        <a:pt x="2462048" y="972208"/>
                        <a:pt x="2522482" y="1043152"/>
                        <a:pt x="2522482" y="1043152"/>
                      </a:cubicBezTo>
                      <a:cubicBezTo>
                        <a:pt x="2538247" y="1058917"/>
                        <a:pt x="2530365" y="1066801"/>
                        <a:pt x="2538248" y="1058918"/>
                      </a:cubicBezTo>
                      <a:cubicBezTo>
                        <a:pt x="2546131" y="1051035"/>
                        <a:pt x="2554014" y="1011621"/>
                        <a:pt x="2569779" y="995856"/>
                      </a:cubicBezTo>
                      <a:cubicBezTo>
                        <a:pt x="2585544" y="980091"/>
                        <a:pt x="2611820" y="964325"/>
                        <a:pt x="2632841" y="964325"/>
                      </a:cubicBezTo>
                      <a:cubicBezTo>
                        <a:pt x="2653862" y="964325"/>
                        <a:pt x="2695903" y="995856"/>
                        <a:pt x="2695903" y="995856"/>
                      </a:cubicBezTo>
                      <a:cubicBezTo>
                        <a:pt x="2711669" y="1003739"/>
                        <a:pt x="2716924" y="1024759"/>
                        <a:pt x="2727434" y="1011621"/>
                      </a:cubicBezTo>
                      <a:cubicBezTo>
                        <a:pt x="2737944" y="998483"/>
                        <a:pt x="2737944" y="930166"/>
                        <a:pt x="2758965" y="917028"/>
                      </a:cubicBezTo>
                      <a:cubicBezTo>
                        <a:pt x="2779986" y="903890"/>
                        <a:pt x="2835165" y="932793"/>
                        <a:pt x="2853558" y="932793"/>
                      </a:cubicBezTo>
                      <a:cubicBezTo>
                        <a:pt x="2871951" y="932793"/>
                        <a:pt x="2861441" y="927538"/>
                        <a:pt x="2869324" y="917028"/>
                      </a:cubicBezTo>
                      <a:cubicBezTo>
                        <a:pt x="2877207" y="906518"/>
                        <a:pt x="2892972" y="877614"/>
                        <a:pt x="2900855" y="869731"/>
                      </a:cubicBezTo>
                      <a:cubicBezTo>
                        <a:pt x="2908738" y="861848"/>
                        <a:pt x="2903482" y="861848"/>
                        <a:pt x="2916620" y="869731"/>
                      </a:cubicBezTo>
                      <a:cubicBezTo>
                        <a:pt x="2929758" y="877614"/>
                        <a:pt x="2966544" y="919655"/>
                        <a:pt x="2979682" y="917028"/>
                      </a:cubicBezTo>
                      <a:cubicBezTo>
                        <a:pt x="2992820" y="914401"/>
                        <a:pt x="2990193" y="872359"/>
                        <a:pt x="2995448" y="853966"/>
                      </a:cubicBezTo>
                      <a:cubicBezTo>
                        <a:pt x="3000703" y="835573"/>
                        <a:pt x="3005958" y="821121"/>
                        <a:pt x="3011213" y="806669"/>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2" name="Freeform 16"/>
                <p:cNvSpPr/>
                <p:nvPr/>
              </p:nvSpPr>
              <p:spPr>
                <a:xfrm>
                  <a:off x="2664372" y="3478924"/>
                  <a:ext cx="1439917" cy="470338"/>
                </a:xfrm>
                <a:custGeom>
                  <a:avLst/>
                  <a:gdLst>
                    <a:gd name="connsiteX0" fmla="*/ 0 w 1439917"/>
                    <a:gd name="connsiteY0" fmla="*/ 352097 h 470338"/>
                    <a:gd name="connsiteX1" fmla="*/ 63062 w 1439917"/>
                    <a:gd name="connsiteY1" fmla="*/ 383628 h 470338"/>
                    <a:gd name="connsiteX2" fmla="*/ 94594 w 1439917"/>
                    <a:gd name="connsiteY2" fmla="*/ 399393 h 470338"/>
                    <a:gd name="connsiteX3" fmla="*/ 157656 w 1439917"/>
                    <a:gd name="connsiteY3" fmla="*/ 383628 h 470338"/>
                    <a:gd name="connsiteX4" fmla="*/ 220718 w 1439917"/>
                    <a:gd name="connsiteY4" fmla="*/ 446690 h 470338"/>
                    <a:gd name="connsiteX5" fmla="*/ 283780 w 1439917"/>
                    <a:gd name="connsiteY5" fmla="*/ 415159 h 470338"/>
                    <a:gd name="connsiteX6" fmla="*/ 346842 w 1439917"/>
                    <a:gd name="connsiteY6" fmla="*/ 430924 h 470338"/>
                    <a:gd name="connsiteX7" fmla="*/ 425669 w 1439917"/>
                    <a:gd name="connsiteY7" fmla="*/ 399393 h 470338"/>
                    <a:gd name="connsiteX8" fmla="*/ 472966 w 1439917"/>
                    <a:gd name="connsiteY8" fmla="*/ 446690 h 470338"/>
                    <a:gd name="connsiteX9" fmla="*/ 567559 w 1439917"/>
                    <a:gd name="connsiteY9" fmla="*/ 415159 h 470338"/>
                    <a:gd name="connsiteX10" fmla="*/ 646387 w 1439917"/>
                    <a:gd name="connsiteY10" fmla="*/ 462455 h 470338"/>
                    <a:gd name="connsiteX11" fmla="*/ 725214 w 1439917"/>
                    <a:gd name="connsiteY11" fmla="*/ 399393 h 470338"/>
                    <a:gd name="connsiteX12" fmla="*/ 788276 w 1439917"/>
                    <a:gd name="connsiteY12" fmla="*/ 446690 h 470338"/>
                    <a:gd name="connsiteX13" fmla="*/ 898635 w 1439917"/>
                    <a:gd name="connsiteY13" fmla="*/ 383628 h 470338"/>
                    <a:gd name="connsiteX14" fmla="*/ 898635 w 1439917"/>
                    <a:gd name="connsiteY14" fmla="*/ 383628 h 470338"/>
                    <a:gd name="connsiteX15" fmla="*/ 977462 w 1439917"/>
                    <a:gd name="connsiteY15" fmla="*/ 446690 h 470338"/>
                    <a:gd name="connsiteX16" fmla="*/ 1024759 w 1439917"/>
                    <a:gd name="connsiteY16" fmla="*/ 462455 h 470338"/>
                    <a:gd name="connsiteX17" fmla="*/ 1103587 w 1439917"/>
                    <a:gd name="connsiteY17" fmla="*/ 399393 h 470338"/>
                    <a:gd name="connsiteX18" fmla="*/ 1135118 w 1439917"/>
                    <a:gd name="connsiteY18" fmla="*/ 415159 h 470338"/>
                    <a:gd name="connsiteX19" fmla="*/ 1229711 w 1439917"/>
                    <a:gd name="connsiteY19" fmla="*/ 352097 h 470338"/>
                    <a:gd name="connsiteX20" fmla="*/ 1229711 w 1439917"/>
                    <a:gd name="connsiteY20" fmla="*/ 352097 h 470338"/>
                    <a:gd name="connsiteX21" fmla="*/ 1245476 w 1439917"/>
                    <a:gd name="connsiteY21" fmla="*/ 383628 h 470338"/>
                    <a:gd name="connsiteX22" fmla="*/ 1261242 w 1439917"/>
                    <a:gd name="connsiteY22" fmla="*/ 383628 h 470338"/>
                    <a:gd name="connsiteX23" fmla="*/ 1371600 w 1439917"/>
                    <a:gd name="connsiteY23" fmla="*/ 399393 h 470338"/>
                    <a:gd name="connsiteX24" fmla="*/ 1387366 w 1439917"/>
                    <a:gd name="connsiteY24" fmla="*/ 367862 h 470338"/>
                    <a:gd name="connsiteX25" fmla="*/ 1403131 w 1439917"/>
                    <a:gd name="connsiteY25" fmla="*/ 399393 h 470338"/>
                    <a:gd name="connsiteX26" fmla="*/ 1434662 w 1439917"/>
                    <a:gd name="connsiteY26" fmla="*/ 241738 h 470338"/>
                    <a:gd name="connsiteX27" fmla="*/ 1371600 w 1439917"/>
                    <a:gd name="connsiteY27" fmla="*/ 36786 h 470338"/>
                    <a:gd name="connsiteX28" fmla="*/ 1387366 w 1439917"/>
                    <a:gd name="connsiteY28" fmla="*/ 21021 h 470338"/>
                    <a:gd name="connsiteX29" fmla="*/ 1324304 w 1439917"/>
                    <a:gd name="connsiteY29" fmla="*/ 147145 h 470338"/>
                    <a:gd name="connsiteX30" fmla="*/ 1355835 w 1439917"/>
                    <a:gd name="connsiteY30" fmla="*/ 383628 h 470338"/>
                    <a:gd name="connsiteX31" fmla="*/ 1245476 w 1439917"/>
                    <a:gd name="connsiteY31" fmla="*/ 367862 h 470338"/>
                    <a:gd name="connsiteX32" fmla="*/ 1229711 w 1439917"/>
                    <a:gd name="connsiteY32" fmla="*/ 241738 h 470338"/>
                    <a:gd name="connsiteX33" fmla="*/ 1229711 w 1439917"/>
                    <a:gd name="connsiteY33" fmla="*/ 241738 h 470338"/>
                    <a:gd name="connsiteX34" fmla="*/ 1229711 w 1439917"/>
                    <a:gd name="connsiteY34" fmla="*/ 115614 h 470338"/>
                    <a:gd name="connsiteX35" fmla="*/ 1229711 w 1439917"/>
                    <a:gd name="connsiteY35" fmla="*/ 115614 h 470338"/>
                    <a:gd name="connsiteX36" fmla="*/ 1292773 w 1439917"/>
                    <a:gd name="connsiteY36" fmla="*/ 99848 h 470338"/>
                    <a:gd name="connsiteX37" fmla="*/ 1324304 w 1439917"/>
                    <a:gd name="connsiteY37" fmla="*/ 131379 h 470338"/>
                    <a:gd name="connsiteX38" fmla="*/ 1355835 w 1439917"/>
                    <a:gd name="connsiteY38" fmla="*/ 257504 h 470338"/>
                    <a:gd name="connsiteX39" fmla="*/ 1355835 w 1439917"/>
                    <a:gd name="connsiteY39" fmla="*/ 304800 h 4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9917" h="470338">
                      <a:moveTo>
                        <a:pt x="0" y="352097"/>
                      </a:moveTo>
                      <a:lnTo>
                        <a:pt x="63062" y="383628"/>
                      </a:lnTo>
                      <a:cubicBezTo>
                        <a:pt x="78828" y="391511"/>
                        <a:pt x="78828" y="399393"/>
                        <a:pt x="94594" y="399393"/>
                      </a:cubicBezTo>
                      <a:cubicBezTo>
                        <a:pt x="110360" y="399393"/>
                        <a:pt x="136635" y="375745"/>
                        <a:pt x="157656" y="383628"/>
                      </a:cubicBezTo>
                      <a:cubicBezTo>
                        <a:pt x="178677" y="391511"/>
                        <a:pt x="199697" y="441435"/>
                        <a:pt x="220718" y="446690"/>
                      </a:cubicBezTo>
                      <a:cubicBezTo>
                        <a:pt x="241739" y="451945"/>
                        <a:pt x="262759" y="417787"/>
                        <a:pt x="283780" y="415159"/>
                      </a:cubicBezTo>
                      <a:cubicBezTo>
                        <a:pt x="304801" y="412531"/>
                        <a:pt x="323194" y="433552"/>
                        <a:pt x="346842" y="430924"/>
                      </a:cubicBezTo>
                      <a:cubicBezTo>
                        <a:pt x="370490" y="428296"/>
                        <a:pt x="404648" y="396765"/>
                        <a:pt x="425669" y="399393"/>
                      </a:cubicBezTo>
                      <a:cubicBezTo>
                        <a:pt x="446690" y="402021"/>
                        <a:pt x="449318" y="444062"/>
                        <a:pt x="472966" y="446690"/>
                      </a:cubicBezTo>
                      <a:cubicBezTo>
                        <a:pt x="496614" y="449318"/>
                        <a:pt x="538656" y="412532"/>
                        <a:pt x="567559" y="415159"/>
                      </a:cubicBezTo>
                      <a:cubicBezTo>
                        <a:pt x="596462" y="417786"/>
                        <a:pt x="620111" y="465083"/>
                        <a:pt x="646387" y="462455"/>
                      </a:cubicBezTo>
                      <a:cubicBezTo>
                        <a:pt x="672663" y="459827"/>
                        <a:pt x="701566" y="402020"/>
                        <a:pt x="725214" y="399393"/>
                      </a:cubicBezTo>
                      <a:cubicBezTo>
                        <a:pt x="748862" y="396766"/>
                        <a:pt x="759373" y="449317"/>
                        <a:pt x="788276" y="446690"/>
                      </a:cubicBezTo>
                      <a:cubicBezTo>
                        <a:pt x="817179" y="444063"/>
                        <a:pt x="898635" y="383628"/>
                        <a:pt x="898635" y="383628"/>
                      </a:cubicBezTo>
                      <a:lnTo>
                        <a:pt x="898635" y="383628"/>
                      </a:lnTo>
                      <a:cubicBezTo>
                        <a:pt x="911773" y="394138"/>
                        <a:pt x="956441" y="433552"/>
                        <a:pt x="977462" y="446690"/>
                      </a:cubicBezTo>
                      <a:cubicBezTo>
                        <a:pt x="998483" y="459828"/>
                        <a:pt x="1003738" y="470338"/>
                        <a:pt x="1024759" y="462455"/>
                      </a:cubicBezTo>
                      <a:cubicBezTo>
                        <a:pt x="1045780" y="454572"/>
                        <a:pt x="1085194" y="407276"/>
                        <a:pt x="1103587" y="399393"/>
                      </a:cubicBezTo>
                      <a:cubicBezTo>
                        <a:pt x="1121980" y="391510"/>
                        <a:pt x="1114097" y="423042"/>
                        <a:pt x="1135118" y="415159"/>
                      </a:cubicBezTo>
                      <a:cubicBezTo>
                        <a:pt x="1156139" y="407276"/>
                        <a:pt x="1229711" y="352097"/>
                        <a:pt x="1229711" y="352097"/>
                      </a:cubicBezTo>
                      <a:lnTo>
                        <a:pt x="1229711" y="352097"/>
                      </a:lnTo>
                      <a:cubicBezTo>
                        <a:pt x="1232338" y="357352"/>
                        <a:pt x="1240221" y="378373"/>
                        <a:pt x="1245476" y="383628"/>
                      </a:cubicBezTo>
                      <a:cubicBezTo>
                        <a:pt x="1250731" y="388883"/>
                        <a:pt x="1240221" y="381001"/>
                        <a:pt x="1261242" y="383628"/>
                      </a:cubicBezTo>
                      <a:cubicBezTo>
                        <a:pt x="1282263" y="386255"/>
                        <a:pt x="1350579" y="402021"/>
                        <a:pt x="1371600" y="399393"/>
                      </a:cubicBezTo>
                      <a:cubicBezTo>
                        <a:pt x="1392621" y="396765"/>
                        <a:pt x="1382111" y="367862"/>
                        <a:pt x="1387366" y="367862"/>
                      </a:cubicBezTo>
                      <a:cubicBezTo>
                        <a:pt x="1392621" y="367862"/>
                        <a:pt x="1395248" y="420414"/>
                        <a:pt x="1403131" y="399393"/>
                      </a:cubicBezTo>
                      <a:cubicBezTo>
                        <a:pt x="1411014" y="378372"/>
                        <a:pt x="1439917" y="302173"/>
                        <a:pt x="1434662" y="241738"/>
                      </a:cubicBezTo>
                      <a:cubicBezTo>
                        <a:pt x="1429407" y="181304"/>
                        <a:pt x="1379483" y="73572"/>
                        <a:pt x="1371600" y="36786"/>
                      </a:cubicBezTo>
                      <a:cubicBezTo>
                        <a:pt x="1363717" y="0"/>
                        <a:pt x="1395249" y="2628"/>
                        <a:pt x="1387366" y="21021"/>
                      </a:cubicBezTo>
                      <a:cubicBezTo>
                        <a:pt x="1379483" y="39414"/>
                        <a:pt x="1329559" y="86711"/>
                        <a:pt x="1324304" y="147145"/>
                      </a:cubicBezTo>
                      <a:cubicBezTo>
                        <a:pt x="1319049" y="207580"/>
                        <a:pt x="1368973" y="346842"/>
                        <a:pt x="1355835" y="383628"/>
                      </a:cubicBezTo>
                      <a:cubicBezTo>
                        <a:pt x="1342697" y="420414"/>
                        <a:pt x="1266497" y="391510"/>
                        <a:pt x="1245476" y="367862"/>
                      </a:cubicBezTo>
                      <a:cubicBezTo>
                        <a:pt x="1224455" y="344214"/>
                        <a:pt x="1229711" y="241738"/>
                        <a:pt x="1229711" y="241738"/>
                      </a:cubicBezTo>
                      <a:lnTo>
                        <a:pt x="1229711" y="241738"/>
                      </a:lnTo>
                      <a:lnTo>
                        <a:pt x="1229711" y="115614"/>
                      </a:lnTo>
                      <a:lnTo>
                        <a:pt x="1229711" y="115614"/>
                      </a:lnTo>
                      <a:cubicBezTo>
                        <a:pt x="1240221" y="112986"/>
                        <a:pt x="1277008" y="97221"/>
                        <a:pt x="1292773" y="99848"/>
                      </a:cubicBezTo>
                      <a:cubicBezTo>
                        <a:pt x="1308538" y="102475"/>
                        <a:pt x="1313794" y="105103"/>
                        <a:pt x="1324304" y="131379"/>
                      </a:cubicBezTo>
                      <a:cubicBezTo>
                        <a:pt x="1334814" y="157655"/>
                        <a:pt x="1350580" y="228600"/>
                        <a:pt x="1355835" y="257504"/>
                      </a:cubicBezTo>
                      <a:cubicBezTo>
                        <a:pt x="1361090" y="286408"/>
                        <a:pt x="1358462" y="295604"/>
                        <a:pt x="1355835" y="304800"/>
                      </a:cubicBezTo>
                    </a:path>
                  </a:pathLst>
                </a:custGeom>
                <a:solidFill>
                  <a:srgbClr val="C9C2D1">
                    <a:lumMod val="20000"/>
                    <a:lumOff val="80000"/>
                  </a:srgbClr>
                </a:solid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3" name="Freeform 17"/>
                <p:cNvSpPr/>
                <p:nvPr/>
              </p:nvSpPr>
              <p:spPr>
                <a:xfrm>
                  <a:off x="2837793" y="3783724"/>
                  <a:ext cx="31531" cy="94593"/>
                </a:xfrm>
                <a:custGeom>
                  <a:avLst/>
                  <a:gdLst>
                    <a:gd name="connsiteX0" fmla="*/ 31531 w 31531"/>
                    <a:gd name="connsiteY0" fmla="*/ 0 h 94593"/>
                    <a:gd name="connsiteX1" fmla="*/ 0 w 31531"/>
                    <a:gd name="connsiteY1" fmla="*/ 94593 h 94593"/>
                    <a:gd name="connsiteX2" fmla="*/ 0 w 31531"/>
                    <a:gd name="connsiteY2" fmla="*/ 94593 h 94593"/>
                  </a:gdLst>
                  <a:ahLst/>
                  <a:cxnLst>
                    <a:cxn ang="0">
                      <a:pos x="connsiteX0" y="connsiteY0"/>
                    </a:cxn>
                    <a:cxn ang="0">
                      <a:pos x="connsiteX1" y="connsiteY1"/>
                    </a:cxn>
                    <a:cxn ang="0">
                      <a:pos x="connsiteX2" y="connsiteY2"/>
                    </a:cxn>
                  </a:cxnLst>
                  <a:rect l="l" t="t" r="r" b="b"/>
                  <a:pathLst>
                    <a:path w="31531" h="94593">
                      <a:moveTo>
                        <a:pt x="31531" y="0"/>
                      </a:moveTo>
                      <a:lnTo>
                        <a:pt x="0" y="94593"/>
                      </a:lnTo>
                      <a:lnTo>
                        <a:pt x="0" y="94593"/>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4" name="Freeform 18"/>
                <p:cNvSpPr/>
                <p:nvPr/>
              </p:nvSpPr>
              <p:spPr>
                <a:xfrm>
                  <a:off x="3074276" y="3815255"/>
                  <a:ext cx="15765" cy="78828"/>
                </a:xfrm>
                <a:custGeom>
                  <a:avLst/>
                  <a:gdLst>
                    <a:gd name="connsiteX0" fmla="*/ 0 w 15765"/>
                    <a:gd name="connsiteY0" fmla="*/ 0 h 78828"/>
                    <a:gd name="connsiteX1" fmla="*/ 15765 w 15765"/>
                    <a:gd name="connsiteY1" fmla="*/ 78828 h 78828"/>
                  </a:gdLst>
                  <a:ahLst/>
                  <a:cxnLst>
                    <a:cxn ang="0">
                      <a:pos x="connsiteX0" y="connsiteY0"/>
                    </a:cxn>
                    <a:cxn ang="0">
                      <a:pos x="connsiteX1" y="connsiteY1"/>
                    </a:cxn>
                  </a:cxnLst>
                  <a:rect l="l" t="t" r="r" b="b"/>
                  <a:pathLst>
                    <a:path w="15765" h="78828">
                      <a:moveTo>
                        <a:pt x="0" y="0"/>
                      </a:moveTo>
                      <a:lnTo>
                        <a:pt x="15765" y="78828"/>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Freeform 19"/>
                <p:cNvSpPr/>
                <p:nvPr/>
              </p:nvSpPr>
              <p:spPr>
                <a:xfrm>
                  <a:off x="3373821" y="3799490"/>
                  <a:ext cx="15765" cy="78827"/>
                </a:xfrm>
                <a:custGeom>
                  <a:avLst/>
                  <a:gdLst>
                    <a:gd name="connsiteX0" fmla="*/ 0 w 15765"/>
                    <a:gd name="connsiteY0" fmla="*/ 0 h 78827"/>
                    <a:gd name="connsiteX1" fmla="*/ 15765 w 15765"/>
                    <a:gd name="connsiteY1" fmla="*/ 78827 h 78827"/>
                    <a:gd name="connsiteX2" fmla="*/ 15765 w 15765"/>
                    <a:gd name="connsiteY2" fmla="*/ 78827 h 78827"/>
                  </a:gdLst>
                  <a:ahLst/>
                  <a:cxnLst>
                    <a:cxn ang="0">
                      <a:pos x="connsiteX0" y="connsiteY0"/>
                    </a:cxn>
                    <a:cxn ang="0">
                      <a:pos x="connsiteX1" y="connsiteY1"/>
                    </a:cxn>
                    <a:cxn ang="0">
                      <a:pos x="connsiteX2" y="connsiteY2"/>
                    </a:cxn>
                  </a:cxnLst>
                  <a:rect l="l" t="t" r="r" b="b"/>
                  <a:pathLst>
                    <a:path w="15765" h="78827">
                      <a:moveTo>
                        <a:pt x="0" y="0"/>
                      </a:moveTo>
                      <a:lnTo>
                        <a:pt x="15765" y="78827"/>
                      </a:lnTo>
                      <a:lnTo>
                        <a:pt x="15765" y="78827"/>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6" name="Freeform 20"/>
                <p:cNvSpPr/>
                <p:nvPr/>
              </p:nvSpPr>
              <p:spPr>
                <a:xfrm>
                  <a:off x="3578772" y="3783724"/>
                  <a:ext cx="15766" cy="94593"/>
                </a:xfrm>
                <a:custGeom>
                  <a:avLst/>
                  <a:gdLst>
                    <a:gd name="connsiteX0" fmla="*/ 15766 w 15766"/>
                    <a:gd name="connsiteY0" fmla="*/ 0 h 94593"/>
                    <a:gd name="connsiteX1" fmla="*/ 0 w 15766"/>
                    <a:gd name="connsiteY1" fmla="*/ 94593 h 94593"/>
                  </a:gdLst>
                  <a:ahLst/>
                  <a:cxnLst>
                    <a:cxn ang="0">
                      <a:pos x="connsiteX0" y="connsiteY0"/>
                    </a:cxn>
                    <a:cxn ang="0">
                      <a:pos x="connsiteX1" y="connsiteY1"/>
                    </a:cxn>
                  </a:cxnLst>
                  <a:rect l="l" t="t" r="r" b="b"/>
                  <a:pathLst>
                    <a:path w="15766" h="94593">
                      <a:moveTo>
                        <a:pt x="15766" y="0"/>
                      </a:moveTo>
                      <a:lnTo>
                        <a:pt x="0" y="94593"/>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7" name="Freeform 21"/>
                <p:cNvSpPr/>
                <p:nvPr/>
              </p:nvSpPr>
              <p:spPr>
                <a:xfrm>
                  <a:off x="3736428" y="3767959"/>
                  <a:ext cx="31531" cy="126124"/>
                </a:xfrm>
                <a:custGeom>
                  <a:avLst/>
                  <a:gdLst>
                    <a:gd name="connsiteX0" fmla="*/ 0 w 31531"/>
                    <a:gd name="connsiteY0" fmla="*/ 0 h 126124"/>
                    <a:gd name="connsiteX1" fmla="*/ 31531 w 31531"/>
                    <a:gd name="connsiteY1" fmla="*/ 126124 h 126124"/>
                    <a:gd name="connsiteX2" fmla="*/ 31531 w 31531"/>
                    <a:gd name="connsiteY2" fmla="*/ 126124 h 126124"/>
                  </a:gdLst>
                  <a:ahLst/>
                  <a:cxnLst>
                    <a:cxn ang="0">
                      <a:pos x="connsiteX0" y="connsiteY0"/>
                    </a:cxn>
                    <a:cxn ang="0">
                      <a:pos x="connsiteX1" y="connsiteY1"/>
                    </a:cxn>
                    <a:cxn ang="0">
                      <a:pos x="connsiteX2" y="connsiteY2"/>
                    </a:cxn>
                  </a:cxnLst>
                  <a:rect l="l" t="t" r="r" b="b"/>
                  <a:pathLst>
                    <a:path w="31531" h="126124">
                      <a:moveTo>
                        <a:pt x="0" y="0"/>
                      </a:moveTo>
                      <a:lnTo>
                        <a:pt x="31531" y="126124"/>
                      </a:lnTo>
                      <a:lnTo>
                        <a:pt x="31531" y="126124"/>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8" name="Freeform 22"/>
                <p:cNvSpPr/>
                <p:nvPr/>
              </p:nvSpPr>
              <p:spPr>
                <a:xfrm>
                  <a:off x="1040524" y="2325414"/>
                  <a:ext cx="3026979" cy="1476704"/>
                </a:xfrm>
                <a:custGeom>
                  <a:avLst/>
                  <a:gdLst>
                    <a:gd name="connsiteX0" fmla="*/ 0 w 3026979"/>
                    <a:gd name="connsiteY0" fmla="*/ 480848 h 1476704"/>
                    <a:gd name="connsiteX1" fmla="*/ 157655 w 3026979"/>
                    <a:gd name="connsiteY1" fmla="*/ 402020 h 1476704"/>
                    <a:gd name="connsiteX2" fmla="*/ 346842 w 3026979"/>
                    <a:gd name="connsiteY2" fmla="*/ 512379 h 1476704"/>
                    <a:gd name="connsiteX3" fmla="*/ 472966 w 3026979"/>
                    <a:gd name="connsiteY3" fmla="*/ 465083 h 1476704"/>
                    <a:gd name="connsiteX4" fmla="*/ 583324 w 3026979"/>
                    <a:gd name="connsiteY4" fmla="*/ 433552 h 1476704"/>
                    <a:gd name="connsiteX5" fmla="*/ 583324 w 3026979"/>
                    <a:gd name="connsiteY5" fmla="*/ 433552 h 1476704"/>
                    <a:gd name="connsiteX6" fmla="*/ 740979 w 3026979"/>
                    <a:gd name="connsiteY6" fmla="*/ 528145 h 1476704"/>
                    <a:gd name="connsiteX7" fmla="*/ 867104 w 3026979"/>
                    <a:gd name="connsiteY7" fmla="*/ 559676 h 1476704"/>
                    <a:gd name="connsiteX8" fmla="*/ 1087821 w 3026979"/>
                    <a:gd name="connsiteY8" fmla="*/ 559676 h 1476704"/>
                    <a:gd name="connsiteX9" fmla="*/ 1119352 w 3026979"/>
                    <a:gd name="connsiteY9" fmla="*/ 528145 h 1476704"/>
                    <a:gd name="connsiteX10" fmla="*/ 1324304 w 3026979"/>
                    <a:gd name="connsiteY10" fmla="*/ 480848 h 1476704"/>
                    <a:gd name="connsiteX11" fmla="*/ 1466193 w 3026979"/>
                    <a:gd name="connsiteY11" fmla="*/ 543910 h 1476704"/>
                    <a:gd name="connsiteX12" fmla="*/ 1576552 w 3026979"/>
                    <a:gd name="connsiteY12" fmla="*/ 622738 h 1476704"/>
                    <a:gd name="connsiteX13" fmla="*/ 1545021 w 3026979"/>
                    <a:gd name="connsiteY13" fmla="*/ 969579 h 1476704"/>
                    <a:gd name="connsiteX14" fmla="*/ 1545021 w 3026979"/>
                    <a:gd name="connsiteY14" fmla="*/ 969579 h 1476704"/>
                    <a:gd name="connsiteX15" fmla="*/ 1497724 w 3026979"/>
                    <a:gd name="connsiteY15" fmla="*/ 1143000 h 1476704"/>
                    <a:gd name="connsiteX16" fmla="*/ 1497724 w 3026979"/>
                    <a:gd name="connsiteY16" fmla="*/ 1190296 h 1476704"/>
                    <a:gd name="connsiteX17" fmla="*/ 1639614 w 3026979"/>
                    <a:gd name="connsiteY17" fmla="*/ 1379483 h 1476704"/>
                    <a:gd name="connsiteX18" fmla="*/ 1639614 w 3026979"/>
                    <a:gd name="connsiteY18" fmla="*/ 1332186 h 1476704"/>
                    <a:gd name="connsiteX19" fmla="*/ 1639614 w 3026979"/>
                    <a:gd name="connsiteY19" fmla="*/ 1332186 h 1476704"/>
                    <a:gd name="connsiteX20" fmla="*/ 1828800 w 3026979"/>
                    <a:gd name="connsiteY20" fmla="*/ 1411014 h 1476704"/>
                    <a:gd name="connsiteX21" fmla="*/ 1828800 w 3026979"/>
                    <a:gd name="connsiteY21" fmla="*/ 1426779 h 1476704"/>
                    <a:gd name="connsiteX22" fmla="*/ 1907628 w 3026979"/>
                    <a:gd name="connsiteY22" fmla="*/ 1411014 h 1476704"/>
                    <a:gd name="connsiteX23" fmla="*/ 1986455 w 3026979"/>
                    <a:gd name="connsiteY23" fmla="*/ 1426779 h 1476704"/>
                    <a:gd name="connsiteX24" fmla="*/ 2065283 w 3026979"/>
                    <a:gd name="connsiteY24" fmla="*/ 1458310 h 1476704"/>
                    <a:gd name="connsiteX25" fmla="*/ 2128345 w 3026979"/>
                    <a:gd name="connsiteY25" fmla="*/ 1426779 h 1476704"/>
                    <a:gd name="connsiteX26" fmla="*/ 2191407 w 3026979"/>
                    <a:gd name="connsiteY26" fmla="*/ 1411014 h 1476704"/>
                    <a:gd name="connsiteX27" fmla="*/ 2364828 w 3026979"/>
                    <a:gd name="connsiteY27" fmla="*/ 1474076 h 1476704"/>
                    <a:gd name="connsiteX28" fmla="*/ 2349062 w 3026979"/>
                    <a:gd name="connsiteY28" fmla="*/ 1426779 h 1476704"/>
                    <a:gd name="connsiteX29" fmla="*/ 2427890 w 3026979"/>
                    <a:gd name="connsiteY29" fmla="*/ 1363717 h 1476704"/>
                    <a:gd name="connsiteX30" fmla="*/ 2538248 w 3026979"/>
                    <a:gd name="connsiteY30" fmla="*/ 1426779 h 1476704"/>
                    <a:gd name="connsiteX31" fmla="*/ 2585545 w 3026979"/>
                    <a:gd name="connsiteY31" fmla="*/ 1347952 h 1476704"/>
                    <a:gd name="connsiteX32" fmla="*/ 2680138 w 3026979"/>
                    <a:gd name="connsiteY32" fmla="*/ 1379483 h 1476704"/>
                    <a:gd name="connsiteX33" fmla="*/ 2711669 w 3026979"/>
                    <a:gd name="connsiteY33" fmla="*/ 1426779 h 1476704"/>
                    <a:gd name="connsiteX34" fmla="*/ 2727435 w 3026979"/>
                    <a:gd name="connsiteY34" fmla="*/ 1347952 h 1476704"/>
                    <a:gd name="connsiteX35" fmla="*/ 2758966 w 3026979"/>
                    <a:gd name="connsiteY35" fmla="*/ 1316420 h 1476704"/>
                    <a:gd name="connsiteX36" fmla="*/ 2837793 w 3026979"/>
                    <a:gd name="connsiteY36" fmla="*/ 1316420 h 1476704"/>
                    <a:gd name="connsiteX37" fmla="*/ 2837793 w 3026979"/>
                    <a:gd name="connsiteY37" fmla="*/ 1316420 h 1476704"/>
                    <a:gd name="connsiteX38" fmla="*/ 2885090 w 3026979"/>
                    <a:gd name="connsiteY38" fmla="*/ 1269124 h 1476704"/>
                    <a:gd name="connsiteX39" fmla="*/ 2916621 w 3026979"/>
                    <a:gd name="connsiteY39" fmla="*/ 1237593 h 1476704"/>
                    <a:gd name="connsiteX40" fmla="*/ 2979683 w 3026979"/>
                    <a:gd name="connsiteY40" fmla="*/ 1284889 h 1476704"/>
                    <a:gd name="connsiteX41" fmla="*/ 2979683 w 3026979"/>
                    <a:gd name="connsiteY41" fmla="*/ 1221827 h 1476704"/>
                    <a:gd name="connsiteX42" fmla="*/ 2995448 w 3026979"/>
                    <a:gd name="connsiteY42" fmla="*/ 1174531 h 1476704"/>
                    <a:gd name="connsiteX43" fmla="*/ 3026979 w 3026979"/>
                    <a:gd name="connsiteY43" fmla="*/ 1206062 h 1476704"/>
                    <a:gd name="connsiteX44" fmla="*/ 2995448 w 3026979"/>
                    <a:gd name="connsiteY44" fmla="*/ 1095703 h 1476704"/>
                    <a:gd name="connsiteX45" fmla="*/ 2932386 w 3026979"/>
                    <a:gd name="connsiteY45" fmla="*/ 874986 h 1476704"/>
                    <a:gd name="connsiteX46" fmla="*/ 2932386 w 3026979"/>
                    <a:gd name="connsiteY46" fmla="*/ 874986 h 1476704"/>
                    <a:gd name="connsiteX47" fmla="*/ 2932386 w 3026979"/>
                    <a:gd name="connsiteY47" fmla="*/ 906517 h 1476704"/>
                    <a:gd name="connsiteX48" fmla="*/ 2932386 w 3026979"/>
                    <a:gd name="connsiteY48" fmla="*/ 764627 h 1476704"/>
                    <a:gd name="connsiteX49" fmla="*/ 2948152 w 3026979"/>
                    <a:gd name="connsiteY49" fmla="*/ 764627 h 1476704"/>
                    <a:gd name="connsiteX50" fmla="*/ 2806262 w 3026979"/>
                    <a:gd name="connsiteY50" fmla="*/ 780393 h 1476704"/>
                    <a:gd name="connsiteX51" fmla="*/ 2774731 w 3026979"/>
                    <a:gd name="connsiteY51" fmla="*/ 796158 h 1476704"/>
                    <a:gd name="connsiteX52" fmla="*/ 2758966 w 3026979"/>
                    <a:gd name="connsiteY52" fmla="*/ 796158 h 1476704"/>
                    <a:gd name="connsiteX53" fmla="*/ 2790497 w 3026979"/>
                    <a:gd name="connsiteY53" fmla="*/ 622738 h 1476704"/>
                    <a:gd name="connsiteX54" fmla="*/ 2900855 w 3026979"/>
                    <a:gd name="connsiteY54" fmla="*/ 370489 h 1476704"/>
                    <a:gd name="connsiteX55" fmla="*/ 2900855 w 3026979"/>
                    <a:gd name="connsiteY55" fmla="*/ 370489 h 1476704"/>
                    <a:gd name="connsiteX56" fmla="*/ 2963917 w 3026979"/>
                    <a:gd name="connsiteY56" fmla="*/ 275896 h 1476704"/>
                    <a:gd name="connsiteX57" fmla="*/ 2995448 w 3026979"/>
                    <a:gd name="connsiteY57" fmla="*/ 118241 h 1476704"/>
                    <a:gd name="connsiteX58" fmla="*/ 2979683 w 3026979"/>
                    <a:gd name="connsiteY58" fmla="*/ 23648 h 1476704"/>
                    <a:gd name="connsiteX59" fmla="*/ 2979683 w 3026979"/>
                    <a:gd name="connsiteY59" fmla="*/ 23648 h 1476704"/>
                    <a:gd name="connsiteX60" fmla="*/ 2538248 w 3026979"/>
                    <a:gd name="connsiteY60" fmla="*/ 23648 h 1476704"/>
                    <a:gd name="connsiteX61" fmla="*/ 2538248 w 3026979"/>
                    <a:gd name="connsiteY61" fmla="*/ 102476 h 1476704"/>
                    <a:gd name="connsiteX62" fmla="*/ 2506717 w 3026979"/>
                    <a:gd name="connsiteY62" fmla="*/ 197069 h 1476704"/>
                    <a:gd name="connsiteX63" fmla="*/ 2490952 w 3026979"/>
                    <a:gd name="connsiteY63" fmla="*/ 291662 h 1476704"/>
                    <a:gd name="connsiteX64" fmla="*/ 2459421 w 3026979"/>
                    <a:gd name="connsiteY64" fmla="*/ 338958 h 1476704"/>
                    <a:gd name="connsiteX65" fmla="*/ 2427890 w 3026979"/>
                    <a:gd name="connsiteY65" fmla="*/ 354724 h 1476704"/>
                    <a:gd name="connsiteX66" fmla="*/ 2207173 w 3026979"/>
                    <a:gd name="connsiteY66" fmla="*/ 181303 h 1476704"/>
                    <a:gd name="connsiteX67" fmla="*/ 2222938 w 3026979"/>
                    <a:gd name="connsiteY67" fmla="*/ 86710 h 1476704"/>
                    <a:gd name="connsiteX68" fmla="*/ 2175642 w 3026979"/>
                    <a:gd name="connsiteY68" fmla="*/ 7883 h 1476704"/>
                    <a:gd name="connsiteX69" fmla="*/ 1876097 w 3026979"/>
                    <a:gd name="connsiteY69" fmla="*/ 39414 h 147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26979" h="1476704">
                      <a:moveTo>
                        <a:pt x="0" y="480848"/>
                      </a:moveTo>
                      <a:cubicBezTo>
                        <a:pt x="49924" y="438806"/>
                        <a:pt x="99848" y="396765"/>
                        <a:pt x="157655" y="402020"/>
                      </a:cubicBezTo>
                      <a:cubicBezTo>
                        <a:pt x="215462" y="407275"/>
                        <a:pt x="294290" y="501869"/>
                        <a:pt x="346842" y="512379"/>
                      </a:cubicBezTo>
                      <a:cubicBezTo>
                        <a:pt x="399394" y="522890"/>
                        <a:pt x="433552" y="478221"/>
                        <a:pt x="472966" y="465083"/>
                      </a:cubicBezTo>
                      <a:cubicBezTo>
                        <a:pt x="512380" y="451945"/>
                        <a:pt x="583324" y="433552"/>
                        <a:pt x="583324" y="433552"/>
                      </a:cubicBezTo>
                      <a:lnTo>
                        <a:pt x="583324" y="433552"/>
                      </a:lnTo>
                      <a:cubicBezTo>
                        <a:pt x="609600" y="449317"/>
                        <a:pt x="693682" y="507124"/>
                        <a:pt x="740979" y="528145"/>
                      </a:cubicBezTo>
                      <a:cubicBezTo>
                        <a:pt x="788276" y="549166"/>
                        <a:pt x="809297" y="554421"/>
                        <a:pt x="867104" y="559676"/>
                      </a:cubicBezTo>
                      <a:cubicBezTo>
                        <a:pt x="924911" y="564931"/>
                        <a:pt x="1045780" y="564931"/>
                        <a:pt x="1087821" y="559676"/>
                      </a:cubicBezTo>
                      <a:cubicBezTo>
                        <a:pt x="1129862" y="554421"/>
                        <a:pt x="1079938" y="541283"/>
                        <a:pt x="1119352" y="528145"/>
                      </a:cubicBezTo>
                      <a:cubicBezTo>
                        <a:pt x="1158766" y="515007"/>
                        <a:pt x="1266497" y="478221"/>
                        <a:pt x="1324304" y="480848"/>
                      </a:cubicBezTo>
                      <a:cubicBezTo>
                        <a:pt x="1382111" y="483475"/>
                        <a:pt x="1424152" y="520262"/>
                        <a:pt x="1466193" y="543910"/>
                      </a:cubicBezTo>
                      <a:cubicBezTo>
                        <a:pt x="1508234" y="567558"/>
                        <a:pt x="1563414" y="551793"/>
                        <a:pt x="1576552" y="622738"/>
                      </a:cubicBezTo>
                      <a:cubicBezTo>
                        <a:pt x="1589690" y="693683"/>
                        <a:pt x="1545021" y="969579"/>
                        <a:pt x="1545021" y="969579"/>
                      </a:cubicBezTo>
                      <a:lnTo>
                        <a:pt x="1545021" y="969579"/>
                      </a:lnTo>
                      <a:cubicBezTo>
                        <a:pt x="1537138" y="998482"/>
                        <a:pt x="1505607" y="1106214"/>
                        <a:pt x="1497724" y="1143000"/>
                      </a:cubicBezTo>
                      <a:cubicBezTo>
                        <a:pt x="1489841" y="1179786"/>
                        <a:pt x="1474076" y="1150882"/>
                        <a:pt x="1497724" y="1190296"/>
                      </a:cubicBezTo>
                      <a:cubicBezTo>
                        <a:pt x="1521372" y="1229710"/>
                        <a:pt x="1639614" y="1379483"/>
                        <a:pt x="1639614" y="1379483"/>
                      </a:cubicBezTo>
                      <a:lnTo>
                        <a:pt x="1639614" y="1332186"/>
                      </a:lnTo>
                      <a:lnTo>
                        <a:pt x="1639614" y="1332186"/>
                      </a:lnTo>
                      <a:cubicBezTo>
                        <a:pt x="1671145" y="1345324"/>
                        <a:pt x="1797269" y="1395249"/>
                        <a:pt x="1828800" y="1411014"/>
                      </a:cubicBezTo>
                      <a:cubicBezTo>
                        <a:pt x="1860331" y="1426780"/>
                        <a:pt x="1815662" y="1426779"/>
                        <a:pt x="1828800" y="1426779"/>
                      </a:cubicBezTo>
                      <a:cubicBezTo>
                        <a:pt x="1841938" y="1426779"/>
                        <a:pt x="1881352" y="1411014"/>
                        <a:pt x="1907628" y="1411014"/>
                      </a:cubicBezTo>
                      <a:cubicBezTo>
                        <a:pt x="1933904" y="1411014"/>
                        <a:pt x="1960179" y="1418896"/>
                        <a:pt x="1986455" y="1426779"/>
                      </a:cubicBezTo>
                      <a:cubicBezTo>
                        <a:pt x="2012731" y="1434662"/>
                        <a:pt x="2041635" y="1458310"/>
                        <a:pt x="2065283" y="1458310"/>
                      </a:cubicBezTo>
                      <a:cubicBezTo>
                        <a:pt x="2088931" y="1458310"/>
                        <a:pt x="2107324" y="1434662"/>
                        <a:pt x="2128345" y="1426779"/>
                      </a:cubicBezTo>
                      <a:cubicBezTo>
                        <a:pt x="2149366" y="1418896"/>
                        <a:pt x="2151993" y="1403131"/>
                        <a:pt x="2191407" y="1411014"/>
                      </a:cubicBezTo>
                      <a:cubicBezTo>
                        <a:pt x="2230821" y="1418897"/>
                        <a:pt x="2338552" y="1471449"/>
                        <a:pt x="2364828" y="1474076"/>
                      </a:cubicBezTo>
                      <a:cubicBezTo>
                        <a:pt x="2391104" y="1476704"/>
                        <a:pt x="2338552" y="1445172"/>
                        <a:pt x="2349062" y="1426779"/>
                      </a:cubicBezTo>
                      <a:cubicBezTo>
                        <a:pt x="2359572" y="1408386"/>
                        <a:pt x="2396359" y="1363717"/>
                        <a:pt x="2427890" y="1363717"/>
                      </a:cubicBezTo>
                      <a:cubicBezTo>
                        <a:pt x="2459421" y="1363717"/>
                        <a:pt x="2511972" y="1429407"/>
                        <a:pt x="2538248" y="1426779"/>
                      </a:cubicBezTo>
                      <a:cubicBezTo>
                        <a:pt x="2564524" y="1424152"/>
                        <a:pt x="2561897" y="1355835"/>
                        <a:pt x="2585545" y="1347952"/>
                      </a:cubicBezTo>
                      <a:cubicBezTo>
                        <a:pt x="2609193" y="1340069"/>
                        <a:pt x="2659117" y="1366345"/>
                        <a:pt x="2680138" y="1379483"/>
                      </a:cubicBezTo>
                      <a:cubicBezTo>
                        <a:pt x="2701159" y="1392621"/>
                        <a:pt x="2703786" y="1432034"/>
                        <a:pt x="2711669" y="1426779"/>
                      </a:cubicBezTo>
                      <a:cubicBezTo>
                        <a:pt x="2719552" y="1421524"/>
                        <a:pt x="2719552" y="1366345"/>
                        <a:pt x="2727435" y="1347952"/>
                      </a:cubicBezTo>
                      <a:cubicBezTo>
                        <a:pt x="2735318" y="1329559"/>
                        <a:pt x="2740573" y="1321675"/>
                        <a:pt x="2758966" y="1316420"/>
                      </a:cubicBezTo>
                      <a:cubicBezTo>
                        <a:pt x="2777359" y="1311165"/>
                        <a:pt x="2837793" y="1316420"/>
                        <a:pt x="2837793" y="1316420"/>
                      </a:cubicBezTo>
                      <a:lnTo>
                        <a:pt x="2837793" y="1316420"/>
                      </a:lnTo>
                      <a:lnTo>
                        <a:pt x="2885090" y="1269124"/>
                      </a:lnTo>
                      <a:cubicBezTo>
                        <a:pt x="2898228" y="1255986"/>
                        <a:pt x="2900856" y="1234966"/>
                        <a:pt x="2916621" y="1237593"/>
                      </a:cubicBezTo>
                      <a:cubicBezTo>
                        <a:pt x="2932386" y="1240220"/>
                        <a:pt x="2969173" y="1287517"/>
                        <a:pt x="2979683" y="1284889"/>
                      </a:cubicBezTo>
                      <a:cubicBezTo>
                        <a:pt x="2990193" y="1282261"/>
                        <a:pt x="2977056" y="1240220"/>
                        <a:pt x="2979683" y="1221827"/>
                      </a:cubicBezTo>
                      <a:cubicBezTo>
                        <a:pt x="2982310" y="1203434"/>
                        <a:pt x="2987565" y="1177158"/>
                        <a:pt x="2995448" y="1174531"/>
                      </a:cubicBezTo>
                      <a:cubicBezTo>
                        <a:pt x="3003331" y="1171904"/>
                        <a:pt x="3026979" y="1219200"/>
                        <a:pt x="3026979" y="1206062"/>
                      </a:cubicBezTo>
                      <a:cubicBezTo>
                        <a:pt x="3026979" y="1192924"/>
                        <a:pt x="2995448" y="1095703"/>
                        <a:pt x="2995448" y="1095703"/>
                      </a:cubicBezTo>
                      <a:lnTo>
                        <a:pt x="2932386" y="874986"/>
                      </a:lnTo>
                      <a:lnTo>
                        <a:pt x="2932386" y="874986"/>
                      </a:lnTo>
                      <a:lnTo>
                        <a:pt x="2932386" y="906517"/>
                      </a:lnTo>
                      <a:cubicBezTo>
                        <a:pt x="2932386" y="888124"/>
                        <a:pt x="2929758" y="788275"/>
                        <a:pt x="2932386" y="764627"/>
                      </a:cubicBezTo>
                      <a:cubicBezTo>
                        <a:pt x="2935014" y="740979"/>
                        <a:pt x="2969173" y="761999"/>
                        <a:pt x="2948152" y="764627"/>
                      </a:cubicBezTo>
                      <a:cubicBezTo>
                        <a:pt x="2927131" y="767255"/>
                        <a:pt x="2835166" y="775138"/>
                        <a:pt x="2806262" y="780393"/>
                      </a:cubicBezTo>
                      <a:cubicBezTo>
                        <a:pt x="2777358" y="785648"/>
                        <a:pt x="2782614" y="793531"/>
                        <a:pt x="2774731" y="796158"/>
                      </a:cubicBezTo>
                      <a:cubicBezTo>
                        <a:pt x="2766848" y="798785"/>
                        <a:pt x="2756338" y="825061"/>
                        <a:pt x="2758966" y="796158"/>
                      </a:cubicBezTo>
                      <a:cubicBezTo>
                        <a:pt x="2761594" y="767255"/>
                        <a:pt x="2766849" y="693683"/>
                        <a:pt x="2790497" y="622738"/>
                      </a:cubicBezTo>
                      <a:cubicBezTo>
                        <a:pt x="2814145" y="551793"/>
                        <a:pt x="2900855" y="370489"/>
                        <a:pt x="2900855" y="370489"/>
                      </a:cubicBezTo>
                      <a:lnTo>
                        <a:pt x="2900855" y="370489"/>
                      </a:lnTo>
                      <a:cubicBezTo>
                        <a:pt x="2911365" y="354724"/>
                        <a:pt x="2948152" y="317937"/>
                        <a:pt x="2963917" y="275896"/>
                      </a:cubicBezTo>
                      <a:cubicBezTo>
                        <a:pt x="2979682" y="233855"/>
                        <a:pt x="2992820" y="160282"/>
                        <a:pt x="2995448" y="118241"/>
                      </a:cubicBezTo>
                      <a:cubicBezTo>
                        <a:pt x="2998076" y="76200"/>
                        <a:pt x="2979683" y="23648"/>
                        <a:pt x="2979683" y="23648"/>
                      </a:cubicBezTo>
                      <a:lnTo>
                        <a:pt x="2979683" y="23648"/>
                      </a:lnTo>
                      <a:cubicBezTo>
                        <a:pt x="2906111" y="23648"/>
                        <a:pt x="2611821" y="10510"/>
                        <a:pt x="2538248" y="23648"/>
                      </a:cubicBezTo>
                      <a:cubicBezTo>
                        <a:pt x="2464675" y="36786"/>
                        <a:pt x="2543503" y="73572"/>
                        <a:pt x="2538248" y="102476"/>
                      </a:cubicBezTo>
                      <a:cubicBezTo>
                        <a:pt x="2532993" y="131380"/>
                        <a:pt x="2514600" y="165538"/>
                        <a:pt x="2506717" y="197069"/>
                      </a:cubicBezTo>
                      <a:cubicBezTo>
                        <a:pt x="2498834" y="228600"/>
                        <a:pt x="2498835" y="268014"/>
                        <a:pt x="2490952" y="291662"/>
                      </a:cubicBezTo>
                      <a:cubicBezTo>
                        <a:pt x="2483069" y="315310"/>
                        <a:pt x="2469931" y="328448"/>
                        <a:pt x="2459421" y="338958"/>
                      </a:cubicBezTo>
                      <a:cubicBezTo>
                        <a:pt x="2448911" y="349468"/>
                        <a:pt x="2469931" y="381000"/>
                        <a:pt x="2427890" y="354724"/>
                      </a:cubicBezTo>
                      <a:cubicBezTo>
                        <a:pt x="2385849" y="328448"/>
                        <a:pt x="2241332" y="225972"/>
                        <a:pt x="2207173" y="181303"/>
                      </a:cubicBezTo>
                      <a:cubicBezTo>
                        <a:pt x="2173014" y="136634"/>
                        <a:pt x="2228193" y="115613"/>
                        <a:pt x="2222938" y="86710"/>
                      </a:cubicBezTo>
                      <a:cubicBezTo>
                        <a:pt x="2217683" y="57807"/>
                        <a:pt x="2233449" y="15766"/>
                        <a:pt x="2175642" y="7883"/>
                      </a:cubicBezTo>
                      <a:cubicBezTo>
                        <a:pt x="2117835" y="0"/>
                        <a:pt x="1996966" y="19707"/>
                        <a:pt x="1876097" y="39414"/>
                      </a:cubicBezTo>
                    </a:path>
                  </a:pathLst>
                </a:custGeom>
                <a:solidFill>
                  <a:srgbClr val="CEB966">
                    <a:lumMod val="40000"/>
                    <a:lumOff val="60000"/>
                  </a:srgbClr>
                </a:solid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9" name="Freeform 23"/>
                <p:cNvSpPr/>
                <p:nvPr/>
              </p:nvSpPr>
              <p:spPr>
                <a:xfrm>
                  <a:off x="2695903" y="3825766"/>
                  <a:ext cx="1355835" cy="336330"/>
                </a:xfrm>
                <a:custGeom>
                  <a:avLst/>
                  <a:gdLst>
                    <a:gd name="connsiteX0" fmla="*/ 0 w 1355835"/>
                    <a:gd name="connsiteY0" fmla="*/ 21020 h 336330"/>
                    <a:gd name="connsiteX1" fmla="*/ 78828 w 1355835"/>
                    <a:gd name="connsiteY1" fmla="*/ 68317 h 336330"/>
                    <a:gd name="connsiteX2" fmla="*/ 141890 w 1355835"/>
                    <a:gd name="connsiteY2" fmla="*/ 36786 h 336330"/>
                    <a:gd name="connsiteX3" fmla="*/ 189187 w 1355835"/>
                    <a:gd name="connsiteY3" fmla="*/ 131379 h 336330"/>
                    <a:gd name="connsiteX4" fmla="*/ 236483 w 1355835"/>
                    <a:gd name="connsiteY4" fmla="*/ 84082 h 336330"/>
                    <a:gd name="connsiteX5" fmla="*/ 315311 w 1355835"/>
                    <a:gd name="connsiteY5" fmla="*/ 99848 h 336330"/>
                    <a:gd name="connsiteX6" fmla="*/ 394138 w 1355835"/>
                    <a:gd name="connsiteY6" fmla="*/ 68317 h 336330"/>
                    <a:gd name="connsiteX7" fmla="*/ 457200 w 1355835"/>
                    <a:gd name="connsiteY7" fmla="*/ 115613 h 336330"/>
                    <a:gd name="connsiteX8" fmla="*/ 425669 w 1355835"/>
                    <a:gd name="connsiteY8" fmla="*/ 210206 h 336330"/>
                    <a:gd name="connsiteX9" fmla="*/ 425669 w 1355835"/>
                    <a:gd name="connsiteY9" fmla="*/ 210206 h 336330"/>
                    <a:gd name="connsiteX10" fmla="*/ 472966 w 1355835"/>
                    <a:gd name="connsiteY10" fmla="*/ 99848 h 336330"/>
                    <a:gd name="connsiteX11" fmla="*/ 504497 w 1355835"/>
                    <a:gd name="connsiteY11" fmla="*/ 68317 h 336330"/>
                    <a:gd name="connsiteX12" fmla="*/ 646387 w 1355835"/>
                    <a:gd name="connsiteY12" fmla="*/ 99848 h 336330"/>
                    <a:gd name="connsiteX13" fmla="*/ 693683 w 1355835"/>
                    <a:gd name="connsiteY13" fmla="*/ 68317 h 336330"/>
                    <a:gd name="connsiteX14" fmla="*/ 772511 w 1355835"/>
                    <a:gd name="connsiteY14" fmla="*/ 99848 h 336330"/>
                    <a:gd name="connsiteX15" fmla="*/ 772511 w 1355835"/>
                    <a:gd name="connsiteY15" fmla="*/ 131379 h 336330"/>
                    <a:gd name="connsiteX16" fmla="*/ 725214 w 1355835"/>
                    <a:gd name="connsiteY16" fmla="*/ 194441 h 336330"/>
                    <a:gd name="connsiteX17" fmla="*/ 772511 w 1355835"/>
                    <a:gd name="connsiteY17" fmla="*/ 131379 h 336330"/>
                    <a:gd name="connsiteX18" fmla="*/ 867104 w 1355835"/>
                    <a:gd name="connsiteY18" fmla="*/ 52551 h 336330"/>
                    <a:gd name="connsiteX19" fmla="*/ 945931 w 1355835"/>
                    <a:gd name="connsiteY19" fmla="*/ 115613 h 336330"/>
                    <a:gd name="connsiteX20" fmla="*/ 945931 w 1355835"/>
                    <a:gd name="connsiteY20" fmla="*/ 147144 h 336330"/>
                    <a:gd name="connsiteX21" fmla="*/ 961697 w 1355835"/>
                    <a:gd name="connsiteY21" fmla="*/ 225972 h 336330"/>
                    <a:gd name="connsiteX22" fmla="*/ 961697 w 1355835"/>
                    <a:gd name="connsiteY22" fmla="*/ 241737 h 336330"/>
                    <a:gd name="connsiteX23" fmla="*/ 961697 w 1355835"/>
                    <a:gd name="connsiteY23" fmla="*/ 131379 h 336330"/>
                    <a:gd name="connsiteX24" fmla="*/ 1072056 w 1355835"/>
                    <a:gd name="connsiteY24" fmla="*/ 68317 h 336330"/>
                    <a:gd name="connsiteX25" fmla="*/ 1103587 w 1355835"/>
                    <a:gd name="connsiteY25" fmla="*/ 84082 h 336330"/>
                    <a:gd name="connsiteX26" fmla="*/ 1103587 w 1355835"/>
                    <a:gd name="connsiteY26" fmla="*/ 241737 h 336330"/>
                    <a:gd name="connsiteX27" fmla="*/ 1103587 w 1355835"/>
                    <a:gd name="connsiteY27" fmla="*/ 241737 h 336330"/>
                    <a:gd name="connsiteX28" fmla="*/ 1119352 w 1355835"/>
                    <a:gd name="connsiteY28" fmla="*/ 84082 h 336330"/>
                    <a:gd name="connsiteX29" fmla="*/ 1119352 w 1355835"/>
                    <a:gd name="connsiteY29" fmla="*/ 84082 h 336330"/>
                    <a:gd name="connsiteX30" fmla="*/ 1213945 w 1355835"/>
                    <a:gd name="connsiteY30" fmla="*/ 21020 h 336330"/>
                    <a:gd name="connsiteX31" fmla="*/ 1245476 w 1355835"/>
                    <a:gd name="connsiteY31" fmla="*/ 68317 h 336330"/>
                    <a:gd name="connsiteX32" fmla="*/ 1245476 w 1355835"/>
                    <a:gd name="connsiteY32" fmla="*/ 225972 h 336330"/>
                    <a:gd name="connsiteX33" fmla="*/ 1229711 w 1355835"/>
                    <a:gd name="connsiteY33" fmla="*/ 194441 h 336330"/>
                    <a:gd name="connsiteX34" fmla="*/ 1198180 w 1355835"/>
                    <a:gd name="connsiteY34" fmla="*/ 304800 h 336330"/>
                    <a:gd name="connsiteX35" fmla="*/ 1213945 w 1355835"/>
                    <a:gd name="connsiteY35" fmla="*/ 289034 h 336330"/>
                    <a:gd name="connsiteX36" fmla="*/ 1245476 w 1355835"/>
                    <a:gd name="connsiteY36" fmla="*/ 241737 h 336330"/>
                    <a:gd name="connsiteX37" fmla="*/ 1229711 w 1355835"/>
                    <a:gd name="connsiteY37" fmla="*/ 68317 h 336330"/>
                    <a:gd name="connsiteX38" fmla="*/ 1324304 w 1355835"/>
                    <a:gd name="connsiteY38" fmla="*/ 36786 h 336330"/>
                    <a:gd name="connsiteX39" fmla="*/ 1277007 w 1355835"/>
                    <a:gd name="connsiteY39" fmla="*/ 289034 h 336330"/>
                    <a:gd name="connsiteX40" fmla="*/ 1277007 w 1355835"/>
                    <a:gd name="connsiteY40" fmla="*/ 320565 h 336330"/>
                    <a:gd name="connsiteX41" fmla="*/ 1340069 w 1355835"/>
                    <a:gd name="connsiteY41" fmla="*/ 210206 h 336330"/>
                    <a:gd name="connsiteX42" fmla="*/ 1355835 w 1355835"/>
                    <a:gd name="connsiteY42" fmla="*/ 68317 h 33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55835" h="336330">
                      <a:moveTo>
                        <a:pt x="0" y="21020"/>
                      </a:moveTo>
                      <a:cubicBezTo>
                        <a:pt x="27590" y="43354"/>
                        <a:pt x="55180" y="65689"/>
                        <a:pt x="78828" y="68317"/>
                      </a:cubicBezTo>
                      <a:cubicBezTo>
                        <a:pt x="102476" y="70945"/>
                        <a:pt x="123497" y="26276"/>
                        <a:pt x="141890" y="36786"/>
                      </a:cubicBezTo>
                      <a:cubicBezTo>
                        <a:pt x="160283" y="47296"/>
                        <a:pt x="173422" y="123496"/>
                        <a:pt x="189187" y="131379"/>
                      </a:cubicBezTo>
                      <a:cubicBezTo>
                        <a:pt x="204953" y="139262"/>
                        <a:pt x="215462" y="89337"/>
                        <a:pt x="236483" y="84082"/>
                      </a:cubicBezTo>
                      <a:cubicBezTo>
                        <a:pt x="257504" y="78827"/>
                        <a:pt x="289035" y="102476"/>
                        <a:pt x="315311" y="99848"/>
                      </a:cubicBezTo>
                      <a:cubicBezTo>
                        <a:pt x="341587" y="97221"/>
                        <a:pt x="370490" y="65690"/>
                        <a:pt x="394138" y="68317"/>
                      </a:cubicBezTo>
                      <a:cubicBezTo>
                        <a:pt x="417786" y="70944"/>
                        <a:pt x="451945" y="91965"/>
                        <a:pt x="457200" y="115613"/>
                      </a:cubicBezTo>
                      <a:cubicBezTo>
                        <a:pt x="462455" y="139261"/>
                        <a:pt x="425669" y="210206"/>
                        <a:pt x="425669" y="210206"/>
                      </a:cubicBezTo>
                      <a:lnTo>
                        <a:pt x="425669" y="210206"/>
                      </a:lnTo>
                      <a:cubicBezTo>
                        <a:pt x="433552" y="191813"/>
                        <a:pt x="459828" y="123496"/>
                        <a:pt x="472966" y="99848"/>
                      </a:cubicBezTo>
                      <a:cubicBezTo>
                        <a:pt x="486104" y="76200"/>
                        <a:pt x="475594" y="68317"/>
                        <a:pt x="504497" y="68317"/>
                      </a:cubicBezTo>
                      <a:cubicBezTo>
                        <a:pt x="533400" y="68317"/>
                        <a:pt x="614856" y="99848"/>
                        <a:pt x="646387" y="99848"/>
                      </a:cubicBezTo>
                      <a:cubicBezTo>
                        <a:pt x="677918" y="99848"/>
                        <a:pt x="672662" y="68317"/>
                        <a:pt x="693683" y="68317"/>
                      </a:cubicBezTo>
                      <a:cubicBezTo>
                        <a:pt x="714704" y="68317"/>
                        <a:pt x="759373" y="89338"/>
                        <a:pt x="772511" y="99848"/>
                      </a:cubicBezTo>
                      <a:cubicBezTo>
                        <a:pt x="785649" y="110358"/>
                        <a:pt x="780394" y="115614"/>
                        <a:pt x="772511" y="131379"/>
                      </a:cubicBezTo>
                      <a:cubicBezTo>
                        <a:pt x="764628" y="147145"/>
                        <a:pt x="725214" y="194441"/>
                        <a:pt x="725214" y="194441"/>
                      </a:cubicBezTo>
                      <a:cubicBezTo>
                        <a:pt x="725214" y="194441"/>
                        <a:pt x="748863" y="155027"/>
                        <a:pt x="772511" y="131379"/>
                      </a:cubicBezTo>
                      <a:cubicBezTo>
                        <a:pt x="796159" y="107731"/>
                        <a:pt x="838201" y="55179"/>
                        <a:pt x="867104" y="52551"/>
                      </a:cubicBezTo>
                      <a:cubicBezTo>
                        <a:pt x="896007" y="49923"/>
                        <a:pt x="932793" y="99848"/>
                        <a:pt x="945931" y="115613"/>
                      </a:cubicBezTo>
                      <a:cubicBezTo>
                        <a:pt x="959069" y="131378"/>
                        <a:pt x="943303" y="128751"/>
                        <a:pt x="945931" y="147144"/>
                      </a:cubicBezTo>
                      <a:cubicBezTo>
                        <a:pt x="948559" y="165537"/>
                        <a:pt x="959069" y="210206"/>
                        <a:pt x="961697" y="225972"/>
                      </a:cubicBezTo>
                      <a:cubicBezTo>
                        <a:pt x="964325" y="241738"/>
                        <a:pt x="961697" y="241737"/>
                        <a:pt x="961697" y="241737"/>
                      </a:cubicBezTo>
                      <a:cubicBezTo>
                        <a:pt x="961697" y="225972"/>
                        <a:pt x="943304" y="160282"/>
                        <a:pt x="961697" y="131379"/>
                      </a:cubicBezTo>
                      <a:cubicBezTo>
                        <a:pt x="980090" y="102476"/>
                        <a:pt x="1048408" y="76200"/>
                        <a:pt x="1072056" y="68317"/>
                      </a:cubicBezTo>
                      <a:cubicBezTo>
                        <a:pt x="1095704" y="60434"/>
                        <a:pt x="1098332" y="55179"/>
                        <a:pt x="1103587" y="84082"/>
                      </a:cubicBezTo>
                      <a:cubicBezTo>
                        <a:pt x="1108842" y="112985"/>
                        <a:pt x="1103587" y="241737"/>
                        <a:pt x="1103587" y="241737"/>
                      </a:cubicBezTo>
                      <a:lnTo>
                        <a:pt x="1103587" y="241737"/>
                      </a:lnTo>
                      <a:lnTo>
                        <a:pt x="1119352" y="84082"/>
                      </a:lnTo>
                      <a:lnTo>
                        <a:pt x="1119352" y="84082"/>
                      </a:lnTo>
                      <a:cubicBezTo>
                        <a:pt x="1135118" y="73572"/>
                        <a:pt x="1192924" y="23647"/>
                        <a:pt x="1213945" y="21020"/>
                      </a:cubicBezTo>
                      <a:cubicBezTo>
                        <a:pt x="1234966" y="18393"/>
                        <a:pt x="1240221" y="34158"/>
                        <a:pt x="1245476" y="68317"/>
                      </a:cubicBezTo>
                      <a:cubicBezTo>
                        <a:pt x="1250731" y="102476"/>
                        <a:pt x="1248103" y="204951"/>
                        <a:pt x="1245476" y="225972"/>
                      </a:cubicBezTo>
                      <a:cubicBezTo>
                        <a:pt x="1242849" y="246993"/>
                        <a:pt x="1237594" y="181303"/>
                        <a:pt x="1229711" y="194441"/>
                      </a:cubicBezTo>
                      <a:cubicBezTo>
                        <a:pt x="1221828" y="207579"/>
                        <a:pt x="1200808" y="289034"/>
                        <a:pt x="1198180" y="304800"/>
                      </a:cubicBezTo>
                      <a:cubicBezTo>
                        <a:pt x="1195552" y="320566"/>
                        <a:pt x="1206062" y="299544"/>
                        <a:pt x="1213945" y="289034"/>
                      </a:cubicBezTo>
                      <a:cubicBezTo>
                        <a:pt x="1221828" y="278524"/>
                        <a:pt x="1242848" y="278523"/>
                        <a:pt x="1245476" y="241737"/>
                      </a:cubicBezTo>
                      <a:cubicBezTo>
                        <a:pt x="1248104" y="204951"/>
                        <a:pt x="1216573" y="102475"/>
                        <a:pt x="1229711" y="68317"/>
                      </a:cubicBezTo>
                      <a:cubicBezTo>
                        <a:pt x="1242849" y="34159"/>
                        <a:pt x="1316421" y="0"/>
                        <a:pt x="1324304" y="36786"/>
                      </a:cubicBezTo>
                      <a:cubicBezTo>
                        <a:pt x="1332187" y="73572"/>
                        <a:pt x="1284890" y="241738"/>
                        <a:pt x="1277007" y="289034"/>
                      </a:cubicBezTo>
                      <a:cubicBezTo>
                        <a:pt x="1269124" y="336330"/>
                        <a:pt x="1266497" y="333703"/>
                        <a:pt x="1277007" y="320565"/>
                      </a:cubicBezTo>
                      <a:cubicBezTo>
                        <a:pt x="1287517" y="307427"/>
                        <a:pt x="1326931" y="252247"/>
                        <a:pt x="1340069" y="210206"/>
                      </a:cubicBezTo>
                      <a:cubicBezTo>
                        <a:pt x="1353207" y="168165"/>
                        <a:pt x="1354521" y="118241"/>
                        <a:pt x="1355835" y="68317"/>
                      </a:cubicBezTo>
                    </a:path>
                  </a:pathLst>
                </a:custGeom>
                <a:no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30" name="Freeform 24"/>
                <p:cNvSpPr/>
                <p:nvPr/>
              </p:nvSpPr>
              <p:spPr>
                <a:xfrm rot="492218">
                  <a:off x="1283453" y="2965072"/>
                  <a:ext cx="2664000" cy="2160000"/>
                </a:xfrm>
                <a:custGeom>
                  <a:avLst/>
                  <a:gdLst>
                    <a:gd name="connsiteX0" fmla="*/ 286407 w 2561897"/>
                    <a:gd name="connsiteY0" fmla="*/ 207578 h 2228191"/>
                    <a:gd name="connsiteX1" fmla="*/ 317938 w 2561897"/>
                    <a:gd name="connsiteY1" fmla="*/ 112985 h 2228191"/>
                    <a:gd name="connsiteX2" fmla="*/ 317938 w 2561897"/>
                    <a:gd name="connsiteY2" fmla="*/ 112985 h 2228191"/>
                    <a:gd name="connsiteX3" fmla="*/ 317938 w 2561897"/>
                    <a:gd name="connsiteY3" fmla="*/ 112985 h 2228191"/>
                    <a:gd name="connsiteX4" fmla="*/ 286407 w 2561897"/>
                    <a:gd name="connsiteY4" fmla="*/ 65689 h 2228191"/>
                    <a:gd name="connsiteX5" fmla="*/ 317938 w 2561897"/>
                    <a:gd name="connsiteY5" fmla="*/ 49923 h 2228191"/>
                    <a:gd name="connsiteX6" fmla="*/ 160283 w 2561897"/>
                    <a:gd name="connsiteY6" fmla="*/ 2627 h 2228191"/>
                    <a:gd name="connsiteX7" fmla="*/ 81456 w 2561897"/>
                    <a:gd name="connsiteY7" fmla="*/ 34158 h 2228191"/>
                    <a:gd name="connsiteX8" fmla="*/ 2628 w 2561897"/>
                    <a:gd name="connsiteY8" fmla="*/ 112985 h 2228191"/>
                    <a:gd name="connsiteX9" fmla="*/ 65690 w 2561897"/>
                    <a:gd name="connsiteY9" fmla="*/ 380999 h 2228191"/>
                    <a:gd name="connsiteX10" fmla="*/ 191814 w 2561897"/>
                    <a:gd name="connsiteY10" fmla="*/ 759371 h 2228191"/>
                    <a:gd name="connsiteX11" fmla="*/ 239111 w 2561897"/>
                    <a:gd name="connsiteY11" fmla="*/ 1058916 h 2228191"/>
                    <a:gd name="connsiteX12" fmla="*/ 254876 w 2561897"/>
                    <a:gd name="connsiteY12" fmla="*/ 1311164 h 2228191"/>
                    <a:gd name="connsiteX13" fmla="*/ 270642 w 2561897"/>
                    <a:gd name="connsiteY13" fmla="*/ 1531882 h 2228191"/>
                    <a:gd name="connsiteX14" fmla="*/ 444063 w 2561897"/>
                    <a:gd name="connsiteY14" fmla="*/ 1705302 h 2228191"/>
                    <a:gd name="connsiteX15" fmla="*/ 727842 w 2561897"/>
                    <a:gd name="connsiteY15" fmla="*/ 1768364 h 2228191"/>
                    <a:gd name="connsiteX16" fmla="*/ 964325 w 2561897"/>
                    <a:gd name="connsiteY16" fmla="*/ 1847192 h 2228191"/>
                    <a:gd name="connsiteX17" fmla="*/ 1768366 w 2561897"/>
                    <a:gd name="connsiteY17" fmla="*/ 2146737 h 2228191"/>
                    <a:gd name="connsiteX18" fmla="*/ 2162504 w 2561897"/>
                    <a:gd name="connsiteY18" fmla="*/ 2225564 h 2228191"/>
                    <a:gd name="connsiteX19" fmla="*/ 2351690 w 2561897"/>
                    <a:gd name="connsiteY19" fmla="*/ 2162502 h 2228191"/>
                    <a:gd name="connsiteX20" fmla="*/ 2525111 w 2561897"/>
                    <a:gd name="connsiteY20" fmla="*/ 2067909 h 2228191"/>
                    <a:gd name="connsiteX21" fmla="*/ 2525111 w 2561897"/>
                    <a:gd name="connsiteY21" fmla="*/ 1878723 h 2228191"/>
                    <a:gd name="connsiteX22" fmla="*/ 2525111 w 2561897"/>
                    <a:gd name="connsiteY22" fmla="*/ 1736833 h 2228191"/>
                    <a:gd name="connsiteX23" fmla="*/ 2477814 w 2561897"/>
                    <a:gd name="connsiteY23" fmla="*/ 1579178 h 2228191"/>
                    <a:gd name="connsiteX24" fmla="*/ 2525111 w 2561897"/>
                    <a:gd name="connsiteY24" fmla="*/ 1405758 h 2228191"/>
                    <a:gd name="connsiteX25" fmla="*/ 2556642 w 2561897"/>
                    <a:gd name="connsiteY25" fmla="*/ 1342695 h 2228191"/>
                    <a:gd name="connsiteX26" fmla="*/ 2493580 w 2561897"/>
                    <a:gd name="connsiteY26" fmla="*/ 1374227 h 2228191"/>
                    <a:gd name="connsiteX27" fmla="*/ 2462049 w 2561897"/>
                    <a:gd name="connsiteY27" fmla="*/ 1311164 h 2228191"/>
                    <a:gd name="connsiteX28" fmla="*/ 2446283 w 2561897"/>
                    <a:gd name="connsiteY28" fmla="*/ 1358461 h 2228191"/>
                    <a:gd name="connsiteX29" fmla="*/ 2351690 w 2561897"/>
                    <a:gd name="connsiteY29" fmla="*/ 1374227 h 2228191"/>
                    <a:gd name="connsiteX30" fmla="*/ 2351690 w 2561897"/>
                    <a:gd name="connsiteY30" fmla="*/ 1311164 h 2228191"/>
                    <a:gd name="connsiteX31" fmla="*/ 2272863 w 2561897"/>
                    <a:gd name="connsiteY31" fmla="*/ 1374227 h 2228191"/>
                    <a:gd name="connsiteX32" fmla="*/ 2194035 w 2561897"/>
                    <a:gd name="connsiteY32" fmla="*/ 1279633 h 2228191"/>
                    <a:gd name="connsiteX33" fmla="*/ 2178269 w 2561897"/>
                    <a:gd name="connsiteY33" fmla="*/ 1279633 h 2228191"/>
                    <a:gd name="connsiteX34" fmla="*/ 2178269 w 2561897"/>
                    <a:gd name="connsiteY34" fmla="*/ 1263868 h 2228191"/>
                    <a:gd name="connsiteX35" fmla="*/ 2115207 w 2561897"/>
                    <a:gd name="connsiteY35" fmla="*/ 1295399 h 2228191"/>
                    <a:gd name="connsiteX36" fmla="*/ 2178269 w 2561897"/>
                    <a:gd name="connsiteY36" fmla="*/ 1279633 h 2228191"/>
                    <a:gd name="connsiteX37" fmla="*/ 2146738 w 2561897"/>
                    <a:gd name="connsiteY37" fmla="*/ 1358461 h 2228191"/>
                    <a:gd name="connsiteX38" fmla="*/ 2067911 w 2561897"/>
                    <a:gd name="connsiteY38" fmla="*/ 1358461 h 2228191"/>
                    <a:gd name="connsiteX39" fmla="*/ 2004849 w 2561897"/>
                    <a:gd name="connsiteY39" fmla="*/ 1248102 h 2228191"/>
                    <a:gd name="connsiteX40" fmla="*/ 2004849 w 2561897"/>
                    <a:gd name="connsiteY40" fmla="*/ 1216571 h 2228191"/>
                    <a:gd name="connsiteX41" fmla="*/ 1957552 w 2561897"/>
                    <a:gd name="connsiteY41" fmla="*/ 1326930 h 2228191"/>
                    <a:gd name="connsiteX42" fmla="*/ 1752600 w 2561897"/>
                    <a:gd name="connsiteY42" fmla="*/ 1311164 h 2228191"/>
                    <a:gd name="connsiteX43" fmla="*/ 1689538 w 2561897"/>
                    <a:gd name="connsiteY43" fmla="*/ 1248102 h 2228191"/>
                    <a:gd name="connsiteX44" fmla="*/ 1610711 w 2561897"/>
                    <a:gd name="connsiteY44" fmla="*/ 1311164 h 2228191"/>
                    <a:gd name="connsiteX45" fmla="*/ 1468821 w 2561897"/>
                    <a:gd name="connsiteY45" fmla="*/ 1295399 h 2228191"/>
                    <a:gd name="connsiteX46" fmla="*/ 1421525 w 2561897"/>
                    <a:gd name="connsiteY46" fmla="*/ 1216571 h 2228191"/>
                    <a:gd name="connsiteX47" fmla="*/ 1405759 w 2561897"/>
                    <a:gd name="connsiteY47" fmla="*/ 1200806 h 2228191"/>
                    <a:gd name="connsiteX48" fmla="*/ 1311166 w 2561897"/>
                    <a:gd name="connsiteY48" fmla="*/ 1263868 h 2228191"/>
                    <a:gd name="connsiteX49" fmla="*/ 1200807 w 2561897"/>
                    <a:gd name="connsiteY49" fmla="*/ 1200806 h 2228191"/>
                    <a:gd name="connsiteX50" fmla="*/ 1216573 w 2561897"/>
                    <a:gd name="connsiteY50" fmla="*/ 1090447 h 2228191"/>
                    <a:gd name="connsiteX51" fmla="*/ 1216573 w 2561897"/>
                    <a:gd name="connsiteY51" fmla="*/ 1090447 h 2228191"/>
                    <a:gd name="connsiteX52" fmla="*/ 1200807 w 2561897"/>
                    <a:gd name="connsiteY52" fmla="*/ 1043151 h 2228191"/>
                    <a:gd name="connsiteX53" fmla="*/ 1216573 w 2561897"/>
                    <a:gd name="connsiteY53" fmla="*/ 901261 h 2228191"/>
                    <a:gd name="connsiteX54" fmla="*/ 1090449 w 2561897"/>
                    <a:gd name="connsiteY54" fmla="*/ 775137 h 2228191"/>
                    <a:gd name="connsiteX55" fmla="*/ 1106214 w 2561897"/>
                    <a:gd name="connsiteY55" fmla="*/ 727840 h 2228191"/>
                    <a:gd name="connsiteX56" fmla="*/ 1153511 w 2561897"/>
                    <a:gd name="connsiteY56" fmla="*/ 428295 h 2228191"/>
                    <a:gd name="connsiteX57" fmla="*/ 1121980 w 2561897"/>
                    <a:gd name="connsiteY57" fmla="*/ 160282 h 2228191"/>
                    <a:gd name="connsiteX58" fmla="*/ 1011621 w 2561897"/>
                    <a:gd name="connsiteY58" fmla="*/ 97220 h 2228191"/>
                    <a:gd name="connsiteX59" fmla="*/ 1011621 w 2561897"/>
                    <a:gd name="connsiteY59" fmla="*/ 97220 h 2228191"/>
                    <a:gd name="connsiteX60" fmla="*/ 917028 w 2561897"/>
                    <a:gd name="connsiteY60" fmla="*/ 34158 h 2228191"/>
                    <a:gd name="connsiteX61" fmla="*/ 917028 w 2561897"/>
                    <a:gd name="connsiteY61" fmla="*/ 144516 h 2228191"/>
                    <a:gd name="connsiteX62" fmla="*/ 822435 w 2561897"/>
                    <a:gd name="connsiteY62" fmla="*/ 302171 h 2228191"/>
                    <a:gd name="connsiteX63" fmla="*/ 759373 w 2561897"/>
                    <a:gd name="connsiteY63" fmla="*/ 380999 h 2228191"/>
                    <a:gd name="connsiteX64" fmla="*/ 649014 w 2561897"/>
                    <a:gd name="connsiteY64" fmla="*/ 396764 h 2228191"/>
                    <a:gd name="connsiteX65" fmla="*/ 570187 w 2561897"/>
                    <a:gd name="connsiteY65" fmla="*/ 396764 h 2228191"/>
                    <a:gd name="connsiteX66" fmla="*/ 507125 w 2561897"/>
                    <a:gd name="connsiteY66" fmla="*/ 365233 h 2228191"/>
                    <a:gd name="connsiteX67" fmla="*/ 349469 w 2561897"/>
                    <a:gd name="connsiteY67" fmla="*/ 254875 h 2228191"/>
                    <a:gd name="connsiteX68" fmla="*/ 286407 w 2561897"/>
                    <a:gd name="connsiteY68" fmla="*/ 207578 h 22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61897" h="2228191">
                      <a:moveTo>
                        <a:pt x="286407" y="207578"/>
                      </a:moveTo>
                      <a:lnTo>
                        <a:pt x="317938" y="112985"/>
                      </a:lnTo>
                      <a:lnTo>
                        <a:pt x="317938" y="112985"/>
                      </a:lnTo>
                      <a:lnTo>
                        <a:pt x="317938" y="112985"/>
                      </a:lnTo>
                      <a:cubicBezTo>
                        <a:pt x="312683" y="105102"/>
                        <a:pt x="286407" y="76199"/>
                        <a:pt x="286407" y="65689"/>
                      </a:cubicBezTo>
                      <a:cubicBezTo>
                        <a:pt x="286407" y="55179"/>
                        <a:pt x="338959" y="60433"/>
                        <a:pt x="317938" y="49923"/>
                      </a:cubicBezTo>
                      <a:cubicBezTo>
                        <a:pt x="296917" y="39413"/>
                        <a:pt x="199697" y="5255"/>
                        <a:pt x="160283" y="2627"/>
                      </a:cubicBezTo>
                      <a:cubicBezTo>
                        <a:pt x="120869" y="0"/>
                        <a:pt x="107732" y="15765"/>
                        <a:pt x="81456" y="34158"/>
                      </a:cubicBezTo>
                      <a:cubicBezTo>
                        <a:pt x="55180" y="52551"/>
                        <a:pt x="5256" y="55178"/>
                        <a:pt x="2628" y="112985"/>
                      </a:cubicBezTo>
                      <a:cubicBezTo>
                        <a:pt x="0" y="170792"/>
                        <a:pt x="34159" y="273268"/>
                        <a:pt x="65690" y="380999"/>
                      </a:cubicBezTo>
                      <a:cubicBezTo>
                        <a:pt x="97221" y="488730"/>
                        <a:pt x="162911" y="646385"/>
                        <a:pt x="191814" y="759371"/>
                      </a:cubicBezTo>
                      <a:cubicBezTo>
                        <a:pt x="220718" y="872357"/>
                        <a:pt x="228601" y="966951"/>
                        <a:pt x="239111" y="1058916"/>
                      </a:cubicBezTo>
                      <a:cubicBezTo>
                        <a:pt x="249621" y="1150881"/>
                        <a:pt x="249621" y="1232337"/>
                        <a:pt x="254876" y="1311164"/>
                      </a:cubicBezTo>
                      <a:cubicBezTo>
                        <a:pt x="260131" y="1389991"/>
                        <a:pt x="239111" y="1466193"/>
                        <a:pt x="270642" y="1531882"/>
                      </a:cubicBezTo>
                      <a:cubicBezTo>
                        <a:pt x="302173" y="1597571"/>
                        <a:pt x="367863" y="1665888"/>
                        <a:pt x="444063" y="1705302"/>
                      </a:cubicBezTo>
                      <a:cubicBezTo>
                        <a:pt x="520263" y="1744716"/>
                        <a:pt x="641132" y="1744716"/>
                        <a:pt x="727842" y="1768364"/>
                      </a:cubicBezTo>
                      <a:cubicBezTo>
                        <a:pt x="814552" y="1792012"/>
                        <a:pt x="964325" y="1847192"/>
                        <a:pt x="964325" y="1847192"/>
                      </a:cubicBezTo>
                      <a:cubicBezTo>
                        <a:pt x="1137746" y="1910254"/>
                        <a:pt x="1568670" y="2083675"/>
                        <a:pt x="1768366" y="2146737"/>
                      </a:cubicBezTo>
                      <a:cubicBezTo>
                        <a:pt x="1968062" y="2209799"/>
                        <a:pt x="2065283" y="2222937"/>
                        <a:pt x="2162504" y="2225564"/>
                      </a:cubicBezTo>
                      <a:cubicBezTo>
                        <a:pt x="2259725" y="2228191"/>
                        <a:pt x="2291256" y="2188778"/>
                        <a:pt x="2351690" y="2162502"/>
                      </a:cubicBezTo>
                      <a:cubicBezTo>
                        <a:pt x="2412124" y="2136226"/>
                        <a:pt x="2496208" y="2115206"/>
                        <a:pt x="2525111" y="2067909"/>
                      </a:cubicBezTo>
                      <a:cubicBezTo>
                        <a:pt x="2554015" y="2020613"/>
                        <a:pt x="2525111" y="1878723"/>
                        <a:pt x="2525111" y="1878723"/>
                      </a:cubicBezTo>
                      <a:cubicBezTo>
                        <a:pt x="2525111" y="1823544"/>
                        <a:pt x="2532994" y="1786757"/>
                        <a:pt x="2525111" y="1736833"/>
                      </a:cubicBezTo>
                      <a:cubicBezTo>
                        <a:pt x="2517228" y="1686909"/>
                        <a:pt x="2477814" y="1634357"/>
                        <a:pt x="2477814" y="1579178"/>
                      </a:cubicBezTo>
                      <a:cubicBezTo>
                        <a:pt x="2477814" y="1523999"/>
                        <a:pt x="2511973" y="1445172"/>
                        <a:pt x="2525111" y="1405758"/>
                      </a:cubicBezTo>
                      <a:cubicBezTo>
                        <a:pt x="2538249" y="1366344"/>
                        <a:pt x="2561897" y="1347950"/>
                        <a:pt x="2556642" y="1342695"/>
                      </a:cubicBezTo>
                      <a:cubicBezTo>
                        <a:pt x="2551387" y="1337440"/>
                        <a:pt x="2509345" y="1379482"/>
                        <a:pt x="2493580" y="1374227"/>
                      </a:cubicBezTo>
                      <a:cubicBezTo>
                        <a:pt x="2477815" y="1368972"/>
                        <a:pt x="2469932" y="1313792"/>
                        <a:pt x="2462049" y="1311164"/>
                      </a:cubicBezTo>
                      <a:cubicBezTo>
                        <a:pt x="2454166" y="1308536"/>
                        <a:pt x="2464676" y="1347951"/>
                        <a:pt x="2446283" y="1358461"/>
                      </a:cubicBezTo>
                      <a:cubicBezTo>
                        <a:pt x="2427890" y="1368971"/>
                        <a:pt x="2367456" y="1382110"/>
                        <a:pt x="2351690" y="1374227"/>
                      </a:cubicBezTo>
                      <a:cubicBezTo>
                        <a:pt x="2335925" y="1366344"/>
                        <a:pt x="2364828" y="1311164"/>
                        <a:pt x="2351690" y="1311164"/>
                      </a:cubicBezTo>
                      <a:cubicBezTo>
                        <a:pt x="2338552" y="1311164"/>
                        <a:pt x="2299139" y="1379482"/>
                        <a:pt x="2272863" y="1374227"/>
                      </a:cubicBezTo>
                      <a:cubicBezTo>
                        <a:pt x="2246587" y="1368972"/>
                        <a:pt x="2209801" y="1295399"/>
                        <a:pt x="2194035" y="1279633"/>
                      </a:cubicBezTo>
                      <a:cubicBezTo>
                        <a:pt x="2178269" y="1263867"/>
                        <a:pt x="2180897" y="1282260"/>
                        <a:pt x="2178269" y="1279633"/>
                      </a:cubicBezTo>
                      <a:cubicBezTo>
                        <a:pt x="2175641" y="1277006"/>
                        <a:pt x="2188779" y="1261240"/>
                        <a:pt x="2178269" y="1263868"/>
                      </a:cubicBezTo>
                      <a:cubicBezTo>
                        <a:pt x="2167759" y="1266496"/>
                        <a:pt x="2115207" y="1292772"/>
                        <a:pt x="2115207" y="1295399"/>
                      </a:cubicBezTo>
                      <a:cubicBezTo>
                        <a:pt x="2115207" y="1298026"/>
                        <a:pt x="2173014" y="1269123"/>
                        <a:pt x="2178269" y="1279633"/>
                      </a:cubicBezTo>
                      <a:cubicBezTo>
                        <a:pt x="2183524" y="1290143"/>
                        <a:pt x="2165131" y="1345323"/>
                        <a:pt x="2146738" y="1358461"/>
                      </a:cubicBezTo>
                      <a:cubicBezTo>
                        <a:pt x="2128345" y="1371599"/>
                        <a:pt x="2091559" y="1376854"/>
                        <a:pt x="2067911" y="1358461"/>
                      </a:cubicBezTo>
                      <a:cubicBezTo>
                        <a:pt x="2044263" y="1340068"/>
                        <a:pt x="2015359" y="1271750"/>
                        <a:pt x="2004849" y="1248102"/>
                      </a:cubicBezTo>
                      <a:cubicBezTo>
                        <a:pt x="1994339" y="1224454"/>
                        <a:pt x="2012732" y="1203433"/>
                        <a:pt x="2004849" y="1216571"/>
                      </a:cubicBezTo>
                      <a:cubicBezTo>
                        <a:pt x="1996966" y="1229709"/>
                        <a:pt x="1999593" y="1311165"/>
                        <a:pt x="1957552" y="1326930"/>
                      </a:cubicBezTo>
                      <a:cubicBezTo>
                        <a:pt x="1915511" y="1342695"/>
                        <a:pt x="1797269" y="1324302"/>
                        <a:pt x="1752600" y="1311164"/>
                      </a:cubicBezTo>
                      <a:cubicBezTo>
                        <a:pt x="1707931" y="1298026"/>
                        <a:pt x="1713186" y="1248102"/>
                        <a:pt x="1689538" y="1248102"/>
                      </a:cubicBezTo>
                      <a:cubicBezTo>
                        <a:pt x="1665890" y="1248102"/>
                        <a:pt x="1647497" y="1303281"/>
                        <a:pt x="1610711" y="1311164"/>
                      </a:cubicBezTo>
                      <a:cubicBezTo>
                        <a:pt x="1573925" y="1319047"/>
                        <a:pt x="1500352" y="1311165"/>
                        <a:pt x="1468821" y="1295399"/>
                      </a:cubicBezTo>
                      <a:cubicBezTo>
                        <a:pt x="1437290" y="1279634"/>
                        <a:pt x="1432035" y="1232337"/>
                        <a:pt x="1421525" y="1216571"/>
                      </a:cubicBezTo>
                      <a:cubicBezTo>
                        <a:pt x="1411015" y="1200806"/>
                        <a:pt x="1424152" y="1192923"/>
                        <a:pt x="1405759" y="1200806"/>
                      </a:cubicBezTo>
                      <a:cubicBezTo>
                        <a:pt x="1387366" y="1208689"/>
                        <a:pt x="1345325" y="1263868"/>
                        <a:pt x="1311166" y="1263868"/>
                      </a:cubicBezTo>
                      <a:cubicBezTo>
                        <a:pt x="1277007" y="1263868"/>
                        <a:pt x="1216573" y="1229710"/>
                        <a:pt x="1200807" y="1200806"/>
                      </a:cubicBezTo>
                      <a:cubicBezTo>
                        <a:pt x="1185042" y="1171903"/>
                        <a:pt x="1216573" y="1090447"/>
                        <a:pt x="1216573" y="1090447"/>
                      </a:cubicBezTo>
                      <a:lnTo>
                        <a:pt x="1216573" y="1090447"/>
                      </a:lnTo>
                      <a:cubicBezTo>
                        <a:pt x="1213945" y="1082564"/>
                        <a:pt x="1200807" y="1074682"/>
                        <a:pt x="1200807" y="1043151"/>
                      </a:cubicBezTo>
                      <a:cubicBezTo>
                        <a:pt x="1200807" y="1011620"/>
                        <a:pt x="1234966" y="945930"/>
                        <a:pt x="1216573" y="901261"/>
                      </a:cubicBezTo>
                      <a:cubicBezTo>
                        <a:pt x="1198180" y="856592"/>
                        <a:pt x="1108842" y="804040"/>
                        <a:pt x="1090449" y="775137"/>
                      </a:cubicBezTo>
                      <a:cubicBezTo>
                        <a:pt x="1072056" y="746234"/>
                        <a:pt x="1095704" y="785647"/>
                        <a:pt x="1106214" y="727840"/>
                      </a:cubicBezTo>
                      <a:cubicBezTo>
                        <a:pt x="1116724" y="670033"/>
                        <a:pt x="1150883" y="522888"/>
                        <a:pt x="1153511" y="428295"/>
                      </a:cubicBezTo>
                      <a:cubicBezTo>
                        <a:pt x="1156139" y="333702"/>
                        <a:pt x="1145628" y="215461"/>
                        <a:pt x="1121980" y="160282"/>
                      </a:cubicBezTo>
                      <a:cubicBezTo>
                        <a:pt x="1098332" y="105103"/>
                        <a:pt x="1011621" y="97220"/>
                        <a:pt x="1011621" y="97220"/>
                      </a:cubicBezTo>
                      <a:lnTo>
                        <a:pt x="1011621" y="97220"/>
                      </a:lnTo>
                      <a:cubicBezTo>
                        <a:pt x="995856" y="86710"/>
                        <a:pt x="932794" y="26275"/>
                        <a:pt x="917028" y="34158"/>
                      </a:cubicBezTo>
                      <a:cubicBezTo>
                        <a:pt x="901263" y="42041"/>
                        <a:pt x="932793" y="99847"/>
                        <a:pt x="917028" y="144516"/>
                      </a:cubicBezTo>
                      <a:cubicBezTo>
                        <a:pt x="901263" y="189185"/>
                        <a:pt x="848711" y="262757"/>
                        <a:pt x="822435" y="302171"/>
                      </a:cubicBezTo>
                      <a:cubicBezTo>
                        <a:pt x="796159" y="341585"/>
                        <a:pt x="788277" y="365234"/>
                        <a:pt x="759373" y="380999"/>
                      </a:cubicBezTo>
                      <a:cubicBezTo>
                        <a:pt x="730470" y="396765"/>
                        <a:pt x="680545" y="394137"/>
                        <a:pt x="649014" y="396764"/>
                      </a:cubicBezTo>
                      <a:cubicBezTo>
                        <a:pt x="617483" y="399391"/>
                        <a:pt x="593835" y="402019"/>
                        <a:pt x="570187" y="396764"/>
                      </a:cubicBezTo>
                      <a:cubicBezTo>
                        <a:pt x="546539" y="391509"/>
                        <a:pt x="543911" y="388881"/>
                        <a:pt x="507125" y="365233"/>
                      </a:cubicBezTo>
                      <a:cubicBezTo>
                        <a:pt x="470339" y="341585"/>
                        <a:pt x="383628" y="281151"/>
                        <a:pt x="349469" y="254875"/>
                      </a:cubicBezTo>
                      <a:cubicBezTo>
                        <a:pt x="315310" y="228599"/>
                        <a:pt x="308741" y="218088"/>
                        <a:pt x="286407" y="207578"/>
                      </a:cubicBezTo>
                      <a:close/>
                    </a:path>
                  </a:pathLst>
                </a:custGeom>
                <a:noFill/>
                <a:ln w="9525" cap="flat" cmpd="sng" algn="ctr">
                  <a:solidFill>
                    <a:srgbClr val="CEB966">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1" name="Freeform 25"/>
                <p:cNvSpPr/>
                <p:nvPr/>
              </p:nvSpPr>
              <p:spPr>
                <a:xfrm>
                  <a:off x="2475186" y="4035972"/>
                  <a:ext cx="1453055" cy="525517"/>
                </a:xfrm>
                <a:custGeom>
                  <a:avLst/>
                  <a:gdLst>
                    <a:gd name="connsiteX0" fmla="*/ 0 w 1453055"/>
                    <a:gd name="connsiteY0" fmla="*/ 47297 h 525517"/>
                    <a:gd name="connsiteX1" fmla="*/ 110359 w 1453055"/>
                    <a:gd name="connsiteY1" fmla="*/ 0 h 525517"/>
                    <a:gd name="connsiteX2" fmla="*/ 110359 w 1453055"/>
                    <a:gd name="connsiteY2" fmla="*/ 0 h 525517"/>
                    <a:gd name="connsiteX3" fmla="*/ 189186 w 1453055"/>
                    <a:gd name="connsiteY3" fmla="*/ 31531 h 525517"/>
                    <a:gd name="connsiteX4" fmla="*/ 189186 w 1453055"/>
                    <a:gd name="connsiteY4" fmla="*/ 31531 h 525517"/>
                    <a:gd name="connsiteX5" fmla="*/ 236483 w 1453055"/>
                    <a:gd name="connsiteY5" fmla="*/ 63062 h 525517"/>
                    <a:gd name="connsiteX6" fmla="*/ 236483 w 1453055"/>
                    <a:gd name="connsiteY6" fmla="*/ 157656 h 525517"/>
                    <a:gd name="connsiteX7" fmla="*/ 283780 w 1453055"/>
                    <a:gd name="connsiteY7" fmla="*/ 63062 h 525517"/>
                    <a:gd name="connsiteX8" fmla="*/ 425669 w 1453055"/>
                    <a:gd name="connsiteY8" fmla="*/ 110359 h 525517"/>
                    <a:gd name="connsiteX9" fmla="*/ 425669 w 1453055"/>
                    <a:gd name="connsiteY9" fmla="*/ 110359 h 525517"/>
                    <a:gd name="connsiteX10" fmla="*/ 504497 w 1453055"/>
                    <a:gd name="connsiteY10" fmla="*/ 173421 h 525517"/>
                    <a:gd name="connsiteX11" fmla="*/ 504497 w 1453055"/>
                    <a:gd name="connsiteY11" fmla="*/ 141890 h 525517"/>
                    <a:gd name="connsiteX12" fmla="*/ 520262 w 1453055"/>
                    <a:gd name="connsiteY12" fmla="*/ 126125 h 525517"/>
                    <a:gd name="connsiteX13" fmla="*/ 520262 w 1453055"/>
                    <a:gd name="connsiteY13" fmla="*/ 157656 h 525517"/>
                    <a:gd name="connsiteX14" fmla="*/ 472966 w 1453055"/>
                    <a:gd name="connsiteY14" fmla="*/ 236483 h 525517"/>
                    <a:gd name="connsiteX15" fmla="*/ 488731 w 1453055"/>
                    <a:gd name="connsiteY15" fmla="*/ 236483 h 525517"/>
                    <a:gd name="connsiteX16" fmla="*/ 551793 w 1453055"/>
                    <a:gd name="connsiteY16" fmla="*/ 157656 h 525517"/>
                    <a:gd name="connsiteX17" fmla="*/ 567559 w 1453055"/>
                    <a:gd name="connsiteY17" fmla="*/ 110359 h 525517"/>
                    <a:gd name="connsiteX18" fmla="*/ 630621 w 1453055"/>
                    <a:gd name="connsiteY18" fmla="*/ 157656 h 525517"/>
                    <a:gd name="connsiteX19" fmla="*/ 709448 w 1453055"/>
                    <a:gd name="connsiteY19" fmla="*/ 204952 h 525517"/>
                    <a:gd name="connsiteX20" fmla="*/ 756745 w 1453055"/>
                    <a:gd name="connsiteY20" fmla="*/ 157656 h 525517"/>
                    <a:gd name="connsiteX21" fmla="*/ 819807 w 1453055"/>
                    <a:gd name="connsiteY21" fmla="*/ 252249 h 525517"/>
                    <a:gd name="connsiteX22" fmla="*/ 851338 w 1453055"/>
                    <a:gd name="connsiteY22" fmla="*/ 220718 h 525517"/>
                    <a:gd name="connsiteX23" fmla="*/ 788276 w 1453055"/>
                    <a:gd name="connsiteY23" fmla="*/ 315311 h 525517"/>
                    <a:gd name="connsiteX24" fmla="*/ 835573 w 1453055"/>
                    <a:gd name="connsiteY24" fmla="*/ 189187 h 525517"/>
                    <a:gd name="connsiteX25" fmla="*/ 945931 w 1453055"/>
                    <a:gd name="connsiteY25" fmla="*/ 189187 h 525517"/>
                    <a:gd name="connsiteX26" fmla="*/ 1024759 w 1453055"/>
                    <a:gd name="connsiteY26" fmla="*/ 268014 h 525517"/>
                    <a:gd name="connsiteX27" fmla="*/ 1040524 w 1453055"/>
                    <a:gd name="connsiteY27" fmla="*/ 252249 h 525517"/>
                    <a:gd name="connsiteX28" fmla="*/ 1103586 w 1453055"/>
                    <a:gd name="connsiteY28" fmla="*/ 204952 h 525517"/>
                    <a:gd name="connsiteX29" fmla="*/ 1103586 w 1453055"/>
                    <a:gd name="connsiteY29" fmla="*/ 204952 h 525517"/>
                    <a:gd name="connsiteX30" fmla="*/ 1166648 w 1453055"/>
                    <a:gd name="connsiteY30" fmla="*/ 268014 h 525517"/>
                    <a:gd name="connsiteX31" fmla="*/ 1166648 w 1453055"/>
                    <a:gd name="connsiteY31" fmla="*/ 409904 h 525517"/>
                    <a:gd name="connsiteX32" fmla="*/ 1150883 w 1453055"/>
                    <a:gd name="connsiteY32" fmla="*/ 299545 h 525517"/>
                    <a:gd name="connsiteX33" fmla="*/ 1213945 w 1453055"/>
                    <a:gd name="connsiteY33" fmla="*/ 236483 h 525517"/>
                    <a:gd name="connsiteX34" fmla="*/ 1261242 w 1453055"/>
                    <a:gd name="connsiteY34" fmla="*/ 236483 h 525517"/>
                    <a:gd name="connsiteX35" fmla="*/ 1277007 w 1453055"/>
                    <a:gd name="connsiteY35" fmla="*/ 268014 h 525517"/>
                    <a:gd name="connsiteX36" fmla="*/ 1340069 w 1453055"/>
                    <a:gd name="connsiteY36" fmla="*/ 220718 h 525517"/>
                    <a:gd name="connsiteX37" fmla="*/ 1387366 w 1453055"/>
                    <a:gd name="connsiteY37" fmla="*/ 252249 h 525517"/>
                    <a:gd name="connsiteX38" fmla="*/ 1355835 w 1453055"/>
                    <a:gd name="connsiteY38" fmla="*/ 362607 h 525517"/>
                    <a:gd name="connsiteX39" fmla="*/ 1403131 w 1453055"/>
                    <a:gd name="connsiteY39" fmla="*/ 220718 h 525517"/>
                    <a:gd name="connsiteX40" fmla="*/ 1434662 w 1453055"/>
                    <a:gd name="connsiteY40" fmla="*/ 346842 h 525517"/>
                    <a:gd name="connsiteX41" fmla="*/ 1434662 w 1453055"/>
                    <a:gd name="connsiteY41" fmla="*/ 331076 h 525517"/>
                    <a:gd name="connsiteX42" fmla="*/ 1324304 w 1453055"/>
                    <a:gd name="connsiteY42" fmla="*/ 520262 h 525517"/>
                    <a:gd name="connsiteX43" fmla="*/ 1340069 w 1453055"/>
                    <a:gd name="connsiteY43" fmla="*/ 362607 h 525517"/>
                    <a:gd name="connsiteX44" fmla="*/ 1340069 w 1453055"/>
                    <a:gd name="connsiteY44" fmla="*/ 362607 h 525517"/>
                    <a:gd name="connsiteX45" fmla="*/ 1261242 w 1453055"/>
                    <a:gd name="connsiteY45" fmla="*/ 504497 h 525517"/>
                    <a:gd name="connsiteX46" fmla="*/ 1261242 w 1453055"/>
                    <a:gd name="connsiteY46" fmla="*/ 504497 h 525517"/>
                    <a:gd name="connsiteX47" fmla="*/ 1261242 w 1453055"/>
                    <a:gd name="connsiteY47" fmla="*/ 457200 h 525517"/>
                    <a:gd name="connsiteX48" fmla="*/ 1277007 w 1453055"/>
                    <a:gd name="connsiteY48" fmla="*/ 299545 h 525517"/>
                    <a:gd name="connsiteX49" fmla="*/ 1245476 w 1453055"/>
                    <a:gd name="connsiteY49" fmla="*/ 472966 h 525517"/>
                    <a:gd name="connsiteX50" fmla="*/ 1182414 w 1453055"/>
                    <a:gd name="connsiteY50" fmla="*/ 488731 h 525517"/>
                    <a:gd name="connsiteX51" fmla="*/ 1150883 w 1453055"/>
                    <a:gd name="connsiteY51" fmla="*/ 409904 h 525517"/>
                    <a:gd name="connsiteX52" fmla="*/ 1150883 w 1453055"/>
                    <a:gd name="connsiteY52" fmla="*/ 378373 h 525517"/>
                    <a:gd name="connsiteX53" fmla="*/ 1103586 w 1453055"/>
                    <a:gd name="connsiteY53" fmla="*/ 441435 h 525517"/>
                    <a:gd name="connsiteX54" fmla="*/ 1008993 w 1453055"/>
                    <a:gd name="connsiteY54" fmla="*/ 425669 h 525517"/>
                    <a:gd name="connsiteX55" fmla="*/ 1008993 w 1453055"/>
                    <a:gd name="connsiteY55" fmla="*/ 315311 h 525517"/>
                    <a:gd name="connsiteX56" fmla="*/ 882869 w 1453055"/>
                    <a:gd name="connsiteY56" fmla="*/ 425669 h 525517"/>
                    <a:gd name="connsiteX57" fmla="*/ 819807 w 1453055"/>
                    <a:gd name="connsiteY57" fmla="*/ 315311 h 525517"/>
                    <a:gd name="connsiteX58" fmla="*/ 819807 w 1453055"/>
                    <a:gd name="connsiteY58" fmla="*/ 315311 h 52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53055" h="525517">
                      <a:moveTo>
                        <a:pt x="0" y="47297"/>
                      </a:moveTo>
                      <a:lnTo>
                        <a:pt x="110359" y="0"/>
                      </a:lnTo>
                      <a:lnTo>
                        <a:pt x="110359" y="0"/>
                      </a:lnTo>
                      <a:lnTo>
                        <a:pt x="189186" y="31531"/>
                      </a:lnTo>
                      <a:lnTo>
                        <a:pt x="189186" y="31531"/>
                      </a:lnTo>
                      <a:cubicBezTo>
                        <a:pt x="197069" y="36786"/>
                        <a:pt x="228600" y="42041"/>
                        <a:pt x="236483" y="63062"/>
                      </a:cubicBezTo>
                      <a:cubicBezTo>
                        <a:pt x="244366" y="84083"/>
                        <a:pt x="228600" y="157656"/>
                        <a:pt x="236483" y="157656"/>
                      </a:cubicBezTo>
                      <a:cubicBezTo>
                        <a:pt x="244366" y="157656"/>
                        <a:pt x="252249" y="70945"/>
                        <a:pt x="283780" y="63062"/>
                      </a:cubicBezTo>
                      <a:cubicBezTo>
                        <a:pt x="315311" y="55179"/>
                        <a:pt x="425669" y="110359"/>
                        <a:pt x="425669" y="110359"/>
                      </a:cubicBezTo>
                      <a:lnTo>
                        <a:pt x="425669" y="110359"/>
                      </a:lnTo>
                      <a:cubicBezTo>
                        <a:pt x="438807" y="120869"/>
                        <a:pt x="491359" y="168166"/>
                        <a:pt x="504497" y="173421"/>
                      </a:cubicBezTo>
                      <a:cubicBezTo>
                        <a:pt x="517635" y="178676"/>
                        <a:pt x="501870" y="149773"/>
                        <a:pt x="504497" y="141890"/>
                      </a:cubicBezTo>
                      <a:cubicBezTo>
                        <a:pt x="507124" y="134007"/>
                        <a:pt x="517635" y="123497"/>
                        <a:pt x="520262" y="126125"/>
                      </a:cubicBezTo>
                      <a:cubicBezTo>
                        <a:pt x="522889" y="128753"/>
                        <a:pt x="528145" y="139263"/>
                        <a:pt x="520262" y="157656"/>
                      </a:cubicBezTo>
                      <a:cubicBezTo>
                        <a:pt x="512379" y="176049"/>
                        <a:pt x="478221" y="223345"/>
                        <a:pt x="472966" y="236483"/>
                      </a:cubicBezTo>
                      <a:cubicBezTo>
                        <a:pt x="467711" y="249621"/>
                        <a:pt x="475593" y="249621"/>
                        <a:pt x="488731" y="236483"/>
                      </a:cubicBezTo>
                      <a:cubicBezTo>
                        <a:pt x="501869" y="223345"/>
                        <a:pt x="538655" y="178677"/>
                        <a:pt x="551793" y="157656"/>
                      </a:cubicBezTo>
                      <a:cubicBezTo>
                        <a:pt x="564931" y="136635"/>
                        <a:pt x="554421" y="110359"/>
                        <a:pt x="567559" y="110359"/>
                      </a:cubicBezTo>
                      <a:cubicBezTo>
                        <a:pt x="580697" y="110359"/>
                        <a:pt x="606973" y="141891"/>
                        <a:pt x="630621" y="157656"/>
                      </a:cubicBezTo>
                      <a:cubicBezTo>
                        <a:pt x="654269" y="173421"/>
                        <a:pt x="688427" y="204952"/>
                        <a:pt x="709448" y="204952"/>
                      </a:cubicBezTo>
                      <a:cubicBezTo>
                        <a:pt x="730469" y="204952"/>
                        <a:pt x="738352" y="149773"/>
                        <a:pt x="756745" y="157656"/>
                      </a:cubicBezTo>
                      <a:cubicBezTo>
                        <a:pt x="775138" y="165539"/>
                        <a:pt x="804042" y="241739"/>
                        <a:pt x="819807" y="252249"/>
                      </a:cubicBezTo>
                      <a:cubicBezTo>
                        <a:pt x="835573" y="262759"/>
                        <a:pt x="856593" y="210208"/>
                        <a:pt x="851338" y="220718"/>
                      </a:cubicBezTo>
                      <a:cubicBezTo>
                        <a:pt x="846083" y="231228"/>
                        <a:pt x="790903" y="320566"/>
                        <a:pt x="788276" y="315311"/>
                      </a:cubicBezTo>
                      <a:cubicBezTo>
                        <a:pt x="785649" y="310056"/>
                        <a:pt x="809297" y="210208"/>
                        <a:pt x="835573" y="189187"/>
                      </a:cubicBezTo>
                      <a:cubicBezTo>
                        <a:pt x="861849" y="168166"/>
                        <a:pt x="914400" y="176049"/>
                        <a:pt x="945931" y="189187"/>
                      </a:cubicBezTo>
                      <a:cubicBezTo>
                        <a:pt x="977462" y="202325"/>
                        <a:pt x="1008994" y="257504"/>
                        <a:pt x="1024759" y="268014"/>
                      </a:cubicBezTo>
                      <a:cubicBezTo>
                        <a:pt x="1040525" y="278524"/>
                        <a:pt x="1027386" y="262759"/>
                        <a:pt x="1040524" y="252249"/>
                      </a:cubicBezTo>
                      <a:cubicBezTo>
                        <a:pt x="1053662" y="241739"/>
                        <a:pt x="1103586" y="204952"/>
                        <a:pt x="1103586" y="204952"/>
                      </a:cubicBezTo>
                      <a:lnTo>
                        <a:pt x="1103586" y="204952"/>
                      </a:lnTo>
                      <a:cubicBezTo>
                        <a:pt x="1114096" y="215462"/>
                        <a:pt x="1156138" y="233855"/>
                        <a:pt x="1166648" y="268014"/>
                      </a:cubicBezTo>
                      <a:cubicBezTo>
                        <a:pt x="1177158" y="302173"/>
                        <a:pt x="1169275" y="404649"/>
                        <a:pt x="1166648" y="409904"/>
                      </a:cubicBezTo>
                      <a:cubicBezTo>
                        <a:pt x="1164021" y="415159"/>
                        <a:pt x="1143000" y="328448"/>
                        <a:pt x="1150883" y="299545"/>
                      </a:cubicBezTo>
                      <a:cubicBezTo>
                        <a:pt x="1158766" y="270642"/>
                        <a:pt x="1195552" y="246993"/>
                        <a:pt x="1213945" y="236483"/>
                      </a:cubicBezTo>
                      <a:cubicBezTo>
                        <a:pt x="1232338" y="225973"/>
                        <a:pt x="1250732" y="231228"/>
                        <a:pt x="1261242" y="236483"/>
                      </a:cubicBezTo>
                      <a:cubicBezTo>
                        <a:pt x="1271752" y="241738"/>
                        <a:pt x="1263869" y="270641"/>
                        <a:pt x="1277007" y="268014"/>
                      </a:cubicBezTo>
                      <a:cubicBezTo>
                        <a:pt x="1290145" y="265387"/>
                        <a:pt x="1321676" y="223345"/>
                        <a:pt x="1340069" y="220718"/>
                      </a:cubicBezTo>
                      <a:cubicBezTo>
                        <a:pt x="1358462" y="218091"/>
                        <a:pt x="1384738" y="228601"/>
                        <a:pt x="1387366" y="252249"/>
                      </a:cubicBezTo>
                      <a:cubicBezTo>
                        <a:pt x="1389994" y="275897"/>
                        <a:pt x="1353208" y="367862"/>
                        <a:pt x="1355835" y="362607"/>
                      </a:cubicBezTo>
                      <a:cubicBezTo>
                        <a:pt x="1358462" y="357352"/>
                        <a:pt x="1389993" y="223345"/>
                        <a:pt x="1403131" y="220718"/>
                      </a:cubicBezTo>
                      <a:cubicBezTo>
                        <a:pt x="1416269" y="218091"/>
                        <a:pt x="1429407" y="328449"/>
                        <a:pt x="1434662" y="346842"/>
                      </a:cubicBezTo>
                      <a:cubicBezTo>
                        <a:pt x="1439917" y="365235"/>
                        <a:pt x="1453055" y="302173"/>
                        <a:pt x="1434662" y="331076"/>
                      </a:cubicBezTo>
                      <a:cubicBezTo>
                        <a:pt x="1416269" y="359979"/>
                        <a:pt x="1340069" y="515007"/>
                        <a:pt x="1324304" y="520262"/>
                      </a:cubicBezTo>
                      <a:cubicBezTo>
                        <a:pt x="1308539" y="525517"/>
                        <a:pt x="1340069" y="362607"/>
                        <a:pt x="1340069" y="362607"/>
                      </a:cubicBezTo>
                      <a:lnTo>
                        <a:pt x="1340069" y="362607"/>
                      </a:lnTo>
                      <a:lnTo>
                        <a:pt x="1261242" y="504497"/>
                      </a:lnTo>
                      <a:lnTo>
                        <a:pt x="1261242" y="504497"/>
                      </a:lnTo>
                      <a:cubicBezTo>
                        <a:pt x="1261242" y="496614"/>
                        <a:pt x="1258615" y="491359"/>
                        <a:pt x="1261242" y="457200"/>
                      </a:cubicBezTo>
                      <a:cubicBezTo>
                        <a:pt x="1263869" y="423041"/>
                        <a:pt x="1279635" y="296917"/>
                        <a:pt x="1277007" y="299545"/>
                      </a:cubicBezTo>
                      <a:cubicBezTo>
                        <a:pt x="1274379" y="302173"/>
                        <a:pt x="1261242" y="441435"/>
                        <a:pt x="1245476" y="472966"/>
                      </a:cubicBezTo>
                      <a:cubicBezTo>
                        <a:pt x="1229711" y="504497"/>
                        <a:pt x="1198180" y="499241"/>
                        <a:pt x="1182414" y="488731"/>
                      </a:cubicBezTo>
                      <a:cubicBezTo>
                        <a:pt x="1166649" y="478221"/>
                        <a:pt x="1156138" y="428297"/>
                        <a:pt x="1150883" y="409904"/>
                      </a:cubicBezTo>
                      <a:cubicBezTo>
                        <a:pt x="1145628" y="391511"/>
                        <a:pt x="1158766" y="373118"/>
                        <a:pt x="1150883" y="378373"/>
                      </a:cubicBezTo>
                      <a:cubicBezTo>
                        <a:pt x="1143000" y="383628"/>
                        <a:pt x="1127234" y="433552"/>
                        <a:pt x="1103586" y="441435"/>
                      </a:cubicBezTo>
                      <a:cubicBezTo>
                        <a:pt x="1079938" y="449318"/>
                        <a:pt x="1024759" y="446690"/>
                        <a:pt x="1008993" y="425669"/>
                      </a:cubicBezTo>
                      <a:cubicBezTo>
                        <a:pt x="993227" y="404648"/>
                        <a:pt x="1030014" y="315311"/>
                        <a:pt x="1008993" y="315311"/>
                      </a:cubicBezTo>
                      <a:cubicBezTo>
                        <a:pt x="987972" y="315311"/>
                        <a:pt x="914400" y="425669"/>
                        <a:pt x="882869" y="425669"/>
                      </a:cubicBezTo>
                      <a:cubicBezTo>
                        <a:pt x="851338" y="425669"/>
                        <a:pt x="819807" y="315311"/>
                        <a:pt x="819807" y="315311"/>
                      </a:cubicBezTo>
                      <a:lnTo>
                        <a:pt x="819807" y="315311"/>
                      </a:lnTo>
                    </a:path>
                  </a:pathLst>
                </a:custGeom>
                <a:no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32" name="Freeform 26"/>
                <p:cNvSpPr/>
                <p:nvPr/>
              </p:nvSpPr>
              <p:spPr>
                <a:xfrm>
                  <a:off x="2469930" y="4000503"/>
                  <a:ext cx="288000" cy="252000"/>
                </a:xfrm>
                <a:custGeom>
                  <a:avLst/>
                  <a:gdLst>
                    <a:gd name="connsiteX0" fmla="*/ 5255 w 273269"/>
                    <a:gd name="connsiteY0" fmla="*/ 23648 h 210207"/>
                    <a:gd name="connsiteX1" fmla="*/ 68317 w 273269"/>
                    <a:gd name="connsiteY1" fmla="*/ 7883 h 210207"/>
                    <a:gd name="connsiteX2" fmla="*/ 115614 w 273269"/>
                    <a:gd name="connsiteY2" fmla="*/ 7883 h 210207"/>
                    <a:gd name="connsiteX3" fmla="*/ 162910 w 273269"/>
                    <a:gd name="connsiteY3" fmla="*/ 55179 h 210207"/>
                    <a:gd name="connsiteX4" fmla="*/ 194441 w 273269"/>
                    <a:gd name="connsiteY4" fmla="*/ 23648 h 210207"/>
                    <a:gd name="connsiteX5" fmla="*/ 273269 w 273269"/>
                    <a:gd name="connsiteY5" fmla="*/ 86711 h 210207"/>
                    <a:gd name="connsiteX6" fmla="*/ 194441 w 273269"/>
                    <a:gd name="connsiteY6" fmla="*/ 197069 h 210207"/>
                    <a:gd name="connsiteX7" fmla="*/ 99848 w 273269"/>
                    <a:gd name="connsiteY7" fmla="*/ 165538 h 210207"/>
                    <a:gd name="connsiteX8" fmla="*/ 36786 w 273269"/>
                    <a:gd name="connsiteY8" fmla="*/ 118242 h 210207"/>
                    <a:gd name="connsiteX9" fmla="*/ 5255 w 273269"/>
                    <a:gd name="connsiteY9" fmla="*/ 23648 h 21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69" h="210207">
                      <a:moveTo>
                        <a:pt x="5255" y="23648"/>
                      </a:moveTo>
                      <a:cubicBezTo>
                        <a:pt x="10510" y="5255"/>
                        <a:pt x="49924" y="10510"/>
                        <a:pt x="68317" y="7883"/>
                      </a:cubicBezTo>
                      <a:cubicBezTo>
                        <a:pt x="86710" y="5256"/>
                        <a:pt x="99849" y="0"/>
                        <a:pt x="115614" y="7883"/>
                      </a:cubicBezTo>
                      <a:cubicBezTo>
                        <a:pt x="131380" y="15766"/>
                        <a:pt x="149772" y="52552"/>
                        <a:pt x="162910" y="55179"/>
                      </a:cubicBezTo>
                      <a:cubicBezTo>
                        <a:pt x="176048" y="57806"/>
                        <a:pt x="176048" y="18393"/>
                        <a:pt x="194441" y="23648"/>
                      </a:cubicBezTo>
                      <a:cubicBezTo>
                        <a:pt x="212834" y="28903"/>
                        <a:pt x="273269" y="57808"/>
                        <a:pt x="273269" y="86711"/>
                      </a:cubicBezTo>
                      <a:cubicBezTo>
                        <a:pt x="273269" y="115614"/>
                        <a:pt x="223344" y="183931"/>
                        <a:pt x="194441" y="197069"/>
                      </a:cubicBezTo>
                      <a:cubicBezTo>
                        <a:pt x="165538" y="210207"/>
                        <a:pt x="126124" y="178676"/>
                        <a:pt x="99848" y="165538"/>
                      </a:cubicBezTo>
                      <a:cubicBezTo>
                        <a:pt x="73572" y="152400"/>
                        <a:pt x="47296" y="139263"/>
                        <a:pt x="36786" y="118242"/>
                      </a:cubicBezTo>
                      <a:cubicBezTo>
                        <a:pt x="26276" y="97221"/>
                        <a:pt x="0" y="42041"/>
                        <a:pt x="5255" y="23648"/>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3" name="Freeform 27"/>
                <p:cNvSpPr/>
                <p:nvPr/>
              </p:nvSpPr>
              <p:spPr>
                <a:xfrm>
                  <a:off x="2690648" y="4106917"/>
                  <a:ext cx="320565" cy="215463"/>
                </a:xfrm>
                <a:custGeom>
                  <a:avLst/>
                  <a:gdLst>
                    <a:gd name="connsiteX0" fmla="*/ 21021 w 320565"/>
                    <a:gd name="connsiteY0" fmla="*/ 134007 h 215463"/>
                    <a:gd name="connsiteX1" fmla="*/ 52552 w 320565"/>
                    <a:gd name="connsiteY1" fmla="*/ 23649 h 215463"/>
                    <a:gd name="connsiteX2" fmla="*/ 115614 w 320565"/>
                    <a:gd name="connsiteY2" fmla="*/ 7883 h 215463"/>
                    <a:gd name="connsiteX3" fmla="*/ 147145 w 320565"/>
                    <a:gd name="connsiteY3" fmla="*/ 70945 h 215463"/>
                    <a:gd name="connsiteX4" fmla="*/ 210207 w 320565"/>
                    <a:gd name="connsiteY4" fmla="*/ 39414 h 215463"/>
                    <a:gd name="connsiteX5" fmla="*/ 304800 w 320565"/>
                    <a:gd name="connsiteY5" fmla="*/ 70945 h 215463"/>
                    <a:gd name="connsiteX6" fmla="*/ 304800 w 320565"/>
                    <a:gd name="connsiteY6" fmla="*/ 118242 h 215463"/>
                    <a:gd name="connsiteX7" fmla="*/ 289035 w 320565"/>
                    <a:gd name="connsiteY7" fmla="*/ 165538 h 215463"/>
                    <a:gd name="connsiteX8" fmla="*/ 178676 w 320565"/>
                    <a:gd name="connsiteY8" fmla="*/ 212835 h 215463"/>
                    <a:gd name="connsiteX9" fmla="*/ 21021 w 320565"/>
                    <a:gd name="connsiteY9" fmla="*/ 134007 h 21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565" h="215463">
                      <a:moveTo>
                        <a:pt x="21021" y="134007"/>
                      </a:moveTo>
                      <a:cubicBezTo>
                        <a:pt x="0" y="102476"/>
                        <a:pt x="36786" y="44670"/>
                        <a:pt x="52552" y="23649"/>
                      </a:cubicBezTo>
                      <a:cubicBezTo>
                        <a:pt x="68318" y="2628"/>
                        <a:pt x="99849" y="0"/>
                        <a:pt x="115614" y="7883"/>
                      </a:cubicBezTo>
                      <a:cubicBezTo>
                        <a:pt x="131380" y="15766"/>
                        <a:pt x="131380" y="65690"/>
                        <a:pt x="147145" y="70945"/>
                      </a:cubicBezTo>
                      <a:cubicBezTo>
                        <a:pt x="162910" y="76200"/>
                        <a:pt x="183931" y="39414"/>
                        <a:pt x="210207" y="39414"/>
                      </a:cubicBezTo>
                      <a:cubicBezTo>
                        <a:pt x="236483" y="39414"/>
                        <a:pt x="289035" y="57807"/>
                        <a:pt x="304800" y="70945"/>
                      </a:cubicBezTo>
                      <a:cubicBezTo>
                        <a:pt x="320565" y="84083"/>
                        <a:pt x="307427" y="102477"/>
                        <a:pt x="304800" y="118242"/>
                      </a:cubicBezTo>
                      <a:cubicBezTo>
                        <a:pt x="302173" y="134007"/>
                        <a:pt x="310056" y="149772"/>
                        <a:pt x="289035" y="165538"/>
                      </a:cubicBezTo>
                      <a:cubicBezTo>
                        <a:pt x="268014" y="181304"/>
                        <a:pt x="220717" y="210207"/>
                        <a:pt x="178676" y="212835"/>
                      </a:cubicBezTo>
                      <a:cubicBezTo>
                        <a:pt x="136635" y="215463"/>
                        <a:pt x="42042" y="165538"/>
                        <a:pt x="21021" y="134007"/>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4" name="Freeform 28"/>
                <p:cNvSpPr/>
                <p:nvPr/>
              </p:nvSpPr>
              <p:spPr>
                <a:xfrm>
                  <a:off x="2979683" y="4175234"/>
                  <a:ext cx="338959" cy="207580"/>
                </a:xfrm>
                <a:custGeom>
                  <a:avLst/>
                  <a:gdLst>
                    <a:gd name="connsiteX0" fmla="*/ 0 w 338959"/>
                    <a:gd name="connsiteY0" fmla="*/ 112987 h 207580"/>
                    <a:gd name="connsiteX1" fmla="*/ 15765 w 338959"/>
                    <a:gd name="connsiteY1" fmla="*/ 34159 h 207580"/>
                    <a:gd name="connsiteX2" fmla="*/ 47296 w 338959"/>
                    <a:gd name="connsiteY2" fmla="*/ 2628 h 207580"/>
                    <a:gd name="connsiteX3" fmla="*/ 173420 w 338959"/>
                    <a:gd name="connsiteY3" fmla="*/ 49925 h 207580"/>
                    <a:gd name="connsiteX4" fmla="*/ 173420 w 338959"/>
                    <a:gd name="connsiteY4" fmla="*/ 49925 h 207580"/>
                    <a:gd name="connsiteX5" fmla="*/ 189186 w 338959"/>
                    <a:gd name="connsiteY5" fmla="*/ 49925 h 207580"/>
                    <a:gd name="connsiteX6" fmla="*/ 283779 w 338959"/>
                    <a:gd name="connsiteY6" fmla="*/ 18394 h 207580"/>
                    <a:gd name="connsiteX7" fmla="*/ 283779 w 338959"/>
                    <a:gd name="connsiteY7" fmla="*/ 18394 h 207580"/>
                    <a:gd name="connsiteX8" fmla="*/ 331076 w 338959"/>
                    <a:gd name="connsiteY8" fmla="*/ 97221 h 207580"/>
                    <a:gd name="connsiteX9" fmla="*/ 236483 w 338959"/>
                    <a:gd name="connsiteY9" fmla="*/ 207580 h 2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59" h="207580">
                      <a:moveTo>
                        <a:pt x="0" y="112987"/>
                      </a:moveTo>
                      <a:cubicBezTo>
                        <a:pt x="3941" y="82769"/>
                        <a:pt x="7882" y="52552"/>
                        <a:pt x="15765" y="34159"/>
                      </a:cubicBezTo>
                      <a:cubicBezTo>
                        <a:pt x="23648" y="15766"/>
                        <a:pt x="21020" y="0"/>
                        <a:pt x="47296" y="2628"/>
                      </a:cubicBezTo>
                      <a:cubicBezTo>
                        <a:pt x="73572" y="5256"/>
                        <a:pt x="173420" y="49925"/>
                        <a:pt x="173420" y="49925"/>
                      </a:cubicBezTo>
                      <a:lnTo>
                        <a:pt x="173420" y="49925"/>
                      </a:lnTo>
                      <a:cubicBezTo>
                        <a:pt x="176048" y="49925"/>
                        <a:pt x="170793" y="55180"/>
                        <a:pt x="189186" y="49925"/>
                      </a:cubicBezTo>
                      <a:cubicBezTo>
                        <a:pt x="207579" y="44670"/>
                        <a:pt x="283779" y="18394"/>
                        <a:pt x="283779" y="18394"/>
                      </a:cubicBezTo>
                      <a:lnTo>
                        <a:pt x="283779" y="18394"/>
                      </a:lnTo>
                      <a:cubicBezTo>
                        <a:pt x="291662" y="31532"/>
                        <a:pt x="338959" y="65690"/>
                        <a:pt x="331076" y="97221"/>
                      </a:cubicBezTo>
                      <a:cubicBezTo>
                        <a:pt x="323193" y="128752"/>
                        <a:pt x="279838" y="168166"/>
                        <a:pt x="236483" y="207580"/>
                      </a:cubicBezTo>
                    </a:path>
                  </a:pathLst>
                </a:custGeom>
                <a:solidFill>
                  <a:srgbClr val="C9C2D1">
                    <a:lumMod val="20000"/>
                    <a:lumOff val="80000"/>
                  </a:srgbClr>
                </a:solidFill>
                <a:ln w="635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35" name="Freeform 29"/>
                <p:cNvSpPr/>
                <p:nvPr/>
              </p:nvSpPr>
              <p:spPr>
                <a:xfrm>
                  <a:off x="3294993" y="4196255"/>
                  <a:ext cx="210207" cy="278524"/>
                </a:xfrm>
                <a:custGeom>
                  <a:avLst/>
                  <a:gdLst>
                    <a:gd name="connsiteX0" fmla="*/ 15766 w 210207"/>
                    <a:gd name="connsiteY0" fmla="*/ 44669 h 278524"/>
                    <a:gd name="connsiteX1" fmla="*/ 94593 w 210207"/>
                    <a:gd name="connsiteY1" fmla="*/ 13138 h 278524"/>
                    <a:gd name="connsiteX2" fmla="*/ 204952 w 210207"/>
                    <a:gd name="connsiteY2" fmla="*/ 123497 h 278524"/>
                    <a:gd name="connsiteX3" fmla="*/ 126124 w 210207"/>
                    <a:gd name="connsiteY3" fmla="*/ 233855 h 278524"/>
                    <a:gd name="connsiteX4" fmla="*/ 78828 w 210207"/>
                    <a:gd name="connsiteY4" fmla="*/ 265386 h 278524"/>
                    <a:gd name="connsiteX5" fmla="*/ 0 w 210207"/>
                    <a:gd name="connsiteY5" fmla="*/ 155028 h 278524"/>
                    <a:gd name="connsiteX6" fmla="*/ 0 w 210207"/>
                    <a:gd name="connsiteY6" fmla="*/ 155028 h 278524"/>
                    <a:gd name="connsiteX7" fmla="*/ 15766 w 210207"/>
                    <a:gd name="connsiteY7" fmla="*/ 44669 h 27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07" h="278524">
                      <a:moveTo>
                        <a:pt x="15766" y="44669"/>
                      </a:moveTo>
                      <a:cubicBezTo>
                        <a:pt x="39414" y="22334"/>
                        <a:pt x="63062" y="0"/>
                        <a:pt x="94593" y="13138"/>
                      </a:cubicBezTo>
                      <a:cubicBezTo>
                        <a:pt x="126124" y="26276"/>
                        <a:pt x="199697" y="86711"/>
                        <a:pt x="204952" y="123497"/>
                      </a:cubicBezTo>
                      <a:cubicBezTo>
                        <a:pt x="210207" y="160283"/>
                        <a:pt x="147145" y="210207"/>
                        <a:pt x="126124" y="233855"/>
                      </a:cubicBezTo>
                      <a:cubicBezTo>
                        <a:pt x="105103" y="257503"/>
                        <a:pt x="99849" y="278524"/>
                        <a:pt x="78828" y="265386"/>
                      </a:cubicBezTo>
                      <a:cubicBezTo>
                        <a:pt x="57807" y="252248"/>
                        <a:pt x="0" y="155028"/>
                        <a:pt x="0" y="155028"/>
                      </a:cubicBezTo>
                      <a:lnTo>
                        <a:pt x="0" y="155028"/>
                      </a:lnTo>
                      <a:lnTo>
                        <a:pt x="15766" y="44669"/>
                      </a:ln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6" name="Freeform 30"/>
                <p:cNvSpPr/>
                <p:nvPr/>
              </p:nvSpPr>
              <p:spPr>
                <a:xfrm>
                  <a:off x="3465787" y="4256690"/>
                  <a:ext cx="197068" cy="260130"/>
                </a:xfrm>
                <a:custGeom>
                  <a:avLst/>
                  <a:gdLst>
                    <a:gd name="connsiteX0" fmla="*/ 34158 w 197068"/>
                    <a:gd name="connsiteY0" fmla="*/ 63062 h 260130"/>
                    <a:gd name="connsiteX1" fmla="*/ 112985 w 197068"/>
                    <a:gd name="connsiteY1" fmla="*/ 0 h 260130"/>
                    <a:gd name="connsiteX2" fmla="*/ 191813 w 197068"/>
                    <a:gd name="connsiteY2" fmla="*/ 63062 h 260130"/>
                    <a:gd name="connsiteX3" fmla="*/ 144516 w 197068"/>
                    <a:gd name="connsiteY3" fmla="*/ 236482 h 260130"/>
                    <a:gd name="connsiteX4" fmla="*/ 128751 w 197068"/>
                    <a:gd name="connsiteY4" fmla="*/ 204951 h 260130"/>
                    <a:gd name="connsiteX5" fmla="*/ 49923 w 197068"/>
                    <a:gd name="connsiteY5" fmla="*/ 252248 h 260130"/>
                    <a:gd name="connsiteX6" fmla="*/ 49923 w 197068"/>
                    <a:gd name="connsiteY6" fmla="*/ 252248 h 260130"/>
                    <a:gd name="connsiteX7" fmla="*/ 2627 w 197068"/>
                    <a:gd name="connsiteY7" fmla="*/ 157655 h 260130"/>
                    <a:gd name="connsiteX8" fmla="*/ 34158 w 197068"/>
                    <a:gd name="connsiteY8" fmla="*/ 63062 h 26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68" h="260130">
                      <a:moveTo>
                        <a:pt x="34158" y="63062"/>
                      </a:moveTo>
                      <a:cubicBezTo>
                        <a:pt x="52551" y="36786"/>
                        <a:pt x="86709" y="0"/>
                        <a:pt x="112985" y="0"/>
                      </a:cubicBezTo>
                      <a:cubicBezTo>
                        <a:pt x="139261" y="0"/>
                        <a:pt x="186558" y="23648"/>
                        <a:pt x="191813" y="63062"/>
                      </a:cubicBezTo>
                      <a:cubicBezTo>
                        <a:pt x="197068" y="102476"/>
                        <a:pt x="155026" y="212834"/>
                        <a:pt x="144516" y="236482"/>
                      </a:cubicBezTo>
                      <a:cubicBezTo>
                        <a:pt x="134006" y="260130"/>
                        <a:pt x="144517" y="202323"/>
                        <a:pt x="128751" y="204951"/>
                      </a:cubicBezTo>
                      <a:cubicBezTo>
                        <a:pt x="112985" y="207579"/>
                        <a:pt x="49923" y="252248"/>
                        <a:pt x="49923" y="252248"/>
                      </a:cubicBezTo>
                      <a:lnTo>
                        <a:pt x="49923" y="252248"/>
                      </a:lnTo>
                      <a:cubicBezTo>
                        <a:pt x="42040" y="236483"/>
                        <a:pt x="5254" y="189186"/>
                        <a:pt x="2627" y="157655"/>
                      </a:cubicBezTo>
                      <a:cubicBezTo>
                        <a:pt x="0" y="126124"/>
                        <a:pt x="15765" y="89338"/>
                        <a:pt x="34158" y="63062"/>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7" name="Freeform 31"/>
                <p:cNvSpPr/>
                <p:nvPr/>
              </p:nvSpPr>
              <p:spPr>
                <a:xfrm>
                  <a:off x="3610303" y="4269827"/>
                  <a:ext cx="170794" cy="270642"/>
                </a:xfrm>
                <a:custGeom>
                  <a:avLst/>
                  <a:gdLst>
                    <a:gd name="connsiteX0" fmla="*/ 47297 w 170794"/>
                    <a:gd name="connsiteY0" fmla="*/ 34159 h 270642"/>
                    <a:gd name="connsiteX1" fmla="*/ 110359 w 170794"/>
                    <a:gd name="connsiteY1" fmla="*/ 2628 h 270642"/>
                    <a:gd name="connsiteX2" fmla="*/ 141890 w 170794"/>
                    <a:gd name="connsiteY2" fmla="*/ 49925 h 270642"/>
                    <a:gd name="connsiteX3" fmla="*/ 157656 w 170794"/>
                    <a:gd name="connsiteY3" fmla="*/ 160283 h 270642"/>
                    <a:gd name="connsiteX4" fmla="*/ 63063 w 170794"/>
                    <a:gd name="connsiteY4" fmla="*/ 270642 h 270642"/>
                    <a:gd name="connsiteX5" fmla="*/ 0 w 170794"/>
                    <a:gd name="connsiteY5" fmla="*/ 239111 h 270642"/>
                    <a:gd name="connsiteX6" fmla="*/ 0 w 170794"/>
                    <a:gd name="connsiteY6" fmla="*/ 239111 h 270642"/>
                    <a:gd name="connsiteX7" fmla="*/ 47297 w 170794"/>
                    <a:gd name="connsiteY7" fmla="*/ 34159 h 2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794" h="270642">
                      <a:moveTo>
                        <a:pt x="47297" y="34159"/>
                      </a:moveTo>
                      <a:cubicBezTo>
                        <a:pt x="70945" y="17079"/>
                        <a:pt x="94593" y="0"/>
                        <a:pt x="110359" y="2628"/>
                      </a:cubicBezTo>
                      <a:cubicBezTo>
                        <a:pt x="126125" y="5256"/>
                        <a:pt x="134007" y="23649"/>
                        <a:pt x="141890" y="49925"/>
                      </a:cubicBezTo>
                      <a:cubicBezTo>
                        <a:pt x="149773" y="76201"/>
                        <a:pt x="170794" y="123497"/>
                        <a:pt x="157656" y="160283"/>
                      </a:cubicBezTo>
                      <a:cubicBezTo>
                        <a:pt x="144518" y="197069"/>
                        <a:pt x="89339" y="257504"/>
                        <a:pt x="63063" y="270642"/>
                      </a:cubicBezTo>
                      <a:lnTo>
                        <a:pt x="0" y="239111"/>
                      </a:lnTo>
                      <a:lnTo>
                        <a:pt x="0" y="239111"/>
                      </a:lnTo>
                      <a:lnTo>
                        <a:pt x="47297" y="34159"/>
                      </a:ln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8" name="Freeform 32"/>
                <p:cNvSpPr/>
                <p:nvPr/>
              </p:nvSpPr>
              <p:spPr>
                <a:xfrm>
                  <a:off x="3718034" y="4243552"/>
                  <a:ext cx="162911" cy="349468"/>
                </a:xfrm>
                <a:custGeom>
                  <a:avLst/>
                  <a:gdLst>
                    <a:gd name="connsiteX0" fmla="*/ 49925 w 162911"/>
                    <a:gd name="connsiteY0" fmla="*/ 44669 h 349468"/>
                    <a:gd name="connsiteX1" fmla="*/ 160283 w 162911"/>
                    <a:gd name="connsiteY1" fmla="*/ 44669 h 349468"/>
                    <a:gd name="connsiteX2" fmla="*/ 34159 w 162911"/>
                    <a:gd name="connsiteY2" fmla="*/ 312682 h 349468"/>
                    <a:gd name="connsiteX3" fmla="*/ 2628 w 162911"/>
                    <a:gd name="connsiteY3" fmla="*/ 265386 h 349468"/>
                    <a:gd name="connsiteX4" fmla="*/ 49925 w 162911"/>
                    <a:gd name="connsiteY4" fmla="*/ 170793 h 349468"/>
                    <a:gd name="connsiteX5" fmla="*/ 49925 w 162911"/>
                    <a:gd name="connsiteY5" fmla="*/ 44669 h 3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11" h="349468">
                      <a:moveTo>
                        <a:pt x="49925" y="44669"/>
                      </a:moveTo>
                      <a:cubicBezTo>
                        <a:pt x="68318" y="23648"/>
                        <a:pt x="162911" y="0"/>
                        <a:pt x="160283" y="44669"/>
                      </a:cubicBezTo>
                      <a:cubicBezTo>
                        <a:pt x="157655" y="89338"/>
                        <a:pt x="60435" y="275896"/>
                        <a:pt x="34159" y="312682"/>
                      </a:cubicBezTo>
                      <a:cubicBezTo>
                        <a:pt x="7883" y="349468"/>
                        <a:pt x="0" y="289034"/>
                        <a:pt x="2628" y="265386"/>
                      </a:cubicBezTo>
                      <a:cubicBezTo>
                        <a:pt x="5256" y="241738"/>
                        <a:pt x="39415" y="202324"/>
                        <a:pt x="49925" y="170793"/>
                      </a:cubicBezTo>
                      <a:cubicBezTo>
                        <a:pt x="60435" y="139262"/>
                        <a:pt x="31532" y="65690"/>
                        <a:pt x="49925" y="44669"/>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sp>
              <p:nvSpPr>
                <p:cNvPr id="139" name="Freeform 34"/>
                <p:cNvSpPr/>
                <p:nvPr/>
              </p:nvSpPr>
              <p:spPr>
                <a:xfrm>
                  <a:off x="3794235" y="4267200"/>
                  <a:ext cx="136634" cy="307427"/>
                </a:xfrm>
                <a:custGeom>
                  <a:avLst/>
                  <a:gdLst>
                    <a:gd name="connsiteX0" fmla="*/ 84082 w 136634"/>
                    <a:gd name="connsiteY0" fmla="*/ 21021 h 307427"/>
                    <a:gd name="connsiteX1" fmla="*/ 131379 w 136634"/>
                    <a:gd name="connsiteY1" fmla="*/ 52552 h 307427"/>
                    <a:gd name="connsiteX2" fmla="*/ 115613 w 136634"/>
                    <a:gd name="connsiteY2" fmla="*/ 115614 h 307427"/>
                    <a:gd name="connsiteX3" fmla="*/ 84082 w 136634"/>
                    <a:gd name="connsiteY3" fmla="*/ 194441 h 307427"/>
                    <a:gd name="connsiteX4" fmla="*/ 21020 w 136634"/>
                    <a:gd name="connsiteY4" fmla="*/ 289034 h 307427"/>
                    <a:gd name="connsiteX5" fmla="*/ 5255 w 136634"/>
                    <a:gd name="connsiteY5" fmla="*/ 304800 h 307427"/>
                    <a:gd name="connsiteX6" fmla="*/ 5255 w 136634"/>
                    <a:gd name="connsiteY6" fmla="*/ 273269 h 307427"/>
                    <a:gd name="connsiteX7" fmla="*/ 36786 w 136634"/>
                    <a:gd name="connsiteY7" fmla="*/ 178676 h 307427"/>
                    <a:gd name="connsiteX8" fmla="*/ 84082 w 136634"/>
                    <a:gd name="connsiteY8" fmla="*/ 21021 h 3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34" h="307427">
                      <a:moveTo>
                        <a:pt x="84082" y="21021"/>
                      </a:moveTo>
                      <a:cubicBezTo>
                        <a:pt x="99848" y="0"/>
                        <a:pt x="126124" y="36787"/>
                        <a:pt x="131379" y="52552"/>
                      </a:cubicBezTo>
                      <a:cubicBezTo>
                        <a:pt x="136634" y="68317"/>
                        <a:pt x="123496" y="91966"/>
                        <a:pt x="115613" y="115614"/>
                      </a:cubicBezTo>
                      <a:cubicBezTo>
                        <a:pt x="107730" y="139262"/>
                        <a:pt x="99847" y="165538"/>
                        <a:pt x="84082" y="194441"/>
                      </a:cubicBezTo>
                      <a:cubicBezTo>
                        <a:pt x="68317" y="223344"/>
                        <a:pt x="34158" y="270641"/>
                        <a:pt x="21020" y="289034"/>
                      </a:cubicBezTo>
                      <a:cubicBezTo>
                        <a:pt x="7882" y="307427"/>
                        <a:pt x="7882" y="307427"/>
                        <a:pt x="5255" y="304800"/>
                      </a:cubicBezTo>
                      <a:cubicBezTo>
                        <a:pt x="2628" y="302173"/>
                        <a:pt x="0" y="294290"/>
                        <a:pt x="5255" y="273269"/>
                      </a:cubicBezTo>
                      <a:cubicBezTo>
                        <a:pt x="10510" y="252248"/>
                        <a:pt x="23648" y="212835"/>
                        <a:pt x="36786" y="178676"/>
                      </a:cubicBezTo>
                      <a:cubicBezTo>
                        <a:pt x="49924" y="144517"/>
                        <a:pt x="68316" y="42042"/>
                        <a:pt x="84082" y="21021"/>
                      </a:cubicBezTo>
                      <a:close/>
                    </a:path>
                  </a:pathLst>
                </a:custGeom>
                <a:solidFill>
                  <a:srgbClr val="C9C2D1">
                    <a:lumMod val="20000"/>
                    <a:lumOff val="80000"/>
                  </a:srgbClr>
                </a:solid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0" name="Straight Connector 41"/>
                <p:cNvCxnSpPr/>
                <p:nvPr/>
              </p:nvCxnSpPr>
              <p:spPr>
                <a:xfrm flipV="1">
                  <a:off x="3929058" y="4286255"/>
                  <a:ext cx="648000" cy="1"/>
                </a:xfrm>
                <a:prstGeom prst="line">
                  <a:avLst/>
                </a:prstGeom>
                <a:noFill/>
                <a:ln w="9525" cap="flat" cmpd="sng" algn="ctr">
                  <a:solidFill>
                    <a:srgbClr val="7E6BC9">
                      <a:shade val="48000"/>
                      <a:satMod val="110000"/>
                    </a:srgbClr>
                  </a:solidFill>
                  <a:prstDash val="solid"/>
                </a:ln>
                <a:effectLst/>
              </p:spPr>
            </p:cxnSp>
            <p:cxnSp>
              <p:nvCxnSpPr>
                <p:cNvPr id="141" name="Straight Connector 43"/>
                <p:cNvCxnSpPr/>
                <p:nvPr/>
              </p:nvCxnSpPr>
              <p:spPr>
                <a:xfrm flipV="1">
                  <a:off x="4000496" y="3857628"/>
                  <a:ext cx="540000" cy="1"/>
                </a:xfrm>
                <a:prstGeom prst="line">
                  <a:avLst/>
                </a:prstGeom>
                <a:noFill/>
                <a:ln w="9525" cap="flat" cmpd="sng" algn="ctr">
                  <a:solidFill>
                    <a:srgbClr val="7E6BC9">
                      <a:shade val="48000"/>
                      <a:satMod val="110000"/>
                    </a:srgbClr>
                  </a:solidFill>
                  <a:prstDash val="solid"/>
                </a:ln>
                <a:effectLst/>
              </p:spPr>
            </p:cxnSp>
            <p:cxnSp>
              <p:nvCxnSpPr>
                <p:cNvPr id="142" name="Straight Connector 45"/>
                <p:cNvCxnSpPr/>
                <p:nvPr/>
              </p:nvCxnSpPr>
              <p:spPr>
                <a:xfrm rot="10800000" flipV="1">
                  <a:off x="714348" y="2928934"/>
                  <a:ext cx="857256" cy="642942"/>
                </a:xfrm>
                <a:prstGeom prst="line">
                  <a:avLst/>
                </a:prstGeom>
                <a:noFill/>
                <a:ln w="25400" cap="flat" cmpd="sng" algn="ctr">
                  <a:solidFill>
                    <a:sysClr val="windowText" lastClr="000000"/>
                  </a:solidFill>
                  <a:prstDash val="solid"/>
                  <a:headEnd type="oval" w="med" len="med"/>
                  <a:tailEnd type="triangle" w="med" len="med"/>
                </a:ln>
                <a:effectLst>
                  <a:outerShdw blurRad="130000" dist="101600" dir="2700000" algn="tl" rotWithShape="0">
                    <a:srgbClr val="000000">
                      <a:alpha val="35000"/>
                    </a:srgbClr>
                  </a:outerShdw>
                </a:effectLst>
              </p:spPr>
            </p:cxnSp>
            <p:cxnSp>
              <p:nvCxnSpPr>
                <p:cNvPr id="143" name="Straight Arrow Connector 49"/>
                <p:cNvCxnSpPr/>
                <p:nvPr/>
              </p:nvCxnSpPr>
              <p:spPr>
                <a:xfrm rot="16200000" flipV="1">
                  <a:off x="4214248" y="3928504"/>
                  <a:ext cx="144000" cy="0"/>
                </a:xfrm>
                <a:prstGeom prst="straightConnector1">
                  <a:avLst/>
                </a:prstGeom>
                <a:noFill/>
                <a:ln w="9525" cap="flat" cmpd="sng" algn="ctr">
                  <a:solidFill>
                    <a:sysClr val="windowText" lastClr="000000">
                      <a:shade val="48000"/>
                      <a:satMod val="110000"/>
                    </a:sysClr>
                  </a:solidFill>
                  <a:prstDash val="solid"/>
                  <a:tailEnd type="arrow"/>
                </a:ln>
                <a:effectLst/>
              </p:spPr>
            </p:cxnSp>
            <p:cxnSp>
              <p:nvCxnSpPr>
                <p:cNvPr id="144" name="Straight Arrow Connector 51"/>
                <p:cNvCxnSpPr/>
                <p:nvPr/>
              </p:nvCxnSpPr>
              <p:spPr>
                <a:xfrm rot="16200000" flipV="1">
                  <a:off x="4214248" y="4214256"/>
                  <a:ext cx="144000" cy="0"/>
                </a:xfrm>
                <a:prstGeom prst="straightConnector1">
                  <a:avLst/>
                </a:prstGeom>
                <a:noFill/>
                <a:ln w="9525" cap="flat" cmpd="sng" algn="ctr">
                  <a:solidFill>
                    <a:sysClr val="windowText" lastClr="000000">
                      <a:shade val="48000"/>
                      <a:satMod val="110000"/>
                    </a:sysClr>
                  </a:solidFill>
                  <a:prstDash val="solid"/>
                  <a:headEnd type="arrow" w="med" len="med"/>
                  <a:tailEnd type="none" w="med" len="med"/>
                </a:ln>
                <a:effectLst/>
              </p:spPr>
            </p:cxnSp>
            <p:sp>
              <p:nvSpPr>
                <p:cNvPr id="145" name="TextBox 144"/>
                <p:cNvSpPr txBox="1"/>
                <p:nvPr/>
              </p:nvSpPr>
              <p:spPr>
                <a:xfrm>
                  <a:off x="4000496" y="3953208"/>
                  <a:ext cx="59182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100" b="1" i="0" u="none" strike="noStrike" kern="0" cap="none" spc="0" normalizeH="0" baseline="0" noProof="0" dirty="0" smtClean="0">
                      <a:ln>
                        <a:noFill/>
                      </a:ln>
                      <a:solidFill>
                        <a:prstClr val="black"/>
                      </a:solidFill>
                      <a:effectLst/>
                      <a:uLnTx/>
                      <a:uFillTx/>
                      <a:latin typeface="Calibri"/>
                    </a:rPr>
                    <a:t>20</a:t>
                  </a:r>
                  <a:r>
                    <a:rPr kumimoji="0" lang="en-GB" sz="1100" b="1" i="0" u="none" strike="noStrike" kern="0" cap="none" spc="0" normalizeH="0" baseline="0" noProof="0" dirty="0" smtClean="0">
                      <a:ln>
                        <a:noFill/>
                      </a:ln>
                      <a:solidFill>
                        <a:prstClr val="black"/>
                      </a:solidFill>
                      <a:effectLst/>
                      <a:uLnTx/>
                      <a:uFillTx/>
                      <a:latin typeface="Calibri"/>
                    </a:rPr>
                    <a:t> mm</a:t>
                  </a:r>
                  <a:endParaRPr kumimoji="0" lang="el-GR" sz="1100" b="1" i="0" u="none" strike="noStrike" kern="0" cap="none" spc="0" normalizeH="0" baseline="0" noProof="0" dirty="0" smtClean="0">
                    <a:ln>
                      <a:noFill/>
                    </a:ln>
                    <a:solidFill>
                      <a:prstClr val="black"/>
                    </a:solidFill>
                    <a:effectLst/>
                    <a:uLnTx/>
                    <a:uFillTx/>
                    <a:latin typeface="Calibri"/>
                  </a:endParaRPr>
                </a:p>
              </p:txBody>
            </p:sp>
          </p:grpSp>
          <p:sp>
            <p:nvSpPr>
              <p:cNvPr id="82" name="Curved Down Arrow 54"/>
              <p:cNvSpPr/>
              <p:nvPr/>
            </p:nvSpPr>
            <p:spPr>
              <a:xfrm rot="3602545">
                <a:off x="590760" y="2381291"/>
                <a:ext cx="324000" cy="180000"/>
              </a:xfrm>
              <a:prstGeom prst="curvedDownArrow">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grpSp>
            <p:nvGrpSpPr>
              <p:cNvPr id="83" name="Group 79"/>
              <p:cNvGrpSpPr/>
              <p:nvPr/>
            </p:nvGrpSpPr>
            <p:grpSpPr>
              <a:xfrm>
                <a:off x="4960286" y="1571612"/>
                <a:ext cx="3079530" cy="3318189"/>
                <a:chOff x="4960286" y="1571612"/>
                <a:chExt cx="3079530" cy="3318189"/>
              </a:xfrm>
            </p:grpSpPr>
            <p:sp>
              <p:nvSpPr>
                <p:cNvPr id="86" name="Freeform 56"/>
                <p:cNvSpPr/>
                <p:nvPr/>
              </p:nvSpPr>
              <p:spPr>
                <a:xfrm>
                  <a:off x="5373586" y="2048184"/>
                  <a:ext cx="2556000" cy="2228191"/>
                </a:xfrm>
                <a:custGeom>
                  <a:avLst/>
                  <a:gdLst>
                    <a:gd name="connsiteX0" fmla="*/ 286407 w 2561897"/>
                    <a:gd name="connsiteY0" fmla="*/ 207578 h 2228191"/>
                    <a:gd name="connsiteX1" fmla="*/ 317938 w 2561897"/>
                    <a:gd name="connsiteY1" fmla="*/ 112985 h 2228191"/>
                    <a:gd name="connsiteX2" fmla="*/ 317938 w 2561897"/>
                    <a:gd name="connsiteY2" fmla="*/ 112985 h 2228191"/>
                    <a:gd name="connsiteX3" fmla="*/ 317938 w 2561897"/>
                    <a:gd name="connsiteY3" fmla="*/ 112985 h 2228191"/>
                    <a:gd name="connsiteX4" fmla="*/ 286407 w 2561897"/>
                    <a:gd name="connsiteY4" fmla="*/ 65689 h 2228191"/>
                    <a:gd name="connsiteX5" fmla="*/ 317938 w 2561897"/>
                    <a:gd name="connsiteY5" fmla="*/ 49923 h 2228191"/>
                    <a:gd name="connsiteX6" fmla="*/ 160283 w 2561897"/>
                    <a:gd name="connsiteY6" fmla="*/ 2627 h 2228191"/>
                    <a:gd name="connsiteX7" fmla="*/ 81456 w 2561897"/>
                    <a:gd name="connsiteY7" fmla="*/ 34158 h 2228191"/>
                    <a:gd name="connsiteX8" fmla="*/ 2628 w 2561897"/>
                    <a:gd name="connsiteY8" fmla="*/ 112985 h 2228191"/>
                    <a:gd name="connsiteX9" fmla="*/ 65690 w 2561897"/>
                    <a:gd name="connsiteY9" fmla="*/ 380999 h 2228191"/>
                    <a:gd name="connsiteX10" fmla="*/ 191814 w 2561897"/>
                    <a:gd name="connsiteY10" fmla="*/ 759371 h 2228191"/>
                    <a:gd name="connsiteX11" fmla="*/ 239111 w 2561897"/>
                    <a:gd name="connsiteY11" fmla="*/ 1058916 h 2228191"/>
                    <a:gd name="connsiteX12" fmla="*/ 254876 w 2561897"/>
                    <a:gd name="connsiteY12" fmla="*/ 1311164 h 2228191"/>
                    <a:gd name="connsiteX13" fmla="*/ 270642 w 2561897"/>
                    <a:gd name="connsiteY13" fmla="*/ 1531882 h 2228191"/>
                    <a:gd name="connsiteX14" fmla="*/ 444063 w 2561897"/>
                    <a:gd name="connsiteY14" fmla="*/ 1705302 h 2228191"/>
                    <a:gd name="connsiteX15" fmla="*/ 727842 w 2561897"/>
                    <a:gd name="connsiteY15" fmla="*/ 1768364 h 2228191"/>
                    <a:gd name="connsiteX16" fmla="*/ 964325 w 2561897"/>
                    <a:gd name="connsiteY16" fmla="*/ 1847192 h 2228191"/>
                    <a:gd name="connsiteX17" fmla="*/ 1768366 w 2561897"/>
                    <a:gd name="connsiteY17" fmla="*/ 2146737 h 2228191"/>
                    <a:gd name="connsiteX18" fmla="*/ 2162504 w 2561897"/>
                    <a:gd name="connsiteY18" fmla="*/ 2225564 h 2228191"/>
                    <a:gd name="connsiteX19" fmla="*/ 2351690 w 2561897"/>
                    <a:gd name="connsiteY19" fmla="*/ 2162502 h 2228191"/>
                    <a:gd name="connsiteX20" fmla="*/ 2525111 w 2561897"/>
                    <a:gd name="connsiteY20" fmla="*/ 2067909 h 2228191"/>
                    <a:gd name="connsiteX21" fmla="*/ 2525111 w 2561897"/>
                    <a:gd name="connsiteY21" fmla="*/ 1878723 h 2228191"/>
                    <a:gd name="connsiteX22" fmla="*/ 2525111 w 2561897"/>
                    <a:gd name="connsiteY22" fmla="*/ 1736833 h 2228191"/>
                    <a:gd name="connsiteX23" fmla="*/ 2477814 w 2561897"/>
                    <a:gd name="connsiteY23" fmla="*/ 1579178 h 2228191"/>
                    <a:gd name="connsiteX24" fmla="*/ 2525111 w 2561897"/>
                    <a:gd name="connsiteY24" fmla="*/ 1405758 h 2228191"/>
                    <a:gd name="connsiteX25" fmla="*/ 2556642 w 2561897"/>
                    <a:gd name="connsiteY25" fmla="*/ 1342695 h 2228191"/>
                    <a:gd name="connsiteX26" fmla="*/ 2493580 w 2561897"/>
                    <a:gd name="connsiteY26" fmla="*/ 1374227 h 2228191"/>
                    <a:gd name="connsiteX27" fmla="*/ 2462049 w 2561897"/>
                    <a:gd name="connsiteY27" fmla="*/ 1311164 h 2228191"/>
                    <a:gd name="connsiteX28" fmla="*/ 2446283 w 2561897"/>
                    <a:gd name="connsiteY28" fmla="*/ 1358461 h 2228191"/>
                    <a:gd name="connsiteX29" fmla="*/ 2351690 w 2561897"/>
                    <a:gd name="connsiteY29" fmla="*/ 1374227 h 2228191"/>
                    <a:gd name="connsiteX30" fmla="*/ 2351690 w 2561897"/>
                    <a:gd name="connsiteY30" fmla="*/ 1311164 h 2228191"/>
                    <a:gd name="connsiteX31" fmla="*/ 2272863 w 2561897"/>
                    <a:gd name="connsiteY31" fmla="*/ 1374227 h 2228191"/>
                    <a:gd name="connsiteX32" fmla="*/ 2194035 w 2561897"/>
                    <a:gd name="connsiteY32" fmla="*/ 1279633 h 2228191"/>
                    <a:gd name="connsiteX33" fmla="*/ 2178269 w 2561897"/>
                    <a:gd name="connsiteY33" fmla="*/ 1279633 h 2228191"/>
                    <a:gd name="connsiteX34" fmla="*/ 2178269 w 2561897"/>
                    <a:gd name="connsiteY34" fmla="*/ 1263868 h 2228191"/>
                    <a:gd name="connsiteX35" fmla="*/ 2115207 w 2561897"/>
                    <a:gd name="connsiteY35" fmla="*/ 1295399 h 2228191"/>
                    <a:gd name="connsiteX36" fmla="*/ 2178269 w 2561897"/>
                    <a:gd name="connsiteY36" fmla="*/ 1279633 h 2228191"/>
                    <a:gd name="connsiteX37" fmla="*/ 2146738 w 2561897"/>
                    <a:gd name="connsiteY37" fmla="*/ 1358461 h 2228191"/>
                    <a:gd name="connsiteX38" fmla="*/ 2067911 w 2561897"/>
                    <a:gd name="connsiteY38" fmla="*/ 1358461 h 2228191"/>
                    <a:gd name="connsiteX39" fmla="*/ 2004849 w 2561897"/>
                    <a:gd name="connsiteY39" fmla="*/ 1248102 h 2228191"/>
                    <a:gd name="connsiteX40" fmla="*/ 2004849 w 2561897"/>
                    <a:gd name="connsiteY40" fmla="*/ 1216571 h 2228191"/>
                    <a:gd name="connsiteX41" fmla="*/ 1957552 w 2561897"/>
                    <a:gd name="connsiteY41" fmla="*/ 1326930 h 2228191"/>
                    <a:gd name="connsiteX42" fmla="*/ 1752600 w 2561897"/>
                    <a:gd name="connsiteY42" fmla="*/ 1311164 h 2228191"/>
                    <a:gd name="connsiteX43" fmla="*/ 1689538 w 2561897"/>
                    <a:gd name="connsiteY43" fmla="*/ 1248102 h 2228191"/>
                    <a:gd name="connsiteX44" fmla="*/ 1610711 w 2561897"/>
                    <a:gd name="connsiteY44" fmla="*/ 1311164 h 2228191"/>
                    <a:gd name="connsiteX45" fmla="*/ 1468821 w 2561897"/>
                    <a:gd name="connsiteY45" fmla="*/ 1295399 h 2228191"/>
                    <a:gd name="connsiteX46" fmla="*/ 1421525 w 2561897"/>
                    <a:gd name="connsiteY46" fmla="*/ 1216571 h 2228191"/>
                    <a:gd name="connsiteX47" fmla="*/ 1405759 w 2561897"/>
                    <a:gd name="connsiteY47" fmla="*/ 1200806 h 2228191"/>
                    <a:gd name="connsiteX48" fmla="*/ 1311166 w 2561897"/>
                    <a:gd name="connsiteY48" fmla="*/ 1263868 h 2228191"/>
                    <a:gd name="connsiteX49" fmla="*/ 1200807 w 2561897"/>
                    <a:gd name="connsiteY49" fmla="*/ 1200806 h 2228191"/>
                    <a:gd name="connsiteX50" fmla="*/ 1216573 w 2561897"/>
                    <a:gd name="connsiteY50" fmla="*/ 1090447 h 2228191"/>
                    <a:gd name="connsiteX51" fmla="*/ 1216573 w 2561897"/>
                    <a:gd name="connsiteY51" fmla="*/ 1090447 h 2228191"/>
                    <a:gd name="connsiteX52" fmla="*/ 1200807 w 2561897"/>
                    <a:gd name="connsiteY52" fmla="*/ 1043151 h 2228191"/>
                    <a:gd name="connsiteX53" fmla="*/ 1216573 w 2561897"/>
                    <a:gd name="connsiteY53" fmla="*/ 901261 h 2228191"/>
                    <a:gd name="connsiteX54" fmla="*/ 1090449 w 2561897"/>
                    <a:gd name="connsiteY54" fmla="*/ 775137 h 2228191"/>
                    <a:gd name="connsiteX55" fmla="*/ 1106214 w 2561897"/>
                    <a:gd name="connsiteY55" fmla="*/ 727840 h 2228191"/>
                    <a:gd name="connsiteX56" fmla="*/ 1153511 w 2561897"/>
                    <a:gd name="connsiteY56" fmla="*/ 428295 h 2228191"/>
                    <a:gd name="connsiteX57" fmla="*/ 1121980 w 2561897"/>
                    <a:gd name="connsiteY57" fmla="*/ 160282 h 2228191"/>
                    <a:gd name="connsiteX58" fmla="*/ 1011621 w 2561897"/>
                    <a:gd name="connsiteY58" fmla="*/ 97220 h 2228191"/>
                    <a:gd name="connsiteX59" fmla="*/ 1011621 w 2561897"/>
                    <a:gd name="connsiteY59" fmla="*/ 97220 h 2228191"/>
                    <a:gd name="connsiteX60" fmla="*/ 917028 w 2561897"/>
                    <a:gd name="connsiteY60" fmla="*/ 34158 h 2228191"/>
                    <a:gd name="connsiteX61" fmla="*/ 917028 w 2561897"/>
                    <a:gd name="connsiteY61" fmla="*/ 144516 h 2228191"/>
                    <a:gd name="connsiteX62" fmla="*/ 822435 w 2561897"/>
                    <a:gd name="connsiteY62" fmla="*/ 302171 h 2228191"/>
                    <a:gd name="connsiteX63" fmla="*/ 759373 w 2561897"/>
                    <a:gd name="connsiteY63" fmla="*/ 380999 h 2228191"/>
                    <a:gd name="connsiteX64" fmla="*/ 649014 w 2561897"/>
                    <a:gd name="connsiteY64" fmla="*/ 396764 h 2228191"/>
                    <a:gd name="connsiteX65" fmla="*/ 570187 w 2561897"/>
                    <a:gd name="connsiteY65" fmla="*/ 396764 h 2228191"/>
                    <a:gd name="connsiteX66" fmla="*/ 507125 w 2561897"/>
                    <a:gd name="connsiteY66" fmla="*/ 365233 h 2228191"/>
                    <a:gd name="connsiteX67" fmla="*/ 349469 w 2561897"/>
                    <a:gd name="connsiteY67" fmla="*/ 254875 h 2228191"/>
                    <a:gd name="connsiteX68" fmla="*/ 286407 w 2561897"/>
                    <a:gd name="connsiteY68" fmla="*/ 207578 h 22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61897" h="2228191">
                      <a:moveTo>
                        <a:pt x="286407" y="207578"/>
                      </a:moveTo>
                      <a:lnTo>
                        <a:pt x="317938" y="112985"/>
                      </a:lnTo>
                      <a:lnTo>
                        <a:pt x="317938" y="112985"/>
                      </a:lnTo>
                      <a:lnTo>
                        <a:pt x="317938" y="112985"/>
                      </a:lnTo>
                      <a:cubicBezTo>
                        <a:pt x="312683" y="105102"/>
                        <a:pt x="286407" y="76199"/>
                        <a:pt x="286407" y="65689"/>
                      </a:cubicBezTo>
                      <a:cubicBezTo>
                        <a:pt x="286407" y="55179"/>
                        <a:pt x="338959" y="60433"/>
                        <a:pt x="317938" y="49923"/>
                      </a:cubicBezTo>
                      <a:cubicBezTo>
                        <a:pt x="296917" y="39413"/>
                        <a:pt x="199697" y="5255"/>
                        <a:pt x="160283" y="2627"/>
                      </a:cubicBezTo>
                      <a:cubicBezTo>
                        <a:pt x="120869" y="0"/>
                        <a:pt x="107732" y="15765"/>
                        <a:pt x="81456" y="34158"/>
                      </a:cubicBezTo>
                      <a:cubicBezTo>
                        <a:pt x="55180" y="52551"/>
                        <a:pt x="5256" y="55178"/>
                        <a:pt x="2628" y="112985"/>
                      </a:cubicBezTo>
                      <a:cubicBezTo>
                        <a:pt x="0" y="170792"/>
                        <a:pt x="34159" y="273268"/>
                        <a:pt x="65690" y="380999"/>
                      </a:cubicBezTo>
                      <a:cubicBezTo>
                        <a:pt x="97221" y="488730"/>
                        <a:pt x="162911" y="646385"/>
                        <a:pt x="191814" y="759371"/>
                      </a:cubicBezTo>
                      <a:cubicBezTo>
                        <a:pt x="220718" y="872357"/>
                        <a:pt x="228601" y="966951"/>
                        <a:pt x="239111" y="1058916"/>
                      </a:cubicBezTo>
                      <a:cubicBezTo>
                        <a:pt x="249621" y="1150881"/>
                        <a:pt x="249621" y="1232337"/>
                        <a:pt x="254876" y="1311164"/>
                      </a:cubicBezTo>
                      <a:cubicBezTo>
                        <a:pt x="260131" y="1389991"/>
                        <a:pt x="239111" y="1466193"/>
                        <a:pt x="270642" y="1531882"/>
                      </a:cubicBezTo>
                      <a:cubicBezTo>
                        <a:pt x="302173" y="1597571"/>
                        <a:pt x="367863" y="1665888"/>
                        <a:pt x="444063" y="1705302"/>
                      </a:cubicBezTo>
                      <a:cubicBezTo>
                        <a:pt x="520263" y="1744716"/>
                        <a:pt x="641132" y="1744716"/>
                        <a:pt x="727842" y="1768364"/>
                      </a:cubicBezTo>
                      <a:cubicBezTo>
                        <a:pt x="814552" y="1792012"/>
                        <a:pt x="964325" y="1847192"/>
                        <a:pt x="964325" y="1847192"/>
                      </a:cubicBezTo>
                      <a:cubicBezTo>
                        <a:pt x="1137746" y="1910254"/>
                        <a:pt x="1568670" y="2083675"/>
                        <a:pt x="1768366" y="2146737"/>
                      </a:cubicBezTo>
                      <a:cubicBezTo>
                        <a:pt x="1968062" y="2209799"/>
                        <a:pt x="2065283" y="2222937"/>
                        <a:pt x="2162504" y="2225564"/>
                      </a:cubicBezTo>
                      <a:cubicBezTo>
                        <a:pt x="2259725" y="2228191"/>
                        <a:pt x="2291256" y="2188778"/>
                        <a:pt x="2351690" y="2162502"/>
                      </a:cubicBezTo>
                      <a:cubicBezTo>
                        <a:pt x="2412124" y="2136226"/>
                        <a:pt x="2496208" y="2115206"/>
                        <a:pt x="2525111" y="2067909"/>
                      </a:cubicBezTo>
                      <a:cubicBezTo>
                        <a:pt x="2554015" y="2020613"/>
                        <a:pt x="2525111" y="1878723"/>
                        <a:pt x="2525111" y="1878723"/>
                      </a:cubicBezTo>
                      <a:cubicBezTo>
                        <a:pt x="2525111" y="1823544"/>
                        <a:pt x="2532994" y="1786757"/>
                        <a:pt x="2525111" y="1736833"/>
                      </a:cubicBezTo>
                      <a:cubicBezTo>
                        <a:pt x="2517228" y="1686909"/>
                        <a:pt x="2477814" y="1634357"/>
                        <a:pt x="2477814" y="1579178"/>
                      </a:cubicBezTo>
                      <a:cubicBezTo>
                        <a:pt x="2477814" y="1523999"/>
                        <a:pt x="2511973" y="1445172"/>
                        <a:pt x="2525111" y="1405758"/>
                      </a:cubicBezTo>
                      <a:cubicBezTo>
                        <a:pt x="2538249" y="1366344"/>
                        <a:pt x="2561897" y="1347950"/>
                        <a:pt x="2556642" y="1342695"/>
                      </a:cubicBezTo>
                      <a:cubicBezTo>
                        <a:pt x="2551387" y="1337440"/>
                        <a:pt x="2509345" y="1379482"/>
                        <a:pt x="2493580" y="1374227"/>
                      </a:cubicBezTo>
                      <a:cubicBezTo>
                        <a:pt x="2477815" y="1368972"/>
                        <a:pt x="2469932" y="1313792"/>
                        <a:pt x="2462049" y="1311164"/>
                      </a:cubicBezTo>
                      <a:cubicBezTo>
                        <a:pt x="2454166" y="1308536"/>
                        <a:pt x="2464676" y="1347951"/>
                        <a:pt x="2446283" y="1358461"/>
                      </a:cubicBezTo>
                      <a:cubicBezTo>
                        <a:pt x="2427890" y="1368971"/>
                        <a:pt x="2367456" y="1382110"/>
                        <a:pt x="2351690" y="1374227"/>
                      </a:cubicBezTo>
                      <a:cubicBezTo>
                        <a:pt x="2335925" y="1366344"/>
                        <a:pt x="2364828" y="1311164"/>
                        <a:pt x="2351690" y="1311164"/>
                      </a:cubicBezTo>
                      <a:cubicBezTo>
                        <a:pt x="2338552" y="1311164"/>
                        <a:pt x="2299139" y="1379482"/>
                        <a:pt x="2272863" y="1374227"/>
                      </a:cubicBezTo>
                      <a:cubicBezTo>
                        <a:pt x="2246587" y="1368972"/>
                        <a:pt x="2209801" y="1295399"/>
                        <a:pt x="2194035" y="1279633"/>
                      </a:cubicBezTo>
                      <a:cubicBezTo>
                        <a:pt x="2178269" y="1263867"/>
                        <a:pt x="2180897" y="1282260"/>
                        <a:pt x="2178269" y="1279633"/>
                      </a:cubicBezTo>
                      <a:cubicBezTo>
                        <a:pt x="2175641" y="1277006"/>
                        <a:pt x="2188779" y="1261240"/>
                        <a:pt x="2178269" y="1263868"/>
                      </a:cubicBezTo>
                      <a:cubicBezTo>
                        <a:pt x="2167759" y="1266496"/>
                        <a:pt x="2115207" y="1292772"/>
                        <a:pt x="2115207" y="1295399"/>
                      </a:cubicBezTo>
                      <a:cubicBezTo>
                        <a:pt x="2115207" y="1298026"/>
                        <a:pt x="2173014" y="1269123"/>
                        <a:pt x="2178269" y="1279633"/>
                      </a:cubicBezTo>
                      <a:cubicBezTo>
                        <a:pt x="2183524" y="1290143"/>
                        <a:pt x="2165131" y="1345323"/>
                        <a:pt x="2146738" y="1358461"/>
                      </a:cubicBezTo>
                      <a:cubicBezTo>
                        <a:pt x="2128345" y="1371599"/>
                        <a:pt x="2091559" y="1376854"/>
                        <a:pt x="2067911" y="1358461"/>
                      </a:cubicBezTo>
                      <a:cubicBezTo>
                        <a:pt x="2044263" y="1340068"/>
                        <a:pt x="2015359" y="1271750"/>
                        <a:pt x="2004849" y="1248102"/>
                      </a:cubicBezTo>
                      <a:cubicBezTo>
                        <a:pt x="1994339" y="1224454"/>
                        <a:pt x="2012732" y="1203433"/>
                        <a:pt x="2004849" y="1216571"/>
                      </a:cubicBezTo>
                      <a:cubicBezTo>
                        <a:pt x="1996966" y="1229709"/>
                        <a:pt x="1999593" y="1311165"/>
                        <a:pt x="1957552" y="1326930"/>
                      </a:cubicBezTo>
                      <a:cubicBezTo>
                        <a:pt x="1915511" y="1342695"/>
                        <a:pt x="1797269" y="1324302"/>
                        <a:pt x="1752600" y="1311164"/>
                      </a:cubicBezTo>
                      <a:cubicBezTo>
                        <a:pt x="1707931" y="1298026"/>
                        <a:pt x="1713186" y="1248102"/>
                        <a:pt x="1689538" y="1248102"/>
                      </a:cubicBezTo>
                      <a:cubicBezTo>
                        <a:pt x="1665890" y="1248102"/>
                        <a:pt x="1647497" y="1303281"/>
                        <a:pt x="1610711" y="1311164"/>
                      </a:cubicBezTo>
                      <a:cubicBezTo>
                        <a:pt x="1573925" y="1319047"/>
                        <a:pt x="1500352" y="1311165"/>
                        <a:pt x="1468821" y="1295399"/>
                      </a:cubicBezTo>
                      <a:cubicBezTo>
                        <a:pt x="1437290" y="1279634"/>
                        <a:pt x="1432035" y="1232337"/>
                        <a:pt x="1421525" y="1216571"/>
                      </a:cubicBezTo>
                      <a:cubicBezTo>
                        <a:pt x="1411015" y="1200806"/>
                        <a:pt x="1424152" y="1192923"/>
                        <a:pt x="1405759" y="1200806"/>
                      </a:cubicBezTo>
                      <a:cubicBezTo>
                        <a:pt x="1387366" y="1208689"/>
                        <a:pt x="1345325" y="1263868"/>
                        <a:pt x="1311166" y="1263868"/>
                      </a:cubicBezTo>
                      <a:cubicBezTo>
                        <a:pt x="1277007" y="1263868"/>
                        <a:pt x="1216573" y="1229710"/>
                        <a:pt x="1200807" y="1200806"/>
                      </a:cubicBezTo>
                      <a:cubicBezTo>
                        <a:pt x="1185042" y="1171903"/>
                        <a:pt x="1216573" y="1090447"/>
                        <a:pt x="1216573" y="1090447"/>
                      </a:cubicBezTo>
                      <a:lnTo>
                        <a:pt x="1216573" y="1090447"/>
                      </a:lnTo>
                      <a:cubicBezTo>
                        <a:pt x="1213945" y="1082564"/>
                        <a:pt x="1200807" y="1074682"/>
                        <a:pt x="1200807" y="1043151"/>
                      </a:cubicBezTo>
                      <a:cubicBezTo>
                        <a:pt x="1200807" y="1011620"/>
                        <a:pt x="1234966" y="945930"/>
                        <a:pt x="1216573" y="901261"/>
                      </a:cubicBezTo>
                      <a:cubicBezTo>
                        <a:pt x="1198180" y="856592"/>
                        <a:pt x="1108842" y="804040"/>
                        <a:pt x="1090449" y="775137"/>
                      </a:cubicBezTo>
                      <a:cubicBezTo>
                        <a:pt x="1072056" y="746234"/>
                        <a:pt x="1095704" y="785647"/>
                        <a:pt x="1106214" y="727840"/>
                      </a:cubicBezTo>
                      <a:cubicBezTo>
                        <a:pt x="1116724" y="670033"/>
                        <a:pt x="1150883" y="522888"/>
                        <a:pt x="1153511" y="428295"/>
                      </a:cubicBezTo>
                      <a:cubicBezTo>
                        <a:pt x="1156139" y="333702"/>
                        <a:pt x="1145628" y="215461"/>
                        <a:pt x="1121980" y="160282"/>
                      </a:cubicBezTo>
                      <a:cubicBezTo>
                        <a:pt x="1098332" y="105103"/>
                        <a:pt x="1011621" y="97220"/>
                        <a:pt x="1011621" y="97220"/>
                      </a:cubicBezTo>
                      <a:lnTo>
                        <a:pt x="1011621" y="97220"/>
                      </a:lnTo>
                      <a:cubicBezTo>
                        <a:pt x="995856" y="86710"/>
                        <a:pt x="932794" y="26275"/>
                        <a:pt x="917028" y="34158"/>
                      </a:cubicBezTo>
                      <a:cubicBezTo>
                        <a:pt x="901263" y="42041"/>
                        <a:pt x="932793" y="99847"/>
                        <a:pt x="917028" y="144516"/>
                      </a:cubicBezTo>
                      <a:cubicBezTo>
                        <a:pt x="901263" y="189185"/>
                        <a:pt x="848711" y="262757"/>
                        <a:pt x="822435" y="302171"/>
                      </a:cubicBezTo>
                      <a:cubicBezTo>
                        <a:pt x="796159" y="341585"/>
                        <a:pt x="788277" y="365234"/>
                        <a:pt x="759373" y="380999"/>
                      </a:cubicBezTo>
                      <a:cubicBezTo>
                        <a:pt x="730470" y="396765"/>
                        <a:pt x="680545" y="394137"/>
                        <a:pt x="649014" y="396764"/>
                      </a:cubicBezTo>
                      <a:cubicBezTo>
                        <a:pt x="617483" y="399391"/>
                        <a:pt x="593835" y="402019"/>
                        <a:pt x="570187" y="396764"/>
                      </a:cubicBezTo>
                      <a:cubicBezTo>
                        <a:pt x="546539" y="391509"/>
                        <a:pt x="543911" y="388881"/>
                        <a:pt x="507125" y="365233"/>
                      </a:cubicBezTo>
                      <a:cubicBezTo>
                        <a:pt x="470339" y="341585"/>
                        <a:pt x="383628" y="281151"/>
                        <a:pt x="349469" y="254875"/>
                      </a:cubicBezTo>
                      <a:cubicBezTo>
                        <a:pt x="315310" y="228599"/>
                        <a:pt x="308741" y="218088"/>
                        <a:pt x="286407" y="207578"/>
                      </a:cubicBezTo>
                      <a:close/>
                    </a:path>
                  </a:pathLst>
                </a:custGeom>
                <a:solidFill>
                  <a:srgbClr val="CEB966">
                    <a:lumMod val="60000"/>
                    <a:lumOff val="40000"/>
                  </a:srgbClr>
                </a:solidFill>
                <a:ln w="635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57"/>
                <p:cNvSpPr/>
                <p:nvPr/>
              </p:nvSpPr>
              <p:spPr>
                <a:xfrm>
                  <a:off x="4960286" y="1980691"/>
                  <a:ext cx="3011213" cy="1079938"/>
                </a:xfrm>
                <a:custGeom>
                  <a:avLst/>
                  <a:gdLst>
                    <a:gd name="connsiteX0" fmla="*/ 0 w 3011213"/>
                    <a:gd name="connsiteY0" fmla="*/ 97221 h 1079938"/>
                    <a:gd name="connsiteX1" fmla="*/ 157655 w 3011213"/>
                    <a:gd name="connsiteY1" fmla="*/ 2628 h 1079938"/>
                    <a:gd name="connsiteX2" fmla="*/ 315310 w 3011213"/>
                    <a:gd name="connsiteY2" fmla="*/ 112987 h 1079938"/>
                    <a:gd name="connsiteX3" fmla="*/ 409903 w 3011213"/>
                    <a:gd name="connsiteY3" fmla="*/ 160283 h 1079938"/>
                    <a:gd name="connsiteX4" fmla="*/ 378372 w 3011213"/>
                    <a:gd name="connsiteY4" fmla="*/ 112987 h 1079938"/>
                    <a:gd name="connsiteX5" fmla="*/ 488731 w 3011213"/>
                    <a:gd name="connsiteY5" fmla="*/ 49925 h 1079938"/>
                    <a:gd name="connsiteX6" fmla="*/ 614855 w 3011213"/>
                    <a:gd name="connsiteY6" fmla="*/ 49925 h 1079938"/>
                    <a:gd name="connsiteX7" fmla="*/ 772510 w 3011213"/>
                    <a:gd name="connsiteY7" fmla="*/ 144518 h 1079938"/>
                    <a:gd name="connsiteX8" fmla="*/ 961696 w 3011213"/>
                    <a:gd name="connsiteY8" fmla="*/ 176049 h 1079938"/>
                    <a:gd name="connsiteX9" fmla="*/ 1103586 w 3011213"/>
                    <a:gd name="connsiteY9" fmla="*/ 144518 h 1079938"/>
                    <a:gd name="connsiteX10" fmla="*/ 1277007 w 3011213"/>
                    <a:gd name="connsiteY10" fmla="*/ 65690 h 1079938"/>
                    <a:gd name="connsiteX11" fmla="*/ 1466193 w 3011213"/>
                    <a:gd name="connsiteY11" fmla="*/ 160283 h 1079938"/>
                    <a:gd name="connsiteX12" fmla="*/ 1639613 w 3011213"/>
                    <a:gd name="connsiteY12" fmla="*/ 207580 h 1079938"/>
                    <a:gd name="connsiteX13" fmla="*/ 1576551 w 3011213"/>
                    <a:gd name="connsiteY13" fmla="*/ 223345 h 1079938"/>
                    <a:gd name="connsiteX14" fmla="*/ 1576551 w 3011213"/>
                    <a:gd name="connsiteY14" fmla="*/ 522890 h 1079938"/>
                    <a:gd name="connsiteX15" fmla="*/ 1513489 w 3011213"/>
                    <a:gd name="connsiteY15" fmla="*/ 806669 h 1079938"/>
                    <a:gd name="connsiteX16" fmla="*/ 1623848 w 3011213"/>
                    <a:gd name="connsiteY16" fmla="*/ 948559 h 1079938"/>
                    <a:gd name="connsiteX17" fmla="*/ 1623848 w 3011213"/>
                    <a:gd name="connsiteY17" fmla="*/ 964325 h 1079938"/>
                    <a:gd name="connsiteX18" fmla="*/ 1749972 w 3011213"/>
                    <a:gd name="connsiteY18" fmla="*/ 964325 h 1079938"/>
                    <a:gd name="connsiteX19" fmla="*/ 1844565 w 3011213"/>
                    <a:gd name="connsiteY19" fmla="*/ 1043152 h 1079938"/>
                    <a:gd name="connsiteX20" fmla="*/ 1860331 w 3011213"/>
                    <a:gd name="connsiteY20" fmla="*/ 995856 h 1079938"/>
                    <a:gd name="connsiteX21" fmla="*/ 2049517 w 3011213"/>
                    <a:gd name="connsiteY21" fmla="*/ 1027387 h 1079938"/>
                    <a:gd name="connsiteX22" fmla="*/ 2065282 w 3011213"/>
                    <a:gd name="connsiteY22" fmla="*/ 1074683 h 1079938"/>
                    <a:gd name="connsiteX23" fmla="*/ 2128344 w 3011213"/>
                    <a:gd name="connsiteY23" fmla="*/ 1027387 h 1079938"/>
                    <a:gd name="connsiteX24" fmla="*/ 2238703 w 3011213"/>
                    <a:gd name="connsiteY24" fmla="*/ 1027387 h 1079938"/>
                    <a:gd name="connsiteX25" fmla="*/ 2286000 w 3011213"/>
                    <a:gd name="connsiteY25" fmla="*/ 1027387 h 1079938"/>
                    <a:gd name="connsiteX26" fmla="*/ 2364827 w 3011213"/>
                    <a:gd name="connsiteY26" fmla="*/ 1074683 h 1079938"/>
                    <a:gd name="connsiteX27" fmla="*/ 2412124 w 3011213"/>
                    <a:gd name="connsiteY27" fmla="*/ 995856 h 1079938"/>
                    <a:gd name="connsiteX28" fmla="*/ 2443655 w 3011213"/>
                    <a:gd name="connsiteY28" fmla="*/ 964325 h 1079938"/>
                    <a:gd name="connsiteX29" fmla="*/ 2522482 w 3011213"/>
                    <a:gd name="connsiteY29" fmla="*/ 1043152 h 1079938"/>
                    <a:gd name="connsiteX30" fmla="*/ 2538248 w 3011213"/>
                    <a:gd name="connsiteY30" fmla="*/ 1058918 h 1079938"/>
                    <a:gd name="connsiteX31" fmla="*/ 2569779 w 3011213"/>
                    <a:gd name="connsiteY31" fmla="*/ 995856 h 1079938"/>
                    <a:gd name="connsiteX32" fmla="*/ 2632841 w 3011213"/>
                    <a:gd name="connsiteY32" fmla="*/ 964325 h 1079938"/>
                    <a:gd name="connsiteX33" fmla="*/ 2695903 w 3011213"/>
                    <a:gd name="connsiteY33" fmla="*/ 995856 h 1079938"/>
                    <a:gd name="connsiteX34" fmla="*/ 2727434 w 3011213"/>
                    <a:gd name="connsiteY34" fmla="*/ 1011621 h 1079938"/>
                    <a:gd name="connsiteX35" fmla="*/ 2758965 w 3011213"/>
                    <a:gd name="connsiteY35" fmla="*/ 917028 h 1079938"/>
                    <a:gd name="connsiteX36" fmla="*/ 2853558 w 3011213"/>
                    <a:gd name="connsiteY36" fmla="*/ 932793 h 1079938"/>
                    <a:gd name="connsiteX37" fmla="*/ 2869324 w 3011213"/>
                    <a:gd name="connsiteY37" fmla="*/ 917028 h 1079938"/>
                    <a:gd name="connsiteX38" fmla="*/ 2900855 w 3011213"/>
                    <a:gd name="connsiteY38" fmla="*/ 869731 h 1079938"/>
                    <a:gd name="connsiteX39" fmla="*/ 2916620 w 3011213"/>
                    <a:gd name="connsiteY39" fmla="*/ 869731 h 1079938"/>
                    <a:gd name="connsiteX40" fmla="*/ 2979682 w 3011213"/>
                    <a:gd name="connsiteY40" fmla="*/ 917028 h 1079938"/>
                    <a:gd name="connsiteX41" fmla="*/ 2995448 w 3011213"/>
                    <a:gd name="connsiteY41" fmla="*/ 853966 h 1079938"/>
                    <a:gd name="connsiteX42" fmla="*/ 3011213 w 3011213"/>
                    <a:gd name="connsiteY42" fmla="*/ 806669 h 10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11213" h="1079938">
                      <a:moveTo>
                        <a:pt x="0" y="97221"/>
                      </a:moveTo>
                      <a:cubicBezTo>
                        <a:pt x="52551" y="48610"/>
                        <a:pt x="105103" y="0"/>
                        <a:pt x="157655" y="2628"/>
                      </a:cubicBezTo>
                      <a:cubicBezTo>
                        <a:pt x="210207" y="5256"/>
                        <a:pt x="273269" y="86711"/>
                        <a:pt x="315310" y="112987"/>
                      </a:cubicBezTo>
                      <a:cubicBezTo>
                        <a:pt x="357351" y="139263"/>
                        <a:pt x="399393" y="160283"/>
                        <a:pt x="409903" y="160283"/>
                      </a:cubicBezTo>
                      <a:cubicBezTo>
                        <a:pt x="420413" y="160283"/>
                        <a:pt x="365234" y="131380"/>
                        <a:pt x="378372" y="112987"/>
                      </a:cubicBezTo>
                      <a:cubicBezTo>
                        <a:pt x="391510" y="94594"/>
                        <a:pt x="449317" y="60435"/>
                        <a:pt x="488731" y="49925"/>
                      </a:cubicBezTo>
                      <a:cubicBezTo>
                        <a:pt x="528145" y="39415"/>
                        <a:pt x="567559" y="34160"/>
                        <a:pt x="614855" y="49925"/>
                      </a:cubicBezTo>
                      <a:cubicBezTo>
                        <a:pt x="662152" y="65691"/>
                        <a:pt x="714703" y="123497"/>
                        <a:pt x="772510" y="144518"/>
                      </a:cubicBezTo>
                      <a:cubicBezTo>
                        <a:pt x="830317" y="165539"/>
                        <a:pt x="906517" y="176049"/>
                        <a:pt x="961696" y="176049"/>
                      </a:cubicBezTo>
                      <a:cubicBezTo>
                        <a:pt x="1016875" y="176049"/>
                        <a:pt x="1051034" y="162911"/>
                        <a:pt x="1103586" y="144518"/>
                      </a:cubicBezTo>
                      <a:cubicBezTo>
                        <a:pt x="1156138" y="126125"/>
                        <a:pt x="1216573" y="63063"/>
                        <a:pt x="1277007" y="65690"/>
                      </a:cubicBezTo>
                      <a:cubicBezTo>
                        <a:pt x="1337441" y="68317"/>
                        <a:pt x="1405759" y="136635"/>
                        <a:pt x="1466193" y="160283"/>
                      </a:cubicBezTo>
                      <a:cubicBezTo>
                        <a:pt x="1526627" y="183931"/>
                        <a:pt x="1621220" y="197070"/>
                        <a:pt x="1639613" y="207580"/>
                      </a:cubicBezTo>
                      <a:cubicBezTo>
                        <a:pt x="1658006" y="218090"/>
                        <a:pt x="1587061" y="170793"/>
                        <a:pt x="1576551" y="223345"/>
                      </a:cubicBezTo>
                      <a:cubicBezTo>
                        <a:pt x="1566041" y="275897"/>
                        <a:pt x="1587061" y="425669"/>
                        <a:pt x="1576551" y="522890"/>
                      </a:cubicBezTo>
                      <a:cubicBezTo>
                        <a:pt x="1566041" y="620111"/>
                        <a:pt x="1505606" y="735724"/>
                        <a:pt x="1513489" y="806669"/>
                      </a:cubicBezTo>
                      <a:cubicBezTo>
                        <a:pt x="1521372" y="877614"/>
                        <a:pt x="1605455" y="922283"/>
                        <a:pt x="1623848" y="948559"/>
                      </a:cubicBezTo>
                      <a:cubicBezTo>
                        <a:pt x="1642241" y="974835"/>
                        <a:pt x="1602827" y="961697"/>
                        <a:pt x="1623848" y="964325"/>
                      </a:cubicBezTo>
                      <a:cubicBezTo>
                        <a:pt x="1644869" y="966953"/>
                        <a:pt x="1713186" y="951187"/>
                        <a:pt x="1749972" y="964325"/>
                      </a:cubicBezTo>
                      <a:cubicBezTo>
                        <a:pt x="1786758" y="977463"/>
                        <a:pt x="1826172" y="1037897"/>
                        <a:pt x="1844565" y="1043152"/>
                      </a:cubicBezTo>
                      <a:cubicBezTo>
                        <a:pt x="1862958" y="1048407"/>
                        <a:pt x="1826172" y="998483"/>
                        <a:pt x="1860331" y="995856"/>
                      </a:cubicBezTo>
                      <a:cubicBezTo>
                        <a:pt x="1894490" y="993229"/>
                        <a:pt x="2015359" y="1014249"/>
                        <a:pt x="2049517" y="1027387"/>
                      </a:cubicBezTo>
                      <a:cubicBezTo>
                        <a:pt x="2083675" y="1040525"/>
                        <a:pt x="2052144" y="1074683"/>
                        <a:pt x="2065282" y="1074683"/>
                      </a:cubicBezTo>
                      <a:cubicBezTo>
                        <a:pt x="2078420" y="1074683"/>
                        <a:pt x="2099441" y="1035270"/>
                        <a:pt x="2128344" y="1027387"/>
                      </a:cubicBezTo>
                      <a:cubicBezTo>
                        <a:pt x="2157247" y="1019504"/>
                        <a:pt x="2238703" y="1027387"/>
                        <a:pt x="2238703" y="1027387"/>
                      </a:cubicBezTo>
                      <a:cubicBezTo>
                        <a:pt x="2264979" y="1027387"/>
                        <a:pt x="2264979" y="1019504"/>
                        <a:pt x="2286000" y="1027387"/>
                      </a:cubicBezTo>
                      <a:cubicBezTo>
                        <a:pt x="2307021" y="1035270"/>
                        <a:pt x="2343806" y="1079938"/>
                        <a:pt x="2364827" y="1074683"/>
                      </a:cubicBezTo>
                      <a:cubicBezTo>
                        <a:pt x="2385848" y="1069428"/>
                        <a:pt x="2398986" y="1014249"/>
                        <a:pt x="2412124" y="995856"/>
                      </a:cubicBezTo>
                      <a:cubicBezTo>
                        <a:pt x="2425262" y="977463"/>
                        <a:pt x="2425262" y="956442"/>
                        <a:pt x="2443655" y="964325"/>
                      </a:cubicBezTo>
                      <a:cubicBezTo>
                        <a:pt x="2462048" y="972208"/>
                        <a:pt x="2522482" y="1043152"/>
                        <a:pt x="2522482" y="1043152"/>
                      </a:cubicBezTo>
                      <a:cubicBezTo>
                        <a:pt x="2538247" y="1058917"/>
                        <a:pt x="2530365" y="1066801"/>
                        <a:pt x="2538248" y="1058918"/>
                      </a:cubicBezTo>
                      <a:cubicBezTo>
                        <a:pt x="2546131" y="1051035"/>
                        <a:pt x="2554014" y="1011621"/>
                        <a:pt x="2569779" y="995856"/>
                      </a:cubicBezTo>
                      <a:cubicBezTo>
                        <a:pt x="2585544" y="980091"/>
                        <a:pt x="2611820" y="964325"/>
                        <a:pt x="2632841" y="964325"/>
                      </a:cubicBezTo>
                      <a:cubicBezTo>
                        <a:pt x="2653862" y="964325"/>
                        <a:pt x="2695903" y="995856"/>
                        <a:pt x="2695903" y="995856"/>
                      </a:cubicBezTo>
                      <a:cubicBezTo>
                        <a:pt x="2711669" y="1003739"/>
                        <a:pt x="2716924" y="1024759"/>
                        <a:pt x="2727434" y="1011621"/>
                      </a:cubicBezTo>
                      <a:cubicBezTo>
                        <a:pt x="2737944" y="998483"/>
                        <a:pt x="2737944" y="930166"/>
                        <a:pt x="2758965" y="917028"/>
                      </a:cubicBezTo>
                      <a:cubicBezTo>
                        <a:pt x="2779986" y="903890"/>
                        <a:pt x="2835165" y="932793"/>
                        <a:pt x="2853558" y="932793"/>
                      </a:cubicBezTo>
                      <a:cubicBezTo>
                        <a:pt x="2871951" y="932793"/>
                        <a:pt x="2861441" y="927538"/>
                        <a:pt x="2869324" y="917028"/>
                      </a:cubicBezTo>
                      <a:cubicBezTo>
                        <a:pt x="2877207" y="906518"/>
                        <a:pt x="2892972" y="877614"/>
                        <a:pt x="2900855" y="869731"/>
                      </a:cubicBezTo>
                      <a:cubicBezTo>
                        <a:pt x="2908738" y="861848"/>
                        <a:pt x="2903482" y="861848"/>
                        <a:pt x="2916620" y="869731"/>
                      </a:cubicBezTo>
                      <a:cubicBezTo>
                        <a:pt x="2929758" y="877614"/>
                        <a:pt x="2966544" y="919655"/>
                        <a:pt x="2979682" y="917028"/>
                      </a:cubicBezTo>
                      <a:cubicBezTo>
                        <a:pt x="2992820" y="914401"/>
                        <a:pt x="2990193" y="872359"/>
                        <a:pt x="2995448" y="853966"/>
                      </a:cubicBezTo>
                      <a:cubicBezTo>
                        <a:pt x="3000703" y="835573"/>
                        <a:pt x="3005958" y="821121"/>
                        <a:pt x="3011213" y="806669"/>
                      </a:cubicBezTo>
                    </a:path>
                  </a:pathLst>
                </a:custGeom>
                <a:noFill/>
                <a:ln w="9525"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8" name="Freeform 58"/>
                <p:cNvSpPr/>
                <p:nvPr/>
              </p:nvSpPr>
              <p:spPr>
                <a:xfrm>
                  <a:off x="6599899" y="2750574"/>
                  <a:ext cx="1439917" cy="470338"/>
                </a:xfrm>
                <a:custGeom>
                  <a:avLst/>
                  <a:gdLst>
                    <a:gd name="connsiteX0" fmla="*/ 0 w 1439917"/>
                    <a:gd name="connsiteY0" fmla="*/ 352097 h 470338"/>
                    <a:gd name="connsiteX1" fmla="*/ 63062 w 1439917"/>
                    <a:gd name="connsiteY1" fmla="*/ 383628 h 470338"/>
                    <a:gd name="connsiteX2" fmla="*/ 94594 w 1439917"/>
                    <a:gd name="connsiteY2" fmla="*/ 399393 h 470338"/>
                    <a:gd name="connsiteX3" fmla="*/ 157656 w 1439917"/>
                    <a:gd name="connsiteY3" fmla="*/ 383628 h 470338"/>
                    <a:gd name="connsiteX4" fmla="*/ 220718 w 1439917"/>
                    <a:gd name="connsiteY4" fmla="*/ 446690 h 470338"/>
                    <a:gd name="connsiteX5" fmla="*/ 283780 w 1439917"/>
                    <a:gd name="connsiteY5" fmla="*/ 415159 h 470338"/>
                    <a:gd name="connsiteX6" fmla="*/ 346842 w 1439917"/>
                    <a:gd name="connsiteY6" fmla="*/ 430924 h 470338"/>
                    <a:gd name="connsiteX7" fmla="*/ 425669 w 1439917"/>
                    <a:gd name="connsiteY7" fmla="*/ 399393 h 470338"/>
                    <a:gd name="connsiteX8" fmla="*/ 472966 w 1439917"/>
                    <a:gd name="connsiteY8" fmla="*/ 446690 h 470338"/>
                    <a:gd name="connsiteX9" fmla="*/ 567559 w 1439917"/>
                    <a:gd name="connsiteY9" fmla="*/ 415159 h 470338"/>
                    <a:gd name="connsiteX10" fmla="*/ 646387 w 1439917"/>
                    <a:gd name="connsiteY10" fmla="*/ 462455 h 470338"/>
                    <a:gd name="connsiteX11" fmla="*/ 725214 w 1439917"/>
                    <a:gd name="connsiteY11" fmla="*/ 399393 h 470338"/>
                    <a:gd name="connsiteX12" fmla="*/ 788276 w 1439917"/>
                    <a:gd name="connsiteY12" fmla="*/ 446690 h 470338"/>
                    <a:gd name="connsiteX13" fmla="*/ 898635 w 1439917"/>
                    <a:gd name="connsiteY13" fmla="*/ 383628 h 470338"/>
                    <a:gd name="connsiteX14" fmla="*/ 898635 w 1439917"/>
                    <a:gd name="connsiteY14" fmla="*/ 383628 h 470338"/>
                    <a:gd name="connsiteX15" fmla="*/ 977462 w 1439917"/>
                    <a:gd name="connsiteY15" fmla="*/ 446690 h 470338"/>
                    <a:gd name="connsiteX16" fmla="*/ 1024759 w 1439917"/>
                    <a:gd name="connsiteY16" fmla="*/ 462455 h 470338"/>
                    <a:gd name="connsiteX17" fmla="*/ 1103587 w 1439917"/>
                    <a:gd name="connsiteY17" fmla="*/ 399393 h 470338"/>
                    <a:gd name="connsiteX18" fmla="*/ 1135118 w 1439917"/>
                    <a:gd name="connsiteY18" fmla="*/ 415159 h 470338"/>
                    <a:gd name="connsiteX19" fmla="*/ 1229711 w 1439917"/>
                    <a:gd name="connsiteY19" fmla="*/ 352097 h 470338"/>
                    <a:gd name="connsiteX20" fmla="*/ 1229711 w 1439917"/>
                    <a:gd name="connsiteY20" fmla="*/ 352097 h 470338"/>
                    <a:gd name="connsiteX21" fmla="*/ 1245476 w 1439917"/>
                    <a:gd name="connsiteY21" fmla="*/ 383628 h 470338"/>
                    <a:gd name="connsiteX22" fmla="*/ 1261242 w 1439917"/>
                    <a:gd name="connsiteY22" fmla="*/ 383628 h 470338"/>
                    <a:gd name="connsiteX23" fmla="*/ 1371600 w 1439917"/>
                    <a:gd name="connsiteY23" fmla="*/ 399393 h 470338"/>
                    <a:gd name="connsiteX24" fmla="*/ 1387366 w 1439917"/>
                    <a:gd name="connsiteY24" fmla="*/ 367862 h 470338"/>
                    <a:gd name="connsiteX25" fmla="*/ 1403131 w 1439917"/>
                    <a:gd name="connsiteY25" fmla="*/ 399393 h 470338"/>
                    <a:gd name="connsiteX26" fmla="*/ 1434662 w 1439917"/>
                    <a:gd name="connsiteY26" fmla="*/ 241738 h 470338"/>
                    <a:gd name="connsiteX27" fmla="*/ 1371600 w 1439917"/>
                    <a:gd name="connsiteY27" fmla="*/ 36786 h 470338"/>
                    <a:gd name="connsiteX28" fmla="*/ 1387366 w 1439917"/>
                    <a:gd name="connsiteY28" fmla="*/ 21021 h 470338"/>
                    <a:gd name="connsiteX29" fmla="*/ 1324304 w 1439917"/>
                    <a:gd name="connsiteY29" fmla="*/ 147145 h 470338"/>
                    <a:gd name="connsiteX30" fmla="*/ 1355835 w 1439917"/>
                    <a:gd name="connsiteY30" fmla="*/ 383628 h 470338"/>
                    <a:gd name="connsiteX31" fmla="*/ 1245476 w 1439917"/>
                    <a:gd name="connsiteY31" fmla="*/ 367862 h 470338"/>
                    <a:gd name="connsiteX32" fmla="*/ 1229711 w 1439917"/>
                    <a:gd name="connsiteY32" fmla="*/ 241738 h 470338"/>
                    <a:gd name="connsiteX33" fmla="*/ 1229711 w 1439917"/>
                    <a:gd name="connsiteY33" fmla="*/ 241738 h 470338"/>
                    <a:gd name="connsiteX34" fmla="*/ 1229711 w 1439917"/>
                    <a:gd name="connsiteY34" fmla="*/ 115614 h 470338"/>
                    <a:gd name="connsiteX35" fmla="*/ 1229711 w 1439917"/>
                    <a:gd name="connsiteY35" fmla="*/ 115614 h 470338"/>
                    <a:gd name="connsiteX36" fmla="*/ 1292773 w 1439917"/>
                    <a:gd name="connsiteY36" fmla="*/ 99848 h 470338"/>
                    <a:gd name="connsiteX37" fmla="*/ 1324304 w 1439917"/>
                    <a:gd name="connsiteY37" fmla="*/ 131379 h 470338"/>
                    <a:gd name="connsiteX38" fmla="*/ 1355835 w 1439917"/>
                    <a:gd name="connsiteY38" fmla="*/ 257504 h 470338"/>
                    <a:gd name="connsiteX39" fmla="*/ 1355835 w 1439917"/>
                    <a:gd name="connsiteY39" fmla="*/ 304800 h 4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9917" h="470338">
                      <a:moveTo>
                        <a:pt x="0" y="352097"/>
                      </a:moveTo>
                      <a:lnTo>
                        <a:pt x="63062" y="383628"/>
                      </a:lnTo>
                      <a:cubicBezTo>
                        <a:pt x="78828" y="391511"/>
                        <a:pt x="78828" y="399393"/>
                        <a:pt x="94594" y="399393"/>
                      </a:cubicBezTo>
                      <a:cubicBezTo>
                        <a:pt x="110360" y="399393"/>
                        <a:pt x="136635" y="375745"/>
                        <a:pt x="157656" y="383628"/>
                      </a:cubicBezTo>
                      <a:cubicBezTo>
                        <a:pt x="178677" y="391511"/>
                        <a:pt x="199697" y="441435"/>
                        <a:pt x="220718" y="446690"/>
                      </a:cubicBezTo>
                      <a:cubicBezTo>
                        <a:pt x="241739" y="451945"/>
                        <a:pt x="262759" y="417787"/>
                        <a:pt x="283780" y="415159"/>
                      </a:cubicBezTo>
                      <a:cubicBezTo>
                        <a:pt x="304801" y="412531"/>
                        <a:pt x="323194" y="433552"/>
                        <a:pt x="346842" y="430924"/>
                      </a:cubicBezTo>
                      <a:cubicBezTo>
                        <a:pt x="370490" y="428296"/>
                        <a:pt x="404648" y="396765"/>
                        <a:pt x="425669" y="399393"/>
                      </a:cubicBezTo>
                      <a:cubicBezTo>
                        <a:pt x="446690" y="402021"/>
                        <a:pt x="449318" y="444062"/>
                        <a:pt x="472966" y="446690"/>
                      </a:cubicBezTo>
                      <a:cubicBezTo>
                        <a:pt x="496614" y="449318"/>
                        <a:pt x="538656" y="412532"/>
                        <a:pt x="567559" y="415159"/>
                      </a:cubicBezTo>
                      <a:cubicBezTo>
                        <a:pt x="596462" y="417786"/>
                        <a:pt x="620111" y="465083"/>
                        <a:pt x="646387" y="462455"/>
                      </a:cubicBezTo>
                      <a:cubicBezTo>
                        <a:pt x="672663" y="459827"/>
                        <a:pt x="701566" y="402020"/>
                        <a:pt x="725214" y="399393"/>
                      </a:cubicBezTo>
                      <a:cubicBezTo>
                        <a:pt x="748862" y="396766"/>
                        <a:pt x="759373" y="449317"/>
                        <a:pt x="788276" y="446690"/>
                      </a:cubicBezTo>
                      <a:cubicBezTo>
                        <a:pt x="817179" y="444063"/>
                        <a:pt x="898635" y="383628"/>
                        <a:pt x="898635" y="383628"/>
                      </a:cubicBezTo>
                      <a:lnTo>
                        <a:pt x="898635" y="383628"/>
                      </a:lnTo>
                      <a:cubicBezTo>
                        <a:pt x="911773" y="394138"/>
                        <a:pt x="956441" y="433552"/>
                        <a:pt x="977462" y="446690"/>
                      </a:cubicBezTo>
                      <a:cubicBezTo>
                        <a:pt x="998483" y="459828"/>
                        <a:pt x="1003738" y="470338"/>
                        <a:pt x="1024759" y="462455"/>
                      </a:cubicBezTo>
                      <a:cubicBezTo>
                        <a:pt x="1045780" y="454572"/>
                        <a:pt x="1085194" y="407276"/>
                        <a:pt x="1103587" y="399393"/>
                      </a:cubicBezTo>
                      <a:cubicBezTo>
                        <a:pt x="1121980" y="391510"/>
                        <a:pt x="1114097" y="423042"/>
                        <a:pt x="1135118" y="415159"/>
                      </a:cubicBezTo>
                      <a:cubicBezTo>
                        <a:pt x="1156139" y="407276"/>
                        <a:pt x="1229711" y="352097"/>
                        <a:pt x="1229711" y="352097"/>
                      </a:cubicBezTo>
                      <a:lnTo>
                        <a:pt x="1229711" y="352097"/>
                      </a:lnTo>
                      <a:cubicBezTo>
                        <a:pt x="1232338" y="357352"/>
                        <a:pt x="1240221" y="378373"/>
                        <a:pt x="1245476" y="383628"/>
                      </a:cubicBezTo>
                      <a:cubicBezTo>
                        <a:pt x="1250731" y="388883"/>
                        <a:pt x="1240221" y="381001"/>
                        <a:pt x="1261242" y="383628"/>
                      </a:cubicBezTo>
                      <a:cubicBezTo>
                        <a:pt x="1282263" y="386255"/>
                        <a:pt x="1350579" y="402021"/>
                        <a:pt x="1371600" y="399393"/>
                      </a:cubicBezTo>
                      <a:cubicBezTo>
                        <a:pt x="1392621" y="396765"/>
                        <a:pt x="1382111" y="367862"/>
                        <a:pt x="1387366" y="367862"/>
                      </a:cubicBezTo>
                      <a:cubicBezTo>
                        <a:pt x="1392621" y="367862"/>
                        <a:pt x="1395248" y="420414"/>
                        <a:pt x="1403131" y="399393"/>
                      </a:cubicBezTo>
                      <a:cubicBezTo>
                        <a:pt x="1411014" y="378372"/>
                        <a:pt x="1439917" y="302173"/>
                        <a:pt x="1434662" y="241738"/>
                      </a:cubicBezTo>
                      <a:cubicBezTo>
                        <a:pt x="1429407" y="181304"/>
                        <a:pt x="1379483" y="73572"/>
                        <a:pt x="1371600" y="36786"/>
                      </a:cubicBezTo>
                      <a:cubicBezTo>
                        <a:pt x="1363717" y="0"/>
                        <a:pt x="1395249" y="2628"/>
                        <a:pt x="1387366" y="21021"/>
                      </a:cubicBezTo>
                      <a:cubicBezTo>
                        <a:pt x="1379483" y="39414"/>
                        <a:pt x="1329559" y="86711"/>
                        <a:pt x="1324304" y="147145"/>
                      </a:cubicBezTo>
                      <a:cubicBezTo>
                        <a:pt x="1319049" y="207580"/>
                        <a:pt x="1368973" y="346842"/>
                        <a:pt x="1355835" y="383628"/>
                      </a:cubicBezTo>
                      <a:cubicBezTo>
                        <a:pt x="1342697" y="420414"/>
                        <a:pt x="1266497" y="391510"/>
                        <a:pt x="1245476" y="367862"/>
                      </a:cubicBezTo>
                      <a:cubicBezTo>
                        <a:pt x="1224455" y="344214"/>
                        <a:pt x="1229711" y="241738"/>
                        <a:pt x="1229711" y="241738"/>
                      </a:cubicBezTo>
                      <a:lnTo>
                        <a:pt x="1229711" y="241738"/>
                      </a:lnTo>
                      <a:lnTo>
                        <a:pt x="1229711" y="115614"/>
                      </a:lnTo>
                      <a:lnTo>
                        <a:pt x="1229711" y="115614"/>
                      </a:lnTo>
                      <a:cubicBezTo>
                        <a:pt x="1240221" y="112986"/>
                        <a:pt x="1277008" y="97221"/>
                        <a:pt x="1292773" y="99848"/>
                      </a:cubicBezTo>
                      <a:cubicBezTo>
                        <a:pt x="1308538" y="102475"/>
                        <a:pt x="1313794" y="105103"/>
                        <a:pt x="1324304" y="131379"/>
                      </a:cubicBezTo>
                      <a:cubicBezTo>
                        <a:pt x="1334814" y="157655"/>
                        <a:pt x="1350580" y="228600"/>
                        <a:pt x="1355835" y="257504"/>
                      </a:cubicBezTo>
                      <a:cubicBezTo>
                        <a:pt x="1361090" y="286408"/>
                        <a:pt x="1358462" y="295604"/>
                        <a:pt x="1355835" y="304800"/>
                      </a:cubicBezTo>
                    </a:path>
                  </a:pathLst>
                </a:custGeom>
                <a:solidFill>
                  <a:srgbClr val="C9C2D1">
                    <a:lumMod val="20000"/>
                    <a:lumOff val="80000"/>
                  </a:srgbClr>
                </a:solid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9" name="Freeform 59"/>
                <p:cNvSpPr/>
                <p:nvPr/>
              </p:nvSpPr>
              <p:spPr>
                <a:xfrm>
                  <a:off x="6773320" y="3055374"/>
                  <a:ext cx="31531" cy="94593"/>
                </a:xfrm>
                <a:custGeom>
                  <a:avLst/>
                  <a:gdLst>
                    <a:gd name="connsiteX0" fmla="*/ 31531 w 31531"/>
                    <a:gd name="connsiteY0" fmla="*/ 0 h 94593"/>
                    <a:gd name="connsiteX1" fmla="*/ 0 w 31531"/>
                    <a:gd name="connsiteY1" fmla="*/ 94593 h 94593"/>
                    <a:gd name="connsiteX2" fmla="*/ 0 w 31531"/>
                    <a:gd name="connsiteY2" fmla="*/ 94593 h 94593"/>
                  </a:gdLst>
                  <a:ahLst/>
                  <a:cxnLst>
                    <a:cxn ang="0">
                      <a:pos x="connsiteX0" y="connsiteY0"/>
                    </a:cxn>
                    <a:cxn ang="0">
                      <a:pos x="connsiteX1" y="connsiteY1"/>
                    </a:cxn>
                    <a:cxn ang="0">
                      <a:pos x="connsiteX2" y="connsiteY2"/>
                    </a:cxn>
                  </a:cxnLst>
                  <a:rect l="l" t="t" r="r" b="b"/>
                  <a:pathLst>
                    <a:path w="31531" h="94593">
                      <a:moveTo>
                        <a:pt x="31531" y="0"/>
                      </a:moveTo>
                      <a:lnTo>
                        <a:pt x="0" y="94593"/>
                      </a:lnTo>
                      <a:lnTo>
                        <a:pt x="0" y="94593"/>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0" name="Freeform 60"/>
                <p:cNvSpPr/>
                <p:nvPr/>
              </p:nvSpPr>
              <p:spPr>
                <a:xfrm>
                  <a:off x="7009803" y="3086905"/>
                  <a:ext cx="15765" cy="78828"/>
                </a:xfrm>
                <a:custGeom>
                  <a:avLst/>
                  <a:gdLst>
                    <a:gd name="connsiteX0" fmla="*/ 0 w 15765"/>
                    <a:gd name="connsiteY0" fmla="*/ 0 h 78828"/>
                    <a:gd name="connsiteX1" fmla="*/ 15765 w 15765"/>
                    <a:gd name="connsiteY1" fmla="*/ 78828 h 78828"/>
                  </a:gdLst>
                  <a:ahLst/>
                  <a:cxnLst>
                    <a:cxn ang="0">
                      <a:pos x="connsiteX0" y="connsiteY0"/>
                    </a:cxn>
                    <a:cxn ang="0">
                      <a:pos x="connsiteX1" y="connsiteY1"/>
                    </a:cxn>
                  </a:cxnLst>
                  <a:rect l="l" t="t" r="r" b="b"/>
                  <a:pathLst>
                    <a:path w="15765" h="78828">
                      <a:moveTo>
                        <a:pt x="0" y="0"/>
                      </a:moveTo>
                      <a:lnTo>
                        <a:pt x="15765" y="78828"/>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1" name="Freeform 61"/>
                <p:cNvSpPr/>
                <p:nvPr/>
              </p:nvSpPr>
              <p:spPr>
                <a:xfrm>
                  <a:off x="7309348" y="3071140"/>
                  <a:ext cx="15765" cy="78827"/>
                </a:xfrm>
                <a:custGeom>
                  <a:avLst/>
                  <a:gdLst>
                    <a:gd name="connsiteX0" fmla="*/ 0 w 15765"/>
                    <a:gd name="connsiteY0" fmla="*/ 0 h 78827"/>
                    <a:gd name="connsiteX1" fmla="*/ 15765 w 15765"/>
                    <a:gd name="connsiteY1" fmla="*/ 78827 h 78827"/>
                    <a:gd name="connsiteX2" fmla="*/ 15765 w 15765"/>
                    <a:gd name="connsiteY2" fmla="*/ 78827 h 78827"/>
                  </a:gdLst>
                  <a:ahLst/>
                  <a:cxnLst>
                    <a:cxn ang="0">
                      <a:pos x="connsiteX0" y="connsiteY0"/>
                    </a:cxn>
                    <a:cxn ang="0">
                      <a:pos x="connsiteX1" y="connsiteY1"/>
                    </a:cxn>
                    <a:cxn ang="0">
                      <a:pos x="connsiteX2" y="connsiteY2"/>
                    </a:cxn>
                  </a:cxnLst>
                  <a:rect l="l" t="t" r="r" b="b"/>
                  <a:pathLst>
                    <a:path w="15765" h="78827">
                      <a:moveTo>
                        <a:pt x="0" y="0"/>
                      </a:moveTo>
                      <a:lnTo>
                        <a:pt x="15765" y="78827"/>
                      </a:lnTo>
                      <a:lnTo>
                        <a:pt x="15765" y="78827"/>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Freeform 62"/>
                <p:cNvSpPr/>
                <p:nvPr/>
              </p:nvSpPr>
              <p:spPr>
                <a:xfrm>
                  <a:off x="7514299" y="3055374"/>
                  <a:ext cx="15766" cy="94593"/>
                </a:xfrm>
                <a:custGeom>
                  <a:avLst/>
                  <a:gdLst>
                    <a:gd name="connsiteX0" fmla="*/ 15766 w 15766"/>
                    <a:gd name="connsiteY0" fmla="*/ 0 h 94593"/>
                    <a:gd name="connsiteX1" fmla="*/ 0 w 15766"/>
                    <a:gd name="connsiteY1" fmla="*/ 94593 h 94593"/>
                  </a:gdLst>
                  <a:ahLst/>
                  <a:cxnLst>
                    <a:cxn ang="0">
                      <a:pos x="connsiteX0" y="connsiteY0"/>
                    </a:cxn>
                    <a:cxn ang="0">
                      <a:pos x="connsiteX1" y="connsiteY1"/>
                    </a:cxn>
                  </a:cxnLst>
                  <a:rect l="l" t="t" r="r" b="b"/>
                  <a:pathLst>
                    <a:path w="15766" h="94593">
                      <a:moveTo>
                        <a:pt x="15766" y="0"/>
                      </a:moveTo>
                      <a:lnTo>
                        <a:pt x="0" y="94593"/>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Freeform 63"/>
                <p:cNvSpPr/>
                <p:nvPr/>
              </p:nvSpPr>
              <p:spPr>
                <a:xfrm>
                  <a:off x="7671955" y="3039609"/>
                  <a:ext cx="31531" cy="126124"/>
                </a:xfrm>
                <a:custGeom>
                  <a:avLst/>
                  <a:gdLst>
                    <a:gd name="connsiteX0" fmla="*/ 0 w 31531"/>
                    <a:gd name="connsiteY0" fmla="*/ 0 h 126124"/>
                    <a:gd name="connsiteX1" fmla="*/ 31531 w 31531"/>
                    <a:gd name="connsiteY1" fmla="*/ 126124 h 126124"/>
                    <a:gd name="connsiteX2" fmla="*/ 31531 w 31531"/>
                    <a:gd name="connsiteY2" fmla="*/ 126124 h 126124"/>
                  </a:gdLst>
                  <a:ahLst/>
                  <a:cxnLst>
                    <a:cxn ang="0">
                      <a:pos x="connsiteX0" y="connsiteY0"/>
                    </a:cxn>
                    <a:cxn ang="0">
                      <a:pos x="connsiteX1" y="connsiteY1"/>
                    </a:cxn>
                    <a:cxn ang="0">
                      <a:pos x="connsiteX2" y="connsiteY2"/>
                    </a:cxn>
                  </a:cxnLst>
                  <a:rect l="l" t="t" r="r" b="b"/>
                  <a:pathLst>
                    <a:path w="31531" h="126124">
                      <a:moveTo>
                        <a:pt x="0" y="0"/>
                      </a:moveTo>
                      <a:lnTo>
                        <a:pt x="31531" y="126124"/>
                      </a:lnTo>
                      <a:lnTo>
                        <a:pt x="31531" y="126124"/>
                      </a:lnTo>
                    </a:path>
                  </a:pathLst>
                </a:custGeom>
                <a:no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4" name="Freeform 64"/>
                <p:cNvSpPr/>
                <p:nvPr/>
              </p:nvSpPr>
              <p:spPr>
                <a:xfrm>
                  <a:off x="4976051" y="1571612"/>
                  <a:ext cx="3026979" cy="1476704"/>
                </a:xfrm>
                <a:custGeom>
                  <a:avLst/>
                  <a:gdLst>
                    <a:gd name="connsiteX0" fmla="*/ 0 w 3026979"/>
                    <a:gd name="connsiteY0" fmla="*/ 480848 h 1476704"/>
                    <a:gd name="connsiteX1" fmla="*/ 157655 w 3026979"/>
                    <a:gd name="connsiteY1" fmla="*/ 402020 h 1476704"/>
                    <a:gd name="connsiteX2" fmla="*/ 346842 w 3026979"/>
                    <a:gd name="connsiteY2" fmla="*/ 512379 h 1476704"/>
                    <a:gd name="connsiteX3" fmla="*/ 472966 w 3026979"/>
                    <a:gd name="connsiteY3" fmla="*/ 465083 h 1476704"/>
                    <a:gd name="connsiteX4" fmla="*/ 583324 w 3026979"/>
                    <a:gd name="connsiteY4" fmla="*/ 433552 h 1476704"/>
                    <a:gd name="connsiteX5" fmla="*/ 583324 w 3026979"/>
                    <a:gd name="connsiteY5" fmla="*/ 433552 h 1476704"/>
                    <a:gd name="connsiteX6" fmla="*/ 740979 w 3026979"/>
                    <a:gd name="connsiteY6" fmla="*/ 528145 h 1476704"/>
                    <a:gd name="connsiteX7" fmla="*/ 867104 w 3026979"/>
                    <a:gd name="connsiteY7" fmla="*/ 559676 h 1476704"/>
                    <a:gd name="connsiteX8" fmla="*/ 1087821 w 3026979"/>
                    <a:gd name="connsiteY8" fmla="*/ 559676 h 1476704"/>
                    <a:gd name="connsiteX9" fmla="*/ 1119352 w 3026979"/>
                    <a:gd name="connsiteY9" fmla="*/ 528145 h 1476704"/>
                    <a:gd name="connsiteX10" fmla="*/ 1324304 w 3026979"/>
                    <a:gd name="connsiteY10" fmla="*/ 480848 h 1476704"/>
                    <a:gd name="connsiteX11" fmla="*/ 1466193 w 3026979"/>
                    <a:gd name="connsiteY11" fmla="*/ 543910 h 1476704"/>
                    <a:gd name="connsiteX12" fmla="*/ 1576552 w 3026979"/>
                    <a:gd name="connsiteY12" fmla="*/ 622738 h 1476704"/>
                    <a:gd name="connsiteX13" fmla="*/ 1545021 w 3026979"/>
                    <a:gd name="connsiteY13" fmla="*/ 969579 h 1476704"/>
                    <a:gd name="connsiteX14" fmla="*/ 1545021 w 3026979"/>
                    <a:gd name="connsiteY14" fmla="*/ 969579 h 1476704"/>
                    <a:gd name="connsiteX15" fmla="*/ 1497724 w 3026979"/>
                    <a:gd name="connsiteY15" fmla="*/ 1143000 h 1476704"/>
                    <a:gd name="connsiteX16" fmla="*/ 1497724 w 3026979"/>
                    <a:gd name="connsiteY16" fmla="*/ 1190296 h 1476704"/>
                    <a:gd name="connsiteX17" fmla="*/ 1639614 w 3026979"/>
                    <a:gd name="connsiteY17" fmla="*/ 1379483 h 1476704"/>
                    <a:gd name="connsiteX18" fmla="*/ 1639614 w 3026979"/>
                    <a:gd name="connsiteY18" fmla="*/ 1332186 h 1476704"/>
                    <a:gd name="connsiteX19" fmla="*/ 1639614 w 3026979"/>
                    <a:gd name="connsiteY19" fmla="*/ 1332186 h 1476704"/>
                    <a:gd name="connsiteX20" fmla="*/ 1828800 w 3026979"/>
                    <a:gd name="connsiteY20" fmla="*/ 1411014 h 1476704"/>
                    <a:gd name="connsiteX21" fmla="*/ 1828800 w 3026979"/>
                    <a:gd name="connsiteY21" fmla="*/ 1426779 h 1476704"/>
                    <a:gd name="connsiteX22" fmla="*/ 1907628 w 3026979"/>
                    <a:gd name="connsiteY22" fmla="*/ 1411014 h 1476704"/>
                    <a:gd name="connsiteX23" fmla="*/ 1986455 w 3026979"/>
                    <a:gd name="connsiteY23" fmla="*/ 1426779 h 1476704"/>
                    <a:gd name="connsiteX24" fmla="*/ 2065283 w 3026979"/>
                    <a:gd name="connsiteY24" fmla="*/ 1458310 h 1476704"/>
                    <a:gd name="connsiteX25" fmla="*/ 2128345 w 3026979"/>
                    <a:gd name="connsiteY25" fmla="*/ 1426779 h 1476704"/>
                    <a:gd name="connsiteX26" fmla="*/ 2191407 w 3026979"/>
                    <a:gd name="connsiteY26" fmla="*/ 1411014 h 1476704"/>
                    <a:gd name="connsiteX27" fmla="*/ 2364828 w 3026979"/>
                    <a:gd name="connsiteY27" fmla="*/ 1474076 h 1476704"/>
                    <a:gd name="connsiteX28" fmla="*/ 2349062 w 3026979"/>
                    <a:gd name="connsiteY28" fmla="*/ 1426779 h 1476704"/>
                    <a:gd name="connsiteX29" fmla="*/ 2427890 w 3026979"/>
                    <a:gd name="connsiteY29" fmla="*/ 1363717 h 1476704"/>
                    <a:gd name="connsiteX30" fmla="*/ 2538248 w 3026979"/>
                    <a:gd name="connsiteY30" fmla="*/ 1426779 h 1476704"/>
                    <a:gd name="connsiteX31" fmla="*/ 2585545 w 3026979"/>
                    <a:gd name="connsiteY31" fmla="*/ 1347952 h 1476704"/>
                    <a:gd name="connsiteX32" fmla="*/ 2680138 w 3026979"/>
                    <a:gd name="connsiteY32" fmla="*/ 1379483 h 1476704"/>
                    <a:gd name="connsiteX33" fmla="*/ 2711669 w 3026979"/>
                    <a:gd name="connsiteY33" fmla="*/ 1426779 h 1476704"/>
                    <a:gd name="connsiteX34" fmla="*/ 2727435 w 3026979"/>
                    <a:gd name="connsiteY34" fmla="*/ 1347952 h 1476704"/>
                    <a:gd name="connsiteX35" fmla="*/ 2758966 w 3026979"/>
                    <a:gd name="connsiteY35" fmla="*/ 1316420 h 1476704"/>
                    <a:gd name="connsiteX36" fmla="*/ 2837793 w 3026979"/>
                    <a:gd name="connsiteY36" fmla="*/ 1316420 h 1476704"/>
                    <a:gd name="connsiteX37" fmla="*/ 2837793 w 3026979"/>
                    <a:gd name="connsiteY37" fmla="*/ 1316420 h 1476704"/>
                    <a:gd name="connsiteX38" fmla="*/ 2885090 w 3026979"/>
                    <a:gd name="connsiteY38" fmla="*/ 1269124 h 1476704"/>
                    <a:gd name="connsiteX39" fmla="*/ 2916621 w 3026979"/>
                    <a:gd name="connsiteY39" fmla="*/ 1237593 h 1476704"/>
                    <a:gd name="connsiteX40" fmla="*/ 2979683 w 3026979"/>
                    <a:gd name="connsiteY40" fmla="*/ 1284889 h 1476704"/>
                    <a:gd name="connsiteX41" fmla="*/ 2979683 w 3026979"/>
                    <a:gd name="connsiteY41" fmla="*/ 1221827 h 1476704"/>
                    <a:gd name="connsiteX42" fmla="*/ 2995448 w 3026979"/>
                    <a:gd name="connsiteY42" fmla="*/ 1174531 h 1476704"/>
                    <a:gd name="connsiteX43" fmla="*/ 3026979 w 3026979"/>
                    <a:gd name="connsiteY43" fmla="*/ 1206062 h 1476704"/>
                    <a:gd name="connsiteX44" fmla="*/ 2995448 w 3026979"/>
                    <a:gd name="connsiteY44" fmla="*/ 1095703 h 1476704"/>
                    <a:gd name="connsiteX45" fmla="*/ 2932386 w 3026979"/>
                    <a:gd name="connsiteY45" fmla="*/ 874986 h 1476704"/>
                    <a:gd name="connsiteX46" fmla="*/ 2932386 w 3026979"/>
                    <a:gd name="connsiteY46" fmla="*/ 874986 h 1476704"/>
                    <a:gd name="connsiteX47" fmla="*/ 2932386 w 3026979"/>
                    <a:gd name="connsiteY47" fmla="*/ 906517 h 1476704"/>
                    <a:gd name="connsiteX48" fmla="*/ 2932386 w 3026979"/>
                    <a:gd name="connsiteY48" fmla="*/ 764627 h 1476704"/>
                    <a:gd name="connsiteX49" fmla="*/ 2948152 w 3026979"/>
                    <a:gd name="connsiteY49" fmla="*/ 764627 h 1476704"/>
                    <a:gd name="connsiteX50" fmla="*/ 2806262 w 3026979"/>
                    <a:gd name="connsiteY50" fmla="*/ 780393 h 1476704"/>
                    <a:gd name="connsiteX51" fmla="*/ 2774731 w 3026979"/>
                    <a:gd name="connsiteY51" fmla="*/ 796158 h 1476704"/>
                    <a:gd name="connsiteX52" fmla="*/ 2758966 w 3026979"/>
                    <a:gd name="connsiteY52" fmla="*/ 796158 h 1476704"/>
                    <a:gd name="connsiteX53" fmla="*/ 2790497 w 3026979"/>
                    <a:gd name="connsiteY53" fmla="*/ 622738 h 1476704"/>
                    <a:gd name="connsiteX54" fmla="*/ 2900855 w 3026979"/>
                    <a:gd name="connsiteY54" fmla="*/ 370489 h 1476704"/>
                    <a:gd name="connsiteX55" fmla="*/ 2900855 w 3026979"/>
                    <a:gd name="connsiteY55" fmla="*/ 370489 h 1476704"/>
                    <a:gd name="connsiteX56" fmla="*/ 2963917 w 3026979"/>
                    <a:gd name="connsiteY56" fmla="*/ 275896 h 1476704"/>
                    <a:gd name="connsiteX57" fmla="*/ 2995448 w 3026979"/>
                    <a:gd name="connsiteY57" fmla="*/ 118241 h 1476704"/>
                    <a:gd name="connsiteX58" fmla="*/ 2979683 w 3026979"/>
                    <a:gd name="connsiteY58" fmla="*/ 23648 h 1476704"/>
                    <a:gd name="connsiteX59" fmla="*/ 2979683 w 3026979"/>
                    <a:gd name="connsiteY59" fmla="*/ 23648 h 1476704"/>
                    <a:gd name="connsiteX60" fmla="*/ 2538248 w 3026979"/>
                    <a:gd name="connsiteY60" fmla="*/ 23648 h 1476704"/>
                    <a:gd name="connsiteX61" fmla="*/ 2538248 w 3026979"/>
                    <a:gd name="connsiteY61" fmla="*/ 102476 h 1476704"/>
                    <a:gd name="connsiteX62" fmla="*/ 2506717 w 3026979"/>
                    <a:gd name="connsiteY62" fmla="*/ 197069 h 1476704"/>
                    <a:gd name="connsiteX63" fmla="*/ 2490952 w 3026979"/>
                    <a:gd name="connsiteY63" fmla="*/ 291662 h 1476704"/>
                    <a:gd name="connsiteX64" fmla="*/ 2459421 w 3026979"/>
                    <a:gd name="connsiteY64" fmla="*/ 338958 h 1476704"/>
                    <a:gd name="connsiteX65" fmla="*/ 2427890 w 3026979"/>
                    <a:gd name="connsiteY65" fmla="*/ 354724 h 1476704"/>
                    <a:gd name="connsiteX66" fmla="*/ 2207173 w 3026979"/>
                    <a:gd name="connsiteY66" fmla="*/ 181303 h 1476704"/>
                    <a:gd name="connsiteX67" fmla="*/ 2222938 w 3026979"/>
                    <a:gd name="connsiteY67" fmla="*/ 86710 h 1476704"/>
                    <a:gd name="connsiteX68" fmla="*/ 2175642 w 3026979"/>
                    <a:gd name="connsiteY68" fmla="*/ 7883 h 1476704"/>
                    <a:gd name="connsiteX69" fmla="*/ 1876097 w 3026979"/>
                    <a:gd name="connsiteY69" fmla="*/ 39414 h 147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26979" h="1476704">
                      <a:moveTo>
                        <a:pt x="0" y="480848"/>
                      </a:moveTo>
                      <a:cubicBezTo>
                        <a:pt x="49924" y="438806"/>
                        <a:pt x="99848" y="396765"/>
                        <a:pt x="157655" y="402020"/>
                      </a:cubicBezTo>
                      <a:cubicBezTo>
                        <a:pt x="215462" y="407275"/>
                        <a:pt x="294290" y="501869"/>
                        <a:pt x="346842" y="512379"/>
                      </a:cubicBezTo>
                      <a:cubicBezTo>
                        <a:pt x="399394" y="522890"/>
                        <a:pt x="433552" y="478221"/>
                        <a:pt x="472966" y="465083"/>
                      </a:cubicBezTo>
                      <a:cubicBezTo>
                        <a:pt x="512380" y="451945"/>
                        <a:pt x="583324" y="433552"/>
                        <a:pt x="583324" y="433552"/>
                      </a:cubicBezTo>
                      <a:lnTo>
                        <a:pt x="583324" y="433552"/>
                      </a:lnTo>
                      <a:cubicBezTo>
                        <a:pt x="609600" y="449317"/>
                        <a:pt x="693682" y="507124"/>
                        <a:pt x="740979" y="528145"/>
                      </a:cubicBezTo>
                      <a:cubicBezTo>
                        <a:pt x="788276" y="549166"/>
                        <a:pt x="809297" y="554421"/>
                        <a:pt x="867104" y="559676"/>
                      </a:cubicBezTo>
                      <a:cubicBezTo>
                        <a:pt x="924911" y="564931"/>
                        <a:pt x="1045780" y="564931"/>
                        <a:pt x="1087821" y="559676"/>
                      </a:cubicBezTo>
                      <a:cubicBezTo>
                        <a:pt x="1129862" y="554421"/>
                        <a:pt x="1079938" y="541283"/>
                        <a:pt x="1119352" y="528145"/>
                      </a:cubicBezTo>
                      <a:cubicBezTo>
                        <a:pt x="1158766" y="515007"/>
                        <a:pt x="1266497" y="478221"/>
                        <a:pt x="1324304" y="480848"/>
                      </a:cubicBezTo>
                      <a:cubicBezTo>
                        <a:pt x="1382111" y="483475"/>
                        <a:pt x="1424152" y="520262"/>
                        <a:pt x="1466193" y="543910"/>
                      </a:cubicBezTo>
                      <a:cubicBezTo>
                        <a:pt x="1508234" y="567558"/>
                        <a:pt x="1563414" y="551793"/>
                        <a:pt x="1576552" y="622738"/>
                      </a:cubicBezTo>
                      <a:cubicBezTo>
                        <a:pt x="1589690" y="693683"/>
                        <a:pt x="1545021" y="969579"/>
                        <a:pt x="1545021" y="969579"/>
                      </a:cubicBezTo>
                      <a:lnTo>
                        <a:pt x="1545021" y="969579"/>
                      </a:lnTo>
                      <a:cubicBezTo>
                        <a:pt x="1537138" y="998482"/>
                        <a:pt x="1505607" y="1106214"/>
                        <a:pt x="1497724" y="1143000"/>
                      </a:cubicBezTo>
                      <a:cubicBezTo>
                        <a:pt x="1489841" y="1179786"/>
                        <a:pt x="1474076" y="1150882"/>
                        <a:pt x="1497724" y="1190296"/>
                      </a:cubicBezTo>
                      <a:cubicBezTo>
                        <a:pt x="1521372" y="1229710"/>
                        <a:pt x="1639614" y="1379483"/>
                        <a:pt x="1639614" y="1379483"/>
                      </a:cubicBezTo>
                      <a:lnTo>
                        <a:pt x="1639614" y="1332186"/>
                      </a:lnTo>
                      <a:lnTo>
                        <a:pt x="1639614" y="1332186"/>
                      </a:lnTo>
                      <a:cubicBezTo>
                        <a:pt x="1671145" y="1345324"/>
                        <a:pt x="1797269" y="1395249"/>
                        <a:pt x="1828800" y="1411014"/>
                      </a:cubicBezTo>
                      <a:cubicBezTo>
                        <a:pt x="1860331" y="1426780"/>
                        <a:pt x="1815662" y="1426779"/>
                        <a:pt x="1828800" y="1426779"/>
                      </a:cubicBezTo>
                      <a:cubicBezTo>
                        <a:pt x="1841938" y="1426779"/>
                        <a:pt x="1881352" y="1411014"/>
                        <a:pt x="1907628" y="1411014"/>
                      </a:cubicBezTo>
                      <a:cubicBezTo>
                        <a:pt x="1933904" y="1411014"/>
                        <a:pt x="1960179" y="1418896"/>
                        <a:pt x="1986455" y="1426779"/>
                      </a:cubicBezTo>
                      <a:cubicBezTo>
                        <a:pt x="2012731" y="1434662"/>
                        <a:pt x="2041635" y="1458310"/>
                        <a:pt x="2065283" y="1458310"/>
                      </a:cubicBezTo>
                      <a:cubicBezTo>
                        <a:pt x="2088931" y="1458310"/>
                        <a:pt x="2107324" y="1434662"/>
                        <a:pt x="2128345" y="1426779"/>
                      </a:cubicBezTo>
                      <a:cubicBezTo>
                        <a:pt x="2149366" y="1418896"/>
                        <a:pt x="2151993" y="1403131"/>
                        <a:pt x="2191407" y="1411014"/>
                      </a:cubicBezTo>
                      <a:cubicBezTo>
                        <a:pt x="2230821" y="1418897"/>
                        <a:pt x="2338552" y="1471449"/>
                        <a:pt x="2364828" y="1474076"/>
                      </a:cubicBezTo>
                      <a:cubicBezTo>
                        <a:pt x="2391104" y="1476704"/>
                        <a:pt x="2338552" y="1445172"/>
                        <a:pt x="2349062" y="1426779"/>
                      </a:cubicBezTo>
                      <a:cubicBezTo>
                        <a:pt x="2359572" y="1408386"/>
                        <a:pt x="2396359" y="1363717"/>
                        <a:pt x="2427890" y="1363717"/>
                      </a:cubicBezTo>
                      <a:cubicBezTo>
                        <a:pt x="2459421" y="1363717"/>
                        <a:pt x="2511972" y="1429407"/>
                        <a:pt x="2538248" y="1426779"/>
                      </a:cubicBezTo>
                      <a:cubicBezTo>
                        <a:pt x="2564524" y="1424152"/>
                        <a:pt x="2561897" y="1355835"/>
                        <a:pt x="2585545" y="1347952"/>
                      </a:cubicBezTo>
                      <a:cubicBezTo>
                        <a:pt x="2609193" y="1340069"/>
                        <a:pt x="2659117" y="1366345"/>
                        <a:pt x="2680138" y="1379483"/>
                      </a:cubicBezTo>
                      <a:cubicBezTo>
                        <a:pt x="2701159" y="1392621"/>
                        <a:pt x="2703786" y="1432034"/>
                        <a:pt x="2711669" y="1426779"/>
                      </a:cubicBezTo>
                      <a:cubicBezTo>
                        <a:pt x="2719552" y="1421524"/>
                        <a:pt x="2719552" y="1366345"/>
                        <a:pt x="2727435" y="1347952"/>
                      </a:cubicBezTo>
                      <a:cubicBezTo>
                        <a:pt x="2735318" y="1329559"/>
                        <a:pt x="2740573" y="1321675"/>
                        <a:pt x="2758966" y="1316420"/>
                      </a:cubicBezTo>
                      <a:cubicBezTo>
                        <a:pt x="2777359" y="1311165"/>
                        <a:pt x="2837793" y="1316420"/>
                        <a:pt x="2837793" y="1316420"/>
                      </a:cubicBezTo>
                      <a:lnTo>
                        <a:pt x="2837793" y="1316420"/>
                      </a:lnTo>
                      <a:lnTo>
                        <a:pt x="2885090" y="1269124"/>
                      </a:lnTo>
                      <a:cubicBezTo>
                        <a:pt x="2898228" y="1255986"/>
                        <a:pt x="2900856" y="1234966"/>
                        <a:pt x="2916621" y="1237593"/>
                      </a:cubicBezTo>
                      <a:cubicBezTo>
                        <a:pt x="2932386" y="1240220"/>
                        <a:pt x="2969173" y="1287517"/>
                        <a:pt x="2979683" y="1284889"/>
                      </a:cubicBezTo>
                      <a:cubicBezTo>
                        <a:pt x="2990193" y="1282261"/>
                        <a:pt x="2977056" y="1240220"/>
                        <a:pt x="2979683" y="1221827"/>
                      </a:cubicBezTo>
                      <a:cubicBezTo>
                        <a:pt x="2982310" y="1203434"/>
                        <a:pt x="2987565" y="1177158"/>
                        <a:pt x="2995448" y="1174531"/>
                      </a:cubicBezTo>
                      <a:cubicBezTo>
                        <a:pt x="3003331" y="1171904"/>
                        <a:pt x="3026979" y="1219200"/>
                        <a:pt x="3026979" y="1206062"/>
                      </a:cubicBezTo>
                      <a:cubicBezTo>
                        <a:pt x="3026979" y="1192924"/>
                        <a:pt x="2995448" y="1095703"/>
                        <a:pt x="2995448" y="1095703"/>
                      </a:cubicBezTo>
                      <a:lnTo>
                        <a:pt x="2932386" y="874986"/>
                      </a:lnTo>
                      <a:lnTo>
                        <a:pt x="2932386" y="874986"/>
                      </a:lnTo>
                      <a:lnTo>
                        <a:pt x="2932386" y="906517"/>
                      </a:lnTo>
                      <a:cubicBezTo>
                        <a:pt x="2932386" y="888124"/>
                        <a:pt x="2929758" y="788275"/>
                        <a:pt x="2932386" y="764627"/>
                      </a:cubicBezTo>
                      <a:cubicBezTo>
                        <a:pt x="2935014" y="740979"/>
                        <a:pt x="2969173" y="761999"/>
                        <a:pt x="2948152" y="764627"/>
                      </a:cubicBezTo>
                      <a:cubicBezTo>
                        <a:pt x="2927131" y="767255"/>
                        <a:pt x="2835166" y="775138"/>
                        <a:pt x="2806262" y="780393"/>
                      </a:cubicBezTo>
                      <a:cubicBezTo>
                        <a:pt x="2777358" y="785648"/>
                        <a:pt x="2782614" y="793531"/>
                        <a:pt x="2774731" y="796158"/>
                      </a:cubicBezTo>
                      <a:cubicBezTo>
                        <a:pt x="2766848" y="798785"/>
                        <a:pt x="2756338" y="825061"/>
                        <a:pt x="2758966" y="796158"/>
                      </a:cubicBezTo>
                      <a:cubicBezTo>
                        <a:pt x="2761594" y="767255"/>
                        <a:pt x="2766849" y="693683"/>
                        <a:pt x="2790497" y="622738"/>
                      </a:cubicBezTo>
                      <a:cubicBezTo>
                        <a:pt x="2814145" y="551793"/>
                        <a:pt x="2900855" y="370489"/>
                        <a:pt x="2900855" y="370489"/>
                      </a:cubicBezTo>
                      <a:lnTo>
                        <a:pt x="2900855" y="370489"/>
                      </a:lnTo>
                      <a:cubicBezTo>
                        <a:pt x="2911365" y="354724"/>
                        <a:pt x="2948152" y="317937"/>
                        <a:pt x="2963917" y="275896"/>
                      </a:cubicBezTo>
                      <a:cubicBezTo>
                        <a:pt x="2979682" y="233855"/>
                        <a:pt x="2992820" y="160282"/>
                        <a:pt x="2995448" y="118241"/>
                      </a:cubicBezTo>
                      <a:cubicBezTo>
                        <a:pt x="2998076" y="76200"/>
                        <a:pt x="2979683" y="23648"/>
                        <a:pt x="2979683" y="23648"/>
                      </a:cubicBezTo>
                      <a:lnTo>
                        <a:pt x="2979683" y="23648"/>
                      </a:lnTo>
                      <a:cubicBezTo>
                        <a:pt x="2906111" y="23648"/>
                        <a:pt x="2611821" y="10510"/>
                        <a:pt x="2538248" y="23648"/>
                      </a:cubicBezTo>
                      <a:cubicBezTo>
                        <a:pt x="2464675" y="36786"/>
                        <a:pt x="2543503" y="73572"/>
                        <a:pt x="2538248" y="102476"/>
                      </a:cubicBezTo>
                      <a:cubicBezTo>
                        <a:pt x="2532993" y="131380"/>
                        <a:pt x="2514600" y="165538"/>
                        <a:pt x="2506717" y="197069"/>
                      </a:cubicBezTo>
                      <a:cubicBezTo>
                        <a:pt x="2498834" y="228600"/>
                        <a:pt x="2498835" y="268014"/>
                        <a:pt x="2490952" y="291662"/>
                      </a:cubicBezTo>
                      <a:cubicBezTo>
                        <a:pt x="2483069" y="315310"/>
                        <a:pt x="2469931" y="328448"/>
                        <a:pt x="2459421" y="338958"/>
                      </a:cubicBezTo>
                      <a:cubicBezTo>
                        <a:pt x="2448911" y="349468"/>
                        <a:pt x="2469931" y="381000"/>
                        <a:pt x="2427890" y="354724"/>
                      </a:cubicBezTo>
                      <a:cubicBezTo>
                        <a:pt x="2385849" y="328448"/>
                        <a:pt x="2241332" y="225972"/>
                        <a:pt x="2207173" y="181303"/>
                      </a:cubicBezTo>
                      <a:cubicBezTo>
                        <a:pt x="2173014" y="136634"/>
                        <a:pt x="2228193" y="115613"/>
                        <a:pt x="2222938" y="86710"/>
                      </a:cubicBezTo>
                      <a:cubicBezTo>
                        <a:pt x="2217683" y="57807"/>
                        <a:pt x="2233449" y="15766"/>
                        <a:pt x="2175642" y="7883"/>
                      </a:cubicBezTo>
                      <a:cubicBezTo>
                        <a:pt x="2117835" y="0"/>
                        <a:pt x="1996966" y="19707"/>
                        <a:pt x="1876097" y="39414"/>
                      </a:cubicBezTo>
                    </a:path>
                  </a:pathLst>
                </a:custGeom>
                <a:solidFill>
                  <a:srgbClr val="CEB966">
                    <a:lumMod val="40000"/>
                    <a:lumOff val="60000"/>
                  </a:srgbClr>
                </a:solid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Freeform 65"/>
                <p:cNvSpPr/>
                <p:nvPr/>
              </p:nvSpPr>
              <p:spPr>
                <a:xfrm>
                  <a:off x="6572264" y="3069176"/>
                  <a:ext cx="1368000" cy="468000"/>
                </a:xfrm>
                <a:custGeom>
                  <a:avLst/>
                  <a:gdLst>
                    <a:gd name="connsiteX0" fmla="*/ 0 w 1355835"/>
                    <a:gd name="connsiteY0" fmla="*/ 21020 h 336330"/>
                    <a:gd name="connsiteX1" fmla="*/ 78828 w 1355835"/>
                    <a:gd name="connsiteY1" fmla="*/ 68317 h 336330"/>
                    <a:gd name="connsiteX2" fmla="*/ 141890 w 1355835"/>
                    <a:gd name="connsiteY2" fmla="*/ 36786 h 336330"/>
                    <a:gd name="connsiteX3" fmla="*/ 189187 w 1355835"/>
                    <a:gd name="connsiteY3" fmla="*/ 131379 h 336330"/>
                    <a:gd name="connsiteX4" fmla="*/ 236483 w 1355835"/>
                    <a:gd name="connsiteY4" fmla="*/ 84082 h 336330"/>
                    <a:gd name="connsiteX5" fmla="*/ 315311 w 1355835"/>
                    <a:gd name="connsiteY5" fmla="*/ 99848 h 336330"/>
                    <a:gd name="connsiteX6" fmla="*/ 394138 w 1355835"/>
                    <a:gd name="connsiteY6" fmla="*/ 68317 h 336330"/>
                    <a:gd name="connsiteX7" fmla="*/ 457200 w 1355835"/>
                    <a:gd name="connsiteY7" fmla="*/ 115613 h 336330"/>
                    <a:gd name="connsiteX8" fmla="*/ 425669 w 1355835"/>
                    <a:gd name="connsiteY8" fmla="*/ 210206 h 336330"/>
                    <a:gd name="connsiteX9" fmla="*/ 425669 w 1355835"/>
                    <a:gd name="connsiteY9" fmla="*/ 210206 h 336330"/>
                    <a:gd name="connsiteX10" fmla="*/ 472966 w 1355835"/>
                    <a:gd name="connsiteY10" fmla="*/ 99848 h 336330"/>
                    <a:gd name="connsiteX11" fmla="*/ 504497 w 1355835"/>
                    <a:gd name="connsiteY11" fmla="*/ 68317 h 336330"/>
                    <a:gd name="connsiteX12" fmla="*/ 646387 w 1355835"/>
                    <a:gd name="connsiteY12" fmla="*/ 99848 h 336330"/>
                    <a:gd name="connsiteX13" fmla="*/ 693683 w 1355835"/>
                    <a:gd name="connsiteY13" fmla="*/ 68317 h 336330"/>
                    <a:gd name="connsiteX14" fmla="*/ 772511 w 1355835"/>
                    <a:gd name="connsiteY14" fmla="*/ 99848 h 336330"/>
                    <a:gd name="connsiteX15" fmla="*/ 772511 w 1355835"/>
                    <a:gd name="connsiteY15" fmla="*/ 131379 h 336330"/>
                    <a:gd name="connsiteX16" fmla="*/ 725214 w 1355835"/>
                    <a:gd name="connsiteY16" fmla="*/ 194441 h 336330"/>
                    <a:gd name="connsiteX17" fmla="*/ 772511 w 1355835"/>
                    <a:gd name="connsiteY17" fmla="*/ 131379 h 336330"/>
                    <a:gd name="connsiteX18" fmla="*/ 867104 w 1355835"/>
                    <a:gd name="connsiteY18" fmla="*/ 52551 h 336330"/>
                    <a:gd name="connsiteX19" fmla="*/ 945931 w 1355835"/>
                    <a:gd name="connsiteY19" fmla="*/ 115613 h 336330"/>
                    <a:gd name="connsiteX20" fmla="*/ 945931 w 1355835"/>
                    <a:gd name="connsiteY20" fmla="*/ 147144 h 336330"/>
                    <a:gd name="connsiteX21" fmla="*/ 961697 w 1355835"/>
                    <a:gd name="connsiteY21" fmla="*/ 225972 h 336330"/>
                    <a:gd name="connsiteX22" fmla="*/ 961697 w 1355835"/>
                    <a:gd name="connsiteY22" fmla="*/ 241737 h 336330"/>
                    <a:gd name="connsiteX23" fmla="*/ 961697 w 1355835"/>
                    <a:gd name="connsiteY23" fmla="*/ 131379 h 336330"/>
                    <a:gd name="connsiteX24" fmla="*/ 1072056 w 1355835"/>
                    <a:gd name="connsiteY24" fmla="*/ 68317 h 336330"/>
                    <a:gd name="connsiteX25" fmla="*/ 1103587 w 1355835"/>
                    <a:gd name="connsiteY25" fmla="*/ 84082 h 336330"/>
                    <a:gd name="connsiteX26" fmla="*/ 1103587 w 1355835"/>
                    <a:gd name="connsiteY26" fmla="*/ 241737 h 336330"/>
                    <a:gd name="connsiteX27" fmla="*/ 1103587 w 1355835"/>
                    <a:gd name="connsiteY27" fmla="*/ 241737 h 336330"/>
                    <a:gd name="connsiteX28" fmla="*/ 1119352 w 1355835"/>
                    <a:gd name="connsiteY28" fmla="*/ 84082 h 336330"/>
                    <a:gd name="connsiteX29" fmla="*/ 1119352 w 1355835"/>
                    <a:gd name="connsiteY29" fmla="*/ 84082 h 336330"/>
                    <a:gd name="connsiteX30" fmla="*/ 1213945 w 1355835"/>
                    <a:gd name="connsiteY30" fmla="*/ 21020 h 336330"/>
                    <a:gd name="connsiteX31" fmla="*/ 1245476 w 1355835"/>
                    <a:gd name="connsiteY31" fmla="*/ 68317 h 336330"/>
                    <a:gd name="connsiteX32" fmla="*/ 1245476 w 1355835"/>
                    <a:gd name="connsiteY32" fmla="*/ 225972 h 336330"/>
                    <a:gd name="connsiteX33" fmla="*/ 1229711 w 1355835"/>
                    <a:gd name="connsiteY33" fmla="*/ 194441 h 336330"/>
                    <a:gd name="connsiteX34" fmla="*/ 1198180 w 1355835"/>
                    <a:gd name="connsiteY34" fmla="*/ 304800 h 336330"/>
                    <a:gd name="connsiteX35" fmla="*/ 1213945 w 1355835"/>
                    <a:gd name="connsiteY35" fmla="*/ 289034 h 336330"/>
                    <a:gd name="connsiteX36" fmla="*/ 1245476 w 1355835"/>
                    <a:gd name="connsiteY36" fmla="*/ 241737 h 336330"/>
                    <a:gd name="connsiteX37" fmla="*/ 1229711 w 1355835"/>
                    <a:gd name="connsiteY37" fmla="*/ 68317 h 336330"/>
                    <a:gd name="connsiteX38" fmla="*/ 1324304 w 1355835"/>
                    <a:gd name="connsiteY38" fmla="*/ 36786 h 336330"/>
                    <a:gd name="connsiteX39" fmla="*/ 1277007 w 1355835"/>
                    <a:gd name="connsiteY39" fmla="*/ 289034 h 336330"/>
                    <a:gd name="connsiteX40" fmla="*/ 1277007 w 1355835"/>
                    <a:gd name="connsiteY40" fmla="*/ 320565 h 336330"/>
                    <a:gd name="connsiteX41" fmla="*/ 1340069 w 1355835"/>
                    <a:gd name="connsiteY41" fmla="*/ 210206 h 336330"/>
                    <a:gd name="connsiteX42" fmla="*/ 1355835 w 1355835"/>
                    <a:gd name="connsiteY42" fmla="*/ 68317 h 33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55835" h="336330">
                      <a:moveTo>
                        <a:pt x="0" y="21020"/>
                      </a:moveTo>
                      <a:cubicBezTo>
                        <a:pt x="27590" y="43354"/>
                        <a:pt x="55180" y="65689"/>
                        <a:pt x="78828" y="68317"/>
                      </a:cubicBezTo>
                      <a:cubicBezTo>
                        <a:pt x="102476" y="70945"/>
                        <a:pt x="123497" y="26276"/>
                        <a:pt x="141890" y="36786"/>
                      </a:cubicBezTo>
                      <a:cubicBezTo>
                        <a:pt x="160283" y="47296"/>
                        <a:pt x="173422" y="123496"/>
                        <a:pt x="189187" y="131379"/>
                      </a:cubicBezTo>
                      <a:cubicBezTo>
                        <a:pt x="204953" y="139262"/>
                        <a:pt x="215462" y="89337"/>
                        <a:pt x="236483" y="84082"/>
                      </a:cubicBezTo>
                      <a:cubicBezTo>
                        <a:pt x="257504" y="78827"/>
                        <a:pt x="289035" y="102476"/>
                        <a:pt x="315311" y="99848"/>
                      </a:cubicBezTo>
                      <a:cubicBezTo>
                        <a:pt x="341587" y="97221"/>
                        <a:pt x="370490" y="65690"/>
                        <a:pt x="394138" y="68317"/>
                      </a:cubicBezTo>
                      <a:cubicBezTo>
                        <a:pt x="417786" y="70944"/>
                        <a:pt x="451945" y="91965"/>
                        <a:pt x="457200" y="115613"/>
                      </a:cubicBezTo>
                      <a:cubicBezTo>
                        <a:pt x="462455" y="139261"/>
                        <a:pt x="425669" y="210206"/>
                        <a:pt x="425669" y="210206"/>
                      </a:cubicBezTo>
                      <a:lnTo>
                        <a:pt x="425669" y="210206"/>
                      </a:lnTo>
                      <a:cubicBezTo>
                        <a:pt x="433552" y="191813"/>
                        <a:pt x="459828" y="123496"/>
                        <a:pt x="472966" y="99848"/>
                      </a:cubicBezTo>
                      <a:cubicBezTo>
                        <a:pt x="486104" y="76200"/>
                        <a:pt x="475594" y="68317"/>
                        <a:pt x="504497" y="68317"/>
                      </a:cubicBezTo>
                      <a:cubicBezTo>
                        <a:pt x="533400" y="68317"/>
                        <a:pt x="614856" y="99848"/>
                        <a:pt x="646387" y="99848"/>
                      </a:cubicBezTo>
                      <a:cubicBezTo>
                        <a:pt x="677918" y="99848"/>
                        <a:pt x="672662" y="68317"/>
                        <a:pt x="693683" y="68317"/>
                      </a:cubicBezTo>
                      <a:cubicBezTo>
                        <a:pt x="714704" y="68317"/>
                        <a:pt x="759373" y="89338"/>
                        <a:pt x="772511" y="99848"/>
                      </a:cubicBezTo>
                      <a:cubicBezTo>
                        <a:pt x="785649" y="110358"/>
                        <a:pt x="780394" y="115614"/>
                        <a:pt x="772511" y="131379"/>
                      </a:cubicBezTo>
                      <a:cubicBezTo>
                        <a:pt x="764628" y="147145"/>
                        <a:pt x="725214" y="194441"/>
                        <a:pt x="725214" y="194441"/>
                      </a:cubicBezTo>
                      <a:cubicBezTo>
                        <a:pt x="725214" y="194441"/>
                        <a:pt x="748863" y="155027"/>
                        <a:pt x="772511" y="131379"/>
                      </a:cubicBezTo>
                      <a:cubicBezTo>
                        <a:pt x="796159" y="107731"/>
                        <a:pt x="838201" y="55179"/>
                        <a:pt x="867104" y="52551"/>
                      </a:cubicBezTo>
                      <a:cubicBezTo>
                        <a:pt x="896007" y="49923"/>
                        <a:pt x="932793" y="99848"/>
                        <a:pt x="945931" y="115613"/>
                      </a:cubicBezTo>
                      <a:cubicBezTo>
                        <a:pt x="959069" y="131378"/>
                        <a:pt x="943303" y="128751"/>
                        <a:pt x="945931" y="147144"/>
                      </a:cubicBezTo>
                      <a:cubicBezTo>
                        <a:pt x="948559" y="165537"/>
                        <a:pt x="959069" y="210206"/>
                        <a:pt x="961697" y="225972"/>
                      </a:cubicBezTo>
                      <a:cubicBezTo>
                        <a:pt x="964325" y="241738"/>
                        <a:pt x="961697" y="241737"/>
                        <a:pt x="961697" y="241737"/>
                      </a:cubicBezTo>
                      <a:cubicBezTo>
                        <a:pt x="961697" y="225972"/>
                        <a:pt x="943304" y="160282"/>
                        <a:pt x="961697" y="131379"/>
                      </a:cubicBezTo>
                      <a:cubicBezTo>
                        <a:pt x="980090" y="102476"/>
                        <a:pt x="1048408" y="76200"/>
                        <a:pt x="1072056" y="68317"/>
                      </a:cubicBezTo>
                      <a:cubicBezTo>
                        <a:pt x="1095704" y="60434"/>
                        <a:pt x="1098332" y="55179"/>
                        <a:pt x="1103587" y="84082"/>
                      </a:cubicBezTo>
                      <a:cubicBezTo>
                        <a:pt x="1108842" y="112985"/>
                        <a:pt x="1103587" y="241737"/>
                        <a:pt x="1103587" y="241737"/>
                      </a:cubicBezTo>
                      <a:lnTo>
                        <a:pt x="1103587" y="241737"/>
                      </a:lnTo>
                      <a:lnTo>
                        <a:pt x="1119352" y="84082"/>
                      </a:lnTo>
                      <a:lnTo>
                        <a:pt x="1119352" y="84082"/>
                      </a:lnTo>
                      <a:cubicBezTo>
                        <a:pt x="1135118" y="73572"/>
                        <a:pt x="1192924" y="23647"/>
                        <a:pt x="1213945" y="21020"/>
                      </a:cubicBezTo>
                      <a:cubicBezTo>
                        <a:pt x="1234966" y="18393"/>
                        <a:pt x="1240221" y="34158"/>
                        <a:pt x="1245476" y="68317"/>
                      </a:cubicBezTo>
                      <a:cubicBezTo>
                        <a:pt x="1250731" y="102476"/>
                        <a:pt x="1248103" y="204951"/>
                        <a:pt x="1245476" y="225972"/>
                      </a:cubicBezTo>
                      <a:cubicBezTo>
                        <a:pt x="1242849" y="246993"/>
                        <a:pt x="1237594" y="181303"/>
                        <a:pt x="1229711" y="194441"/>
                      </a:cubicBezTo>
                      <a:cubicBezTo>
                        <a:pt x="1221828" y="207579"/>
                        <a:pt x="1200808" y="289034"/>
                        <a:pt x="1198180" y="304800"/>
                      </a:cubicBezTo>
                      <a:cubicBezTo>
                        <a:pt x="1195552" y="320566"/>
                        <a:pt x="1206062" y="299544"/>
                        <a:pt x="1213945" y="289034"/>
                      </a:cubicBezTo>
                      <a:cubicBezTo>
                        <a:pt x="1221828" y="278524"/>
                        <a:pt x="1242848" y="278523"/>
                        <a:pt x="1245476" y="241737"/>
                      </a:cubicBezTo>
                      <a:cubicBezTo>
                        <a:pt x="1248104" y="204951"/>
                        <a:pt x="1216573" y="102475"/>
                        <a:pt x="1229711" y="68317"/>
                      </a:cubicBezTo>
                      <a:cubicBezTo>
                        <a:pt x="1242849" y="34159"/>
                        <a:pt x="1316421" y="0"/>
                        <a:pt x="1324304" y="36786"/>
                      </a:cubicBezTo>
                      <a:cubicBezTo>
                        <a:pt x="1332187" y="73572"/>
                        <a:pt x="1284890" y="241738"/>
                        <a:pt x="1277007" y="289034"/>
                      </a:cubicBezTo>
                      <a:cubicBezTo>
                        <a:pt x="1269124" y="336330"/>
                        <a:pt x="1266497" y="333703"/>
                        <a:pt x="1277007" y="320565"/>
                      </a:cubicBezTo>
                      <a:cubicBezTo>
                        <a:pt x="1287517" y="307427"/>
                        <a:pt x="1326931" y="252247"/>
                        <a:pt x="1340069" y="210206"/>
                      </a:cubicBezTo>
                      <a:cubicBezTo>
                        <a:pt x="1353207" y="168165"/>
                        <a:pt x="1354521" y="118241"/>
                        <a:pt x="1355835" y="68317"/>
                      </a:cubicBezTo>
                    </a:path>
                  </a:pathLst>
                </a:custGeom>
                <a:noFill/>
                <a:ln w="31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68"/>
                <p:cNvSpPr/>
                <p:nvPr/>
              </p:nvSpPr>
              <p:spPr>
                <a:xfrm>
                  <a:off x="6500826" y="3546134"/>
                  <a:ext cx="288000" cy="288000"/>
                </a:xfrm>
                <a:custGeom>
                  <a:avLst/>
                  <a:gdLst>
                    <a:gd name="connsiteX0" fmla="*/ 5255 w 273269"/>
                    <a:gd name="connsiteY0" fmla="*/ 23648 h 210207"/>
                    <a:gd name="connsiteX1" fmla="*/ 68317 w 273269"/>
                    <a:gd name="connsiteY1" fmla="*/ 7883 h 210207"/>
                    <a:gd name="connsiteX2" fmla="*/ 115614 w 273269"/>
                    <a:gd name="connsiteY2" fmla="*/ 7883 h 210207"/>
                    <a:gd name="connsiteX3" fmla="*/ 162910 w 273269"/>
                    <a:gd name="connsiteY3" fmla="*/ 55179 h 210207"/>
                    <a:gd name="connsiteX4" fmla="*/ 194441 w 273269"/>
                    <a:gd name="connsiteY4" fmla="*/ 23648 h 210207"/>
                    <a:gd name="connsiteX5" fmla="*/ 273269 w 273269"/>
                    <a:gd name="connsiteY5" fmla="*/ 86711 h 210207"/>
                    <a:gd name="connsiteX6" fmla="*/ 194441 w 273269"/>
                    <a:gd name="connsiteY6" fmla="*/ 197069 h 210207"/>
                    <a:gd name="connsiteX7" fmla="*/ 99848 w 273269"/>
                    <a:gd name="connsiteY7" fmla="*/ 165538 h 210207"/>
                    <a:gd name="connsiteX8" fmla="*/ 36786 w 273269"/>
                    <a:gd name="connsiteY8" fmla="*/ 118242 h 210207"/>
                    <a:gd name="connsiteX9" fmla="*/ 5255 w 273269"/>
                    <a:gd name="connsiteY9" fmla="*/ 23648 h 21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69" h="210207">
                      <a:moveTo>
                        <a:pt x="5255" y="23648"/>
                      </a:moveTo>
                      <a:cubicBezTo>
                        <a:pt x="10510" y="5255"/>
                        <a:pt x="49924" y="10510"/>
                        <a:pt x="68317" y="7883"/>
                      </a:cubicBezTo>
                      <a:cubicBezTo>
                        <a:pt x="86710" y="5256"/>
                        <a:pt x="99849" y="0"/>
                        <a:pt x="115614" y="7883"/>
                      </a:cubicBezTo>
                      <a:cubicBezTo>
                        <a:pt x="131380" y="15766"/>
                        <a:pt x="149772" y="52552"/>
                        <a:pt x="162910" y="55179"/>
                      </a:cubicBezTo>
                      <a:cubicBezTo>
                        <a:pt x="176048" y="57806"/>
                        <a:pt x="176048" y="18393"/>
                        <a:pt x="194441" y="23648"/>
                      </a:cubicBezTo>
                      <a:cubicBezTo>
                        <a:pt x="212834" y="28903"/>
                        <a:pt x="273269" y="57808"/>
                        <a:pt x="273269" y="86711"/>
                      </a:cubicBezTo>
                      <a:cubicBezTo>
                        <a:pt x="273269" y="115614"/>
                        <a:pt x="223344" y="183931"/>
                        <a:pt x="194441" y="197069"/>
                      </a:cubicBezTo>
                      <a:cubicBezTo>
                        <a:pt x="165538" y="210207"/>
                        <a:pt x="126124" y="178676"/>
                        <a:pt x="99848" y="165538"/>
                      </a:cubicBezTo>
                      <a:cubicBezTo>
                        <a:pt x="73572" y="152400"/>
                        <a:pt x="47296" y="139263"/>
                        <a:pt x="36786" y="118242"/>
                      </a:cubicBezTo>
                      <a:cubicBezTo>
                        <a:pt x="26276" y="97221"/>
                        <a:pt x="0" y="42041"/>
                        <a:pt x="5255" y="23648"/>
                      </a:cubicBezTo>
                      <a:close/>
                    </a:path>
                  </a:pathLst>
                </a:custGeom>
                <a:solidFill>
                  <a:srgbClr val="C9C2D1">
                    <a:lumMod val="20000"/>
                    <a:lumOff val="80000"/>
                  </a:srgbClr>
                </a:solidFill>
                <a:ln w="3175"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4" name="Freeform 69"/>
                <p:cNvSpPr/>
                <p:nvPr/>
              </p:nvSpPr>
              <p:spPr>
                <a:xfrm>
                  <a:off x="6751764" y="3653572"/>
                  <a:ext cx="324000" cy="252000"/>
                </a:xfrm>
                <a:custGeom>
                  <a:avLst/>
                  <a:gdLst>
                    <a:gd name="connsiteX0" fmla="*/ 21021 w 320565"/>
                    <a:gd name="connsiteY0" fmla="*/ 134007 h 215463"/>
                    <a:gd name="connsiteX1" fmla="*/ 52552 w 320565"/>
                    <a:gd name="connsiteY1" fmla="*/ 23649 h 215463"/>
                    <a:gd name="connsiteX2" fmla="*/ 115614 w 320565"/>
                    <a:gd name="connsiteY2" fmla="*/ 7883 h 215463"/>
                    <a:gd name="connsiteX3" fmla="*/ 147145 w 320565"/>
                    <a:gd name="connsiteY3" fmla="*/ 70945 h 215463"/>
                    <a:gd name="connsiteX4" fmla="*/ 210207 w 320565"/>
                    <a:gd name="connsiteY4" fmla="*/ 39414 h 215463"/>
                    <a:gd name="connsiteX5" fmla="*/ 304800 w 320565"/>
                    <a:gd name="connsiteY5" fmla="*/ 70945 h 215463"/>
                    <a:gd name="connsiteX6" fmla="*/ 304800 w 320565"/>
                    <a:gd name="connsiteY6" fmla="*/ 118242 h 215463"/>
                    <a:gd name="connsiteX7" fmla="*/ 289035 w 320565"/>
                    <a:gd name="connsiteY7" fmla="*/ 165538 h 215463"/>
                    <a:gd name="connsiteX8" fmla="*/ 178676 w 320565"/>
                    <a:gd name="connsiteY8" fmla="*/ 212835 h 215463"/>
                    <a:gd name="connsiteX9" fmla="*/ 21021 w 320565"/>
                    <a:gd name="connsiteY9" fmla="*/ 134007 h 21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565" h="215463">
                      <a:moveTo>
                        <a:pt x="21021" y="134007"/>
                      </a:moveTo>
                      <a:cubicBezTo>
                        <a:pt x="0" y="102476"/>
                        <a:pt x="36786" y="44670"/>
                        <a:pt x="52552" y="23649"/>
                      </a:cubicBezTo>
                      <a:cubicBezTo>
                        <a:pt x="68318" y="2628"/>
                        <a:pt x="99849" y="0"/>
                        <a:pt x="115614" y="7883"/>
                      </a:cubicBezTo>
                      <a:cubicBezTo>
                        <a:pt x="131380" y="15766"/>
                        <a:pt x="131380" y="65690"/>
                        <a:pt x="147145" y="70945"/>
                      </a:cubicBezTo>
                      <a:cubicBezTo>
                        <a:pt x="162910" y="76200"/>
                        <a:pt x="183931" y="39414"/>
                        <a:pt x="210207" y="39414"/>
                      </a:cubicBezTo>
                      <a:cubicBezTo>
                        <a:pt x="236483" y="39414"/>
                        <a:pt x="289035" y="57807"/>
                        <a:pt x="304800" y="70945"/>
                      </a:cubicBezTo>
                      <a:cubicBezTo>
                        <a:pt x="320565" y="84083"/>
                        <a:pt x="307427" y="102477"/>
                        <a:pt x="304800" y="118242"/>
                      </a:cubicBezTo>
                      <a:cubicBezTo>
                        <a:pt x="302173" y="134007"/>
                        <a:pt x="310056" y="149772"/>
                        <a:pt x="289035" y="165538"/>
                      </a:cubicBezTo>
                      <a:cubicBezTo>
                        <a:pt x="268014" y="181304"/>
                        <a:pt x="220717" y="210207"/>
                        <a:pt x="178676" y="212835"/>
                      </a:cubicBezTo>
                      <a:cubicBezTo>
                        <a:pt x="136635" y="215463"/>
                        <a:pt x="42042" y="165538"/>
                        <a:pt x="21021" y="134007"/>
                      </a:cubicBezTo>
                      <a:close/>
                    </a:path>
                  </a:pathLst>
                </a:custGeom>
                <a:solidFill>
                  <a:srgbClr val="C9C2D1">
                    <a:lumMod val="20000"/>
                    <a:lumOff val="80000"/>
                  </a:srgbClr>
                </a:solidFill>
                <a:ln w="28575"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Freeform 70"/>
                <p:cNvSpPr/>
                <p:nvPr/>
              </p:nvSpPr>
              <p:spPr>
                <a:xfrm>
                  <a:off x="7034082" y="3762696"/>
                  <a:ext cx="324000" cy="324000"/>
                </a:xfrm>
                <a:custGeom>
                  <a:avLst/>
                  <a:gdLst>
                    <a:gd name="connsiteX0" fmla="*/ 0 w 338959"/>
                    <a:gd name="connsiteY0" fmla="*/ 112987 h 207580"/>
                    <a:gd name="connsiteX1" fmla="*/ 15765 w 338959"/>
                    <a:gd name="connsiteY1" fmla="*/ 34159 h 207580"/>
                    <a:gd name="connsiteX2" fmla="*/ 47296 w 338959"/>
                    <a:gd name="connsiteY2" fmla="*/ 2628 h 207580"/>
                    <a:gd name="connsiteX3" fmla="*/ 173420 w 338959"/>
                    <a:gd name="connsiteY3" fmla="*/ 49925 h 207580"/>
                    <a:gd name="connsiteX4" fmla="*/ 173420 w 338959"/>
                    <a:gd name="connsiteY4" fmla="*/ 49925 h 207580"/>
                    <a:gd name="connsiteX5" fmla="*/ 189186 w 338959"/>
                    <a:gd name="connsiteY5" fmla="*/ 49925 h 207580"/>
                    <a:gd name="connsiteX6" fmla="*/ 283779 w 338959"/>
                    <a:gd name="connsiteY6" fmla="*/ 18394 h 207580"/>
                    <a:gd name="connsiteX7" fmla="*/ 283779 w 338959"/>
                    <a:gd name="connsiteY7" fmla="*/ 18394 h 207580"/>
                    <a:gd name="connsiteX8" fmla="*/ 331076 w 338959"/>
                    <a:gd name="connsiteY8" fmla="*/ 97221 h 207580"/>
                    <a:gd name="connsiteX9" fmla="*/ 236483 w 338959"/>
                    <a:gd name="connsiteY9" fmla="*/ 207580 h 2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59" h="207580">
                      <a:moveTo>
                        <a:pt x="0" y="112987"/>
                      </a:moveTo>
                      <a:cubicBezTo>
                        <a:pt x="3941" y="82769"/>
                        <a:pt x="7882" y="52552"/>
                        <a:pt x="15765" y="34159"/>
                      </a:cubicBezTo>
                      <a:cubicBezTo>
                        <a:pt x="23648" y="15766"/>
                        <a:pt x="21020" y="0"/>
                        <a:pt x="47296" y="2628"/>
                      </a:cubicBezTo>
                      <a:cubicBezTo>
                        <a:pt x="73572" y="5256"/>
                        <a:pt x="173420" y="49925"/>
                        <a:pt x="173420" y="49925"/>
                      </a:cubicBezTo>
                      <a:lnTo>
                        <a:pt x="173420" y="49925"/>
                      </a:lnTo>
                      <a:cubicBezTo>
                        <a:pt x="176048" y="49925"/>
                        <a:pt x="170793" y="55180"/>
                        <a:pt x="189186" y="49925"/>
                      </a:cubicBezTo>
                      <a:cubicBezTo>
                        <a:pt x="207579" y="44670"/>
                        <a:pt x="283779" y="18394"/>
                        <a:pt x="283779" y="18394"/>
                      </a:cubicBezTo>
                      <a:lnTo>
                        <a:pt x="283779" y="18394"/>
                      </a:lnTo>
                      <a:cubicBezTo>
                        <a:pt x="291662" y="31532"/>
                        <a:pt x="338959" y="65690"/>
                        <a:pt x="331076" y="97221"/>
                      </a:cubicBezTo>
                      <a:cubicBezTo>
                        <a:pt x="323193" y="128752"/>
                        <a:pt x="279838" y="168166"/>
                        <a:pt x="236483" y="207580"/>
                      </a:cubicBezTo>
                    </a:path>
                  </a:pathLst>
                </a:custGeom>
                <a:solidFill>
                  <a:srgbClr val="C9C2D1">
                    <a:lumMod val="20000"/>
                    <a:lumOff val="80000"/>
                  </a:srgbClr>
                </a:solidFill>
                <a:ln w="285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8" name="Freeform 71"/>
                <p:cNvSpPr/>
                <p:nvPr/>
              </p:nvSpPr>
              <p:spPr>
                <a:xfrm>
                  <a:off x="7320396" y="3834134"/>
                  <a:ext cx="252000" cy="324000"/>
                </a:xfrm>
                <a:custGeom>
                  <a:avLst/>
                  <a:gdLst>
                    <a:gd name="connsiteX0" fmla="*/ 15766 w 210207"/>
                    <a:gd name="connsiteY0" fmla="*/ 44669 h 278524"/>
                    <a:gd name="connsiteX1" fmla="*/ 94593 w 210207"/>
                    <a:gd name="connsiteY1" fmla="*/ 13138 h 278524"/>
                    <a:gd name="connsiteX2" fmla="*/ 204952 w 210207"/>
                    <a:gd name="connsiteY2" fmla="*/ 123497 h 278524"/>
                    <a:gd name="connsiteX3" fmla="*/ 126124 w 210207"/>
                    <a:gd name="connsiteY3" fmla="*/ 233855 h 278524"/>
                    <a:gd name="connsiteX4" fmla="*/ 78828 w 210207"/>
                    <a:gd name="connsiteY4" fmla="*/ 265386 h 278524"/>
                    <a:gd name="connsiteX5" fmla="*/ 0 w 210207"/>
                    <a:gd name="connsiteY5" fmla="*/ 155028 h 278524"/>
                    <a:gd name="connsiteX6" fmla="*/ 0 w 210207"/>
                    <a:gd name="connsiteY6" fmla="*/ 155028 h 278524"/>
                    <a:gd name="connsiteX7" fmla="*/ 15766 w 210207"/>
                    <a:gd name="connsiteY7" fmla="*/ 44669 h 27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07" h="278524">
                      <a:moveTo>
                        <a:pt x="15766" y="44669"/>
                      </a:moveTo>
                      <a:cubicBezTo>
                        <a:pt x="39414" y="22334"/>
                        <a:pt x="63062" y="0"/>
                        <a:pt x="94593" y="13138"/>
                      </a:cubicBezTo>
                      <a:cubicBezTo>
                        <a:pt x="126124" y="26276"/>
                        <a:pt x="199697" y="86711"/>
                        <a:pt x="204952" y="123497"/>
                      </a:cubicBezTo>
                      <a:cubicBezTo>
                        <a:pt x="210207" y="160283"/>
                        <a:pt x="147145" y="210207"/>
                        <a:pt x="126124" y="233855"/>
                      </a:cubicBezTo>
                      <a:cubicBezTo>
                        <a:pt x="105103" y="257503"/>
                        <a:pt x="99849" y="278524"/>
                        <a:pt x="78828" y="265386"/>
                      </a:cubicBezTo>
                      <a:cubicBezTo>
                        <a:pt x="57807" y="252248"/>
                        <a:pt x="0" y="155028"/>
                        <a:pt x="0" y="155028"/>
                      </a:cubicBezTo>
                      <a:lnTo>
                        <a:pt x="0" y="155028"/>
                      </a:lnTo>
                      <a:lnTo>
                        <a:pt x="15766" y="44669"/>
                      </a:lnTo>
                      <a:close/>
                    </a:path>
                  </a:pathLst>
                </a:custGeom>
                <a:solidFill>
                  <a:srgbClr val="C9C2D1">
                    <a:lumMod val="20000"/>
                    <a:lumOff val="80000"/>
                  </a:srgbClr>
                </a:solidFill>
                <a:ln w="952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9" name="Freeform 84"/>
                <p:cNvSpPr/>
                <p:nvPr/>
              </p:nvSpPr>
              <p:spPr>
                <a:xfrm rot="484948">
                  <a:off x="5446186" y="2419871"/>
                  <a:ext cx="2467303" cy="2469930"/>
                </a:xfrm>
                <a:custGeom>
                  <a:avLst/>
                  <a:gdLst>
                    <a:gd name="connsiteX0" fmla="*/ 956441 w 2467303"/>
                    <a:gd name="connsiteY0" fmla="*/ 128751 h 2469930"/>
                    <a:gd name="connsiteX1" fmla="*/ 1114096 w 2467303"/>
                    <a:gd name="connsiteY1" fmla="*/ 239110 h 2469930"/>
                    <a:gd name="connsiteX2" fmla="*/ 1161393 w 2467303"/>
                    <a:gd name="connsiteY2" fmla="*/ 444061 h 2469930"/>
                    <a:gd name="connsiteX3" fmla="*/ 1082565 w 2467303"/>
                    <a:gd name="connsiteY3" fmla="*/ 727841 h 2469930"/>
                    <a:gd name="connsiteX4" fmla="*/ 1003738 w 2467303"/>
                    <a:gd name="connsiteY4" fmla="*/ 917027 h 2469930"/>
                    <a:gd name="connsiteX5" fmla="*/ 1035269 w 2467303"/>
                    <a:gd name="connsiteY5" fmla="*/ 1027386 h 2469930"/>
                    <a:gd name="connsiteX6" fmla="*/ 1019503 w 2467303"/>
                    <a:gd name="connsiteY6" fmla="*/ 1106213 h 2469930"/>
                    <a:gd name="connsiteX7" fmla="*/ 1051034 w 2467303"/>
                    <a:gd name="connsiteY7" fmla="*/ 1295399 h 2469930"/>
                    <a:gd name="connsiteX8" fmla="*/ 1208689 w 2467303"/>
                    <a:gd name="connsiteY8" fmla="*/ 1374227 h 2469930"/>
                    <a:gd name="connsiteX9" fmla="*/ 1271751 w 2467303"/>
                    <a:gd name="connsiteY9" fmla="*/ 1374227 h 2469930"/>
                    <a:gd name="connsiteX10" fmla="*/ 1366345 w 2467303"/>
                    <a:gd name="connsiteY10" fmla="*/ 1437289 h 2469930"/>
                    <a:gd name="connsiteX11" fmla="*/ 1492469 w 2467303"/>
                    <a:gd name="connsiteY11" fmla="*/ 1468820 h 2469930"/>
                    <a:gd name="connsiteX12" fmla="*/ 1555531 w 2467303"/>
                    <a:gd name="connsiteY12" fmla="*/ 1453054 h 2469930"/>
                    <a:gd name="connsiteX13" fmla="*/ 1602827 w 2467303"/>
                    <a:gd name="connsiteY13" fmla="*/ 1484586 h 2469930"/>
                    <a:gd name="connsiteX14" fmla="*/ 1697420 w 2467303"/>
                    <a:gd name="connsiteY14" fmla="*/ 1531882 h 2469930"/>
                    <a:gd name="connsiteX15" fmla="*/ 1855076 w 2467303"/>
                    <a:gd name="connsiteY15" fmla="*/ 1563413 h 2469930"/>
                    <a:gd name="connsiteX16" fmla="*/ 1918138 w 2467303"/>
                    <a:gd name="connsiteY16" fmla="*/ 1516117 h 2469930"/>
                    <a:gd name="connsiteX17" fmla="*/ 1949669 w 2467303"/>
                    <a:gd name="connsiteY17" fmla="*/ 1610710 h 2469930"/>
                    <a:gd name="connsiteX18" fmla="*/ 1949669 w 2467303"/>
                    <a:gd name="connsiteY18" fmla="*/ 1610710 h 2469930"/>
                    <a:gd name="connsiteX19" fmla="*/ 2060027 w 2467303"/>
                    <a:gd name="connsiteY19" fmla="*/ 1594944 h 2469930"/>
                    <a:gd name="connsiteX20" fmla="*/ 2060027 w 2467303"/>
                    <a:gd name="connsiteY20" fmla="*/ 1594944 h 2469930"/>
                    <a:gd name="connsiteX21" fmla="*/ 2075793 w 2467303"/>
                    <a:gd name="connsiteY21" fmla="*/ 1579179 h 2469930"/>
                    <a:gd name="connsiteX22" fmla="*/ 2123089 w 2467303"/>
                    <a:gd name="connsiteY22" fmla="*/ 1563413 h 2469930"/>
                    <a:gd name="connsiteX23" fmla="*/ 2138855 w 2467303"/>
                    <a:gd name="connsiteY23" fmla="*/ 1610710 h 2469930"/>
                    <a:gd name="connsiteX24" fmla="*/ 2264979 w 2467303"/>
                    <a:gd name="connsiteY24" fmla="*/ 1579179 h 2469930"/>
                    <a:gd name="connsiteX25" fmla="*/ 2264979 w 2467303"/>
                    <a:gd name="connsiteY25" fmla="*/ 1579179 h 2469930"/>
                    <a:gd name="connsiteX26" fmla="*/ 2264979 w 2467303"/>
                    <a:gd name="connsiteY26" fmla="*/ 1642241 h 2469930"/>
                    <a:gd name="connsiteX27" fmla="*/ 2328041 w 2467303"/>
                    <a:gd name="connsiteY27" fmla="*/ 1673772 h 2469930"/>
                    <a:gd name="connsiteX28" fmla="*/ 2391103 w 2467303"/>
                    <a:gd name="connsiteY28" fmla="*/ 1626475 h 2469930"/>
                    <a:gd name="connsiteX29" fmla="*/ 2422634 w 2467303"/>
                    <a:gd name="connsiteY29" fmla="*/ 1673772 h 2469930"/>
                    <a:gd name="connsiteX30" fmla="*/ 2454165 w 2467303"/>
                    <a:gd name="connsiteY30" fmla="*/ 1626475 h 2469930"/>
                    <a:gd name="connsiteX31" fmla="*/ 2343807 w 2467303"/>
                    <a:gd name="connsiteY31" fmla="*/ 1862958 h 2469930"/>
                    <a:gd name="connsiteX32" fmla="*/ 2328041 w 2467303"/>
                    <a:gd name="connsiteY32" fmla="*/ 1973317 h 2469930"/>
                    <a:gd name="connsiteX33" fmla="*/ 2375338 w 2467303"/>
                    <a:gd name="connsiteY33" fmla="*/ 2067910 h 2469930"/>
                    <a:gd name="connsiteX34" fmla="*/ 2280745 w 2467303"/>
                    <a:gd name="connsiteY34" fmla="*/ 2383220 h 2469930"/>
                    <a:gd name="connsiteX35" fmla="*/ 2280745 w 2467303"/>
                    <a:gd name="connsiteY35" fmla="*/ 2383220 h 2469930"/>
                    <a:gd name="connsiteX36" fmla="*/ 2123089 w 2467303"/>
                    <a:gd name="connsiteY36" fmla="*/ 2398986 h 2469930"/>
                    <a:gd name="connsiteX37" fmla="*/ 1981200 w 2467303"/>
                    <a:gd name="connsiteY37" fmla="*/ 2446282 h 2469930"/>
                    <a:gd name="connsiteX38" fmla="*/ 1728951 w 2467303"/>
                    <a:gd name="connsiteY38" fmla="*/ 2383220 h 2469930"/>
                    <a:gd name="connsiteX39" fmla="*/ 830317 w 2467303"/>
                    <a:gd name="connsiteY39" fmla="*/ 1926020 h 2469930"/>
                    <a:gd name="connsiteX40" fmla="*/ 830317 w 2467303"/>
                    <a:gd name="connsiteY40" fmla="*/ 1926020 h 2469930"/>
                    <a:gd name="connsiteX41" fmla="*/ 467710 w 2467303"/>
                    <a:gd name="connsiteY41" fmla="*/ 1768365 h 2469930"/>
                    <a:gd name="connsiteX42" fmla="*/ 183931 w 2467303"/>
                    <a:gd name="connsiteY42" fmla="*/ 1673772 h 2469930"/>
                    <a:gd name="connsiteX43" fmla="*/ 89338 w 2467303"/>
                    <a:gd name="connsiteY43" fmla="*/ 1326930 h 2469930"/>
                    <a:gd name="connsiteX44" fmla="*/ 89338 w 2467303"/>
                    <a:gd name="connsiteY44" fmla="*/ 1326930 h 2469930"/>
                    <a:gd name="connsiteX45" fmla="*/ 120869 w 2467303"/>
                    <a:gd name="connsiteY45" fmla="*/ 1027386 h 2469930"/>
                    <a:gd name="connsiteX46" fmla="*/ 89338 w 2467303"/>
                    <a:gd name="connsiteY46" fmla="*/ 680544 h 2469930"/>
                    <a:gd name="connsiteX47" fmla="*/ 10510 w 2467303"/>
                    <a:gd name="connsiteY47" fmla="*/ 223344 h 2469930"/>
                    <a:gd name="connsiteX48" fmla="*/ 26276 w 2467303"/>
                    <a:gd name="connsiteY48" fmla="*/ 49923 h 2469930"/>
                    <a:gd name="connsiteX49" fmla="*/ 136634 w 2467303"/>
                    <a:gd name="connsiteY49" fmla="*/ 2627 h 2469930"/>
                    <a:gd name="connsiteX50" fmla="*/ 310055 w 2467303"/>
                    <a:gd name="connsiteY50" fmla="*/ 34158 h 2469930"/>
                    <a:gd name="connsiteX51" fmla="*/ 325820 w 2467303"/>
                    <a:gd name="connsiteY51" fmla="*/ 144517 h 2469930"/>
                    <a:gd name="connsiteX52" fmla="*/ 294289 w 2467303"/>
                    <a:gd name="connsiteY52" fmla="*/ 207579 h 2469930"/>
                    <a:gd name="connsiteX53" fmla="*/ 341586 w 2467303"/>
                    <a:gd name="connsiteY53" fmla="*/ 302172 h 2469930"/>
                    <a:gd name="connsiteX54" fmla="*/ 530772 w 2467303"/>
                    <a:gd name="connsiteY54" fmla="*/ 428296 h 2469930"/>
                    <a:gd name="connsiteX55" fmla="*/ 704193 w 2467303"/>
                    <a:gd name="connsiteY55" fmla="*/ 444061 h 2469930"/>
                    <a:gd name="connsiteX56" fmla="*/ 814551 w 2467303"/>
                    <a:gd name="connsiteY56" fmla="*/ 444061 h 2469930"/>
                    <a:gd name="connsiteX57" fmla="*/ 846083 w 2467303"/>
                    <a:gd name="connsiteY57" fmla="*/ 365234 h 2469930"/>
                    <a:gd name="connsiteX58" fmla="*/ 956441 w 2467303"/>
                    <a:gd name="connsiteY58" fmla="*/ 128751 h 246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467303" h="2469930">
                      <a:moveTo>
                        <a:pt x="956441" y="128751"/>
                      </a:moveTo>
                      <a:cubicBezTo>
                        <a:pt x="1001110" y="107730"/>
                        <a:pt x="1079937" y="186558"/>
                        <a:pt x="1114096" y="239110"/>
                      </a:cubicBezTo>
                      <a:cubicBezTo>
                        <a:pt x="1148255" y="291662"/>
                        <a:pt x="1166648" y="362606"/>
                        <a:pt x="1161393" y="444061"/>
                      </a:cubicBezTo>
                      <a:cubicBezTo>
                        <a:pt x="1156138" y="525516"/>
                        <a:pt x="1108841" y="649013"/>
                        <a:pt x="1082565" y="727841"/>
                      </a:cubicBezTo>
                      <a:cubicBezTo>
                        <a:pt x="1056289" y="806669"/>
                        <a:pt x="1011621" y="867103"/>
                        <a:pt x="1003738" y="917027"/>
                      </a:cubicBezTo>
                      <a:cubicBezTo>
                        <a:pt x="995855" y="966951"/>
                        <a:pt x="1032642" y="995855"/>
                        <a:pt x="1035269" y="1027386"/>
                      </a:cubicBezTo>
                      <a:cubicBezTo>
                        <a:pt x="1037896" y="1058917"/>
                        <a:pt x="1016875" y="1061544"/>
                        <a:pt x="1019503" y="1106213"/>
                      </a:cubicBezTo>
                      <a:cubicBezTo>
                        <a:pt x="1022131" y="1150882"/>
                        <a:pt x="1019503" y="1250730"/>
                        <a:pt x="1051034" y="1295399"/>
                      </a:cubicBezTo>
                      <a:cubicBezTo>
                        <a:pt x="1082565" y="1340068"/>
                        <a:pt x="1171903" y="1361089"/>
                        <a:pt x="1208689" y="1374227"/>
                      </a:cubicBezTo>
                      <a:cubicBezTo>
                        <a:pt x="1245475" y="1387365"/>
                        <a:pt x="1245475" y="1363717"/>
                        <a:pt x="1271751" y="1374227"/>
                      </a:cubicBezTo>
                      <a:cubicBezTo>
                        <a:pt x="1298027" y="1384737"/>
                        <a:pt x="1329559" y="1421524"/>
                        <a:pt x="1366345" y="1437289"/>
                      </a:cubicBezTo>
                      <a:cubicBezTo>
                        <a:pt x="1403131" y="1453055"/>
                        <a:pt x="1460938" y="1466193"/>
                        <a:pt x="1492469" y="1468820"/>
                      </a:cubicBezTo>
                      <a:cubicBezTo>
                        <a:pt x="1524000" y="1471447"/>
                        <a:pt x="1537138" y="1450426"/>
                        <a:pt x="1555531" y="1453054"/>
                      </a:cubicBezTo>
                      <a:cubicBezTo>
                        <a:pt x="1573924" y="1455682"/>
                        <a:pt x="1579179" y="1471448"/>
                        <a:pt x="1602827" y="1484586"/>
                      </a:cubicBezTo>
                      <a:cubicBezTo>
                        <a:pt x="1626475" y="1497724"/>
                        <a:pt x="1655379" y="1518744"/>
                        <a:pt x="1697420" y="1531882"/>
                      </a:cubicBezTo>
                      <a:cubicBezTo>
                        <a:pt x="1739461" y="1545020"/>
                        <a:pt x="1818290" y="1566040"/>
                        <a:pt x="1855076" y="1563413"/>
                      </a:cubicBezTo>
                      <a:cubicBezTo>
                        <a:pt x="1891862" y="1560786"/>
                        <a:pt x="1902373" y="1508234"/>
                        <a:pt x="1918138" y="1516117"/>
                      </a:cubicBezTo>
                      <a:cubicBezTo>
                        <a:pt x="1933904" y="1524000"/>
                        <a:pt x="1949669" y="1610710"/>
                        <a:pt x="1949669" y="1610710"/>
                      </a:cubicBezTo>
                      <a:lnTo>
                        <a:pt x="1949669" y="1610710"/>
                      </a:lnTo>
                      <a:lnTo>
                        <a:pt x="2060027" y="1594944"/>
                      </a:lnTo>
                      <a:lnTo>
                        <a:pt x="2060027" y="1594944"/>
                      </a:lnTo>
                      <a:cubicBezTo>
                        <a:pt x="2062655" y="1592317"/>
                        <a:pt x="2065283" y="1584434"/>
                        <a:pt x="2075793" y="1579179"/>
                      </a:cubicBezTo>
                      <a:cubicBezTo>
                        <a:pt x="2086303" y="1573924"/>
                        <a:pt x="2112579" y="1558158"/>
                        <a:pt x="2123089" y="1563413"/>
                      </a:cubicBezTo>
                      <a:cubicBezTo>
                        <a:pt x="2133599" y="1568668"/>
                        <a:pt x="2115207" y="1608082"/>
                        <a:pt x="2138855" y="1610710"/>
                      </a:cubicBezTo>
                      <a:cubicBezTo>
                        <a:pt x="2162503" y="1613338"/>
                        <a:pt x="2264979" y="1579179"/>
                        <a:pt x="2264979" y="1579179"/>
                      </a:cubicBezTo>
                      <a:lnTo>
                        <a:pt x="2264979" y="1579179"/>
                      </a:lnTo>
                      <a:cubicBezTo>
                        <a:pt x="2264979" y="1589689"/>
                        <a:pt x="2254469" y="1626476"/>
                        <a:pt x="2264979" y="1642241"/>
                      </a:cubicBezTo>
                      <a:cubicBezTo>
                        <a:pt x="2275489" y="1658007"/>
                        <a:pt x="2307020" y="1676400"/>
                        <a:pt x="2328041" y="1673772"/>
                      </a:cubicBezTo>
                      <a:cubicBezTo>
                        <a:pt x="2349062" y="1671144"/>
                        <a:pt x="2375338" y="1626475"/>
                        <a:pt x="2391103" y="1626475"/>
                      </a:cubicBezTo>
                      <a:cubicBezTo>
                        <a:pt x="2406868" y="1626475"/>
                        <a:pt x="2412124" y="1673772"/>
                        <a:pt x="2422634" y="1673772"/>
                      </a:cubicBezTo>
                      <a:cubicBezTo>
                        <a:pt x="2433144" y="1673772"/>
                        <a:pt x="2467303" y="1594944"/>
                        <a:pt x="2454165" y="1626475"/>
                      </a:cubicBezTo>
                      <a:cubicBezTo>
                        <a:pt x="2441027" y="1658006"/>
                        <a:pt x="2364828" y="1805151"/>
                        <a:pt x="2343807" y="1862958"/>
                      </a:cubicBezTo>
                      <a:cubicBezTo>
                        <a:pt x="2322786" y="1920765"/>
                        <a:pt x="2322786" y="1939158"/>
                        <a:pt x="2328041" y="1973317"/>
                      </a:cubicBezTo>
                      <a:cubicBezTo>
                        <a:pt x="2333296" y="2007476"/>
                        <a:pt x="2383221" y="1999593"/>
                        <a:pt x="2375338" y="2067910"/>
                      </a:cubicBezTo>
                      <a:cubicBezTo>
                        <a:pt x="2367455" y="2136227"/>
                        <a:pt x="2280745" y="2383220"/>
                        <a:pt x="2280745" y="2383220"/>
                      </a:cubicBezTo>
                      <a:lnTo>
                        <a:pt x="2280745" y="2383220"/>
                      </a:lnTo>
                      <a:cubicBezTo>
                        <a:pt x="2254469" y="2385848"/>
                        <a:pt x="2173013" y="2388476"/>
                        <a:pt x="2123089" y="2398986"/>
                      </a:cubicBezTo>
                      <a:cubicBezTo>
                        <a:pt x="2073165" y="2409496"/>
                        <a:pt x="2046890" y="2448910"/>
                        <a:pt x="1981200" y="2446282"/>
                      </a:cubicBezTo>
                      <a:cubicBezTo>
                        <a:pt x="1915510" y="2443654"/>
                        <a:pt x="1920765" y="2469930"/>
                        <a:pt x="1728951" y="2383220"/>
                      </a:cubicBezTo>
                      <a:cubicBezTo>
                        <a:pt x="1537137" y="2296510"/>
                        <a:pt x="830317" y="1926020"/>
                        <a:pt x="830317" y="1926020"/>
                      </a:cubicBezTo>
                      <a:lnTo>
                        <a:pt x="830317" y="1926020"/>
                      </a:lnTo>
                      <a:cubicBezTo>
                        <a:pt x="769883" y="1899744"/>
                        <a:pt x="575441" y="1810406"/>
                        <a:pt x="467710" y="1768365"/>
                      </a:cubicBezTo>
                      <a:cubicBezTo>
                        <a:pt x="359979" y="1726324"/>
                        <a:pt x="246993" y="1747344"/>
                        <a:pt x="183931" y="1673772"/>
                      </a:cubicBezTo>
                      <a:cubicBezTo>
                        <a:pt x="120869" y="1600200"/>
                        <a:pt x="89338" y="1326930"/>
                        <a:pt x="89338" y="1326930"/>
                      </a:cubicBezTo>
                      <a:lnTo>
                        <a:pt x="89338" y="1326930"/>
                      </a:lnTo>
                      <a:cubicBezTo>
                        <a:pt x="94593" y="1277006"/>
                        <a:pt x="120869" y="1135117"/>
                        <a:pt x="120869" y="1027386"/>
                      </a:cubicBezTo>
                      <a:cubicBezTo>
                        <a:pt x="120869" y="919655"/>
                        <a:pt x="107731" y="814551"/>
                        <a:pt x="89338" y="680544"/>
                      </a:cubicBezTo>
                      <a:cubicBezTo>
                        <a:pt x="70945" y="546537"/>
                        <a:pt x="21020" y="328447"/>
                        <a:pt x="10510" y="223344"/>
                      </a:cubicBezTo>
                      <a:cubicBezTo>
                        <a:pt x="0" y="118241"/>
                        <a:pt x="5255" y="86709"/>
                        <a:pt x="26276" y="49923"/>
                      </a:cubicBezTo>
                      <a:cubicBezTo>
                        <a:pt x="47297" y="13137"/>
                        <a:pt x="89338" y="5255"/>
                        <a:pt x="136634" y="2627"/>
                      </a:cubicBezTo>
                      <a:cubicBezTo>
                        <a:pt x="183931" y="0"/>
                        <a:pt x="278524" y="10510"/>
                        <a:pt x="310055" y="34158"/>
                      </a:cubicBezTo>
                      <a:cubicBezTo>
                        <a:pt x="341586" y="57806"/>
                        <a:pt x="328448" y="115614"/>
                        <a:pt x="325820" y="144517"/>
                      </a:cubicBezTo>
                      <a:cubicBezTo>
                        <a:pt x="323192" y="173420"/>
                        <a:pt x="291661" y="181303"/>
                        <a:pt x="294289" y="207579"/>
                      </a:cubicBezTo>
                      <a:cubicBezTo>
                        <a:pt x="296917" y="233855"/>
                        <a:pt x="302172" y="265386"/>
                        <a:pt x="341586" y="302172"/>
                      </a:cubicBezTo>
                      <a:cubicBezTo>
                        <a:pt x="381000" y="338958"/>
                        <a:pt x="470338" y="404648"/>
                        <a:pt x="530772" y="428296"/>
                      </a:cubicBezTo>
                      <a:cubicBezTo>
                        <a:pt x="591206" y="451944"/>
                        <a:pt x="656897" y="441434"/>
                        <a:pt x="704193" y="444061"/>
                      </a:cubicBezTo>
                      <a:cubicBezTo>
                        <a:pt x="751490" y="446689"/>
                        <a:pt x="790903" y="457199"/>
                        <a:pt x="814551" y="444061"/>
                      </a:cubicBezTo>
                      <a:cubicBezTo>
                        <a:pt x="838199" y="430923"/>
                        <a:pt x="825062" y="415158"/>
                        <a:pt x="846083" y="365234"/>
                      </a:cubicBezTo>
                      <a:cubicBezTo>
                        <a:pt x="867104" y="315310"/>
                        <a:pt x="911772" y="149772"/>
                        <a:pt x="956441" y="128751"/>
                      </a:cubicBezTo>
                      <a:close/>
                    </a:path>
                  </a:pathLst>
                </a:custGeom>
                <a:noFill/>
                <a:ln w="9525" cap="flat" cmpd="sng" algn="ctr">
                  <a:solidFill>
                    <a:srgbClr val="CEB966">
                      <a:lumMod val="7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0" name="Freeform 95"/>
                <p:cNvSpPr/>
                <p:nvPr/>
              </p:nvSpPr>
              <p:spPr>
                <a:xfrm>
                  <a:off x="7499131" y="3917223"/>
                  <a:ext cx="220717" cy="270641"/>
                </a:xfrm>
                <a:custGeom>
                  <a:avLst/>
                  <a:gdLst>
                    <a:gd name="connsiteX0" fmla="*/ 52552 w 220717"/>
                    <a:gd name="connsiteY0" fmla="*/ 10510 h 270641"/>
                    <a:gd name="connsiteX1" fmla="*/ 194441 w 220717"/>
                    <a:gd name="connsiteY1" fmla="*/ 26275 h 270641"/>
                    <a:gd name="connsiteX2" fmla="*/ 210207 w 220717"/>
                    <a:gd name="connsiteY2" fmla="*/ 105103 h 270641"/>
                    <a:gd name="connsiteX3" fmla="*/ 131379 w 220717"/>
                    <a:gd name="connsiteY3" fmla="*/ 246993 h 270641"/>
                    <a:gd name="connsiteX4" fmla="*/ 21021 w 220717"/>
                    <a:gd name="connsiteY4" fmla="*/ 246993 h 270641"/>
                    <a:gd name="connsiteX5" fmla="*/ 5255 w 220717"/>
                    <a:gd name="connsiteY5" fmla="*/ 152399 h 270641"/>
                    <a:gd name="connsiteX6" fmla="*/ 52552 w 220717"/>
                    <a:gd name="connsiteY6" fmla="*/ 89337 h 270641"/>
                    <a:gd name="connsiteX7" fmla="*/ 52552 w 220717"/>
                    <a:gd name="connsiteY7" fmla="*/ 10510 h 27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717" h="270641">
                      <a:moveTo>
                        <a:pt x="52552" y="10510"/>
                      </a:moveTo>
                      <a:cubicBezTo>
                        <a:pt x="76200" y="0"/>
                        <a:pt x="168165" y="10510"/>
                        <a:pt x="194441" y="26275"/>
                      </a:cubicBezTo>
                      <a:cubicBezTo>
                        <a:pt x="220717" y="42040"/>
                        <a:pt x="220717" y="68317"/>
                        <a:pt x="210207" y="105103"/>
                      </a:cubicBezTo>
                      <a:cubicBezTo>
                        <a:pt x="199697" y="141889"/>
                        <a:pt x="162910" y="223345"/>
                        <a:pt x="131379" y="246993"/>
                      </a:cubicBezTo>
                      <a:cubicBezTo>
                        <a:pt x="99848" y="270641"/>
                        <a:pt x="42042" y="262759"/>
                        <a:pt x="21021" y="246993"/>
                      </a:cubicBezTo>
                      <a:cubicBezTo>
                        <a:pt x="0" y="231227"/>
                        <a:pt x="0" y="178675"/>
                        <a:pt x="5255" y="152399"/>
                      </a:cubicBezTo>
                      <a:cubicBezTo>
                        <a:pt x="10510" y="126123"/>
                        <a:pt x="42042" y="110358"/>
                        <a:pt x="52552" y="89337"/>
                      </a:cubicBezTo>
                      <a:cubicBezTo>
                        <a:pt x="63062" y="68316"/>
                        <a:pt x="28904" y="21020"/>
                        <a:pt x="52552" y="10510"/>
                      </a:cubicBezTo>
                      <a:close/>
                    </a:path>
                  </a:pathLst>
                </a:custGeom>
                <a:solidFill>
                  <a:srgbClr val="C9C2D1">
                    <a:lumMod val="20000"/>
                    <a:lumOff val="80000"/>
                  </a:srgbClr>
                </a:solidFill>
                <a:ln w="25400"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1" name="Freeform 96"/>
                <p:cNvSpPr/>
                <p:nvPr/>
              </p:nvSpPr>
              <p:spPr>
                <a:xfrm>
                  <a:off x="7638393" y="3943498"/>
                  <a:ext cx="220718" cy="304800"/>
                </a:xfrm>
                <a:custGeom>
                  <a:avLst/>
                  <a:gdLst>
                    <a:gd name="connsiteX0" fmla="*/ 86710 w 220718"/>
                    <a:gd name="connsiteY0" fmla="*/ 31531 h 304800"/>
                    <a:gd name="connsiteX1" fmla="*/ 197069 w 220718"/>
                    <a:gd name="connsiteY1" fmla="*/ 15766 h 304800"/>
                    <a:gd name="connsiteX2" fmla="*/ 212835 w 220718"/>
                    <a:gd name="connsiteY2" fmla="*/ 126124 h 304800"/>
                    <a:gd name="connsiteX3" fmla="*/ 149773 w 220718"/>
                    <a:gd name="connsiteY3" fmla="*/ 236483 h 304800"/>
                    <a:gd name="connsiteX4" fmla="*/ 23648 w 220718"/>
                    <a:gd name="connsiteY4" fmla="*/ 299545 h 304800"/>
                    <a:gd name="connsiteX5" fmla="*/ 7883 w 220718"/>
                    <a:gd name="connsiteY5" fmla="*/ 204952 h 304800"/>
                    <a:gd name="connsiteX6" fmla="*/ 7883 w 220718"/>
                    <a:gd name="connsiteY6" fmla="*/ 204952 h 304800"/>
                    <a:gd name="connsiteX7" fmla="*/ 86710 w 220718"/>
                    <a:gd name="connsiteY7" fmla="*/ 3153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718" h="304800">
                      <a:moveTo>
                        <a:pt x="86710" y="31531"/>
                      </a:moveTo>
                      <a:cubicBezTo>
                        <a:pt x="131379" y="15765"/>
                        <a:pt x="176048" y="0"/>
                        <a:pt x="197069" y="15766"/>
                      </a:cubicBezTo>
                      <a:cubicBezTo>
                        <a:pt x="218090" y="31532"/>
                        <a:pt x="220718" y="89338"/>
                        <a:pt x="212835" y="126124"/>
                      </a:cubicBezTo>
                      <a:cubicBezTo>
                        <a:pt x="204952" y="162910"/>
                        <a:pt x="181304" y="207579"/>
                        <a:pt x="149773" y="236483"/>
                      </a:cubicBezTo>
                      <a:cubicBezTo>
                        <a:pt x="118242" y="265387"/>
                        <a:pt x="47296" y="304800"/>
                        <a:pt x="23648" y="299545"/>
                      </a:cubicBezTo>
                      <a:cubicBezTo>
                        <a:pt x="0" y="294290"/>
                        <a:pt x="7883" y="204952"/>
                        <a:pt x="7883" y="204952"/>
                      </a:cubicBezTo>
                      <a:lnTo>
                        <a:pt x="7883" y="204952"/>
                      </a:lnTo>
                      <a:lnTo>
                        <a:pt x="86710" y="31531"/>
                      </a:lnTo>
                      <a:close/>
                    </a:path>
                  </a:pathLst>
                </a:custGeom>
                <a:solidFill>
                  <a:srgbClr val="C9C2D1">
                    <a:lumMod val="20000"/>
                    <a:lumOff val="80000"/>
                  </a:srgbClr>
                </a:solidFill>
                <a:ln w="25400"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2" name="Freeform 97"/>
                <p:cNvSpPr/>
                <p:nvPr/>
              </p:nvSpPr>
              <p:spPr>
                <a:xfrm>
                  <a:off x="7764517" y="3980285"/>
                  <a:ext cx="191814" cy="296917"/>
                </a:xfrm>
                <a:custGeom>
                  <a:avLst/>
                  <a:gdLst>
                    <a:gd name="connsiteX0" fmla="*/ 134007 w 191814"/>
                    <a:gd name="connsiteY0" fmla="*/ 10510 h 296917"/>
                    <a:gd name="connsiteX1" fmla="*/ 181304 w 191814"/>
                    <a:gd name="connsiteY1" fmla="*/ 42041 h 296917"/>
                    <a:gd name="connsiteX2" fmla="*/ 70945 w 191814"/>
                    <a:gd name="connsiteY2" fmla="*/ 262758 h 296917"/>
                    <a:gd name="connsiteX3" fmla="*/ 7883 w 191814"/>
                    <a:gd name="connsiteY3" fmla="*/ 246993 h 296917"/>
                    <a:gd name="connsiteX4" fmla="*/ 23649 w 191814"/>
                    <a:gd name="connsiteY4" fmla="*/ 183931 h 296917"/>
                    <a:gd name="connsiteX5" fmla="*/ 118242 w 191814"/>
                    <a:gd name="connsiteY5" fmla="*/ 105103 h 296917"/>
                    <a:gd name="connsiteX6" fmla="*/ 134007 w 191814"/>
                    <a:gd name="connsiteY6" fmla="*/ 10510 h 29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14" h="296917">
                      <a:moveTo>
                        <a:pt x="134007" y="10510"/>
                      </a:moveTo>
                      <a:cubicBezTo>
                        <a:pt x="144517" y="0"/>
                        <a:pt x="191814" y="0"/>
                        <a:pt x="181304" y="42041"/>
                      </a:cubicBezTo>
                      <a:cubicBezTo>
                        <a:pt x="170794" y="84082"/>
                        <a:pt x="99849" y="228599"/>
                        <a:pt x="70945" y="262758"/>
                      </a:cubicBezTo>
                      <a:cubicBezTo>
                        <a:pt x="42042" y="296917"/>
                        <a:pt x="15766" y="260131"/>
                        <a:pt x="7883" y="246993"/>
                      </a:cubicBezTo>
                      <a:cubicBezTo>
                        <a:pt x="0" y="233855"/>
                        <a:pt x="5256" y="207579"/>
                        <a:pt x="23649" y="183931"/>
                      </a:cubicBezTo>
                      <a:cubicBezTo>
                        <a:pt x="42042" y="160283"/>
                        <a:pt x="97221" y="136634"/>
                        <a:pt x="118242" y="105103"/>
                      </a:cubicBezTo>
                      <a:cubicBezTo>
                        <a:pt x="139263" y="73572"/>
                        <a:pt x="123497" y="21020"/>
                        <a:pt x="134007" y="10510"/>
                      </a:cubicBezTo>
                      <a:close/>
                    </a:path>
                  </a:pathLst>
                </a:custGeom>
                <a:solidFill>
                  <a:srgbClr val="C9C2D1">
                    <a:lumMod val="20000"/>
                    <a:lumOff val="80000"/>
                  </a:srgbClr>
                </a:solidFill>
                <a:ln w="25400" cap="flat" cmpd="sng" algn="ctr">
                  <a:solidFill>
                    <a:srgbClr val="CEB96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3" name="Freeform 98"/>
                <p:cNvSpPr/>
                <p:nvPr/>
              </p:nvSpPr>
              <p:spPr>
                <a:xfrm>
                  <a:off x="7472855" y="4132684"/>
                  <a:ext cx="346842" cy="144517"/>
                </a:xfrm>
                <a:custGeom>
                  <a:avLst/>
                  <a:gdLst>
                    <a:gd name="connsiteX0" fmla="*/ 0 w 346842"/>
                    <a:gd name="connsiteY0" fmla="*/ 0 h 144517"/>
                    <a:gd name="connsiteX1" fmla="*/ 31531 w 346842"/>
                    <a:gd name="connsiteY1" fmla="*/ 63063 h 144517"/>
                    <a:gd name="connsiteX2" fmla="*/ 31531 w 346842"/>
                    <a:gd name="connsiteY2" fmla="*/ 63063 h 144517"/>
                    <a:gd name="connsiteX3" fmla="*/ 126124 w 346842"/>
                    <a:gd name="connsiteY3" fmla="*/ 63063 h 144517"/>
                    <a:gd name="connsiteX4" fmla="*/ 157655 w 346842"/>
                    <a:gd name="connsiteY4" fmla="*/ 94594 h 144517"/>
                    <a:gd name="connsiteX5" fmla="*/ 252248 w 346842"/>
                    <a:gd name="connsiteY5" fmla="*/ 110359 h 144517"/>
                    <a:gd name="connsiteX6" fmla="*/ 268014 w 346842"/>
                    <a:gd name="connsiteY6" fmla="*/ 94594 h 144517"/>
                    <a:gd name="connsiteX7" fmla="*/ 268014 w 346842"/>
                    <a:gd name="connsiteY7" fmla="*/ 141890 h 144517"/>
                    <a:gd name="connsiteX8" fmla="*/ 346842 w 346842"/>
                    <a:gd name="connsiteY8" fmla="*/ 110359 h 14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42" h="144517">
                      <a:moveTo>
                        <a:pt x="0" y="0"/>
                      </a:moveTo>
                      <a:lnTo>
                        <a:pt x="31531" y="63063"/>
                      </a:lnTo>
                      <a:lnTo>
                        <a:pt x="31531" y="63063"/>
                      </a:lnTo>
                      <a:cubicBezTo>
                        <a:pt x="47296" y="63063"/>
                        <a:pt x="105103" y="57808"/>
                        <a:pt x="126124" y="63063"/>
                      </a:cubicBezTo>
                      <a:cubicBezTo>
                        <a:pt x="147145" y="68318"/>
                        <a:pt x="136634" y="86711"/>
                        <a:pt x="157655" y="94594"/>
                      </a:cubicBezTo>
                      <a:cubicBezTo>
                        <a:pt x="178676" y="102477"/>
                        <a:pt x="233855" y="110359"/>
                        <a:pt x="252248" y="110359"/>
                      </a:cubicBezTo>
                      <a:cubicBezTo>
                        <a:pt x="270641" y="110359"/>
                        <a:pt x="265386" y="89339"/>
                        <a:pt x="268014" y="94594"/>
                      </a:cubicBezTo>
                      <a:cubicBezTo>
                        <a:pt x="270642" y="99849"/>
                        <a:pt x="254876" y="139263"/>
                        <a:pt x="268014" y="141890"/>
                      </a:cubicBezTo>
                      <a:cubicBezTo>
                        <a:pt x="281152" y="144517"/>
                        <a:pt x="313997" y="127438"/>
                        <a:pt x="346842" y="110359"/>
                      </a:cubicBezTo>
                    </a:path>
                  </a:pathLst>
                </a:custGeom>
                <a:noFill/>
                <a:ln w="9525" cap="flat" cmpd="sng" algn="ctr">
                  <a:solidFill>
                    <a:srgbClr val="CEB966">
                      <a:lumMod val="7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4" name="Freeform 100"/>
                <p:cNvSpPr/>
                <p:nvPr/>
              </p:nvSpPr>
              <p:spPr>
                <a:xfrm>
                  <a:off x="5662448" y="2171025"/>
                  <a:ext cx="360000" cy="162911"/>
                </a:xfrm>
                <a:custGeom>
                  <a:avLst/>
                  <a:gdLst>
                    <a:gd name="connsiteX0" fmla="*/ 13138 w 386255"/>
                    <a:gd name="connsiteY0" fmla="*/ 97221 h 162911"/>
                    <a:gd name="connsiteX1" fmla="*/ 139262 w 386255"/>
                    <a:gd name="connsiteY1" fmla="*/ 81456 h 162911"/>
                    <a:gd name="connsiteX2" fmla="*/ 312683 w 386255"/>
                    <a:gd name="connsiteY2" fmla="*/ 160283 h 162911"/>
                    <a:gd name="connsiteX3" fmla="*/ 344214 w 386255"/>
                    <a:gd name="connsiteY3" fmla="*/ 65690 h 162911"/>
                    <a:gd name="connsiteX4" fmla="*/ 60435 w 386255"/>
                    <a:gd name="connsiteY4" fmla="*/ 2628 h 162911"/>
                    <a:gd name="connsiteX5" fmla="*/ 13138 w 386255"/>
                    <a:gd name="connsiteY5" fmla="*/ 97221 h 1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255" h="162911">
                      <a:moveTo>
                        <a:pt x="13138" y="97221"/>
                      </a:moveTo>
                      <a:cubicBezTo>
                        <a:pt x="26276" y="110359"/>
                        <a:pt x="89338" y="70946"/>
                        <a:pt x="139262" y="81456"/>
                      </a:cubicBezTo>
                      <a:cubicBezTo>
                        <a:pt x="189186" y="91966"/>
                        <a:pt x="278524" y="162911"/>
                        <a:pt x="312683" y="160283"/>
                      </a:cubicBezTo>
                      <a:cubicBezTo>
                        <a:pt x="346842" y="157655"/>
                        <a:pt x="386255" y="91966"/>
                        <a:pt x="344214" y="65690"/>
                      </a:cubicBezTo>
                      <a:cubicBezTo>
                        <a:pt x="302173" y="39414"/>
                        <a:pt x="115614" y="0"/>
                        <a:pt x="60435" y="2628"/>
                      </a:cubicBezTo>
                      <a:cubicBezTo>
                        <a:pt x="5256" y="5256"/>
                        <a:pt x="0" y="84083"/>
                        <a:pt x="13138" y="97221"/>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5" name="Freeform 101"/>
                <p:cNvSpPr/>
                <p:nvPr/>
              </p:nvSpPr>
              <p:spPr>
                <a:xfrm>
                  <a:off x="5328745" y="2003847"/>
                  <a:ext cx="1224000" cy="472965"/>
                </a:xfrm>
                <a:custGeom>
                  <a:avLst/>
                  <a:gdLst>
                    <a:gd name="connsiteX0" fmla="*/ 0 w 1248103"/>
                    <a:gd name="connsiteY0" fmla="*/ 78827 h 472965"/>
                    <a:gd name="connsiteX1" fmla="*/ 78827 w 1248103"/>
                    <a:gd name="connsiteY1" fmla="*/ 63062 h 472965"/>
                    <a:gd name="connsiteX2" fmla="*/ 126124 w 1248103"/>
                    <a:gd name="connsiteY2" fmla="*/ 15765 h 472965"/>
                    <a:gd name="connsiteX3" fmla="*/ 189186 w 1248103"/>
                    <a:gd name="connsiteY3" fmla="*/ 0 h 472965"/>
                    <a:gd name="connsiteX4" fmla="*/ 283779 w 1248103"/>
                    <a:gd name="connsiteY4" fmla="*/ 15765 h 472965"/>
                    <a:gd name="connsiteX5" fmla="*/ 346841 w 1248103"/>
                    <a:gd name="connsiteY5" fmla="*/ 63062 h 472965"/>
                    <a:gd name="connsiteX6" fmla="*/ 394138 w 1248103"/>
                    <a:gd name="connsiteY6" fmla="*/ 78827 h 472965"/>
                    <a:gd name="connsiteX7" fmla="*/ 504496 w 1248103"/>
                    <a:gd name="connsiteY7" fmla="*/ 126124 h 472965"/>
                    <a:gd name="connsiteX8" fmla="*/ 646386 w 1248103"/>
                    <a:gd name="connsiteY8" fmla="*/ 157655 h 472965"/>
                    <a:gd name="connsiteX9" fmla="*/ 756745 w 1248103"/>
                    <a:gd name="connsiteY9" fmla="*/ 141889 h 472965"/>
                    <a:gd name="connsiteX10" fmla="*/ 819807 w 1248103"/>
                    <a:gd name="connsiteY10" fmla="*/ 110358 h 472965"/>
                    <a:gd name="connsiteX11" fmla="*/ 882869 w 1248103"/>
                    <a:gd name="connsiteY11" fmla="*/ 78827 h 472965"/>
                    <a:gd name="connsiteX12" fmla="*/ 961696 w 1248103"/>
                    <a:gd name="connsiteY12" fmla="*/ 63062 h 472965"/>
                    <a:gd name="connsiteX13" fmla="*/ 1072055 w 1248103"/>
                    <a:gd name="connsiteY13" fmla="*/ 78827 h 472965"/>
                    <a:gd name="connsiteX14" fmla="*/ 1135117 w 1248103"/>
                    <a:gd name="connsiteY14" fmla="*/ 110358 h 472965"/>
                    <a:gd name="connsiteX15" fmla="*/ 1229710 w 1248103"/>
                    <a:gd name="connsiteY15" fmla="*/ 189186 h 472965"/>
                    <a:gd name="connsiteX16" fmla="*/ 1245476 w 1248103"/>
                    <a:gd name="connsiteY16" fmla="*/ 472965 h 472965"/>
                    <a:gd name="connsiteX17" fmla="*/ 1245476 w 1248103"/>
                    <a:gd name="connsiteY17" fmla="*/ 472965 h 47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8103" h="472965">
                      <a:moveTo>
                        <a:pt x="0" y="78827"/>
                      </a:moveTo>
                      <a:cubicBezTo>
                        <a:pt x="28903" y="76199"/>
                        <a:pt x="57806" y="73572"/>
                        <a:pt x="78827" y="63062"/>
                      </a:cubicBezTo>
                      <a:cubicBezTo>
                        <a:pt x="99848" y="52552"/>
                        <a:pt x="107731" y="26275"/>
                        <a:pt x="126124" y="15765"/>
                      </a:cubicBezTo>
                      <a:cubicBezTo>
                        <a:pt x="144517" y="5255"/>
                        <a:pt x="162910" y="0"/>
                        <a:pt x="189186" y="0"/>
                      </a:cubicBezTo>
                      <a:cubicBezTo>
                        <a:pt x="215462" y="0"/>
                        <a:pt x="257503" y="5255"/>
                        <a:pt x="283779" y="15765"/>
                      </a:cubicBezTo>
                      <a:cubicBezTo>
                        <a:pt x="310055" y="26275"/>
                        <a:pt x="328448" y="52552"/>
                        <a:pt x="346841" y="63062"/>
                      </a:cubicBezTo>
                      <a:cubicBezTo>
                        <a:pt x="365234" y="73572"/>
                        <a:pt x="367862" y="68317"/>
                        <a:pt x="394138" y="78827"/>
                      </a:cubicBezTo>
                      <a:cubicBezTo>
                        <a:pt x="420414" y="89337"/>
                        <a:pt x="462455" y="112986"/>
                        <a:pt x="504496" y="126124"/>
                      </a:cubicBezTo>
                      <a:cubicBezTo>
                        <a:pt x="546537" y="139262"/>
                        <a:pt x="604345" y="155028"/>
                        <a:pt x="646386" y="157655"/>
                      </a:cubicBezTo>
                      <a:cubicBezTo>
                        <a:pt x="688427" y="160282"/>
                        <a:pt x="727842" y="149772"/>
                        <a:pt x="756745" y="141889"/>
                      </a:cubicBezTo>
                      <a:cubicBezTo>
                        <a:pt x="785648" y="134006"/>
                        <a:pt x="819807" y="110358"/>
                        <a:pt x="819807" y="110358"/>
                      </a:cubicBezTo>
                      <a:cubicBezTo>
                        <a:pt x="840828" y="99848"/>
                        <a:pt x="859221" y="86710"/>
                        <a:pt x="882869" y="78827"/>
                      </a:cubicBezTo>
                      <a:cubicBezTo>
                        <a:pt x="906517" y="70944"/>
                        <a:pt x="930165" y="63062"/>
                        <a:pt x="961696" y="63062"/>
                      </a:cubicBezTo>
                      <a:cubicBezTo>
                        <a:pt x="993227" y="63062"/>
                        <a:pt x="1043152" y="70944"/>
                        <a:pt x="1072055" y="78827"/>
                      </a:cubicBezTo>
                      <a:cubicBezTo>
                        <a:pt x="1100958" y="86710"/>
                        <a:pt x="1108841" y="91965"/>
                        <a:pt x="1135117" y="110358"/>
                      </a:cubicBezTo>
                      <a:cubicBezTo>
                        <a:pt x="1161393" y="128751"/>
                        <a:pt x="1211317" y="128752"/>
                        <a:pt x="1229710" y="189186"/>
                      </a:cubicBezTo>
                      <a:cubicBezTo>
                        <a:pt x="1248103" y="249620"/>
                        <a:pt x="1245476" y="472965"/>
                        <a:pt x="1245476" y="472965"/>
                      </a:cubicBezTo>
                      <a:lnTo>
                        <a:pt x="1245476" y="472965"/>
                      </a:lnTo>
                    </a:path>
                  </a:pathLst>
                </a:custGeom>
                <a:noFill/>
                <a:ln w="381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Freeform 102"/>
                <p:cNvSpPr/>
                <p:nvPr/>
              </p:nvSpPr>
              <p:spPr>
                <a:xfrm>
                  <a:off x="5407572" y="2051636"/>
                  <a:ext cx="268014" cy="63062"/>
                </a:xfrm>
                <a:custGeom>
                  <a:avLst/>
                  <a:gdLst>
                    <a:gd name="connsiteX0" fmla="*/ 0 w 268014"/>
                    <a:gd name="connsiteY0" fmla="*/ 63062 h 63062"/>
                    <a:gd name="connsiteX1" fmla="*/ 47297 w 268014"/>
                    <a:gd name="connsiteY1" fmla="*/ 15766 h 63062"/>
                    <a:gd name="connsiteX2" fmla="*/ 126125 w 268014"/>
                    <a:gd name="connsiteY2" fmla="*/ 0 h 63062"/>
                    <a:gd name="connsiteX3" fmla="*/ 220718 w 268014"/>
                    <a:gd name="connsiteY3" fmla="*/ 15766 h 63062"/>
                    <a:gd name="connsiteX4" fmla="*/ 268014 w 268014"/>
                    <a:gd name="connsiteY4" fmla="*/ 31531 h 63062"/>
                    <a:gd name="connsiteX5" fmla="*/ 268014 w 268014"/>
                    <a:gd name="connsiteY5" fmla="*/ 31531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14" h="63062">
                      <a:moveTo>
                        <a:pt x="0" y="63062"/>
                      </a:moveTo>
                      <a:cubicBezTo>
                        <a:pt x="13138" y="44669"/>
                        <a:pt x="26276" y="26276"/>
                        <a:pt x="47297" y="15766"/>
                      </a:cubicBezTo>
                      <a:cubicBezTo>
                        <a:pt x="68318" y="5256"/>
                        <a:pt x="97222" y="0"/>
                        <a:pt x="126125" y="0"/>
                      </a:cubicBezTo>
                      <a:cubicBezTo>
                        <a:pt x="155028" y="0"/>
                        <a:pt x="197070" y="10511"/>
                        <a:pt x="220718" y="15766"/>
                      </a:cubicBezTo>
                      <a:cubicBezTo>
                        <a:pt x="244366" y="21021"/>
                        <a:pt x="268014" y="31531"/>
                        <a:pt x="268014" y="31531"/>
                      </a:cubicBezTo>
                      <a:lnTo>
                        <a:pt x="268014" y="31531"/>
                      </a:ln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7" name="Freeform 104"/>
                <p:cNvSpPr/>
                <p:nvPr/>
              </p:nvSpPr>
              <p:spPr>
                <a:xfrm>
                  <a:off x="5391807" y="2072657"/>
                  <a:ext cx="315310" cy="830317"/>
                </a:xfrm>
                <a:custGeom>
                  <a:avLst/>
                  <a:gdLst>
                    <a:gd name="connsiteX0" fmla="*/ 220717 w 315310"/>
                    <a:gd name="connsiteY0" fmla="*/ 830317 h 830317"/>
                    <a:gd name="connsiteX1" fmla="*/ 141890 w 315310"/>
                    <a:gd name="connsiteY1" fmla="*/ 609600 h 830317"/>
                    <a:gd name="connsiteX2" fmla="*/ 31531 w 315310"/>
                    <a:gd name="connsiteY2" fmla="*/ 215462 h 830317"/>
                    <a:gd name="connsiteX3" fmla="*/ 31531 w 315310"/>
                    <a:gd name="connsiteY3" fmla="*/ 215462 h 830317"/>
                    <a:gd name="connsiteX4" fmla="*/ 0 w 315310"/>
                    <a:gd name="connsiteY4" fmla="*/ 89338 h 830317"/>
                    <a:gd name="connsiteX5" fmla="*/ 0 w 315310"/>
                    <a:gd name="connsiteY5" fmla="*/ 89338 h 830317"/>
                    <a:gd name="connsiteX6" fmla="*/ 78827 w 315310"/>
                    <a:gd name="connsiteY6" fmla="*/ 10510 h 830317"/>
                    <a:gd name="connsiteX7" fmla="*/ 236483 w 315310"/>
                    <a:gd name="connsiteY7" fmla="*/ 26276 h 830317"/>
                    <a:gd name="connsiteX8" fmla="*/ 299545 w 315310"/>
                    <a:gd name="connsiteY8" fmla="*/ 42041 h 830317"/>
                    <a:gd name="connsiteX9" fmla="*/ 299545 w 315310"/>
                    <a:gd name="connsiteY9" fmla="*/ 42041 h 830317"/>
                    <a:gd name="connsiteX10" fmla="*/ 315310 w 315310"/>
                    <a:gd name="connsiteY10" fmla="*/ 73572 h 830317"/>
                    <a:gd name="connsiteX11" fmla="*/ 315310 w 315310"/>
                    <a:gd name="connsiteY11" fmla="*/ 73572 h 83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310" h="830317">
                      <a:moveTo>
                        <a:pt x="220717" y="830317"/>
                      </a:moveTo>
                      <a:cubicBezTo>
                        <a:pt x="197069" y="771196"/>
                        <a:pt x="173421" y="712076"/>
                        <a:pt x="141890" y="609600"/>
                      </a:cubicBezTo>
                      <a:cubicBezTo>
                        <a:pt x="110359" y="507124"/>
                        <a:pt x="31531" y="215462"/>
                        <a:pt x="31531" y="215462"/>
                      </a:cubicBezTo>
                      <a:lnTo>
                        <a:pt x="31531" y="215462"/>
                      </a:lnTo>
                      <a:lnTo>
                        <a:pt x="0" y="89338"/>
                      </a:lnTo>
                      <a:lnTo>
                        <a:pt x="0" y="89338"/>
                      </a:lnTo>
                      <a:cubicBezTo>
                        <a:pt x="13138" y="76200"/>
                        <a:pt x="39413" y="21020"/>
                        <a:pt x="78827" y="10510"/>
                      </a:cubicBezTo>
                      <a:cubicBezTo>
                        <a:pt x="118241" y="0"/>
                        <a:pt x="199697" y="21021"/>
                        <a:pt x="236483" y="26276"/>
                      </a:cubicBezTo>
                      <a:cubicBezTo>
                        <a:pt x="273269" y="31531"/>
                        <a:pt x="299545" y="42041"/>
                        <a:pt x="299545" y="42041"/>
                      </a:cubicBezTo>
                      <a:lnTo>
                        <a:pt x="299545" y="42041"/>
                      </a:lnTo>
                      <a:lnTo>
                        <a:pt x="315310" y="73572"/>
                      </a:lnTo>
                      <a:lnTo>
                        <a:pt x="315310" y="73572"/>
                      </a:lnTo>
                    </a:path>
                  </a:pathLst>
                </a:custGeom>
                <a:noFill/>
                <a:ln w="285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8" name="Freeform 105"/>
                <p:cNvSpPr/>
                <p:nvPr/>
              </p:nvSpPr>
              <p:spPr>
                <a:xfrm>
                  <a:off x="5691352" y="2111577"/>
                  <a:ext cx="599089" cy="365235"/>
                </a:xfrm>
                <a:custGeom>
                  <a:avLst/>
                  <a:gdLst>
                    <a:gd name="connsiteX0" fmla="*/ 0 w 599089"/>
                    <a:gd name="connsiteY0" fmla="*/ 141890 h 365235"/>
                    <a:gd name="connsiteX1" fmla="*/ 31531 w 599089"/>
                    <a:gd name="connsiteY1" fmla="*/ 220718 h 365235"/>
                    <a:gd name="connsiteX2" fmla="*/ 126124 w 599089"/>
                    <a:gd name="connsiteY2" fmla="*/ 283780 h 365235"/>
                    <a:gd name="connsiteX3" fmla="*/ 315310 w 599089"/>
                    <a:gd name="connsiteY3" fmla="*/ 362607 h 365235"/>
                    <a:gd name="connsiteX4" fmla="*/ 504496 w 599089"/>
                    <a:gd name="connsiteY4" fmla="*/ 299545 h 365235"/>
                    <a:gd name="connsiteX5" fmla="*/ 567558 w 599089"/>
                    <a:gd name="connsiteY5" fmla="*/ 141890 h 365235"/>
                    <a:gd name="connsiteX6" fmla="*/ 599089 w 599089"/>
                    <a:gd name="connsiteY6" fmla="*/ 0 h 365235"/>
                    <a:gd name="connsiteX7" fmla="*/ 599089 w 599089"/>
                    <a:gd name="connsiteY7" fmla="*/ 0 h 36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089" h="365235">
                      <a:moveTo>
                        <a:pt x="0" y="141890"/>
                      </a:moveTo>
                      <a:cubicBezTo>
                        <a:pt x="5255" y="169480"/>
                        <a:pt x="10510" y="197070"/>
                        <a:pt x="31531" y="220718"/>
                      </a:cubicBezTo>
                      <a:cubicBezTo>
                        <a:pt x="52552" y="244366"/>
                        <a:pt x="78828" y="260132"/>
                        <a:pt x="126124" y="283780"/>
                      </a:cubicBezTo>
                      <a:cubicBezTo>
                        <a:pt x="173421" y="307428"/>
                        <a:pt x="252248" y="359980"/>
                        <a:pt x="315310" y="362607"/>
                      </a:cubicBezTo>
                      <a:cubicBezTo>
                        <a:pt x="378372" y="365235"/>
                        <a:pt x="462455" y="336331"/>
                        <a:pt x="504496" y="299545"/>
                      </a:cubicBezTo>
                      <a:cubicBezTo>
                        <a:pt x="546537" y="262759"/>
                        <a:pt x="551793" y="191814"/>
                        <a:pt x="567558" y="141890"/>
                      </a:cubicBezTo>
                      <a:cubicBezTo>
                        <a:pt x="583323" y="91966"/>
                        <a:pt x="599089" y="0"/>
                        <a:pt x="599089" y="0"/>
                      </a:cubicBezTo>
                      <a:lnTo>
                        <a:pt x="599089" y="0"/>
                      </a:lnTo>
                    </a:path>
                  </a:pathLst>
                </a:custGeom>
                <a:noFill/>
                <a:ln w="28575"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9" name="Straight Arrow Connector 74"/>
                <p:cNvCxnSpPr>
                  <a:endCxn id="86" idx="66"/>
                </p:cNvCxnSpPr>
                <p:nvPr/>
              </p:nvCxnSpPr>
              <p:spPr>
                <a:xfrm>
                  <a:off x="5500694" y="2191060"/>
                  <a:ext cx="378850" cy="222357"/>
                </a:xfrm>
                <a:prstGeom prst="straightConnector1">
                  <a:avLst/>
                </a:prstGeom>
                <a:noFill/>
                <a:ln w="9525" cap="flat" cmpd="sng" algn="ctr">
                  <a:solidFill>
                    <a:sysClr val="windowText" lastClr="000000">
                      <a:shade val="48000"/>
                      <a:satMod val="110000"/>
                    </a:sysClr>
                  </a:solidFill>
                  <a:prstDash val="solid"/>
                  <a:headEnd type="oval" w="med" len="med"/>
                  <a:tailEnd type="triangle" w="med" len="med"/>
                </a:ln>
                <a:effectLst/>
              </p:spPr>
            </p:cxnSp>
          </p:grpSp>
          <p:sp>
            <p:nvSpPr>
              <p:cNvPr id="84" name="Arc 78"/>
              <p:cNvSpPr/>
              <p:nvPr/>
            </p:nvSpPr>
            <p:spPr>
              <a:xfrm rot="2543363">
                <a:off x="3231803" y="3473823"/>
                <a:ext cx="468000" cy="864000"/>
              </a:xfrm>
              <a:prstGeom prst="arc">
                <a:avLst/>
              </a:prstGeom>
              <a:noFill/>
              <a:ln w="28575" cap="flat" cmpd="sng" algn="ctr">
                <a:solidFill>
                  <a:sysClr val="windowText" lastClr="000000">
                    <a:shade val="48000"/>
                    <a:satMod val="110000"/>
                  </a:sysClr>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146" name="Freeform 75"/>
            <p:cNvSpPr/>
            <p:nvPr/>
          </p:nvSpPr>
          <p:spPr>
            <a:xfrm>
              <a:off x="1418897" y="1739462"/>
              <a:ext cx="325820" cy="78827"/>
            </a:xfrm>
            <a:custGeom>
              <a:avLst/>
              <a:gdLst>
                <a:gd name="connsiteX0" fmla="*/ 0 w 325820"/>
                <a:gd name="connsiteY0" fmla="*/ 57807 h 78827"/>
                <a:gd name="connsiteX1" fmla="*/ 78827 w 325820"/>
                <a:gd name="connsiteY1" fmla="*/ 10510 h 78827"/>
                <a:gd name="connsiteX2" fmla="*/ 157655 w 325820"/>
                <a:gd name="connsiteY2" fmla="*/ 10510 h 78827"/>
                <a:gd name="connsiteX3" fmla="*/ 252248 w 325820"/>
                <a:gd name="connsiteY3" fmla="*/ 10510 h 78827"/>
                <a:gd name="connsiteX4" fmla="*/ 315310 w 325820"/>
                <a:gd name="connsiteY4" fmla="*/ 73572 h 78827"/>
                <a:gd name="connsiteX5" fmla="*/ 315310 w 325820"/>
                <a:gd name="connsiteY5" fmla="*/ 42041 h 7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20" h="78827">
                  <a:moveTo>
                    <a:pt x="0" y="57807"/>
                  </a:moveTo>
                  <a:cubicBezTo>
                    <a:pt x="26275" y="38100"/>
                    <a:pt x="52551" y="18393"/>
                    <a:pt x="78827" y="10510"/>
                  </a:cubicBezTo>
                  <a:cubicBezTo>
                    <a:pt x="105103" y="2627"/>
                    <a:pt x="157655" y="10510"/>
                    <a:pt x="157655" y="10510"/>
                  </a:cubicBezTo>
                  <a:cubicBezTo>
                    <a:pt x="186558" y="10510"/>
                    <a:pt x="225972" y="0"/>
                    <a:pt x="252248" y="10510"/>
                  </a:cubicBezTo>
                  <a:cubicBezTo>
                    <a:pt x="278524" y="21020"/>
                    <a:pt x="304800" y="68317"/>
                    <a:pt x="315310" y="73572"/>
                  </a:cubicBezTo>
                  <a:cubicBezTo>
                    <a:pt x="325820" y="78827"/>
                    <a:pt x="320565" y="60434"/>
                    <a:pt x="315310" y="42041"/>
                  </a:cubicBez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6861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87"/>
          <p:cNvSpPr>
            <a:spLocks noGrp="1"/>
          </p:cNvSpPr>
          <p:nvPr>
            <p:ph idx="1"/>
          </p:nvPr>
        </p:nvSpPr>
        <p:spPr>
          <a:xfrm>
            <a:off x="5091271" y="1459996"/>
            <a:ext cx="4017233" cy="4921332"/>
          </a:xfrm>
        </p:spPr>
        <p:txBody>
          <a:bodyPr>
            <a:normAutofit/>
          </a:bodyPr>
          <a:lstStyle/>
          <a:p>
            <a:r>
              <a:rPr lang="el-GR" dirty="0" smtClean="0"/>
              <a:t>Κατά τη μετατόπιση ο έξω πτερυγοειδής συσπάται και μετακινεί το σύμπλεγμα κονδύλου -δίσκου προς τα μπροστά κατά μήκος του οπίσθιου επίπεδου του προσθίου αρθρικού φύματος. </a:t>
            </a:r>
            <a:endParaRPr lang="en-GB" dirty="0" smtClean="0"/>
          </a:p>
          <a:p>
            <a:r>
              <a:rPr lang="el-GR" dirty="0" smtClean="0"/>
              <a:t>Η κονδυλική κίνηση είναι όμοια και κατά την κίνηση προολίσθησης της κάτω γνάθου.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80" name="Τίτλος 5"/>
          <p:cNvSpPr>
            <a:spLocks noGrp="1"/>
          </p:cNvSpPr>
          <p:nvPr>
            <p:ph type="title"/>
          </p:nvPr>
        </p:nvSpPr>
        <p:spPr>
          <a:xfrm>
            <a:off x="-317" y="116632"/>
            <a:ext cx="9144317" cy="1008112"/>
          </a:xfrm>
        </p:spPr>
        <p:txBody>
          <a:bodyPr>
            <a:normAutofit fontScale="90000"/>
          </a:bodyPr>
          <a:lstStyle/>
          <a:p>
            <a:r>
              <a:rPr lang="el-GR" dirty="0"/>
              <a:t>Επίπεδα αναφοράς των κινήσεων της κάτω γνάθου</a:t>
            </a:r>
            <a:br>
              <a:rPr lang="el-GR" dirty="0"/>
            </a:br>
            <a:r>
              <a:rPr lang="el-GR" sz="3100" b="0" dirty="0"/>
              <a:t>(οβελιαίο επίπεδο</a:t>
            </a:r>
            <a:r>
              <a:rPr lang="el-GR" sz="3100" b="0" dirty="0" smtClean="0"/>
              <a:t>) 3/3</a:t>
            </a:r>
            <a:endParaRPr lang="el-GR" sz="3100" b="0" dirty="0"/>
          </a:p>
        </p:txBody>
      </p:sp>
      <p:grpSp>
        <p:nvGrpSpPr>
          <p:cNvPr id="15" name="Ομάδα 14"/>
          <p:cNvGrpSpPr/>
          <p:nvPr/>
        </p:nvGrpSpPr>
        <p:grpSpPr>
          <a:xfrm>
            <a:off x="274906" y="1459996"/>
            <a:ext cx="4816365" cy="4320000"/>
            <a:chOff x="184263" y="1680768"/>
            <a:chExt cx="4816365" cy="4320000"/>
          </a:xfrm>
        </p:grpSpPr>
        <p:sp>
          <p:nvSpPr>
            <p:cNvPr id="86" name="Freeform 2"/>
            <p:cNvSpPr/>
            <p:nvPr/>
          </p:nvSpPr>
          <p:spPr>
            <a:xfrm>
              <a:off x="988305" y="3147384"/>
              <a:ext cx="3901965" cy="2853384"/>
            </a:xfrm>
            <a:custGeom>
              <a:avLst/>
              <a:gdLst>
                <a:gd name="connsiteX0" fmla="*/ 1592317 w 3901965"/>
                <a:gd name="connsiteY0" fmla="*/ 273269 h 2992821"/>
                <a:gd name="connsiteX1" fmla="*/ 1671144 w 3901965"/>
                <a:gd name="connsiteY1" fmla="*/ 241738 h 2992821"/>
                <a:gd name="connsiteX2" fmla="*/ 1813034 w 3901965"/>
                <a:gd name="connsiteY2" fmla="*/ 320565 h 2992821"/>
                <a:gd name="connsiteX3" fmla="*/ 1876096 w 3901965"/>
                <a:gd name="connsiteY3" fmla="*/ 509751 h 2992821"/>
                <a:gd name="connsiteX4" fmla="*/ 1781503 w 3901965"/>
                <a:gd name="connsiteY4" fmla="*/ 1171903 h 2992821"/>
                <a:gd name="connsiteX5" fmla="*/ 1907627 w 3901965"/>
                <a:gd name="connsiteY5" fmla="*/ 1566041 h 2992821"/>
                <a:gd name="connsiteX6" fmla="*/ 2096813 w 3901965"/>
                <a:gd name="connsiteY6" fmla="*/ 1723696 h 2992821"/>
                <a:gd name="connsiteX7" fmla="*/ 2364827 w 3901965"/>
                <a:gd name="connsiteY7" fmla="*/ 1770993 h 2992821"/>
                <a:gd name="connsiteX8" fmla="*/ 2443655 w 3901965"/>
                <a:gd name="connsiteY8" fmla="*/ 1676400 h 2992821"/>
                <a:gd name="connsiteX9" fmla="*/ 2680138 w 3901965"/>
                <a:gd name="connsiteY9" fmla="*/ 1755227 h 2992821"/>
                <a:gd name="connsiteX10" fmla="*/ 2869324 w 3901965"/>
                <a:gd name="connsiteY10" fmla="*/ 1692165 h 2992821"/>
                <a:gd name="connsiteX11" fmla="*/ 2963917 w 3901965"/>
                <a:gd name="connsiteY11" fmla="*/ 1707931 h 2992821"/>
                <a:gd name="connsiteX12" fmla="*/ 3074275 w 3901965"/>
                <a:gd name="connsiteY12" fmla="*/ 1739462 h 2992821"/>
                <a:gd name="connsiteX13" fmla="*/ 3216165 w 3901965"/>
                <a:gd name="connsiteY13" fmla="*/ 1739462 h 2992821"/>
                <a:gd name="connsiteX14" fmla="*/ 3247696 w 3901965"/>
                <a:gd name="connsiteY14" fmla="*/ 1707931 h 2992821"/>
                <a:gd name="connsiteX15" fmla="*/ 3326524 w 3901965"/>
                <a:gd name="connsiteY15" fmla="*/ 1723696 h 2992821"/>
                <a:gd name="connsiteX16" fmla="*/ 3436882 w 3901965"/>
                <a:gd name="connsiteY16" fmla="*/ 1707931 h 2992821"/>
                <a:gd name="connsiteX17" fmla="*/ 3452648 w 3901965"/>
                <a:gd name="connsiteY17" fmla="*/ 1692165 h 2992821"/>
                <a:gd name="connsiteX18" fmla="*/ 3531475 w 3901965"/>
                <a:gd name="connsiteY18" fmla="*/ 1707931 h 2992821"/>
                <a:gd name="connsiteX19" fmla="*/ 3641834 w 3901965"/>
                <a:gd name="connsiteY19" fmla="*/ 1660634 h 2992821"/>
                <a:gd name="connsiteX20" fmla="*/ 3752193 w 3901965"/>
                <a:gd name="connsiteY20" fmla="*/ 1692165 h 2992821"/>
                <a:gd name="connsiteX21" fmla="*/ 3783724 w 3901965"/>
                <a:gd name="connsiteY21" fmla="*/ 1692165 h 2992821"/>
                <a:gd name="connsiteX22" fmla="*/ 3846786 w 3901965"/>
                <a:gd name="connsiteY22" fmla="*/ 1692165 h 2992821"/>
                <a:gd name="connsiteX23" fmla="*/ 3862551 w 3901965"/>
                <a:gd name="connsiteY23" fmla="*/ 1660634 h 2992821"/>
                <a:gd name="connsiteX24" fmla="*/ 3894082 w 3901965"/>
                <a:gd name="connsiteY24" fmla="*/ 1723696 h 2992821"/>
                <a:gd name="connsiteX25" fmla="*/ 3815255 w 3901965"/>
                <a:gd name="connsiteY25" fmla="*/ 2133600 h 2992821"/>
                <a:gd name="connsiteX26" fmla="*/ 3878317 w 3901965"/>
                <a:gd name="connsiteY26" fmla="*/ 2464676 h 2992821"/>
                <a:gd name="connsiteX27" fmla="*/ 3862551 w 3901965"/>
                <a:gd name="connsiteY27" fmla="*/ 2748455 h 2992821"/>
                <a:gd name="connsiteX28" fmla="*/ 3752193 w 3901965"/>
                <a:gd name="connsiteY28" fmla="*/ 2953407 h 2992821"/>
                <a:gd name="connsiteX29" fmla="*/ 3499944 w 3901965"/>
                <a:gd name="connsiteY29" fmla="*/ 2984938 h 2992821"/>
                <a:gd name="connsiteX30" fmla="*/ 2885089 w 3901965"/>
                <a:gd name="connsiteY30" fmla="*/ 2906110 h 2992821"/>
                <a:gd name="connsiteX31" fmla="*/ 2364827 w 3901965"/>
                <a:gd name="connsiteY31" fmla="*/ 2874579 h 2992821"/>
                <a:gd name="connsiteX32" fmla="*/ 1639613 w 3901965"/>
                <a:gd name="connsiteY32" fmla="*/ 2732689 h 2992821"/>
                <a:gd name="connsiteX33" fmla="*/ 1008993 w 3901965"/>
                <a:gd name="connsiteY33" fmla="*/ 2795751 h 2992821"/>
                <a:gd name="connsiteX34" fmla="*/ 599089 w 3901965"/>
                <a:gd name="connsiteY34" fmla="*/ 2559269 h 2992821"/>
                <a:gd name="connsiteX35" fmla="*/ 425669 w 3901965"/>
                <a:gd name="connsiteY35" fmla="*/ 2259724 h 2992821"/>
                <a:gd name="connsiteX36" fmla="*/ 409903 w 3901965"/>
                <a:gd name="connsiteY36" fmla="*/ 1944413 h 2992821"/>
                <a:gd name="connsiteX37" fmla="*/ 394138 w 3901965"/>
                <a:gd name="connsiteY37" fmla="*/ 1487213 h 2992821"/>
                <a:gd name="connsiteX38" fmla="*/ 315310 w 3901965"/>
                <a:gd name="connsiteY38" fmla="*/ 1140372 h 2992821"/>
                <a:gd name="connsiteX39" fmla="*/ 141889 w 3901965"/>
                <a:gd name="connsiteY39" fmla="*/ 809296 h 2992821"/>
                <a:gd name="connsiteX40" fmla="*/ 47296 w 3901965"/>
                <a:gd name="connsiteY40" fmla="*/ 493986 h 2992821"/>
                <a:gd name="connsiteX41" fmla="*/ 31531 w 3901965"/>
                <a:gd name="connsiteY41" fmla="*/ 273269 h 2992821"/>
                <a:gd name="connsiteX42" fmla="*/ 15765 w 3901965"/>
                <a:gd name="connsiteY42" fmla="*/ 52551 h 2992821"/>
                <a:gd name="connsiteX43" fmla="*/ 126124 w 3901965"/>
                <a:gd name="connsiteY43" fmla="*/ 5255 h 2992821"/>
                <a:gd name="connsiteX44" fmla="*/ 315310 w 3901965"/>
                <a:gd name="connsiteY44" fmla="*/ 21020 h 2992821"/>
                <a:gd name="connsiteX45" fmla="*/ 425669 w 3901965"/>
                <a:gd name="connsiteY45" fmla="*/ 99848 h 2992821"/>
                <a:gd name="connsiteX46" fmla="*/ 536027 w 3901965"/>
                <a:gd name="connsiteY46" fmla="*/ 399393 h 2992821"/>
                <a:gd name="connsiteX47" fmla="*/ 709448 w 3901965"/>
                <a:gd name="connsiteY47" fmla="*/ 525517 h 2992821"/>
                <a:gd name="connsiteX48" fmla="*/ 945931 w 3901965"/>
                <a:gd name="connsiteY48" fmla="*/ 541282 h 2992821"/>
                <a:gd name="connsiteX49" fmla="*/ 1135117 w 3901965"/>
                <a:gd name="connsiteY49" fmla="*/ 509751 h 299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1965" h="2992821">
                  <a:moveTo>
                    <a:pt x="1592317" y="273269"/>
                  </a:moveTo>
                  <a:cubicBezTo>
                    <a:pt x="1613337" y="253562"/>
                    <a:pt x="1634358" y="233855"/>
                    <a:pt x="1671144" y="241738"/>
                  </a:cubicBezTo>
                  <a:cubicBezTo>
                    <a:pt x="1707930" y="249621"/>
                    <a:pt x="1778875" y="275896"/>
                    <a:pt x="1813034" y="320565"/>
                  </a:cubicBezTo>
                  <a:cubicBezTo>
                    <a:pt x="1847193" y="365234"/>
                    <a:pt x="1881351" y="367861"/>
                    <a:pt x="1876096" y="509751"/>
                  </a:cubicBezTo>
                  <a:cubicBezTo>
                    <a:pt x="1870841" y="651641"/>
                    <a:pt x="1776248" y="995855"/>
                    <a:pt x="1781503" y="1171903"/>
                  </a:cubicBezTo>
                  <a:cubicBezTo>
                    <a:pt x="1786758" y="1347951"/>
                    <a:pt x="1855075" y="1474076"/>
                    <a:pt x="1907627" y="1566041"/>
                  </a:cubicBezTo>
                  <a:cubicBezTo>
                    <a:pt x="1960179" y="1658007"/>
                    <a:pt x="2020613" y="1689537"/>
                    <a:pt x="2096813" y="1723696"/>
                  </a:cubicBezTo>
                  <a:cubicBezTo>
                    <a:pt x="2173013" y="1757855"/>
                    <a:pt x="2307020" y="1778876"/>
                    <a:pt x="2364827" y="1770993"/>
                  </a:cubicBezTo>
                  <a:cubicBezTo>
                    <a:pt x="2422634" y="1763110"/>
                    <a:pt x="2391103" y="1679028"/>
                    <a:pt x="2443655" y="1676400"/>
                  </a:cubicBezTo>
                  <a:cubicBezTo>
                    <a:pt x="2496207" y="1673772"/>
                    <a:pt x="2609193" y="1752600"/>
                    <a:pt x="2680138" y="1755227"/>
                  </a:cubicBezTo>
                  <a:cubicBezTo>
                    <a:pt x="2751083" y="1757854"/>
                    <a:pt x="2822028" y="1700048"/>
                    <a:pt x="2869324" y="1692165"/>
                  </a:cubicBezTo>
                  <a:cubicBezTo>
                    <a:pt x="2916620" y="1684282"/>
                    <a:pt x="2929759" y="1700048"/>
                    <a:pt x="2963917" y="1707931"/>
                  </a:cubicBezTo>
                  <a:cubicBezTo>
                    <a:pt x="2998076" y="1715814"/>
                    <a:pt x="3032234" y="1734207"/>
                    <a:pt x="3074275" y="1739462"/>
                  </a:cubicBezTo>
                  <a:cubicBezTo>
                    <a:pt x="3116316" y="1744717"/>
                    <a:pt x="3187261" y="1744717"/>
                    <a:pt x="3216165" y="1739462"/>
                  </a:cubicBezTo>
                  <a:cubicBezTo>
                    <a:pt x="3245069" y="1734207"/>
                    <a:pt x="3229303" y="1710559"/>
                    <a:pt x="3247696" y="1707931"/>
                  </a:cubicBezTo>
                  <a:cubicBezTo>
                    <a:pt x="3266089" y="1705303"/>
                    <a:pt x="3294993" y="1723696"/>
                    <a:pt x="3326524" y="1723696"/>
                  </a:cubicBezTo>
                  <a:cubicBezTo>
                    <a:pt x="3358055" y="1723696"/>
                    <a:pt x="3415861" y="1713186"/>
                    <a:pt x="3436882" y="1707931"/>
                  </a:cubicBezTo>
                  <a:cubicBezTo>
                    <a:pt x="3457903" y="1702676"/>
                    <a:pt x="3436883" y="1692165"/>
                    <a:pt x="3452648" y="1692165"/>
                  </a:cubicBezTo>
                  <a:cubicBezTo>
                    <a:pt x="3468413" y="1692165"/>
                    <a:pt x="3499944" y="1713186"/>
                    <a:pt x="3531475" y="1707931"/>
                  </a:cubicBezTo>
                  <a:cubicBezTo>
                    <a:pt x="3563006" y="1702676"/>
                    <a:pt x="3605048" y="1663262"/>
                    <a:pt x="3641834" y="1660634"/>
                  </a:cubicBezTo>
                  <a:cubicBezTo>
                    <a:pt x="3678620" y="1658006"/>
                    <a:pt x="3728545" y="1686910"/>
                    <a:pt x="3752193" y="1692165"/>
                  </a:cubicBezTo>
                  <a:cubicBezTo>
                    <a:pt x="3775841" y="1697420"/>
                    <a:pt x="3783724" y="1692165"/>
                    <a:pt x="3783724" y="1692165"/>
                  </a:cubicBezTo>
                  <a:cubicBezTo>
                    <a:pt x="3799489" y="1692165"/>
                    <a:pt x="3833648" y="1697420"/>
                    <a:pt x="3846786" y="1692165"/>
                  </a:cubicBezTo>
                  <a:cubicBezTo>
                    <a:pt x="3859924" y="1686910"/>
                    <a:pt x="3854668" y="1655379"/>
                    <a:pt x="3862551" y="1660634"/>
                  </a:cubicBezTo>
                  <a:cubicBezTo>
                    <a:pt x="3870434" y="1665889"/>
                    <a:pt x="3901965" y="1644868"/>
                    <a:pt x="3894082" y="1723696"/>
                  </a:cubicBezTo>
                  <a:cubicBezTo>
                    <a:pt x="3886199" y="1802524"/>
                    <a:pt x="3817882" y="2010103"/>
                    <a:pt x="3815255" y="2133600"/>
                  </a:cubicBezTo>
                  <a:cubicBezTo>
                    <a:pt x="3812628" y="2257097"/>
                    <a:pt x="3870434" y="2362200"/>
                    <a:pt x="3878317" y="2464676"/>
                  </a:cubicBezTo>
                  <a:cubicBezTo>
                    <a:pt x="3886200" y="2567152"/>
                    <a:pt x="3883572" y="2667000"/>
                    <a:pt x="3862551" y="2748455"/>
                  </a:cubicBezTo>
                  <a:cubicBezTo>
                    <a:pt x="3841530" y="2829910"/>
                    <a:pt x="3812627" y="2913993"/>
                    <a:pt x="3752193" y="2953407"/>
                  </a:cubicBezTo>
                  <a:cubicBezTo>
                    <a:pt x="3691759" y="2992821"/>
                    <a:pt x="3644461" y="2992821"/>
                    <a:pt x="3499944" y="2984938"/>
                  </a:cubicBezTo>
                  <a:cubicBezTo>
                    <a:pt x="3355427" y="2977055"/>
                    <a:pt x="3074275" y="2924503"/>
                    <a:pt x="2885089" y="2906110"/>
                  </a:cubicBezTo>
                  <a:cubicBezTo>
                    <a:pt x="2695903" y="2887717"/>
                    <a:pt x="2572406" y="2903482"/>
                    <a:pt x="2364827" y="2874579"/>
                  </a:cubicBezTo>
                  <a:cubicBezTo>
                    <a:pt x="2157248" y="2845676"/>
                    <a:pt x="1865585" y="2745827"/>
                    <a:pt x="1639613" y="2732689"/>
                  </a:cubicBezTo>
                  <a:cubicBezTo>
                    <a:pt x="1413641" y="2719551"/>
                    <a:pt x="1182414" y="2824654"/>
                    <a:pt x="1008993" y="2795751"/>
                  </a:cubicBezTo>
                  <a:cubicBezTo>
                    <a:pt x="835572" y="2766848"/>
                    <a:pt x="696310" y="2648607"/>
                    <a:pt x="599089" y="2559269"/>
                  </a:cubicBezTo>
                  <a:cubicBezTo>
                    <a:pt x="501868" y="2469931"/>
                    <a:pt x="457200" y="2362200"/>
                    <a:pt x="425669" y="2259724"/>
                  </a:cubicBezTo>
                  <a:cubicBezTo>
                    <a:pt x="394138" y="2157248"/>
                    <a:pt x="415158" y="2073165"/>
                    <a:pt x="409903" y="1944413"/>
                  </a:cubicBezTo>
                  <a:cubicBezTo>
                    <a:pt x="404648" y="1815661"/>
                    <a:pt x="409904" y="1621220"/>
                    <a:pt x="394138" y="1487213"/>
                  </a:cubicBezTo>
                  <a:cubicBezTo>
                    <a:pt x="378373" y="1353206"/>
                    <a:pt x="357352" y="1253358"/>
                    <a:pt x="315310" y="1140372"/>
                  </a:cubicBezTo>
                  <a:cubicBezTo>
                    <a:pt x="273268" y="1027386"/>
                    <a:pt x="186558" y="917027"/>
                    <a:pt x="141889" y="809296"/>
                  </a:cubicBezTo>
                  <a:cubicBezTo>
                    <a:pt x="97220" y="701565"/>
                    <a:pt x="65689" y="583324"/>
                    <a:pt x="47296" y="493986"/>
                  </a:cubicBezTo>
                  <a:cubicBezTo>
                    <a:pt x="28903" y="404648"/>
                    <a:pt x="31531" y="273269"/>
                    <a:pt x="31531" y="273269"/>
                  </a:cubicBezTo>
                  <a:cubicBezTo>
                    <a:pt x="26276" y="199697"/>
                    <a:pt x="0" y="97220"/>
                    <a:pt x="15765" y="52551"/>
                  </a:cubicBezTo>
                  <a:cubicBezTo>
                    <a:pt x="31531" y="7882"/>
                    <a:pt x="76200" y="10510"/>
                    <a:pt x="126124" y="5255"/>
                  </a:cubicBezTo>
                  <a:cubicBezTo>
                    <a:pt x="176048" y="0"/>
                    <a:pt x="265386" y="5255"/>
                    <a:pt x="315310" y="21020"/>
                  </a:cubicBezTo>
                  <a:cubicBezTo>
                    <a:pt x="365234" y="36785"/>
                    <a:pt x="388883" y="36786"/>
                    <a:pt x="425669" y="99848"/>
                  </a:cubicBezTo>
                  <a:cubicBezTo>
                    <a:pt x="462455" y="162910"/>
                    <a:pt x="488731" y="328448"/>
                    <a:pt x="536027" y="399393"/>
                  </a:cubicBezTo>
                  <a:cubicBezTo>
                    <a:pt x="583323" y="470338"/>
                    <a:pt x="641131" y="501869"/>
                    <a:pt x="709448" y="525517"/>
                  </a:cubicBezTo>
                  <a:cubicBezTo>
                    <a:pt x="777765" y="549165"/>
                    <a:pt x="874986" y="543910"/>
                    <a:pt x="945931" y="541282"/>
                  </a:cubicBezTo>
                  <a:cubicBezTo>
                    <a:pt x="1016876" y="538654"/>
                    <a:pt x="1075996" y="524202"/>
                    <a:pt x="1135117" y="509751"/>
                  </a:cubicBezTo>
                </a:path>
              </a:pathLst>
            </a:custGeom>
            <a:solidFill>
              <a:srgbClr val="CEB966">
                <a:lumMod val="60000"/>
                <a:lumOff val="40000"/>
              </a:srgbClr>
            </a:solidFill>
            <a:ln w="19050" cap="flat" cmpd="sng" algn="ctr">
              <a:solidFill>
                <a:srgbClr val="CEB966">
                  <a:lumMod val="75000"/>
                </a:srgbClr>
              </a:solid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7" name="Freeform 4"/>
            <p:cNvSpPr/>
            <p:nvPr/>
          </p:nvSpPr>
          <p:spPr>
            <a:xfrm>
              <a:off x="670366" y="2941960"/>
              <a:ext cx="838201" cy="2570300"/>
            </a:xfrm>
            <a:custGeom>
              <a:avLst/>
              <a:gdLst>
                <a:gd name="connsiteX0" fmla="*/ 176049 w 838201"/>
                <a:gd name="connsiteY0" fmla="*/ 0 h 2695903"/>
                <a:gd name="connsiteX1" fmla="*/ 65690 w 838201"/>
                <a:gd name="connsiteY1" fmla="*/ 94593 h 2695903"/>
                <a:gd name="connsiteX2" fmla="*/ 2628 w 838201"/>
                <a:gd name="connsiteY2" fmla="*/ 299544 h 2695903"/>
                <a:gd name="connsiteX3" fmla="*/ 81456 w 838201"/>
                <a:gd name="connsiteY3" fmla="*/ 551793 h 2695903"/>
                <a:gd name="connsiteX4" fmla="*/ 254877 w 838201"/>
                <a:gd name="connsiteY4" fmla="*/ 882869 h 2695903"/>
                <a:gd name="connsiteX5" fmla="*/ 412532 w 838201"/>
                <a:gd name="connsiteY5" fmla="*/ 1403131 h 2695903"/>
                <a:gd name="connsiteX6" fmla="*/ 412532 w 838201"/>
                <a:gd name="connsiteY6" fmla="*/ 1797269 h 2695903"/>
                <a:gd name="connsiteX7" fmla="*/ 381001 w 838201"/>
                <a:gd name="connsiteY7" fmla="*/ 2081048 h 2695903"/>
                <a:gd name="connsiteX8" fmla="*/ 412532 w 838201"/>
                <a:gd name="connsiteY8" fmla="*/ 2317531 h 2695903"/>
                <a:gd name="connsiteX9" fmla="*/ 633249 w 838201"/>
                <a:gd name="connsiteY9" fmla="*/ 2601310 h 2695903"/>
                <a:gd name="connsiteX10" fmla="*/ 838201 w 838201"/>
                <a:gd name="connsiteY10" fmla="*/ 2695903 h 2695903"/>
                <a:gd name="connsiteX11" fmla="*/ 838201 w 838201"/>
                <a:gd name="connsiteY11" fmla="*/ 2695903 h 269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1" h="2695903">
                  <a:moveTo>
                    <a:pt x="176049" y="0"/>
                  </a:moveTo>
                  <a:cubicBezTo>
                    <a:pt x="135321" y="22334"/>
                    <a:pt x="94593" y="44669"/>
                    <a:pt x="65690" y="94593"/>
                  </a:cubicBezTo>
                  <a:cubicBezTo>
                    <a:pt x="36787" y="144517"/>
                    <a:pt x="0" y="223344"/>
                    <a:pt x="2628" y="299544"/>
                  </a:cubicBezTo>
                  <a:cubicBezTo>
                    <a:pt x="5256" y="375744"/>
                    <a:pt x="39415" y="454572"/>
                    <a:pt x="81456" y="551793"/>
                  </a:cubicBezTo>
                  <a:cubicBezTo>
                    <a:pt x="123497" y="649014"/>
                    <a:pt x="199698" y="740979"/>
                    <a:pt x="254877" y="882869"/>
                  </a:cubicBezTo>
                  <a:cubicBezTo>
                    <a:pt x="310056" y="1024759"/>
                    <a:pt x="386256" y="1250731"/>
                    <a:pt x="412532" y="1403131"/>
                  </a:cubicBezTo>
                  <a:cubicBezTo>
                    <a:pt x="438808" y="1555531"/>
                    <a:pt x="417787" y="1684283"/>
                    <a:pt x="412532" y="1797269"/>
                  </a:cubicBezTo>
                  <a:cubicBezTo>
                    <a:pt x="407277" y="1910255"/>
                    <a:pt x="381001" y="1994338"/>
                    <a:pt x="381001" y="2081048"/>
                  </a:cubicBezTo>
                  <a:cubicBezTo>
                    <a:pt x="381001" y="2167758"/>
                    <a:pt x="370491" y="2230821"/>
                    <a:pt x="412532" y="2317531"/>
                  </a:cubicBezTo>
                  <a:cubicBezTo>
                    <a:pt x="454573" y="2404241"/>
                    <a:pt x="562304" y="2538248"/>
                    <a:pt x="633249" y="2601310"/>
                  </a:cubicBezTo>
                  <a:cubicBezTo>
                    <a:pt x="704194" y="2664372"/>
                    <a:pt x="838201" y="2695903"/>
                    <a:pt x="838201" y="2695903"/>
                  </a:cubicBezTo>
                  <a:lnTo>
                    <a:pt x="838201" y="2695903"/>
                  </a:lnTo>
                </a:path>
              </a:pathLst>
            </a:custGeom>
            <a:noFill/>
            <a:ln w="28575" cap="flat" cmpd="sng" algn="ctr">
              <a:solidFill>
                <a:srgbClr val="CEB966">
                  <a:shade val="48000"/>
                  <a:satMod val="11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0" name="Freeform 5"/>
            <p:cNvSpPr/>
            <p:nvPr/>
          </p:nvSpPr>
          <p:spPr>
            <a:xfrm>
              <a:off x="184263" y="2263059"/>
              <a:ext cx="3880945" cy="1956536"/>
            </a:xfrm>
            <a:custGeom>
              <a:avLst/>
              <a:gdLst>
                <a:gd name="connsiteX0" fmla="*/ 0 w 3880945"/>
                <a:gd name="connsiteY0" fmla="*/ 2052146 h 2052146"/>
                <a:gd name="connsiteX1" fmla="*/ 204952 w 3880945"/>
                <a:gd name="connsiteY1" fmla="*/ 1815663 h 2052146"/>
                <a:gd name="connsiteX2" fmla="*/ 315311 w 3880945"/>
                <a:gd name="connsiteY2" fmla="*/ 1295401 h 2052146"/>
                <a:gd name="connsiteX3" fmla="*/ 394138 w 3880945"/>
                <a:gd name="connsiteY3" fmla="*/ 822435 h 2052146"/>
                <a:gd name="connsiteX4" fmla="*/ 693683 w 3880945"/>
                <a:gd name="connsiteY4" fmla="*/ 554421 h 2052146"/>
                <a:gd name="connsiteX5" fmla="*/ 914400 w 3880945"/>
                <a:gd name="connsiteY5" fmla="*/ 649015 h 2052146"/>
                <a:gd name="connsiteX6" fmla="*/ 1135117 w 3880945"/>
                <a:gd name="connsiteY6" fmla="*/ 822435 h 2052146"/>
                <a:gd name="connsiteX7" fmla="*/ 1387366 w 3880945"/>
                <a:gd name="connsiteY7" fmla="*/ 806670 h 2052146"/>
                <a:gd name="connsiteX8" fmla="*/ 1466193 w 3880945"/>
                <a:gd name="connsiteY8" fmla="*/ 806670 h 2052146"/>
                <a:gd name="connsiteX9" fmla="*/ 1797269 w 3880945"/>
                <a:gd name="connsiteY9" fmla="*/ 712077 h 2052146"/>
                <a:gd name="connsiteX10" fmla="*/ 2033752 w 3880945"/>
                <a:gd name="connsiteY10" fmla="*/ 696311 h 2052146"/>
                <a:gd name="connsiteX11" fmla="*/ 2349062 w 3880945"/>
                <a:gd name="connsiteY11" fmla="*/ 853966 h 2052146"/>
                <a:gd name="connsiteX12" fmla="*/ 2554014 w 3880945"/>
                <a:gd name="connsiteY12" fmla="*/ 1027387 h 2052146"/>
                <a:gd name="connsiteX13" fmla="*/ 2900855 w 3880945"/>
                <a:gd name="connsiteY13" fmla="*/ 1137746 h 2052146"/>
                <a:gd name="connsiteX14" fmla="*/ 3121573 w 3880945"/>
                <a:gd name="connsiteY14" fmla="*/ 1185042 h 2052146"/>
                <a:gd name="connsiteX15" fmla="*/ 3468414 w 3880945"/>
                <a:gd name="connsiteY15" fmla="*/ 995856 h 2052146"/>
                <a:gd name="connsiteX16" fmla="*/ 3563007 w 3880945"/>
                <a:gd name="connsiteY16" fmla="*/ 664780 h 2052146"/>
                <a:gd name="connsiteX17" fmla="*/ 3752193 w 3880945"/>
                <a:gd name="connsiteY17" fmla="*/ 349470 h 2052146"/>
                <a:gd name="connsiteX18" fmla="*/ 3862552 w 3880945"/>
                <a:gd name="connsiteY18" fmla="*/ 223346 h 2052146"/>
                <a:gd name="connsiteX19" fmla="*/ 3862552 w 3880945"/>
                <a:gd name="connsiteY19" fmla="*/ 34159 h 2052146"/>
                <a:gd name="connsiteX20" fmla="*/ 3752193 w 3880945"/>
                <a:gd name="connsiteY20" fmla="*/ 18394 h 2052146"/>
                <a:gd name="connsiteX21" fmla="*/ 3594538 w 3880945"/>
                <a:gd name="connsiteY21" fmla="*/ 65690 h 205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0945" h="2052146">
                  <a:moveTo>
                    <a:pt x="0" y="2052146"/>
                  </a:moveTo>
                  <a:cubicBezTo>
                    <a:pt x="76200" y="1996966"/>
                    <a:pt x="152400" y="1941787"/>
                    <a:pt x="204952" y="1815663"/>
                  </a:cubicBezTo>
                  <a:cubicBezTo>
                    <a:pt x="257504" y="1689539"/>
                    <a:pt x="283780" y="1460939"/>
                    <a:pt x="315311" y="1295401"/>
                  </a:cubicBezTo>
                  <a:cubicBezTo>
                    <a:pt x="346842" y="1129863"/>
                    <a:pt x="331076" y="945932"/>
                    <a:pt x="394138" y="822435"/>
                  </a:cubicBezTo>
                  <a:cubicBezTo>
                    <a:pt x="457200" y="698938"/>
                    <a:pt x="606973" y="583324"/>
                    <a:pt x="693683" y="554421"/>
                  </a:cubicBezTo>
                  <a:cubicBezTo>
                    <a:pt x="780393" y="525518"/>
                    <a:pt x="840828" y="604346"/>
                    <a:pt x="914400" y="649015"/>
                  </a:cubicBezTo>
                  <a:cubicBezTo>
                    <a:pt x="987972" y="693684"/>
                    <a:pt x="1056289" y="796159"/>
                    <a:pt x="1135117" y="822435"/>
                  </a:cubicBezTo>
                  <a:cubicBezTo>
                    <a:pt x="1213945" y="848711"/>
                    <a:pt x="1332187" y="809297"/>
                    <a:pt x="1387366" y="806670"/>
                  </a:cubicBezTo>
                  <a:cubicBezTo>
                    <a:pt x="1442545" y="804043"/>
                    <a:pt x="1397876" y="822435"/>
                    <a:pt x="1466193" y="806670"/>
                  </a:cubicBezTo>
                  <a:cubicBezTo>
                    <a:pt x="1534510" y="790905"/>
                    <a:pt x="1702676" y="730470"/>
                    <a:pt x="1797269" y="712077"/>
                  </a:cubicBezTo>
                  <a:cubicBezTo>
                    <a:pt x="1891862" y="693684"/>
                    <a:pt x="1941787" y="672663"/>
                    <a:pt x="2033752" y="696311"/>
                  </a:cubicBezTo>
                  <a:cubicBezTo>
                    <a:pt x="2125717" y="719959"/>
                    <a:pt x="2262352" y="798787"/>
                    <a:pt x="2349062" y="853966"/>
                  </a:cubicBezTo>
                  <a:cubicBezTo>
                    <a:pt x="2435772" y="909145"/>
                    <a:pt x="2462049" y="980090"/>
                    <a:pt x="2554014" y="1027387"/>
                  </a:cubicBezTo>
                  <a:cubicBezTo>
                    <a:pt x="2645979" y="1074684"/>
                    <a:pt x="2806262" y="1111470"/>
                    <a:pt x="2900855" y="1137746"/>
                  </a:cubicBezTo>
                  <a:cubicBezTo>
                    <a:pt x="2995448" y="1164022"/>
                    <a:pt x="3026980" y="1208690"/>
                    <a:pt x="3121573" y="1185042"/>
                  </a:cubicBezTo>
                  <a:cubicBezTo>
                    <a:pt x="3216166" y="1161394"/>
                    <a:pt x="3394842" y="1082566"/>
                    <a:pt x="3468414" y="995856"/>
                  </a:cubicBezTo>
                  <a:cubicBezTo>
                    <a:pt x="3541986" y="909146"/>
                    <a:pt x="3515711" y="772511"/>
                    <a:pt x="3563007" y="664780"/>
                  </a:cubicBezTo>
                  <a:cubicBezTo>
                    <a:pt x="3610303" y="557049"/>
                    <a:pt x="3702269" y="423042"/>
                    <a:pt x="3752193" y="349470"/>
                  </a:cubicBezTo>
                  <a:cubicBezTo>
                    <a:pt x="3802117" y="275898"/>
                    <a:pt x="3844159" y="275898"/>
                    <a:pt x="3862552" y="223346"/>
                  </a:cubicBezTo>
                  <a:cubicBezTo>
                    <a:pt x="3880945" y="170794"/>
                    <a:pt x="3880945" y="68318"/>
                    <a:pt x="3862552" y="34159"/>
                  </a:cubicBezTo>
                  <a:cubicBezTo>
                    <a:pt x="3844159" y="0"/>
                    <a:pt x="3796862" y="13139"/>
                    <a:pt x="3752193" y="18394"/>
                  </a:cubicBezTo>
                  <a:cubicBezTo>
                    <a:pt x="3707524" y="23649"/>
                    <a:pt x="3651031" y="44669"/>
                    <a:pt x="3594538" y="65690"/>
                  </a:cubicBezTo>
                </a:path>
              </a:pathLst>
            </a:custGeom>
            <a:noFill/>
            <a:ln w="2857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1" name="Freeform 6"/>
            <p:cNvSpPr/>
            <p:nvPr/>
          </p:nvSpPr>
          <p:spPr>
            <a:xfrm>
              <a:off x="2832870" y="1680768"/>
              <a:ext cx="1952297" cy="2450051"/>
            </a:xfrm>
            <a:custGeom>
              <a:avLst/>
              <a:gdLst>
                <a:gd name="connsiteX0" fmla="*/ 1261241 w 1952297"/>
                <a:gd name="connsiteY0" fmla="*/ 0 h 2569778"/>
                <a:gd name="connsiteX1" fmla="*/ 1576552 w 1952297"/>
                <a:gd name="connsiteY1" fmla="*/ 299544 h 2569778"/>
                <a:gd name="connsiteX2" fmla="*/ 1623848 w 1952297"/>
                <a:gd name="connsiteY2" fmla="*/ 331075 h 2569778"/>
                <a:gd name="connsiteX3" fmla="*/ 1545021 w 1952297"/>
                <a:gd name="connsiteY3" fmla="*/ 488731 h 2569778"/>
                <a:gd name="connsiteX4" fmla="*/ 1403131 w 1952297"/>
                <a:gd name="connsiteY4" fmla="*/ 1135117 h 2569778"/>
                <a:gd name="connsiteX5" fmla="*/ 1481959 w 1952297"/>
                <a:gd name="connsiteY5" fmla="*/ 1576551 h 2569778"/>
                <a:gd name="connsiteX6" fmla="*/ 1560786 w 1952297"/>
                <a:gd name="connsiteY6" fmla="*/ 1702675 h 2569778"/>
                <a:gd name="connsiteX7" fmla="*/ 1671145 w 1952297"/>
                <a:gd name="connsiteY7" fmla="*/ 1734207 h 2569778"/>
                <a:gd name="connsiteX8" fmla="*/ 1781504 w 1952297"/>
                <a:gd name="connsiteY8" fmla="*/ 1718441 h 2569778"/>
                <a:gd name="connsiteX9" fmla="*/ 1781504 w 1952297"/>
                <a:gd name="connsiteY9" fmla="*/ 2081048 h 2569778"/>
                <a:gd name="connsiteX10" fmla="*/ 1876097 w 1952297"/>
                <a:gd name="connsiteY10" fmla="*/ 2349062 h 2569778"/>
                <a:gd name="connsiteX11" fmla="*/ 1923393 w 1952297"/>
                <a:gd name="connsiteY11" fmla="*/ 2396358 h 2569778"/>
                <a:gd name="connsiteX12" fmla="*/ 1702676 w 1952297"/>
                <a:gd name="connsiteY12" fmla="*/ 2443655 h 2569778"/>
                <a:gd name="connsiteX13" fmla="*/ 1576552 w 1952297"/>
                <a:gd name="connsiteY13" fmla="*/ 2443655 h 2569778"/>
                <a:gd name="connsiteX14" fmla="*/ 1418897 w 1952297"/>
                <a:gd name="connsiteY14" fmla="*/ 2364827 h 2569778"/>
                <a:gd name="connsiteX15" fmla="*/ 1418897 w 1952297"/>
                <a:gd name="connsiteY15" fmla="*/ 2364827 h 2569778"/>
                <a:gd name="connsiteX16" fmla="*/ 1324304 w 1952297"/>
                <a:gd name="connsiteY16" fmla="*/ 2554013 h 2569778"/>
                <a:gd name="connsiteX17" fmla="*/ 1277007 w 1952297"/>
                <a:gd name="connsiteY17" fmla="*/ 2459420 h 2569778"/>
                <a:gd name="connsiteX18" fmla="*/ 1119352 w 1952297"/>
                <a:gd name="connsiteY18" fmla="*/ 2459420 h 2569778"/>
                <a:gd name="connsiteX19" fmla="*/ 977462 w 1952297"/>
                <a:gd name="connsiteY19" fmla="*/ 2506717 h 2569778"/>
                <a:gd name="connsiteX20" fmla="*/ 788276 w 1952297"/>
                <a:gd name="connsiteY20" fmla="*/ 2475186 h 2569778"/>
                <a:gd name="connsiteX21" fmla="*/ 472966 w 1952297"/>
                <a:gd name="connsiteY21" fmla="*/ 2538248 h 2569778"/>
                <a:gd name="connsiteX22" fmla="*/ 189186 w 1952297"/>
                <a:gd name="connsiteY22" fmla="*/ 2506717 h 2569778"/>
                <a:gd name="connsiteX23" fmla="*/ 94593 w 1952297"/>
                <a:gd name="connsiteY23" fmla="*/ 2506717 h 2569778"/>
                <a:gd name="connsiteX24" fmla="*/ 0 w 1952297"/>
                <a:gd name="connsiteY24" fmla="*/ 2443655 h 2569778"/>
                <a:gd name="connsiteX25" fmla="*/ 0 w 1952297"/>
                <a:gd name="connsiteY25" fmla="*/ 2443655 h 256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52297" h="2569778">
                  <a:moveTo>
                    <a:pt x="1261241" y="0"/>
                  </a:moveTo>
                  <a:lnTo>
                    <a:pt x="1576552" y="299544"/>
                  </a:lnTo>
                  <a:cubicBezTo>
                    <a:pt x="1636986" y="354723"/>
                    <a:pt x="1629103" y="299544"/>
                    <a:pt x="1623848" y="331075"/>
                  </a:cubicBezTo>
                  <a:cubicBezTo>
                    <a:pt x="1618593" y="362606"/>
                    <a:pt x="1581807" y="354724"/>
                    <a:pt x="1545021" y="488731"/>
                  </a:cubicBezTo>
                  <a:cubicBezTo>
                    <a:pt x="1508235" y="622738"/>
                    <a:pt x="1413641" y="953814"/>
                    <a:pt x="1403131" y="1135117"/>
                  </a:cubicBezTo>
                  <a:cubicBezTo>
                    <a:pt x="1392621" y="1316420"/>
                    <a:pt x="1455683" y="1481958"/>
                    <a:pt x="1481959" y="1576551"/>
                  </a:cubicBezTo>
                  <a:cubicBezTo>
                    <a:pt x="1508235" y="1671144"/>
                    <a:pt x="1529255" y="1676399"/>
                    <a:pt x="1560786" y="1702675"/>
                  </a:cubicBezTo>
                  <a:cubicBezTo>
                    <a:pt x="1592317" y="1728951"/>
                    <a:pt x="1634359" y="1731579"/>
                    <a:pt x="1671145" y="1734207"/>
                  </a:cubicBezTo>
                  <a:cubicBezTo>
                    <a:pt x="1707931" y="1736835"/>
                    <a:pt x="1763111" y="1660634"/>
                    <a:pt x="1781504" y="1718441"/>
                  </a:cubicBezTo>
                  <a:cubicBezTo>
                    <a:pt x="1799897" y="1776248"/>
                    <a:pt x="1765739" y="1975945"/>
                    <a:pt x="1781504" y="2081048"/>
                  </a:cubicBezTo>
                  <a:cubicBezTo>
                    <a:pt x="1797269" y="2186151"/>
                    <a:pt x="1852449" y="2296510"/>
                    <a:pt x="1876097" y="2349062"/>
                  </a:cubicBezTo>
                  <a:cubicBezTo>
                    <a:pt x="1899745" y="2401614"/>
                    <a:pt x="1952297" y="2380593"/>
                    <a:pt x="1923393" y="2396358"/>
                  </a:cubicBezTo>
                  <a:cubicBezTo>
                    <a:pt x="1894490" y="2412124"/>
                    <a:pt x="1760483" y="2435772"/>
                    <a:pt x="1702676" y="2443655"/>
                  </a:cubicBezTo>
                  <a:cubicBezTo>
                    <a:pt x="1644869" y="2451538"/>
                    <a:pt x="1623848" y="2456793"/>
                    <a:pt x="1576552" y="2443655"/>
                  </a:cubicBezTo>
                  <a:cubicBezTo>
                    <a:pt x="1529256" y="2430517"/>
                    <a:pt x="1418897" y="2364827"/>
                    <a:pt x="1418897" y="2364827"/>
                  </a:cubicBezTo>
                  <a:lnTo>
                    <a:pt x="1418897" y="2364827"/>
                  </a:lnTo>
                  <a:cubicBezTo>
                    <a:pt x="1403132" y="2396358"/>
                    <a:pt x="1347952" y="2538248"/>
                    <a:pt x="1324304" y="2554013"/>
                  </a:cubicBezTo>
                  <a:cubicBezTo>
                    <a:pt x="1300656" y="2569778"/>
                    <a:pt x="1311166" y="2475185"/>
                    <a:pt x="1277007" y="2459420"/>
                  </a:cubicBezTo>
                  <a:cubicBezTo>
                    <a:pt x="1242848" y="2443655"/>
                    <a:pt x="1169276" y="2451537"/>
                    <a:pt x="1119352" y="2459420"/>
                  </a:cubicBezTo>
                  <a:cubicBezTo>
                    <a:pt x="1069428" y="2467303"/>
                    <a:pt x="1032641" y="2504089"/>
                    <a:pt x="977462" y="2506717"/>
                  </a:cubicBezTo>
                  <a:cubicBezTo>
                    <a:pt x="922283" y="2509345"/>
                    <a:pt x="872358" y="2469931"/>
                    <a:pt x="788276" y="2475186"/>
                  </a:cubicBezTo>
                  <a:cubicBezTo>
                    <a:pt x="704194" y="2480441"/>
                    <a:pt x="572814" y="2532993"/>
                    <a:pt x="472966" y="2538248"/>
                  </a:cubicBezTo>
                  <a:cubicBezTo>
                    <a:pt x="373118" y="2543503"/>
                    <a:pt x="252248" y="2511972"/>
                    <a:pt x="189186" y="2506717"/>
                  </a:cubicBezTo>
                  <a:cubicBezTo>
                    <a:pt x="126124" y="2501462"/>
                    <a:pt x="126124" y="2517227"/>
                    <a:pt x="94593" y="2506717"/>
                  </a:cubicBezTo>
                  <a:cubicBezTo>
                    <a:pt x="63062" y="2496207"/>
                    <a:pt x="0" y="2443655"/>
                    <a:pt x="0" y="2443655"/>
                  </a:cubicBezTo>
                  <a:lnTo>
                    <a:pt x="0" y="2443655"/>
                  </a:lnTo>
                </a:path>
              </a:pathLst>
            </a:custGeom>
            <a:noFill/>
            <a:ln w="38100" cap="flat" cmpd="sng" algn="ctr">
              <a:solidFill>
                <a:srgbClr val="C9C2D1">
                  <a:lumMod val="50000"/>
                </a:srgbClr>
              </a:solidFill>
              <a:prstDash val="solid"/>
            </a:ln>
            <a:effectLst>
              <a:innerShdw blurRad="63500" dist="50800" dir="54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4" name="Freeform 7"/>
            <p:cNvSpPr/>
            <p:nvPr/>
          </p:nvSpPr>
          <p:spPr>
            <a:xfrm>
              <a:off x="3011546" y="4455080"/>
              <a:ext cx="441435" cy="368259"/>
            </a:xfrm>
            <a:custGeom>
              <a:avLst/>
              <a:gdLst>
                <a:gd name="connsiteX0" fmla="*/ 10510 w 441435"/>
                <a:gd name="connsiteY0" fmla="*/ 289034 h 386255"/>
                <a:gd name="connsiteX1" fmla="*/ 42041 w 441435"/>
                <a:gd name="connsiteY1" fmla="*/ 36786 h 386255"/>
                <a:gd name="connsiteX2" fmla="*/ 183931 w 441435"/>
                <a:gd name="connsiteY2" fmla="*/ 68317 h 386255"/>
                <a:gd name="connsiteX3" fmla="*/ 278524 w 441435"/>
                <a:gd name="connsiteY3" fmla="*/ 68317 h 386255"/>
                <a:gd name="connsiteX4" fmla="*/ 420414 w 441435"/>
                <a:gd name="connsiteY4" fmla="*/ 68317 h 386255"/>
                <a:gd name="connsiteX5" fmla="*/ 404648 w 441435"/>
                <a:gd name="connsiteY5" fmla="*/ 178676 h 386255"/>
                <a:gd name="connsiteX6" fmla="*/ 388883 w 441435"/>
                <a:gd name="connsiteY6" fmla="*/ 336331 h 386255"/>
                <a:gd name="connsiteX7" fmla="*/ 215462 w 441435"/>
                <a:gd name="connsiteY7" fmla="*/ 383627 h 386255"/>
                <a:gd name="connsiteX8" fmla="*/ 105103 w 441435"/>
                <a:gd name="connsiteY8" fmla="*/ 352096 h 386255"/>
                <a:gd name="connsiteX9" fmla="*/ 10510 w 441435"/>
                <a:gd name="connsiteY9" fmla="*/ 289034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435" h="386255">
                  <a:moveTo>
                    <a:pt x="10510" y="289034"/>
                  </a:moveTo>
                  <a:cubicBezTo>
                    <a:pt x="0" y="236482"/>
                    <a:pt x="13138" y="73572"/>
                    <a:pt x="42041" y="36786"/>
                  </a:cubicBezTo>
                  <a:cubicBezTo>
                    <a:pt x="70944" y="0"/>
                    <a:pt x="144517" y="63062"/>
                    <a:pt x="183931" y="68317"/>
                  </a:cubicBezTo>
                  <a:cubicBezTo>
                    <a:pt x="223345" y="73572"/>
                    <a:pt x="278524" y="68317"/>
                    <a:pt x="278524" y="68317"/>
                  </a:cubicBezTo>
                  <a:cubicBezTo>
                    <a:pt x="317938" y="68317"/>
                    <a:pt x="399393" y="49924"/>
                    <a:pt x="420414" y="68317"/>
                  </a:cubicBezTo>
                  <a:cubicBezTo>
                    <a:pt x="441435" y="86710"/>
                    <a:pt x="409903" y="134007"/>
                    <a:pt x="404648" y="178676"/>
                  </a:cubicBezTo>
                  <a:cubicBezTo>
                    <a:pt x="399393" y="223345"/>
                    <a:pt x="420414" y="302173"/>
                    <a:pt x="388883" y="336331"/>
                  </a:cubicBezTo>
                  <a:cubicBezTo>
                    <a:pt x="357352" y="370489"/>
                    <a:pt x="262759" y="381000"/>
                    <a:pt x="215462" y="383627"/>
                  </a:cubicBezTo>
                  <a:cubicBezTo>
                    <a:pt x="168165" y="386255"/>
                    <a:pt x="134006" y="365234"/>
                    <a:pt x="105103" y="352096"/>
                  </a:cubicBezTo>
                  <a:cubicBezTo>
                    <a:pt x="76200" y="338958"/>
                    <a:pt x="21020" y="341586"/>
                    <a:pt x="10510" y="289034"/>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Freeform 8"/>
            <p:cNvSpPr/>
            <p:nvPr/>
          </p:nvSpPr>
          <p:spPr>
            <a:xfrm rot="184300">
              <a:off x="977988" y="2960976"/>
              <a:ext cx="507124" cy="252000"/>
            </a:xfrm>
            <a:custGeom>
              <a:avLst/>
              <a:gdLst>
                <a:gd name="connsiteX0" fmla="*/ 144517 w 507124"/>
                <a:gd name="connsiteY0" fmla="*/ 7883 h 344213"/>
                <a:gd name="connsiteX1" fmla="*/ 18393 w 507124"/>
                <a:gd name="connsiteY1" fmla="*/ 181303 h 344213"/>
                <a:gd name="connsiteX2" fmla="*/ 34159 w 507124"/>
                <a:gd name="connsiteY2" fmla="*/ 307427 h 344213"/>
                <a:gd name="connsiteX3" fmla="*/ 128752 w 507124"/>
                <a:gd name="connsiteY3" fmla="*/ 307427 h 344213"/>
                <a:gd name="connsiteX4" fmla="*/ 112986 w 507124"/>
                <a:gd name="connsiteY4" fmla="*/ 291662 h 344213"/>
                <a:gd name="connsiteX5" fmla="*/ 191814 w 507124"/>
                <a:gd name="connsiteY5" fmla="*/ 275896 h 344213"/>
                <a:gd name="connsiteX6" fmla="*/ 254876 w 507124"/>
                <a:gd name="connsiteY6" fmla="*/ 275896 h 344213"/>
                <a:gd name="connsiteX7" fmla="*/ 381000 w 507124"/>
                <a:gd name="connsiteY7" fmla="*/ 338958 h 344213"/>
                <a:gd name="connsiteX8" fmla="*/ 491359 w 507124"/>
                <a:gd name="connsiteY8" fmla="*/ 307427 h 344213"/>
                <a:gd name="connsiteX9" fmla="*/ 475593 w 507124"/>
                <a:gd name="connsiteY9" fmla="*/ 165538 h 344213"/>
                <a:gd name="connsiteX10" fmla="*/ 317938 w 507124"/>
                <a:gd name="connsiteY10" fmla="*/ 134007 h 344213"/>
                <a:gd name="connsiteX11" fmla="*/ 144517 w 507124"/>
                <a:gd name="connsiteY11" fmla="*/ 7883 h 3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124" h="344213">
                  <a:moveTo>
                    <a:pt x="144517" y="7883"/>
                  </a:moveTo>
                  <a:cubicBezTo>
                    <a:pt x="94593" y="15766"/>
                    <a:pt x="36786" y="131379"/>
                    <a:pt x="18393" y="181303"/>
                  </a:cubicBezTo>
                  <a:cubicBezTo>
                    <a:pt x="0" y="231227"/>
                    <a:pt x="15766" y="286406"/>
                    <a:pt x="34159" y="307427"/>
                  </a:cubicBezTo>
                  <a:cubicBezTo>
                    <a:pt x="52552" y="328448"/>
                    <a:pt x="115614" y="310054"/>
                    <a:pt x="128752" y="307427"/>
                  </a:cubicBezTo>
                  <a:cubicBezTo>
                    <a:pt x="141890" y="304800"/>
                    <a:pt x="102476" y="296917"/>
                    <a:pt x="112986" y="291662"/>
                  </a:cubicBezTo>
                  <a:cubicBezTo>
                    <a:pt x="123496" y="286407"/>
                    <a:pt x="168166" y="278524"/>
                    <a:pt x="191814" y="275896"/>
                  </a:cubicBezTo>
                  <a:cubicBezTo>
                    <a:pt x="215462" y="273268"/>
                    <a:pt x="223345" y="265386"/>
                    <a:pt x="254876" y="275896"/>
                  </a:cubicBezTo>
                  <a:cubicBezTo>
                    <a:pt x="286407" y="286406"/>
                    <a:pt x="341586" y="333703"/>
                    <a:pt x="381000" y="338958"/>
                  </a:cubicBezTo>
                  <a:cubicBezTo>
                    <a:pt x="420414" y="344213"/>
                    <a:pt x="475594" y="336330"/>
                    <a:pt x="491359" y="307427"/>
                  </a:cubicBezTo>
                  <a:cubicBezTo>
                    <a:pt x="507124" y="278524"/>
                    <a:pt x="504496" y="194441"/>
                    <a:pt x="475593" y="165538"/>
                  </a:cubicBezTo>
                  <a:cubicBezTo>
                    <a:pt x="446690" y="136635"/>
                    <a:pt x="367862" y="155028"/>
                    <a:pt x="317938" y="134007"/>
                  </a:cubicBezTo>
                  <a:cubicBezTo>
                    <a:pt x="268014" y="112986"/>
                    <a:pt x="194441" y="0"/>
                    <a:pt x="144517" y="7883"/>
                  </a:cubicBezTo>
                  <a:close/>
                </a:path>
              </a:pathLst>
            </a:custGeom>
            <a:gradFill rotWithShape="1">
              <a:gsLst>
                <a:gs pos="0">
                  <a:srgbClr val="9CB084">
                    <a:shade val="60000"/>
                  </a:srgbClr>
                </a:gs>
                <a:gs pos="33000">
                  <a:srgbClr val="9CB084">
                    <a:tint val="86500"/>
                  </a:srgbClr>
                </a:gs>
                <a:gs pos="46750">
                  <a:srgbClr val="9CB084">
                    <a:tint val="71000"/>
                    <a:satMod val="112000"/>
                  </a:srgbClr>
                </a:gs>
                <a:gs pos="53000">
                  <a:srgbClr val="9CB084">
                    <a:tint val="71000"/>
                    <a:satMod val="112000"/>
                  </a:srgbClr>
                </a:gs>
                <a:gs pos="68000">
                  <a:srgbClr val="9CB084">
                    <a:tint val="86000"/>
                  </a:srgbClr>
                </a:gs>
                <a:gs pos="100000">
                  <a:srgbClr val="9CB084">
                    <a:shade val="60000"/>
                  </a:srgbClr>
                </a:gs>
              </a:gsLst>
              <a:lin ang="8350000" scaled="1"/>
            </a:gradFill>
            <a:ln w="9525" cap="flat" cmpd="sng" algn="ctr">
              <a:solidFill>
                <a:srgbClr val="9CB084">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6" name="Freeform 9"/>
            <p:cNvSpPr/>
            <p:nvPr/>
          </p:nvSpPr>
          <p:spPr>
            <a:xfrm>
              <a:off x="3383920" y="4471367"/>
              <a:ext cx="504000" cy="396000"/>
            </a:xfrm>
            <a:custGeom>
              <a:avLst/>
              <a:gdLst>
                <a:gd name="connsiteX0" fmla="*/ 36786 w 436180"/>
                <a:gd name="connsiteY0" fmla="*/ 286408 h 386256"/>
                <a:gd name="connsiteX1" fmla="*/ 36786 w 436180"/>
                <a:gd name="connsiteY1" fmla="*/ 128752 h 386256"/>
                <a:gd name="connsiteX2" fmla="*/ 99848 w 436180"/>
                <a:gd name="connsiteY2" fmla="*/ 65690 h 386256"/>
                <a:gd name="connsiteX3" fmla="*/ 241738 w 436180"/>
                <a:gd name="connsiteY3" fmla="*/ 65690 h 386256"/>
                <a:gd name="connsiteX4" fmla="*/ 320566 w 436180"/>
                <a:gd name="connsiteY4" fmla="*/ 2628 h 386256"/>
                <a:gd name="connsiteX5" fmla="*/ 415159 w 436180"/>
                <a:gd name="connsiteY5" fmla="*/ 81456 h 386256"/>
                <a:gd name="connsiteX6" fmla="*/ 430924 w 436180"/>
                <a:gd name="connsiteY6" fmla="*/ 223346 h 386256"/>
                <a:gd name="connsiteX7" fmla="*/ 415159 w 436180"/>
                <a:gd name="connsiteY7" fmla="*/ 333704 h 386256"/>
                <a:gd name="connsiteX8" fmla="*/ 304800 w 436180"/>
                <a:gd name="connsiteY8" fmla="*/ 381001 h 386256"/>
                <a:gd name="connsiteX9" fmla="*/ 257504 w 436180"/>
                <a:gd name="connsiteY9" fmla="*/ 365235 h 386256"/>
                <a:gd name="connsiteX10" fmla="*/ 36786 w 436180"/>
                <a:gd name="connsiteY10" fmla="*/ 286408 h 38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80" h="386256">
                  <a:moveTo>
                    <a:pt x="36786" y="286408"/>
                  </a:moveTo>
                  <a:cubicBezTo>
                    <a:pt x="0" y="246994"/>
                    <a:pt x="26276" y="165538"/>
                    <a:pt x="36786" y="128752"/>
                  </a:cubicBezTo>
                  <a:cubicBezTo>
                    <a:pt x="47296" y="91966"/>
                    <a:pt x="65689" y="76200"/>
                    <a:pt x="99848" y="65690"/>
                  </a:cubicBezTo>
                  <a:cubicBezTo>
                    <a:pt x="134007" y="55180"/>
                    <a:pt x="204952" y="76200"/>
                    <a:pt x="241738" y="65690"/>
                  </a:cubicBezTo>
                  <a:cubicBezTo>
                    <a:pt x="278524" y="55180"/>
                    <a:pt x="291663" y="0"/>
                    <a:pt x="320566" y="2628"/>
                  </a:cubicBezTo>
                  <a:cubicBezTo>
                    <a:pt x="349469" y="5256"/>
                    <a:pt x="396766" y="44670"/>
                    <a:pt x="415159" y="81456"/>
                  </a:cubicBezTo>
                  <a:cubicBezTo>
                    <a:pt x="433552" y="118242"/>
                    <a:pt x="430924" y="181305"/>
                    <a:pt x="430924" y="223346"/>
                  </a:cubicBezTo>
                  <a:cubicBezTo>
                    <a:pt x="430924" y="265387"/>
                    <a:pt x="436180" y="307428"/>
                    <a:pt x="415159" y="333704"/>
                  </a:cubicBezTo>
                  <a:cubicBezTo>
                    <a:pt x="394138" y="359980"/>
                    <a:pt x="331076" y="375746"/>
                    <a:pt x="304800" y="381001"/>
                  </a:cubicBezTo>
                  <a:cubicBezTo>
                    <a:pt x="278524" y="386256"/>
                    <a:pt x="299545" y="373118"/>
                    <a:pt x="257504" y="365235"/>
                  </a:cubicBezTo>
                  <a:cubicBezTo>
                    <a:pt x="215463" y="357352"/>
                    <a:pt x="73572" y="325822"/>
                    <a:pt x="36786" y="286408"/>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10"/>
            <p:cNvSpPr/>
            <p:nvPr/>
          </p:nvSpPr>
          <p:spPr>
            <a:xfrm>
              <a:off x="3881277" y="4437543"/>
              <a:ext cx="317938" cy="395817"/>
            </a:xfrm>
            <a:custGeom>
              <a:avLst/>
              <a:gdLst>
                <a:gd name="connsiteX0" fmla="*/ 70945 w 317938"/>
                <a:gd name="connsiteY0" fmla="*/ 386256 h 415159"/>
                <a:gd name="connsiteX1" fmla="*/ 23648 w 317938"/>
                <a:gd name="connsiteY1" fmla="*/ 212835 h 415159"/>
                <a:gd name="connsiteX2" fmla="*/ 212834 w 317938"/>
                <a:gd name="connsiteY2" fmla="*/ 7883 h 415159"/>
                <a:gd name="connsiteX3" fmla="*/ 307428 w 317938"/>
                <a:gd name="connsiteY3" fmla="*/ 165539 h 415159"/>
                <a:gd name="connsiteX4" fmla="*/ 275897 w 317938"/>
                <a:gd name="connsiteY4" fmla="*/ 291663 h 415159"/>
                <a:gd name="connsiteX5" fmla="*/ 197069 w 317938"/>
                <a:gd name="connsiteY5" fmla="*/ 386256 h 415159"/>
                <a:gd name="connsiteX6" fmla="*/ 70945 w 317938"/>
                <a:gd name="connsiteY6" fmla="*/ 386256 h 41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38" h="415159">
                  <a:moveTo>
                    <a:pt x="70945" y="386256"/>
                  </a:moveTo>
                  <a:cubicBezTo>
                    <a:pt x="42042" y="357353"/>
                    <a:pt x="0" y="275897"/>
                    <a:pt x="23648" y="212835"/>
                  </a:cubicBezTo>
                  <a:cubicBezTo>
                    <a:pt x="47296" y="149773"/>
                    <a:pt x="165537" y="15766"/>
                    <a:pt x="212834" y="7883"/>
                  </a:cubicBezTo>
                  <a:cubicBezTo>
                    <a:pt x="260131" y="0"/>
                    <a:pt x="296918" y="118242"/>
                    <a:pt x="307428" y="165539"/>
                  </a:cubicBezTo>
                  <a:cubicBezTo>
                    <a:pt x="317938" y="212836"/>
                    <a:pt x="294290" y="254877"/>
                    <a:pt x="275897" y="291663"/>
                  </a:cubicBezTo>
                  <a:cubicBezTo>
                    <a:pt x="257504" y="328449"/>
                    <a:pt x="239110" y="370491"/>
                    <a:pt x="197069" y="386256"/>
                  </a:cubicBezTo>
                  <a:cubicBezTo>
                    <a:pt x="155028" y="402021"/>
                    <a:pt x="99848" y="415159"/>
                    <a:pt x="70945" y="386256"/>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11"/>
            <p:cNvSpPr/>
            <p:nvPr/>
          </p:nvSpPr>
          <p:spPr>
            <a:xfrm>
              <a:off x="4175992" y="4465101"/>
              <a:ext cx="324000" cy="360744"/>
            </a:xfrm>
            <a:custGeom>
              <a:avLst/>
              <a:gdLst>
                <a:gd name="connsiteX0" fmla="*/ 49925 w 296917"/>
                <a:gd name="connsiteY0" fmla="*/ 310055 h 378372"/>
                <a:gd name="connsiteX1" fmla="*/ 2628 w 296917"/>
                <a:gd name="connsiteY1" fmla="*/ 136635 h 378372"/>
                <a:gd name="connsiteX2" fmla="*/ 65690 w 296917"/>
                <a:gd name="connsiteY2" fmla="*/ 42041 h 378372"/>
                <a:gd name="connsiteX3" fmla="*/ 191814 w 296917"/>
                <a:gd name="connsiteY3" fmla="*/ 10510 h 378372"/>
                <a:gd name="connsiteX4" fmla="*/ 286407 w 296917"/>
                <a:gd name="connsiteY4" fmla="*/ 105103 h 378372"/>
                <a:gd name="connsiteX5" fmla="*/ 254876 w 296917"/>
                <a:gd name="connsiteY5" fmla="*/ 183931 h 378372"/>
                <a:gd name="connsiteX6" fmla="*/ 207580 w 296917"/>
                <a:gd name="connsiteY6" fmla="*/ 294290 h 378372"/>
                <a:gd name="connsiteX7" fmla="*/ 207580 w 296917"/>
                <a:gd name="connsiteY7" fmla="*/ 373117 h 378372"/>
                <a:gd name="connsiteX8" fmla="*/ 49925 w 296917"/>
                <a:gd name="connsiteY8" fmla="*/ 310055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17" h="378372">
                  <a:moveTo>
                    <a:pt x="49925" y="310055"/>
                  </a:moveTo>
                  <a:cubicBezTo>
                    <a:pt x="15766" y="270641"/>
                    <a:pt x="0" y="181304"/>
                    <a:pt x="2628" y="136635"/>
                  </a:cubicBezTo>
                  <a:cubicBezTo>
                    <a:pt x="5256" y="91966"/>
                    <a:pt x="34159" y="63062"/>
                    <a:pt x="65690" y="42041"/>
                  </a:cubicBezTo>
                  <a:cubicBezTo>
                    <a:pt x="97221" y="21020"/>
                    <a:pt x="155028" y="0"/>
                    <a:pt x="191814" y="10510"/>
                  </a:cubicBezTo>
                  <a:cubicBezTo>
                    <a:pt x="228600" y="21020"/>
                    <a:pt x="275897" y="76199"/>
                    <a:pt x="286407" y="105103"/>
                  </a:cubicBezTo>
                  <a:cubicBezTo>
                    <a:pt x="296917" y="134007"/>
                    <a:pt x="268014" y="152400"/>
                    <a:pt x="254876" y="183931"/>
                  </a:cubicBezTo>
                  <a:cubicBezTo>
                    <a:pt x="241738" y="215462"/>
                    <a:pt x="215463" y="262759"/>
                    <a:pt x="207580" y="294290"/>
                  </a:cubicBezTo>
                  <a:cubicBezTo>
                    <a:pt x="199697" y="325821"/>
                    <a:pt x="233856" y="367862"/>
                    <a:pt x="207580" y="373117"/>
                  </a:cubicBezTo>
                  <a:cubicBezTo>
                    <a:pt x="181304" y="378372"/>
                    <a:pt x="84084" y="349469"/>
                    <a:pt x="49925" y="310055"/>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12"/>
            <p:cNvSpPr/>
            <p:nvPr/>
          </p:nvSpPr>
          <p:spPr>
            <a:xfrm>
              <a:off x="4440953" y="4427524"/>
              <a:ext cx="307428" cy="330682"/>
            </a:xfrm>
            <a:custGeom>
              <a:avLst/>
              <a:gdLst>
                <a:gd name="connsiteX0" fmla="*/ 78827 w 307428"/>
                <a:gd name="connsiteY0" fmla="*/ 81454 h 346841"/>
                <a:gd name="connsiteX1" fmla="*/ 220717 w 307428"/>
                <a:gd name="connsiteY1" fmla="*/ 2627 h 346841"/>
                <a:gd name="connsiteX2" fmla="*/ 299545 w 307428"/>
                <a:gd name="connsiteY2" fmla="*/ 65689 h 346841"/>
                <a:gd name="connsiteX3" fmla="*/ 268014 w 307428"/>
                <a:gd name="connsiteY3" fmla="*/ 160282 h 346841"/>
                <a:gd name="connsiteX4" fmla="*/ 189186 w 307428"/>
                <a:gd name="connsiteY4" fmla="*/ 333703 h 346841"/>
                <a:gd name="connsiteX5" fmla="*/ 0 w 307428"/>
                <a:gd name="connsiteY5" fmla="*/ 239110 h 346841"/>
                <a:gd name="connsiteX6" fmla="*/ 0 w 307428"/>
                <a:gd name="connsiteY6" fmla="*/ 239110 h 346841"/>
                <a:gd name="connsiteX7" fmla="*/ 47296 w 307428"/>
                <a:gd name="connsiteY7" fmla="*/ 176048 h 346841"/>
                <a:gd name="connsiteX8" fmla="*/ 78827 w 307428"/>
                <a:gd name="connsiteY8" fmla="*/ 81454 h 34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428" h="346841">
                  <a:moveTo>
                    <a:pt x="78827" y="81454"/>
                  </a:moveTo>
                  <a:cubicBezTo>
                    <a:pt x="107730" y="52551"/>
                    <a:pt x="183931" y="5254"/>
                    <a:pt x="220717" y="2627"/>
                  </a:cubicBezTo>
                  <a:cubicBezTo>
                    <a:pt x="257503" y="0"/>
                    <a:pt x="291662" y="39413"/>
                    <a:pt x="299545" y="65689"/>
                  </a:cubicBezTo>
                  <a:cubicBezTo>
                    <a:pt x="307428" y="91965"/>
                    <a:pt x="286407" y="115613"/>
                    <a:pt x="268014" y="160282"/>
                  </a:cubicBezTo>
                  <a:cubicBezTo>
                    <a:pt x="249621" y="204951"/>
                    <a:pt x="233855" y="320565"/>
                    <a:pt x="189186" y="333703"/>
                  </a:cubicBezTo>
                  <a:cubicBezTo>
                    <a:pt x="144517" y="346841"/>
                    <a:pt x="0" y="239110"/>
                    <a:pt x="0" y="239110"/>
                  </a:cubicBezTo>
                  <a:lnTo>
                    <a:pt x="0" y="239110"/>
                  </a:lnTo>
                  <a:cubicBezTo>
                    <a:pt x="7883" y="228600"/>
                    <a:pt x="39413" y="199696"/>
                    <a:pt x="47296" y="176048"/>
                  </a:cubicBezTo>
                  <a:cubicBezTo>
                    <a:pt x="55179" y="152400"/>
                    <a:pt x="49924" y="110357"/>
                    <a:pt x="78827" y="81454"/>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2" name="Freeform 13"/>
            <p:cNvSpPr/>
            <p:nvPr/>
          </p:nvSpPr>
          <p:spPr>
            <a:xfrm>
              <a:off x="4659043" y="4465101"/>
              <a:ext cx="218089" cy="360000"/>
            </a:xfrm>
            <a:custGeom>
              <a:avLst/>
              <a:gdLst>
                <a:gd name="connsiteX0" fmla="*/ 97220 w 218089"/>
                <a:gd name="connsiteY0" fmla="*/ 42041 h 315310"/>
                <a:gd name="connsiteX1" fmla="*/ 207579 w 218089"/>
                <a:gd name="connsiteY1" fmla="*/ 26276 h 315310"/>
                <a:gd name="connsiteX2" fmla="*/ 160282 w 218089"/>
                <a:gd name="connsiteY2" fmla="*/ 183931 h 315310"/>
                <a:gd name="connsiteX3" fmla="*/ 97220 w 218089"/>
                <a:gd name="connsiteY3" fmla="*/ 246993 h 315310"/>
                <a:gd name="connsiteX4" fmla="*/ 2627 w 218089"/>
                <a:gd name="connsiteY4" fmla="*/ 278524 h 315310"/>
                <a:gd name="connsiteX5" fmla="*/ 97220 w 218089"/>
                <a:gd name="connsiteY5" fmla="*/ 42041 h 31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89" h="315310">
                  <a:moveTo>
                    <a:pt x="97220" y="42041"/>
                  </a:moveTo>
                  <a:cubicBezTo>
                    <a:pt x="131379" y="0"/>
                    <a:pt x="197069" y="2628"/>
                    <a:pt x="207579" y="26276"/>
                  </a:cubicBezTo>
                  <a:cubicBezTo>
                    <a:pt x="218089" y="49924"/>
                    <a:pt x="178675" y="147145"/>
                    <a:pt x="160282" y="183931"/>
                  </a:cubicBezTo>
                  <a:cubicBezTo>
                    <a:pt x="141889" y="220717"/>
                    <a:pt x="123496" y="231228"/>
                    <a:pt x="97220" y="246993"/>
                  </a:cubicBezTo>
                  <a:cubicBezTo>
                    <a:pt x="70944" y="262758"/>
                    <a:pt x="5254" y="315310"/>
                    <a:pt x="2627" y="278524"/>
                  </a:cubicBezTo>
                  <a:cubicBezTo>
                    <a:pt x="0" y="241738"/>
                    <a:pt x="63061" y="84082"/>
                    <a:pt x="97220" y="42041"/>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317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15"/>
            <p:cNvSpPr/>
            <p:nvPr/>
          </p:nvSpPr>
          <p:spPr>
            <a:xfrm>
              <a:off x="4777284" y="4472616"/>
              <a:ext cx="223344" cy="315650"/>
            </a:xfrm>
            <a:custGeom>
              <a:avLst/>
              <a:gdLst>
                <a:gd name="connsiteX0" fmla="*/ 120869 w 223344"/>
                <a:gd name="connsiteY0" fmla="*/ 18393 h 331075"/>
                <a:gd name="connsiteX1" fmla="*/ 183931 w 223344"/>
                <a:gd name="connsiteY1" fmla="*/ 2627 h 331075"/>
                <a:gd name="connsiteX2" fmla="*/ 183931 w 223344"/>
                <a:gd name="connsiteY2" fmla="*/ 2627 h 331075"/>
                <a:gd name="connsiteX3" fmla="*/ 199696 w 223344"/>
                <a:gd name="connsiteY3" fmla="*/ 49924 h 331075"/>
                <a:gd name="connsiteX4" fmla="*/ 42041 w 223344"/>
                <a:gd name="connsiteY4" fmla="*/ 302172 h 331075"/>
                <a:gd name="connsiteX5" fmla="*/ 10510 w 223344"/>
                <a:gd name="connsiteY5" fmla="*/ 223345 h 331075"/>
                <a:gd name="connsiteX6" fmla="*/ 120869 w 223344"/>
                <a:gd name="connsiteY6" fmla="*/ 18393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44" h="331075">
                  <a:moveTo>
                    <a:pt x="120869" y="18393"/>
                  </a:moveTo>
                  <a:lnTo>
                    <a:pt x="183931" y="2627"/>
                  </a:lnTo>
                  <a:lnTo>
                    <a:pt x="183931" y="2627"/>
                  </a:lnTo>
                  <a:cubicBezTo>
                    <a:pt x="186558" y="10510"/>
                    <a:pt x="223344" y="0"/>
                    <a:pt x="199696" y="49924"/>
                  </a:cubicBezTo>
                  <a:cubicBezTo>
                    <a:pt x="176048" y="99848"/>
                    <a:pt x="73572" y="273269"/>
                    <a:pt x="42041" y="302172"/>
                  </a:cubicBezTo>
                  <a:cubicBezTo>
                    <a:pt x="10510" y="331075"/>
                    <a:pt x="0" y="268014"/>
                    <a:pt x="10510" y="223345"/>
                  </a:cubicBezTo>
                  <a:cubicBezTo>
                    <a:pt x="21020" y="178676"/>
                    <a:pt x="63061" y="106417"/>
                    <a:pt x="120869" y="18393"/>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317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4" name="Freeform 16"/>
            <p:cNvSpPr/>
            <p:nvPr/>
          </p:nvSpPr>
          <p:spPr>
            <a:xfrm>
              <a:off x="2764553" y="3946532"/>
              <a:ext cx="346841" cy="438403"/>
            </a:xfrm>
            <a:custGeom>
              <a:avLst/>
              <a:gdLst>
                <a:gd name="connsiteX0" fmla="*/ 36786 w 346841"/>
                <a:gd name="connsiteY0" fmla="*/ 49924 h 459827"/>
                <a:gd name="connsiteX1" fmla="*/ 241738 w 346841"/>
                <a:gd name="connsiteY1" fmla="*/ 97220 h 459827"/>
                <a:gd name="connsiteX2" fmla="*/ 320565 w 346841"/>
                <a:gd name="connsiteY2" fmla="*/ 112986 h 459827"/>
                <a:gd name="connsiteX3" fmla="*/ 336331 w 346841"/>
                <a:gd name="connsiteY3" fmla="*/ 286407 h 459827"/>
                <a:gd name="connsiteX4" fmla="*/ 257503 w 346841"/>
                <a:gd name="connsiteY4" fmla="*/ 444062 h 459827"/>
                <a:gd name="connsiteX5" fmla="*/ 99848 w 346841"/>
                <a:gd name="connsiteY5" fmla="*/ 381000 h 459827"/>
                <a:gd name="connsiteX6" fmla="*/ 21021 w 346841"/>
                <a:gd name="connsiteY6" fmla="*/ 396765 h 459827"/>
                <a:gd name="connsiteX7" fmla="*/ 36786 w 346841"/>
                <a:gd name="connsiteY7" fmla="*/ 49924 h 4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41" h="459827">
                  <a:moveTo>
                    <a:pt x="36786" y="49924"/>
                  </a:moveTo>
                  <a:cubicBezTo>
                    <a:pt x="73572" y="0"/>
                    <a:pt x="194442" y="86710"/>
                    <a:pt x="241738" y="97220"/>
                  </a:cubicBezTo>
                  <a:cubicBezTo>
                    <a:pt x="289034" y="107730"/>
                    <a:pt x="304800" y="81455"/>
                    <a:pt x="320565" y="112986"/>
                  </a:cubicBezTo>
                  <a:cubicBezTo>
                    <a:pt x="336330" y="144517"/>
                    <a:pt x="346841" y="231228"/>
                    <a:pt x="336331" y="286407"/>
                  </a:cubicBezTo>
                  <a:cubicBezTo>
                    <a:pt x="325821" y="341586"/>
                    <a:pt x="296917" y="428297"/>
                    <a:pt x="257503" y="444062"/>
                  </a:cubicBezTo>
                  <a:cubicBezTo>
                    <a:pt x="218089" y="459827"/>
                    <a:pt x="139262" y="388883"/>
                    <a:pt x="99848" y="381000"/>
                  </a:cubicBezTo>
                  <a:cubicBezTo>
                    <a:pt x="60434" y="373117"/>
                    <a:pt x="23648" y="451944"/>
                    <a:pt x="21021" y="396765"/>
                  </a:cubicBezTo>
                  <a:cubicBezTo>
                    <a:pt x="18394" y="341586"/>
                    <a:pt x="0" y="99848"/>
                    <a:pt x="36786" y="49924"/>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5" name="Freeform 17"/>
            <p:cNvSpPr/>
            <p:nvPr/>
          </p:nvSpPr>
          <p:spPr>
            <a:xfrm>
              <a:off x="3059832" y="4001644"/>
              <a:ext cx="468000" cy="432000"/>
            </a:xfrm>
            <a:custGeom>
              <a:avLst/>
              <a:gdLst>
                <a:gd name="connsiteX0" fmla="*/ 120869 w 451944"/>
                <a:gd name="connsiteY0" fmla="*/ 86711 h 409904"/>
                <a:gd name="connsiteX1" fmla="*/ 26275 w 451944"/>
                <a:gd name="connsiteY1" fmla="*/ 244366 h 409904"/>
                <a:gd name="connsiteX2" fmla="*/ 10510 w 451944"/>
                <a:gd name="connsiteY2" fmla="*/ 307428 h 409904"/>
                <a:gd name="connsiteX3" fmla="*/ 89337 w 451944"/>
                <a:gd name="connsiteY3" fmla="*/ 402021 h 409904"/>
                <a:gd name="connsiteX4" fmla="*/ 199696 w 451944"/>
                <a:gd name="connsiteY4" fmla="*/ 354725 h 409904"/>
                <a:gd name="connsiteX5" fmla="*/ 278524 w 451944"/>
                <a:gd name="connsiteY5" fmla="*/ 370490 h 409904"/>
                <a:gd name="connsiteX6" fmla="*/ 436179 w 451944"/>
                <a:gd name="connsiteY6" fmla="*/ 323194 h 409904"/>
                <a:gd name="connsiteX7" fmla="*/ 373117 w 451944"/>
                <a:gd name="connsiteY7" fmla="*/ 39414 h 409904"/>
                <a:gd name="connsiteX8" fmla="*/ 262758 w 451944"/>
                <a:gd name="connsiteY8" fmla="*/ 86711 h 409904"/>
                <a:gd name="connsiteX9" fmla="*/ 120869 w 451944"/>
                <a:gd name="connsiteY9" fmla="*/ 86711 h 40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944" h="409904">
                  <a:moveTo>
                    <a:pt x="120869" y="86711"/>
                  </a:moveTo>
                  <a:cubicBezTo>
                    <a:pt x="81455" y="112987"/>
                    <a:pt x="44668" y="207580"/>
                    <a:pt x="26275" y="244366"/>
                  </a:cubicBezTo>
                  <a:cubicBezTo>
                    <a:pt x="7882" y="281152"/>
                    <a:pt x="0" y="281152"/>
                    <a:pt x="10510" y="307428"/>
                  </a:cubicBezTo>
                  <a:cubicBezTo>
                    <a:pt x="21020" y="333704"/>
                    <a:pt x="57806" y="394138"/>
                    <a:pt x="89337" y="402021"/>
                  </a:cubicBezTo>
                  <a:cubicBezTo>
                    <a:pt x="120868" y="409904"/>
                    <a:pt x="168165" y="359980"/>
                    <a:pt x="199696" y="354725"/>
                  </a:cubicBezTo>
                  <a:cubicBezTo>
                    <a:pt x="231227" y="349470"/>
                    <a:pt x="239110" y="375745"/>
                    <a:pt x="278524" y="370490"/>
                  </a:cubicBezTo>
                  <a:cubicBezTo>
                    <a:pt x="317938" y="365235"/>
                    <a:pt x="420414" y="378373"/>
                    <a:pt x="436179" y="323194"/>
                  </a:cubicBezTo>
                  <a:cubicBezTo>
                    <a:pt x="451944" y="268015"/>
                    <a:pt x="402020" y="78828"/>
                    <a:pt x="373117" y="39414"/>
                  </a:cubicBezTo>
                  <a:cubicBezTo>
                    <a:pt x="344214" y="0"/>
                    <a:pt x="307427" y="78828"/>
                    <a:pt x="262758" y="86711"/>
                  </a:cubicBezTo>
                  <a:cubicBezTo>
                    <a:pt x="218089" y="94594"/>
                    <a:pt x="160283" y="60435"/>
                    <a:pt x="120869" y="86711"/>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Freeform 18"/>
            <p:cNvSpPr/>
            <p:nvPr/>
          </p:nvSpPr>
          <p:spPr>
            <a:xfrm>
              <a:off x="3526553" y="3986614"/>
              <a:ext cx="323193" cy="418363"/>
            </a:xfrm>
            <a:custGeom>
              <a:avLst/>
              <a:gdLst>
                <a:gd name="connsiteX0" fmla="*/ 126124 w 323193"/>
                <a:gd name="connsiteY0" fmla="*/ 23648 h 438807"/>
                <a:gd name="connsiteX1" fmla="*/ 0 w 323193"/>
                <a:gd name="connsiteY1" fmla="*/ 275897 h 438807"/>
                <a:gd name="connsiteX2" fmla="*/ 126124 w 323193"/>
                <a:gd name="connsiteY2" fmla="*/ 433552 h 438807"/>
                <a:gd name="connsiteX3" fmla="*/ 299545 w 323193"/>
                <a:gd name="connsiteY3" fmla="*/ 307428 h 438807"/>
                <a:gd name="connsiteX4" fmla="*/ 268014 w 323193"/>
                <a:gd name="connsiteY4" fmla="*/ 39414 h 438807"/>
                <a:gd name="connsiteX5" fmla="*/ 94593 w 323193"/>
                <a:gd name="connsiteY5" fmla="*/ 70945 h 4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193" h="438807">
                  <a:moveTo>
                    <a:pt x="126124" y="23648"/>
                  </a:moveTo>
                  <a:cubicBezTo>
                    <a:pt x="63062" y="115614"/>
                    <a:pt x="0" y="207580"/>
                    <a:pt x="0" y="275897"/>
                  </a:cubicBezTo>
                  <a:cubicBezTo>
                    <a:pt x="0" y="344214"/>
                    <a:pt x="76200" y="428297"/>
                    <a:pt x="126124" y="433552"/>
                  </a:cubicBezTo>
                  <a:cubicBezTo>
                    <a:pt x="176048" y="438807"/>
                    <a:pt x="275897" y="373118"/>
                    <a:pt x="299545" y="307428"/>
                  </a:cubicBezTo>
                  <a:cubicBezTo>
                    <a:pt x="323193" y="241738"/>
                    <a:pt x="302173" y="78828"/>
                    <a:pt x="268014" y="39414"/>
                  </a:cubicBezTo>
                  <a:cubicBezTo>
                    <a:pt x="233855" y="0"/>
                    <a:pt x="164224" y="35472"/>
                    <a:pt x="94593" y="70945"/>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7" name="Freeform 19"/>
            <p:cNvSpPr/>
            <p:nvPr/>
          </p:nvSpPr>
          <p:spPr>
            <a:xfrm>
              <a:off x="4151918" y="3893923"/>
              <a:ext cx="304801" cy="521074"/>
            </a:xfrm>
            <a:custGeom>
              <a:avLst/>
              <a:gdLst>
                <a:gd name="connsiteX0" fmla="*/ 162911 w 304801"/>
                <a:gd name="connsiteY0" fmla="*/ 10510 h 546537"/>
                <a:gd name="connsiteX1" fmla="*/ 21021 w 304801"/>
                <a:gd name="connsiteY1" fmla="*/ 199696 h 546537"/>
                <a:gd name="connsiteX2" fmla="*/ 36787 w 304801"/>
                <a:gd name="connsiteY2" fmla="*/ 451944 h 546537"/>
                <a:gd name="connsiteX3" fmla="*/ 194442 w 304801"/>
                <a:gd name="connsiteY3" fmla="*/ 530772 h 546537"/>
                <a:gd name="connsiteX4" fmla="*/ 289035 w 304801"/>
                <a:gd name="connsiteY4" fmla="*/ 357351 h 546537"/>
                <a:gd name="connsiteX5" fmla="*/ 289035 w 304801"/>
                <a:gd name="connsiteY5" fmla="*/ 262758 h 546537"/>
                <a:gd name="connsiteX6" fmla="*/ 162911 w 304801"/>
                <a:gd name="connsiteY6" fmla="*/ 10510 h 5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1" h="546537">
                  <a:moveTo>
                    <a:pt x="162911" y="10510"/>
                  </a:moveTo>
                  <a:cubicBezTo>
                    <a:pt x="118242" y="0"/>
                    <a:pt x="42042" y="126124"/>
                    <a:pt x="21021" y="199696"/>
                  </a:cubicBezTo>
                  <a:cubicBezTo>
                    <a:pt x="0" y="273268"/>
                    <a:pt x="7884" y="396765"/>
                    <a:pt x="36787" y="451944"/>
                  </a:cubicBezTo>
                  <a:cubicBezTo>
                    <a:pt x="65690" y="507123"/>
                    <a:pt x="152401" y="546537"/>
                    <a:pt x="194442" y="530772"/>
                  </a:cubicBezTo>
                  <a:cubicBezTo>
                    <a:pt x="236483" y="515007"/>
                    <a:pt x="273270" y="402020"/>
                    <a:pt x="289035" y="357351"/>
                  </a:cubicBezTo>
                  <a:cubicBezTo>
                    <a:pt x="304801" y="312682"/>
                    <a:pt x="302173" y="317937"/>
                    <a:pt x="289035" y="262758"/>
                  </a:cubicBezTo>
                  <a:cubicBezTo>
                    <a:pt x="275897" y="207579"/>
                    <a:pt x="207580" y="21020"/>
                    <a:pt x="162911" y="10510"/>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9" name="Freeform 21"/>
            <p:cNvSpPr/>
            <p:nvPr/>
          </p:nvSpPr>
          <p:spPr>
            <a:xfrm>
              <a:off x="4590725" y="3903943"/>
              <a:ext cx="252000" cy="468000"/>
            </a:xfrm>
            <a:custGeom>
              <a:avLst/>
              <a:gdLst>
                <a:gd name="connsiteX0" fmla="*/ 149773 w 241738"/>
                <a:gd name="connsiteY0" fmla="*/ 78828 h 512380"/>
                <a:gd name="connsiteX1" fmla="*/ 228600 w 241738"/>
                <a:gd name="connsiteY1" fmla="*/ 441435 h 512380"/>
                <a:gd name="connsiteX2" fmla="*/ 70945 w 241738"/>
                <a:gd name="connsiteY2" fmla="*/ 504497 h 512380"/>
                <a:gd name="connsiteX3" fmla="*/ 55180 w 241738"/>
                <a:gd name="connsiteY3" fmla="*/ 394139 h 512380"/>
                <a:gd name="connsiteX4" fmla="*/ 7883 w 241738"/>
                <a:gd name="connsiteY4" fmla="*/ 236483 h 512380"/>
                <a:gd name="connsiteX5" fmla="*/ 7883 w 241738"/>
                <a:gd name="connsiteY5" fmla="*/ 110359 h 512380"/>
                <a:gd name="connsiteX6" fmla="*/ 55180 w 241738"/>
                <a:gd name="connsiteY6" fmla="*/ 31532 h 512380"/>
                <a:gd name="connsiteX7" fmla="*/ 134007 w 241738"/>
                <a:gd name="connsiteY7" fmla="*/ 15766 h 512380"/>
                <a:gd name="connsiteX8" fmla="*/ 181304 w 241738"/>
                <a:gd name="connsiteY8" fmla="*/ 126125 h 5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38" h="512380">
                  <a:moveTo>
                    <a:pt x="149773" y="78828"/>
                  </a:moveTo>
                  <a:cubicBezTo>
                    <a:pt x="195755" y="224659"/>
                    <a:pt x="241738" y="370490"/>
                    <a:pt x="228600" y="441435"/>
                  </a:cubicBezTo>
                  <a:cubicBezTo>
                    <a:pt x="215462" y="512380"/>
                    <a:pt x="99848" y="512380"/>
                    <a:pt x="70945" y="504497"/>
                  </a:cubicBezTo>
                  <a:cubicBezTo>
                    <a:pt x="42042" y="496614"/>
                    <a:pt x="65690" y="438808"/>
                    <a:pt x="55180" y="394139"/>
                  </a:cubicBezTo>
                  <a:cubicBezTo>
                    <a:pt x="44670" y="349470"/>
                    <a:pt x="15766" y="283780"/>
                    <a:pt x="7883" y="236483"/>
                  </a:cubicBezTo>
                  <a:cubicBezTo>
                    <a:pt x="0" y="189186"/>
                    <a:pt x="0" y="144518"/>
                    <a:pt x="7883" y="110359"/>
                  </a:cubicBezTo>
                  <a:cubicBezTo>
                    <a:pt x="15766" y="76201"/>
                    <a:pt x="34159" y="47298"/>
                    <a:pt x="55180" y="31532"/>
                  </a:cubicBezTo>
                  <a:cubicBezTo>
                    <a:pt x="76201" y="15766"/>
                    <a:pt x="112986" y="0"/>
                    <a:pt x="134007" y="15766"/>
                  </a:cubicBezTo>
                  <a:cubicBezTo>
                    <a:pt x="155028" y="31532"/>
                    <a:pt x="168166" y="78828"/>
                    <a:pt x="181304" y="126125"/>
                  </a:cubicBezTo>
                </a:path>
              </a:pathLst>
            </a:custGeom>
            <a:solidFill>
              <a:sysClr val="window" lastClr="FFFFFF">
                <a:lumMod val="75000"/>
              </a:sysClr>
            </a:soli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0" name="Freeform 22"/>
            <p:cNvSpPr/>
            <p:nvPr/>
          </p:nvSpPr>
          <p:spPr>
            <a:xfrm>
              <a:off x="4419932" y="3974299"/>
              <a:ext cx="268014" cy="390805"/>
            </a:xfrm>
            <a:custGeom>
              <a:avLst/>
              <a:gdLst>
                <a:gd name="connsiteX0" fmla="*/ 241738 w 268014"/>
                <a:gd name="connsiteY0" fmla="*/ 367862 h 409903"/>
                <a:gd name="connsiteX1" fmla="*/ 194442 w 268014"/>
                <a:gd name="connsiteY1" fmla="*/ 225973 h 409903"/>
                <a:gd name="connsiteX2" fmla="*/ 178676 w 268014"/>
                <a:gd name="connsiteY2" fmla="*/ 36786 h 409903"/>
                <a:gd name="connsiteX3" fmla="*/ 131379 w 268014"/>
                <a:gd name="connsiteY3" fmla="*/ 5255 h 409903"/>
                <a:gd name="connsiteX4" fmla="*/ 21021 w 268014"/>
                <a:gd name="connsiteY4" fmla="*/ 52552 h 409903"/>
                <a:gd name="connsiteX5" fmla="*/ 5255 w 268014"/>
                <a:gd name="connsiteY5" fmla="*/ 84083 h 409903"/>
                <a:gd name="connsiteX6" fmla="*/ 36786 w 268014"/>
                <a:gd name="connsiteY6" fmla="*/ 194442 h 409903"/>
                <a:gd name="connsiteX7" fmla="*/ 21021 w 268014"/>
                <a:gd name="connsiteY7" fmla="*/ 336331 h 409903"/>
                <a:gd name="connsiteX8" fmla="*/ 36786 w 268014"/>
                <a:gd name="connsiteY8" fmla="*/ 399393 h 409903"/>
                <a:gd name="connsiteX9" fmla="*/ 241738 w 268014"/>
                <a:gd name="connsiteY9" fmla="*/ 367862 h 40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14" h="409903">
                  <a:moveTo>
                    <a:pt x="241738" y="367862"/>
                  </a:moveTo>
                  <a:cubicBezTo>
                    <a:pt x="268014" y="338959"/>
                    <a:pt x="204952" y="281152"/>
                    <a:pt x="194442" y="225973"/>
                  </a:cubicBezTo>
                  <a:cubicBezTo>
                    <a:pt x="183932" y="170794"/>
                    <a:pt x="189187" y="73572"/>
                    <a:pt x="178676" y="36786"/>
                  </a:cubicBezTo>
                  <a:cubicBezTo>
                    <a:pt x="168166" y="0"/>
                    <a:pt x="157655" y="2627"/>
                    <a:pt x="131379" y="5255"/>
                  </a:cubicBezTo>
                  <a:cubicBezTo>
                    <a:pt x="105103" y="7883"/>
                    <a:pt x="42042" y="39414"/>
                    <a:pt x="21021" y="52552"/>
                  </a:cubicBezTo>
                  <a:cubicBezTo>
                    <a:pt x="0" y="65690"/>
                    <a:pt x="2628" y="60435"/>
                    <a:pt x="5255" y="84083"/>
                  </a:cubicBezTo>
                  <a:cubicBezTo>
                    <a:pt x="7882" y="107731"/>
                    <a:pt x="34158" y="152401"/>
                    <a:pt x="36786" y="194442"/>
                  </a:cubicBezTo>
                  <a:cubicBezTo>
                    <a:pt x="39414" y="236483"/>
                    <a:pt x="21021" y="302173"/>
                    <a:pt x="21021" y="336331"/>
                  </a:cubicBezTo>
                  <a:cubicBezTo>
                    <a:pt x="21021" y="370489"/>
                    <a:pt x="0" y="388883"/>
                    <a:pt x="36786" y="399393"/>
                  </a:cubicBezTo>
                  <a:cubicBezTo>
                    <a:pt x="73572" y="409903"/>
                    <a:pt x="215462" y="396765"/>
                    <a:pt x="241738" y="367862"/>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317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2" name="Freeform 23"/>
            <p:cNvSpPr/>
            <p:nvPr/>
          </p:nvSpPr>
          <p:spPr>
            <a:xfrm>
              <a:off x="3839236" y="3959058"/>
              <a:ext cx="359979" cy="420867"/>
            </a:xfrm>
            <a:custGeom>
              <a:avLst/>
              <a:gdLst>
                <a:gd name="connsiteX0" fmla="*/ 333703 w 359979"/>
                <a:gd name="connsiteY0" fmla="*/ 383627 h 441434"/>
                <a:gd name="connsiteX1" fmla="*/ 333703 w 359979"/>
                <a:gd name="connsiteY1" fmla="*/ 241738 h 441434"/>
                <a:gd name="connsiteX2" fmla="*/ 239110 w 359979"/>
                <a:gd name="connsiteY2" fmla="*/ 36786 h 441434"/>
                <a:gd name="connsiteX3" fmla="*/ 144517 w 359979"/>
                <a:gd name="connsiteY3" fmla="*/ 21020 h 441434"/>
                <a:gd name="connsiteX4" fmla="*/ 81455 w 359979"/>
                <a:gd name="connsiteY4" fmla="*/ 115613 h 441434"/>
                <a:gd name="connsiteX5" fmla="*/ 18393 w 359979"/>
                <a:gd name="connsiteY5" fmla="*/ 225972 h 441434"/>
                <a:gd name="connsiteX6" fmla="*/ 18393 w 359979"/>
                <a:gd name="connsiteY6" fmla="*/ 367862 h 441434"/>
                <a:gd name="connsiteX7" fmla="*/ 128751 w 359979"/>
                <a:gd name="connsiteY7" fmla="*/ 430924 h 441434"/>
                <a:gd name="connsiteX8" fmla="*/ 176048 w 359979"/>
                <a:gd name="connsiteY8" fmla="*/ 430924 h 441434"/>
                <a:gd name="connsiteX9" fmla="*/ 333703 w 359979"/>
                <a:gd name="connsiteY9" fmla="*/ 383627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979" h="441434">
                  <a:moveTo>
                    <a:pt x="333703" y="383627"/>
                  </a:moveTo>
                  <a:cubicBezTo>
                    <a:pt x="359979" y="352096"/>
                    <a:pt x="349468" y="299545"/>
                    <a:pt x="333703" y="241738"/>
                  </a:cubicBezTo>
                  <a:cubicBezTo>
                    <a:pt x="317938" y="183931"/>
                    <a:pt x="270641" y="73572"/>
                    <a:pt x="239110" y="36786"/>
                  </a:cubicBezTo>
                  <a:cubicBezTo>
                    <a:pt x="207579" y="0"/>
                    <a:pt x="170793" y="7882"/>
                    <a:pt x="144517" y="21020"/>
                  </a:cubicBezTo>
                  <a:cubicBezTo>
                    <a:pt x="118241" y="34158"/>
                    <a:pt x="102476" y="81454"/>
                    <a:pt x="81455" y="115613"/>
                  </a:cubicBezTo>
                  <a:cubicBezTo>
                    <a:pt x="60434" y="149772"/>
                    <a:pt x="28903" y="183930"/>
                    <a:pt x="18393" y="225972"/>
                  </a:cubicBezTo>
                  <a:cubicBezTo>
                    <a:pt x="7883" y="268014"/>
                    <a:pt x="0" y="333703"/>
                    <a:pt x="18393" y="367862"/>
                  </a:cubicBezTo>
                  <a:cubicBezTo>
                    <a:pt x="36786" y="402021"/>
                    <a:pt x="102475" y="420414"/>
                    <a:pt x="128751" y="430924"/>
                  </a:cubicBezTo>
                  <a:cubicBezTo>
                    <a:pt x="155027" y="441434"/>
                    <a:pt x="141889" y="438807"/>
                    <a:pt x="176048" y="430924"/>
                  </a:cubicBezTo>
                  <a:cubicBezTo>
                    <a:pt x="210207" y="423041"/>
                    <a:pt x="307427" y="415158"/>
                    <a:pt x="333703" y="383627"/>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3" name="Freeform 24"/>
            <p:cNvSpPr/>
            <p:nvPr/>
          </p:nvSpPr>
          <p:spPr>
            <a:xfrm>
              <a:off x="3521298" y="3951542"/>
              <a:ext cx="341586" cy="496022"/>
            </a:xfrm>
            <a:custGeom>
              <a:avLst/>
              <a:gdLst>
                <a:gd name="connsiteX0" fmla="*/ 320565 w 341586"/>
                <a:gd name="connsiteY0" fmla="*/ 265386 h 520261"/>
                <a:gd name="connsiteX1" fmla="*/ 289034 w 341586"/>
                <a:gd name="connsiteY1" fmla="*/ 76200 h 520261"/>
                <a:gd name="connsiteX2" fmla="*/ 178676 w 341586"/>
                <a:gd name="connsiteY2" fmla="*/ 13138 h 520261"/>
                <a:gd name="connsiteX3" fmla="*/ 84082 w 341586"/>
                <a:gd name="connsiteY3" fmla="*/ 44669 h 520261"/>
                <a:gd name="connsiteX4" fmla="*/ 5255 w 341586"/>
                <a:gd name="connsiteY4" fmla="*/ 281152 h 520261"/>
                <a:gd name="connsiteX5" fmla="*/ 115613 w 341586"/>
                <a:gd name="connsiteY5" fmla="*/ 486103 h 520261"/>
                <a:gd name="connsiteX6" fmla="*/ 178676 w 341586"/>
                <a:gd name="connsiteY6" fmla="*/ 486103 h 520261"/>
                <a:gd name="connsiteX7" fmla="*/ 320565 w 341586"/>
                <a:gd name="connsiteY7" fmla="*/ 344214 h 520261"/>
                <a:gd name="connsiteX8" fmla="*/ 304800 w 341586"/>
                <a:gd name="connsiteY8" fmla="*/ 202324 h 520261"/>
                <a:gd name="connsiteX9" fmla="*/ 257503 w 341586"/>
                <a:gd name="connsiteY9" fmla="*/ 76200 h 520261"/>
                <a:gd name="connsiteX10" fmla="*/ 225972 w 341586"/>
                <a:gd name="connsiteY10" fmla="*/ 28903 h 5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586" h="520261">
                  <a:moveTo>
                    <a:pt x="320565" y="265386"/>
                  </a:moveTo>
                  <a:cubicBezTo>
                    <a:pt x="316623" y="191813"/>
                    <a:pt x="312682" y="118241"/>
                    <a:pt x="289034" y="76200"/>
                  </a:cubicBezTo>
                  <a:cubicBezTo>
                    <a:pt x="265386" y="34159"/>
                    <a:pt x="212835" y="18393"/>
                    <a:pt x="178676" y="13138"/>
                  </a:cubicBezTo>
                  <a:cubicBezTo>
                    <a:pt x="144517" y="7883"/>
                    <a:pt x="112985" y="0"/>
                    <a:pt x="84082" y="44669"/>
                  </a:cubicBezTo>
                  <a:cubicBezTo>
                    <a:pt x="55179" y="89338"/>
                    <a:pt x="0" y="207580"/>
                    <a:pt x="5255" y="281152"/>
                  </a:cubicBezTo>
                  <a:cubicBezTo>
                    <a:pt x="10510" y="354724"/>
                    <a:pt x="86710" y="451945"/>
                    <a:pt x="115613" y="486103"/>
                  </a:cubicBezTo>
                  <a:cubicBezTo>
                    <a:pt x="144516" y="520261"/>
                    <a:pt x="144517" y="509751"/>
                    <a:pt x="178676" y="486103"/>
                  </a:cubicBezTo>
                  <a:cubicBezTo>
                    <a:pt x="212835" y="462455"/>
                    <a:pt x="299544" y="391510"/>
                    <a:pt x="320565" y="344214"/>
                  </a:cubicBezTo>
                  <a:cubicBezTo>
                    <a:pt x="341586" y="296918"/>
                    <a:pt x="315310" y="246993"/>
                    <a:pt x="304800" y="202324"/>
                  </a:cubicBezTo>
                  <a:cubicBezTo>
                    <a:pt x="294290" y="157655"/>
                    <a:pt x="270641" y="105103"/>
                    <a:pt x="257503" y="76200"/>
                  </a:cubicBezTo>
                  <a:cubicBezTo>
                    <a:pt x="244365" y="47297"/>
                    <a:pt x="235168" y="38100"/>
                    <a:pt x="225972" y="28903"/>
                  </a:cubicBezTo>
                </a:path>
              </a:pathLst>
            </a:custGeom>
            <a:solidFill>
              <a:sysClr val="window" lastClr="FFFFFF">
                <a:lumMod val="75000"/>
              </a:sysClr>
            </a:soli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4" name="Freeform 32"/>
            <p:cNvSpPr/>
            <p:nvPr/>
          </p:nvSpPr>
          <p:spPr>
            <a:xfrm>
              <a:off x="667739" y="2829227"/>
              <a:ext cx="432000" cy="225465"/>
            </a:xfrm>
            <a:custGeom>
              <a:avLst/>
              <a:gdLst>
                <a:gd name="connsiteX0" fmla="*/ 5255 w 491359"/>
                <a:gd name="connsiteY0" fmla="*/ 118242 h 236483"/>
                <a:gd name="connsiteX1" fmla="*/ 52552 w 491359"/>
                <a:gd name="connsiteY1" fmla="*/ 228600 h 236483"/>
                <a:gd name="connsiteX2" fmla="*/ 131379 w 491359"/>
                <a:gd name="connsiteY2" fmla="*/ 134007 h 236483"/>
                <a:gd name="connsiteX3" fmla="*/ 289035 w 491359"/>
                <a:gd name="connsiteY3" fmla="*/ 165538 h 236483"/>
                <a:gd name="connsiteX4" fmla="*/ 383628 w 491359"/>
                <a:gd name="connsiteY4" fmla="*/ 228600 h 236483"/>
                <a:gd name="connsiteX5" fmla="*/ 478221 w 491359"/>
                <a:gd name="connsiteY5" fmla="*/ 118242 h 236483"/>
                <a:gd name="connsiteX6" fmla="*/ 304800 w 491359"/>
                <a:gd name="connsiteY6" fmla="*/ 7883 h 236483"/>
                <a:gd name="connsiteX7" fmla="*/ 84083 w 491359"/>
                <a:gd name="connsiteY7" fmla="*/ 70945 h 236483"/>
                <a:gd name="connsiteX8" fmla="*/ 5255 w 491359"/>
                <a:gd name="connsiteY8" fmla="*/ 118242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59" h="236483">
                  <a:moveTo>
                    <a:pt x="5255" y="118242"/>
                  </a:moveTo>
                  <a:cubicBezTo>
                    <a:pt x="0" y="144518"/>
                    <a:pt x="31531" y="225973"/>
                    <a:pt x="52552" y="228600"/>
                  </a:cubicBezTo>
                  <a:cubicBezTo>
                    <a:pt x="73573" y="231227"/>
                    <a:pt x="91965" y="144517"/>
                    <a:pt x="131379" y="134007"/>
                  </a:cubicBezTo>
                  <a:cubicBezTo>
                    <a:pt x="170793" y="123497"/>
                    <a:pt x="246994" y="149773"/>
                    <a:pt x="289035" y="165538"/>
                  </a:cubicBezTo>
                  <a:cubicBezTo>
                    <a:pt x="331076" y="181303"/>
                    <a:pt x="352097" y="236483"/>
                    <a:pt x="383628" y="228600"/>
                  </a:cubicBezTo>
                  <a:cubicBezTo>
                    <a:pt x="415159" y="220717"/>
                    <a:pt x="491359" y="155028"/>
                    <a:pt x="478221" y="118242"/>
                  </a:cubicBezTo>
                  <a:cubicBezTo>
                    <a:pt x="465083" y="81456"/>
                    <a:pt x="370490" y="15766"/>
                    <a:pt x="304800" y="7883"/>
                  </a:cubicBezTo>
                  <a:cubicBezTo>
                    <a:pt x="239110" y="0"/>
                    <a:pt x="131379" y="52552"/>
                    <a:pt x="84083" y="70945"/>
                  </a:cubicBezTo>
                  <a:cubicBezTo>
                    <a:pt x="36787" y="89338"/>
                    <a:pt x="10510" y="91966"/>
                    <a:pt x="5255" y="118242"/>
                  </a:cubicBezTo>
                  <a:close/>
                </a:path>
              </a:pathLst>
            </a:custGeom>
            <a:solidFill>
              <a:srgbClr val="9CB084">
                <a:lumMod val="40000"/>
                <a:lumOff val="60000"/>
              </a:srgbClr>
            </a:solidFill>
            <a:ln w="25400" cap="flat" cmpd="sng" algn="ctr">
              <a:solidFill>
                <a:srgbClr val="CEB966">
                  <a:shade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5" name="Freeform 39"/>
            <p:cNvSpPr/>
            <p:nvPr/>
          </p:nvSpPr>
          <p:spPr>
            <a:xfrm>
              <a:off x="2107656" y="3377859"/>
              <a:ext cx="567559" cy="270558"/>
            </a:xfrm>
            <a:custGeom>
              <a:avLst/>
              <a:gdLst>
                <a:gd name="connsiteX0" fmla="*/ 0 w 567559"/>
                <a:gd name="connsiteY0" fmla="*/ 283779 h 283779"/>
                <a:gd name="connsiteX1" fmla="*/ 189187 w 567559"/>
                <a:gd name="connsiteY1" fmla="*/ 220717 h 283779"/>
                <a:gd name="connsiteX2" fmla="*/ 299545 w 567559"/>
                <a:gd name="connsiteY2" fmla="*/ 126124 h 283779"/>
                <a:gd name="connsiteX3" fmla="*/ 425669 w 567559"/>
                <a:gd name="connsiteY3" fmla="*/ 31531 h 283779"/>
                <a:gd name="connsiteX4" fmla="*/ 567559 w 567559"/>
                <a:gd name="connsiteY4" fmla="*/ 0 h 28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9" h="283779">
                  <a:moveTo>
                    <a:pt x="0" y="283779"/>
                  </a:moveTo>
                  <a:cubicBezTo>
                    <a:pt x="69631" y="265386"/>
                    <a:pt x="139263" y="246993"/>
                    <a:pt x="189187" y="220717"/>
                  </a:cubicBezTo>
                  <a:cubicBezTo>
                    <a:pt x="239111" y="194441"/>
                    <a:pt x="260131" y="157655"/>
                    <a:pt x="299545" y="126124"/>
                  </a:cubicBezTo>
                  <a:cubicBezTo>
                    <a:pt x="338959" y="94593"/>
                    <a:pt x="381000" y="52552"/>
                    <a:pt x="425669" y="31531"/>
                  </a:cubicBezTo>
                  <a:cubicBezTo>
                    <a:pt x="470338" y="10510"/>
                    <a:pt x="518948" y="5255"/>
                    <a:pt x="567559"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6" name="Straight Arrow Connector 41"/>
            <p:cNvCxnSpPr>
              <a:stCxn id="87" idx="7"/>
              <a:endCxn id="86" idx="36"/>
            </p:cNvCxnSpPr>
            <p:nvPr/>
          </p:nvCxnSpPr>
          <p:spPr>
            <a:xfrm>
              <a:off x="1051367" y="4926052"/>
              <a:ext cx="346841" cy="75154"/>
            </a:xfrm>
            <a:prstGeom prst="straightConnector1">
              <a:avLst/>
            </a:prstGeom>
            <a:noFill/>
            <a:ln w="28575" cap="flat" cmpd="sng" algn="ctr">
              <a:solidFill>
                <a:sysClr val="windowText" lastClr="000000"/>
              </a:solidFill>
              <a:prstDash val="solid"/>
              <a:tailEnd type="arrow"/>
            </a:ln>
            <a:effectLst/>
          </p:spPr>
        </p:cxnSp>
        <p:cxnSp>
          <p:nvCxnSpPr>
            <p:cNvPr id="117" name="Straight Arrow Connector 44"/>
            <p:cNvCxnSpPr/>
            <p:nvPr/>
          </p:nvCxnSpPr>
          <p:spPr>
            <a:xfrm>
              <a:off x="2591456" y="5213529"/>
              <a:ext cx="346841" cy="75154"/>
            </a:xfrm>
            <a:prstGeom prst="straightConnector1">
              <a:avLst/>
            </a:prstGeom>
            <a:noFill/>
            <a:ln w="28575" cap="flat" cmpd="sng" algn="ctr">
              <a:solidFill>
                <a:sysClr val="windowText" lastClr="000000"/>
              </a:solidFill>
              <a:prstDash val="solid"/>
              <a:tailEnd type="arrow"/>
            </a:ln>
            <a:effectLst/>
          </p:spPr>
        </p:cxnSp>
        <p:cxnSp>
          <p:nvCxnSpPr>
            <p:cNvPr id="118" name="Straight Arrow Connector 45"/>
            <p:cNvCxnSpPr/>
            <p:nvPr/>
          </p:nvCxnSpPr>
          <p:spPr>
            <a:xfrm>
              <a:off x="4591720" y="5554077"/>
              <a:ext cx="324000" cy="75154"/>
            </a:xfrm>
            <a:prstGeom prst="straightConnector1">
              <a:avLst/>
            </a:prstGeom>
            <a:noFill/>
            <a:ln w="28575" cap="flat" cmpd="sng" algn="ctr">
              <a:solidFill>
                <a:sysClr val="windowText" lastClr="000000"/>
              </a:solidFill>
              <a:prstDash val="solid"/>
              <a:tailEnd type="arrow"/>
            </a:ln>
            <a:effectLst/>
          </p:spPr>
        </p:cxnSp>
        <p:cxnSp>
          <p:nvCxnSpPr>
            <p:cNvPr id="120" name="Straight Arrow Connector 46"/>
            <p:cNvCxnSpPr/>
            <p:nvPr/>
          </p:nvCxnSpPr>
          <p:spPr>
            <a:xfrm>
              <a:off x="755576" y="3209830"/>
              <a:ext cx="346841" cy="75154"/>
            </a:xfrm>
            <a:prstGeom prst="straightConnector1">
              <a:avLst/>
            </a:prstGeom>
            <a:noFill/>
            <a:ln w="28575" cap="flat" cmpd="sng" algn="ctr">
              <a:solidFill>
                <a:sysClr val="windowText" lastClr="000000"/>
              </a:solidFill>
              <a:prstDash val="solid"/>
              <a:tailEnd type="arrow"/>
            </a:ln>
            <a:effectLst/>
          </p:spPr>
        </p:cxnSp>
        <p:cxnSp>
          <p:nvCxnSpPr>
            <p:cNvPr id="124" name="Straight Arrow Connector 47"/>
            <p:cNvCxnSpPr/>
            <p:nvPr/>
          </p:nvCxnSpPr>
          <p:spPr>
            <a:xfrm>
              <a:off x="2509669" y="3654051"/>
              <a:ext cx="346841" cy="75154"/>
            </a:xfrm>
            <a:prstGeom prst="straightConnector1">
              <a:avLst/>
            </a:prstGeom>
            <a:noFill/>
            <a:ln w="28575" cap="flat" cmpd="sng" algn="ctr">
              <a:solidFill>
                <a:sysClr val="windowText" lastClr="000000"/>
              </a:solidFill>
              <a:prstDash val="solid"/>
              <a:tailEnd type="arrow"/>
            </a:ln>
            <a:effectLst/>
          </p:spPr>
        </p:cxnSp>
        <p:sp>
          <p:nvSpPr>
            <p:cNvPr id="125" name="Freeform 40"/>
            <p:cNvSpPr/>
            <p:nvPr/>
          </p:nvSpPr>
          <p:spPr>
            <a:xfrm>
              <a:off x="1540098" y="4820834"/>
              <a:ext cx="3121987" cy="1089748"/>
            </a:xfrm>
            <a:custGeom>
              <a:avLst/>
              <a:gdLst>
                <a:gd name="connsiteX0" fmla="*/ 0 w 3105807"/>
                <a:gd name="connsiteY0" fmla="*/ 772511 h 1143001"/>
                <a:gd name="connsiteX1" fmla="*/ 78827 w 3105807"/>
                <a:gd name="connsiteY1" fmla="*/ 772511 h 1143001"/>
                <a:gd name="connsiteX2" fmla="*/ 141889 w 3105807"/>
                <a:gd name="connsiteY2" fmla="*/ 804042 h 1143001"/>
                <a:gd name="connsiteX3" fmla="*/ 362607 w 3105807"/>
                <a:gd name="connsiteY3" fmla="*/ 835573 h 1143001"/>
                <a:gd name="connsiteX4" fmla="*/ 425669 w 3105807"/>
                <a:gd name="connsiteY4" fmla="*/ 835573 h 1143001"/>
                <a:gd name="connsiteX5" fmla="*/ 567558 w 3105807"/>
                <a:gd name="connsiteY5" fmla="*/ 835573 h 1143001"/>
                <a:gd name="connsiteX6" fmla="*/ 740979 w 3105807"/>
                <a:gd name="connsiteY6" fmla="*/ 851338 h 1143001"/>
                <a:gd name="connsiteX7" fmla="*/ 898634 w 3105807"/>
                <a:gd name="connsiteY7" fmla="*/ 882869 h 1143001"/>
                <a:gd name="connsiteX8" fmla="*/ 1056289 w 3105807"/>
                <a:gd name="connsiteY8" fmla="*/ 898635 h 1143001"/>
                <a:gd name="connsiteX9" fmla="*/ 1308538 w 3105807"/>
                <a:gd name="connsiteY9" fmla="*/ 961697 h 1143001"/>
                <a:gd name="connsiteX10" fmla="*/ 1434662 w 3105807"/>
                <a:gd name="connsiteY10" fmla="*/ 977462 h 1143001"/>
                <a:gd name="connsiteX11" fmla="*/ 1734207 w 3105807"/>
                <a:gd name="connsiteY11" fmla="*/ 993228 h 1143001"/>
                <a:gd name="connsiteX12" fmla="*/ 1954924 w 3105807"/>
                <a:gd name="connsiteY12" fmla="*/ 1040524 h 1143001"/>
                <a:gd name="connsiteX13" fmla="*/ 2191407 w 3105807"/>
                <a:gd name="connsiteY13" fmla="*/ 1087821 h 1143001"/>
                <a:gd name="connsiteX14" fmla="*/ 2459420 w 3105807"/>
                <a:gd name="connsiteY14" fmla="*/ 1135118 h 1143001"/>
                <a:gd name="connsiteX15" fmla="*/ 2743200 w 3105807"/>
                <a:gd name="connsiteY15" fmla="*/ 1135118 h 1143001"/>
                <a:gd name="connsiteX16" fmla="*/ 2822027 w 3105807"/>
                <a:gd name="connsiteY16" fmla="*/ 1103586 h 1143001"/>
                <a:gd name="connsiteX17" fmla="*/ 2995448 w 3105807"/>
                <a:gd name="connsiteY17" fmla="*/ 1040524 h 1143001"/>
                <a:gd name="connsiteX18" fmla="*/ 2995448 w 3105807"/>
                <a:gd name="connsiteY18" fmla="*/ 930166 h 1143001"/>
                <a:gd name="connsiteX19" fmla="*/ 3042745 w 3105807"/>
                <a:gd name="connsiteY19" fmla="*/ 851338 h 1143001"/>
                <a:gd name="connsiteX20" fmla="*/ 3105807 w 3105807"/>
                <a:gd name="connsiteY20" fmla="*/ 677918 h 1143001"/>
                <a:gd name="connsiteX21" fmla="*/ 3042745 w 3105807"/>
                <a:gd name="connsiteY21" fmla="*/ 551793 h 1143001"/>
                <a:gd name="connsiteX22" fmla="*/ 3058510 w 3105807"/>
                <a:gd name="connsiteY22" fmla="*/ 425669 h 1143001"/>
                <a:gd name="connsiteX23" fmla="*/ 3042745 w 3105807"/>
                <a:gd name="connsiteY23" fmla="*/ 299545 h 1143001"/>
                <a:gd name="connsiteX24" fmla="*/ 2979682 w 3105807"/>
                <a:gd name="connsiteY24" fmla="*/ 173421 h 1143001"/>
                <a:gd name="connsiteX25" fmla="*/ 2979682 w 3105807"/>
                <a:gd name="connsiteY25" fmla="*/ 0 h 1143001"/>
                <a:gd name="connsiteX0" fmla="*/ 0 w 3116001"/>
                <a:gd name="connsiteY0" fmla="*/ 772511 h 1143001"/>
                <a:gd name="connsiteX1" fmla="*/ 78827 w 3116001"/>
                <a:gd name="connsiteY1" fmla="*/ 772511 h 1143001"/>
                <a:gd name="connsiteX2" fmla="*/ 141889 w 3116001"/>
                <a:gd name="connsiteY2" fmla="*/ 804042 h 1143001"/>
                <a:gd name="connsiteX3" fmla="*/ 362607 w 3116001"/>
                <a:gd name="connsiteY3" fmla="*/ 835573 h 1143001"/>
                <a:gd name="connsiteX4" fmla="*/ 425669 w 3116001"/>
                <a:gd name="connsiteY4" fmla="*/ 835573 h 1143001"/>
                <a:gd name="connsiteX5" fmla="*/ 567558 w 3116001"/>
                <a:gd name="connsiteY5" fmla="*/ 835573 h 1143001"/>
                <a:gd name="connsiteX6" fmla="*/ 740979 w 3116001"/>
                <a:gd name="connsiteY6" fmla="*/ 851338 h 1143001"/>
                <a:gd name="connsiteX7" fmla="*/ 898634 w 3116001"/>
                <a:gd name="connsiteY7" fmla="*/ 882869 h 1143001"/>
                <a:gd name="connsiteX8" fmla="*/ 1056289 w 3116001"/>
                <a:gd name="connsiteY8" fmla="*/ 898635 h 1143001"/>
                <a:gd name="connsiteX9" fmla="*/ 1308538 w 3116001"/>
                <a:gd name="connsiteY9" fmla="*/ 961697 h 1143001"/>
                <a:gd name="connsiteX10" fmla="*/ 1434662 w 3116001"/>
                <a:gd name="connsiteY10" fmla="*/ 977462 h 1143001"/>
                <a:gd name="connsiteX11" fmla="*/ 1734207 w 3116001"/>
                <a:gd name="connsiteY11" fmla="*/ 993228 h 1143001"/>
                <a:gd name="connsiteX12" fmla="*/ 1954924 w 3116001"/>
                <a:gd name="connsiteY12" fmla="*/ 1040524 h 1143001"/>
                <a:gd name="connsiteX13" fmla="*/ 2191407 w 3116001"/>
                <a:gd name="connsiteY13" fmla="*/ 1087821 h 1143001"/>
                <a:gd name="connsiteX14" fmla="*/ 2459420 w 3116001"/>
                <a:gd name="connsiteY14" fmla="*/ 1135118 h 1143001"/>
                <a:gd name="connsiteX15" fmla="*/ 2743200 w 3116001"/>
                <a:gd name="connsiteY15" fmla="*/ 1135118 h 1143001"/>
                <a:gd name="connsiteX16" fmla="*/ 2822027 w 3116001"/>
                <a:gd name="connsiteY16" fmla="*/ 1103586 h 1143001"/>
                <a:gd name="connsiteX17" fmla="*/ 2995448 w 3116001"/>
                <a:gd name="connsiteY17" fmla="*/ 1040524 h 1143001"/>
                <a:gd name="connsiteX18" fmla="*/ 2995448 w 3116001"/>
                <a:gd name="connsiteY18" fmla="*/ 930166 h 1143001"/>
                <a:gd name="connsiteX19" fmla="*/ 3042745 w 3116001"/>
                <a:gd name="connsiteY19" fmla="*/ 851338 h 1143001"/>
                <a:gd name="connsiteX20" fmla="*/ 3105807 w 3116001"/>
                <a:gd name="connsiteY20" fmla="*/ 677918 h 1143001"/>
                <a:gd name="connsiteX21" fmla="*/ 3103910 w 3116001"/>
                <a:gd name="connsiteY21" fmla="*/ 503849 h 1143001"/>
                <a:gd name="connsiteX22" fmla="*/ 3058510 w 3116001"/>
                <a:gd name="connsiteY22" fmla="*/ 425669 h 1143001"/>
                <a:gd name="connsiteX23" fmla="*/ 3042745 w 3116001"/>
                <a:gd name="connsiteY23" fmla="*/ 299545 h 1143001"/>
                <a:gd name="connsiteX24" fmla="*/ 2979682 w 3116001"/>
                <a:gd name="connsiteY24" fmla="*/ 173421 h 1143001"/>
                <a:gd name="connsiteX25" fmla="*/ 2979682 w 3116001"/>
                <a:gd name="connsiteY25" fmla="*/ 0 h 1143001"/>
                <a:gd name="connsiteX0" fmla="*/ 0 w 3122303"/>
                <a:gd name="connsiteY0" fmla="*/ 772511 h 1143001"/>
                <a:gd name="connsiteX1" fmla="*/ 78827 w 3122303"/>
                <a:gd name="connsiteY1" fmla="*/ 772511 h 1143001"/>
                <a:gd name="connsiteX2" fmla="*/ 141889 w 3122303"/>
                <a:gd name="connsiteY2" fmla="*/ 804042 h 1143001"/>
                <a:gd name="connsiteX3" fmla="*/ 362607 w 3122303"/>
                <a:gd name="connsiteY3" fmla="*/ 835573 h 1143001"/>
                <a:gd name="connsiteX4" fmla="*/ 425669 w 3122303"/>
                <a:gd name="connsiteY4" fmla="*/ 835573 h 1143001"/>
                <a:gd name="connsiteX5" fmla="*/ 567558 w 3122303"/>
                <a:gd name="connsiteY5" fmla="*/ 835573 h 1143001"/>
                <a:gd name="connsiteX6" fmla="*/ 740979 w 3122303"/>
                <a:gd name="connsiteY6" fmla="*/ 851338 h 1143001"/>
                <a:gd name="connsiteX7" fmla="*/ 898634 w 3122303"/>
                <a:gd name="connsiteY7" fmla="*/ 882869 h 1143001"/>
                <a:gd name="connsiteX8" fmla="*/ 1056289 w 3122303"/>
                <a:gd name="connsiteY8" fmla="*/ 898635 h 1143001"/>
                <a:gd name="connsiteX9" fmla="*/ 1308538 w 3122303"/>
                <a:gd name="connsiteY9" fmla="*/ 961697 h 1143001"/>
                <a:gd name="connsiteX10" fmla="*/ 1434662 w 3122303"/>
                <a:gd name="connsiteY10" fmla="*/ 977462 h 1143001"/>
                <a:gd name="connsiteX11" fmla="*/ 1734207 w 3122303"/>
                <a:gd name="connsiteY11" fmla="*/ 993228 h 1143001"/>
                <a:gd name="connsiteX12" fmla="*/ 1954924 w 3122303"/>
                <a:gd name="connsiteY12" fmla="*/ 1040524 h 1143001"/>
                <a:gd name="connsiteX13" fmla="*/ 2191407 w 3122303"/>
                <a:gd name="connsiteY13" fmla="*/ 1087821 h 1143001"/>
                <a:gd name="connsiteX14" fmla="*/ 2459420 w 3122303"/>
                <a:gd name="connsiteY14" fmla="*/ 1135118 h 1143001"/>
                <a:gd name="connsiteX15" fmla="*/ 2743200 w 3122303"/>
                <a:gd name="connsiteY15" fmla="*/ 1135118 h 1143001"/>
                <a:gd name="connsiteX16" fmla="*/ 2822027 w 3122303"/>
                <a:gd name="connsiteY16" fmla="*/ 1103586 h 1143001"/>
                <a:gd name="connsiteX17" fmla="*/ 2995448 w 3122303"/>
                <a:gd name="connsiteY17" fmla="*/ 1040524 h 1143001"/>
                <a:gd name="connsiteX18" fmla="*/ 2995448 w 3122303"/>
                <a:gd name="connsiteY18" fmla="*/ 930166 h 1143001"/>
                <a:gd name="connsiteX19" fmla="*/ 3103910 w 3122303"/>
                <a:gd name="connsiteY19" fmla="*/ 881483 h 1143001"/>
                <a:gd name="connsiteX20" fmla="*/ 3105807 w 3122303"/>
                <a:gd name="connsiteY20" fmla="*/ 677918 h 1143001"/>
                <a:gd name="connsiteX21" fmla="*/ 3103910 w 3122303"/>
                <a:gd name="connsiteY21" fmla="*/ 503849 h 1143001"/>
                <a:gd name="connsiteX22" fmla="*/ 3058510 w 3122303"/>
                <a:gd name="connsiteY22" fmla="*/ 425669 h 1143001"/>
                <a:gd name="connsiteX23" fmla="*/ 3042745 w 3122303"/>
                <a:gd name="connsiteY23" fmla="*/ 299545 h 1143001"/>
                <a:gd name="connsiteX24" fmla="*/ 2979682 w 3122303"/>
                <a:gd name="connsiteY24" fmla="*/ 173421 h 1143001"/>
                <a:gd name="connsiteX25" fmla="*/ 2979682 w 3122303"/>
                <a:gd name="connsiteY25" fmla="*/ 0 h 1143001"/>
                <a:gd name="connsiteX0" fmla="*/ 0 w 3121987"/>
                <a:gd name="connsiteY0" fmla="*/ 772511 h 1143001"/>
                <a:gd name="connsiteX1" fmla="*/ 78827 w 3121987"/>
                <a:gd name="connsiteY1" fmla="*/ 772511 h 1143001"/>
                <a:gd name="connsiteX2" fmla="*/ 141889 w 3121987"/>
                <a:gd name="connsiteY2" fmla="*/ 804042 h 1143001"/>
                <a:gd name="connsiteX3" fmla="*/ 362607 w 3121987"/>
                <a:gd name="connsiteY3" fmla="*/ 835573 h 1143001"/>
                <a:gd name="connsiteX4" fmla="*/ 425669 w 3121987"/>
                <a:gd name="connsiteY4" fmla="*/ 835573 h 1143001"/>
                <a:gd name="connsiteX5" fmla="*/ 567558 w 3121987"/>
                <a:gd name="connsiteY5" fmla="*/ 835573 h 1143001"/>
                <a:gd name="connsiteX6" fmla="*/ 740979 w 3121987"/>
                <a:gd name="connsiteY6" fmla="*/ 851338 h 1143001"/>
                <a:gd name="connsiteX7" fmla="*/ 898634 w 3121987"/>
                <a:gd name="connsiteY7" fmla="*/ 882869 h 1143001"/>
                <a:gd name="connsiteX8" fmla="*/ 1056289 w 3121987"/>
                <a:gd name="connsiteY8" fmla="*/ 898635 h 1143001"/>
                <a:gd name="connsiteX9" fmla="*/ 1308538 w 3121987"/>
                <a:gd name="connsiteY9" fmla="*/ 961697 h 1143001"/>
                <a:gd name="connsiteX10" fmla="*/ 1434662 w 3121987"/>
                <a:gd name="connsiteY10" fmla="*/ 977462 h 1143001"/>
                <a:gd name="connsiteX11" fmla="*/ 1734207 w 3121987"/>
                <a:gd name="connsiteY11" fmla="*/ 993228 h 1143001"/>
                <a:gd name="connsiteX12" fmla="*/ 1954924 w 3121987"/>
                <a:gd name="connsiteY12" fmla="*/ 1040524 h 1143001"/>
                <a:gd name="connsiteX13" fmla="*/ 2191407 w 3121987"/>
                <a:gd name="connsiteY13" fmla="*/ 1087821 h 1143001"/>
                <a:gd name="connsiteX14" fmla="*/ 2459420 w 3121987"/>
                <a:gd name="connsiteY14" fmla="*/ 1135118 h 1143001"/>
                <a:gd name="connsiteX15" fmla="*/ 2743200 w 3121987"/>
                <a:gd name="connsiteY15" fmla="*/ 1135118 h 1143001"/>
                <a:gd name="connsiteX16" fmla="*/ 2822027 w 3121987"/>
                <a:gd name="connsiteY16" fmla="*/ 1103586 h 1143001"/>
                <a:gd name="connsiteX17" fmla="*/ 2995448 w 3121987"/>
                <a:gd name="connsiteY17" fmla="*/ 1040524 h 1143001"/>
                <a:gd name="connsiteX18" fmla="*/ 3103910 w 3121987"/>
                <a:gd name="connsiteY18" fmla="*/ 957010 h 1143001"/>
                <a:gd name="connsiteX19" fmla="*/ 3103910 w 3121987"/>
                <a:gd name="connsiteY19" fmla="*/ 881483 h 1143001"/>
                <a:gd name="connsiteX20" fmla="*/ 3105807 w 3121987"/>
                <a:gd name="connsiteY20" fmla="*/ 677918 h 1143001"/>
                <a:gd name="connsiteX21" fmla="*/ 3103910 w 3121987"/>
                <a:gd name="connsiteY21" fmla="*/ 503849 h 1143001"/>
                <a:gd name="connsiteX22" fmla="*/ 3058510 w 3121987"/>
                <a:gd name="connsiteY22" fmla="*/ 425669 h 1143001"/>
                <a:gd name="connsiteX23" fmla="*/ 3042745 w 3121987"/>
                <a:gd name="connsiteY23" fmla="*/ 299545 h 1143001"/>
                <a:gd name="connsiteX24" fmla="*/ 2979682 w 3121987"/>
                <a:gd name="connsiteY24" fmla="*/ 173421 h 1143001"/>
                <a:gd name="connsiteX25" fmla="*/ 2979682 w 3121987"/>
                <a:gd name="connsiteY25" fmla="*/ 0 h 114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1987" h="1143001">
                  <a:moveTo>
                    <a:pt x="0" y="772511"/>
                  </a:moveTo>
                  <a:cubicBezTo>
                    <a:pt x="27589" y="769883"/>
                    <a:pt x="55179" y="767256"/>
                    <a:pt x="78827" y="772511"/>
                  </a:cubicBezTo>
                  <a:cubicBezTo>
                    <a:pt x="102475" y="777766"/>
                    <a:pt x="94592" y="793532"/>
                    <a:pt x="141889" y="804042"/>
                  </a:cubicBezTo>
                  <a:cubicBezTo>
                    <a:pt x="189186" y="814552"/>
                    <a:pt x="315310" y="830318"/>
                    <a:pt x="362607" y="835573"/>
                  </a:cubicBezTo>
                  <a:cubicBezTo>
                    <a:pt x="409904" y="840828"/>
                    <a:pt x="425669" y="835573"/>
                    <a:pt x="425669" y="835573"/>
                  </a:cubicBezTo>
                  <a:cubicBezTo>
                    <a:pt x="459827" y="835573"/>
                    <a:pt x="515006" y="832946"/>
                    <a:pt x="567558" y="835573"/>
                  </a:cubicBezTo>
                  <a:cubicBezTo>
                    <a:pt x="620110" y="838200"/>
                    <a:pt x="685800" y="843455"/>
                    <a:pt x="740979" y="851338"/>
                  </a:cubicBezTo>
                  <a:cubicBezTo>
                    <a:pt x="796158" y="859221"/>
                    <a:pt x="846082" y="874986"/>
                    <a:pt x="898634" y="882869"/>
                  </a:cubicBezTo>
                  <a:cubicBezTo>
                    <a:pt x="951186" y="890752"/>
                    <a:pt x="987972" y="885497"/>
                    <a:pt x="1056289" y="898635"/>
                  </a:cubicBezTo>
                  <a:cubicBezTo>
                    <a:pt x="1124606" y="911773"/>
                    <a:pt x="1245476" y="948559"/>
                    <a:pt x="1308538" y="961697"/>
                  </a:cubicBezTo>
                  <a:cubicBezTo>
                    <a:pt x="1371600" y="974835"/>
                    <a:pt x="1363717" y="972207"/>
                    <a:pt x="1434662" y="977462"/>
                  </a:cubicBezTo>
                  <a:cubicBezTo>
                    <a:pt x="1505607" y="982717"/>
                    <a:pt x="1647497" y="982718"/>
                    <a:pt x="1734207" y="993228"/>
                  </a:cubicBezTo>
                  <a:cubicBezTo>
                    <a:pt x="1820917" y="1003738"/>
                    <a:pt x="1954924" y="1040524"/>
                    <a:pt x="1954924" y="1040524"/>
                  </a:cubicBezTo>
                  <a:lnTo>
                    <a:pt x="2191407" y="1087821"/>
                  </a:lnTo>
                  <a:cubicBezTo>
                    <a:pt x="2275490" y="1103587"/>
                    <a:pt x="2367455" y="1127235"/>
                    <a:pt x="2459420" y="1135118"/>
                  </a:cubicBezTo>
                  <a:cubicBezTo>
                    <a:pt x="2551385" y="1143001"/>
                    <a:pt x="2682766" y="1140373"/>
                    <a:pt x="2743200" y="1135118"/>
                  </a:cubicBezTo>
                  <a:cubicBezTo>
                    <a:pt x="2803635" y="1129863"/>
                    <a:pt x="2779986" y="1119352"/>
                    <a:pt x="2822027" y="1103586"/>
                  </a:cubicBezTo>
                  <a:cubicBezTo>
                    <a:pt x="2864068" y="1087820"/>
                    <a:pt x="2948468" y="1064953"/>
                    <a:pt x="2995448" y="1040524"/>
                  </a:cubicBezTo>
                  <a:cubicBezTo>
                    <a:pt x="3042428" y="1016095"/>
                    <a:pt x="3085833" y="983517"/>
                    <a:pt x="3103910" y="957010"/>
                  </a:cubicBezTo>
                  <a:cubicBezTo>
                    <a:pt x="3121987" y="930503"/>
                    <a:pt x="3103594" y="927998"/>
                    <a:pt x="3103910" y="881483"/>
                  </a:cubicBezTo>
                  <a:cubicBezTo>
                    <a:pt x="3104226" y="834968"/>
                    <a:pt x="3105807" y="740857"/>
                    <a:pt x="3105807" y="677918"/>
                  </a:cubicBezTo>
                  <a:cubicBezTo>
                    <a:pt x="3105807" y="614979"/>
                    <a:pt x="3111793" y="545890"/>
                    <a:pt x="3103910" y="503849"/>
                  </a:cubicBezTo>
                  <a:cubicBezTo>
                    <a:pt x="3096027" y="461808"/>
                    <a:pt x="3068704" y="459720"/>
                    <a:pt x="3058510" y="425669"/>
                  </a:cubicBezTo>
                  <a:cubicBezTo>
                    <a:pt x="3048316" y="391618"/>
                    <a:pt x="3055883" y="341586"/>
                    <a:pt x="3042745" y="299545"/>
                  </a:cubicBezTo>
                  <a:cubicBezTo>
                    <a:pt x="3029607" y="257504"/>
                    <a:pt x="2990192" y="223345"/>
                    <a:pt x="2979682" y="173421"/>
                  </a:cubicBezTo>
                  <a:cubicBezTo>
                    <a:pt x="2969172" y="123497"/>
                    <a:pt x="2974427" y="61748"/>
                    <a:pt x="2979682" y="0"/>
                  </a:cubicBezTo>
                </a:path>
              </a:pathLst>
            </a:custGeom>
            <a:noFill/>
            <a:ln w="12700" cap="flat" cmpd="sng" algn="ctr">
              <a:solidFill>
                <a:srgbClr val="CEB966">
                  <a:lumMod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28" name="Straight Connector 49"/>
            <p:cNvCxnSpPr/>
            <p:nvPr/>
          </p:nvCxnSpPr>
          <p:spPr>
            <a:xfrm>
              <a:off x="3724115" y="3313503"/>
              <a:ext cx="357190" cy="204329"/>
            </a:xfrm>
            <a:prstGeom prst="line">
              <a:avLst/>
            </a:prstGeom>
            <a:noFill/>
            <a:ln w="9525" cap="flat" cmpd="sng" algn="ctr">
              <a:solidFill>
                <a:srgbClr val="CEB966">
                  <a:shade val="48000"/>
                  <a:satMod val="110000"/>
                </a:srgbClr>
              </a:solidFill>
              <a:prstDash val="solid"/>
            </a:ln>
            <a:effectLst/>
          </p:spPr>
        </p:cxnSp>
        <p:cxnSp>
          <p:nvCxnSpPr>
            <p:cNvPr id="130" name="Straight Connector 51"/>
            <p:cNvCxnSpPr/>
            <p:nvPr/>
          </p:nvCxnSpPr>
          <p:spPr>
            <a:xfrm>
              <a:off x="3652677" y="3381613"/>
              <a:ext cx="357190" cy="204329"/>
            </a:xfrm>
            <a:prstGeom prst="line">
              <a:avLst/>
            </a:prstGeom>
            <a:noFill/>
            <a:ln w="9525" cap="flat" cmpd="sng" algn="ctr">
              <a:solidFill>
                <a:sysClr val="window" lastClr="FFFFFF">
                  <a:lumMod val="50000"/>
                </a:sysClr>
              </a:solidFill>
              <a:prstDash val="solid"/>
            </a:ln>
            <a:effectLst/>
          </p:spPr>
        </p:cxnSp>
        <p:cxnSp>
          <p:nvCxnSpPr>
            <p:cNvPr id="131" name="Straight Connector 52"/>
            <p:cNvCxnSpPr/>
            <p:nvPr/>
          </p:nvCxnSpPr>
          <p:spPr>
            <a:xfrm>
              <a:off x="3581239" y="3449722"/>
              <a:ext cx="357190" cy="204329"/>
            </a:xfrm>
            <a:prstGeom prst="line">
              <a:avLst/>
            </a:prstGeom>
            <a:noFill/>
            <a:ln w="9525" cap="flat" cmpd="sng" algn="ctr">
              <a:solidFill>
                <a:srgbClr val="CEB966">
                  <a:shade val="48000"/>
                  <a:satMod val="110000"/>
                </a:srgbClr>
              </a:solidFill>
              <a:prstDash val="solid"/>
            </a:ln>
            <a:effectLst/>
          </p:spPr>
        </p:cxnSp>
        <p:cxnSp>
          <p:nvCxnSpPr>
            <p:cNvPr id="132" name="Straight Connector 53"/>
            <p:cNvCxnSpPr/>
            <p:nvPr/>
          </p:nvCxnSpPr>
          <p:spPr>
            <a:xfrm>
              <a:off x="3509801" y="3517832"/>
              <a:ext cx="357190" cy="204329"/>
            </a:xfrm>
            <a:prstGeom prst="line">
              <a:avLst/>
            </a:prstGeom>
            <a:noFill/>
            <a:ln w="9525" cap="flat" cmpd="sng" algn="ctr">
              <a:solidFill>
                <a:sysClr val="window" lastClr="FFFFFF">
                  <a:lumMod val="50000"/>
                </a:sysClr>
              </a:solidFill>
              <a:prstDash val="solid"/>
            </a:ln>
            <a:effectLst/>
          </p:spPr>
        </p:cxnSp>
        <p:cxnSp>
          <p:nvCxnSpPr>
            <p:cNvPr id="133" name="Straight Connector 54"/>
            <p:cNvCxnSpPr/>
            <p:nvPr/>
          </p:nvCxnSpPr>
          <p:spPr>
            <a:xfrm>
              <a:off x="3438363" y="3585942"/>
              <a:ext cx="357190" cy="204329"/>
            </a:xfrm>
            <a:prstGeom prst="line">
              <a:avLst/>
            </a:prstGeom>
            <a:noFill/>
            <a:ln w="9525" cap="flat" cmpd="sng" algn="ctr">
              <a:solidFill>
                <a:sysClr val="window" lastClr="FFFFFF">
                  <a:lumMod val="50000"/>
                </a:sysClr>
              </a:solidFill>
              <a:prstDash val="solid"/>
            </a:ln>
            <a:effectLst/>
          </p:spPr>
        </p:cxnSp>
        <p:cxnSp>
          <p:nvCxnSpPr>
            <p:cNvPr id="134" name="Straight Connector 55"/>
            <p:cNvCxnSpPr/>
            <p:nvPr/>
          </p:nvCxnSpPr>
          <p:spPr>
            <a:xfrm>
              <a:off x="3366925" y="3654051"/>
              <a:ext cx="357190" cy="1514"/>
            </a:xfrm>
            <a:prstGeom prst="line">
              <a:avLst/>
            </a:prstGeom>
            <a:noFill/>
            <a:ln w="9525" cap="flat" cmpd="sng" algn="ctr">
              <a:solidFill>
                <a:srgbClr val="CEB966">
                  <a:shade val="48000"/>
                  <a:satMod val="110000"/>
                </a:srgbClr>
              </a:solidFill>
              <a:prstDash val="solid"/>
            </a:ln>
            <a:effectLst/>
          </p:spPr>
        </p:cxnSp>
        <p:cxnSp>
          <p:nvCxnSpPr>
            <p:cNvPr id="135" name="Straight Connector 57"/>
            <p:cNvCxnSpPr/>
            <p:nvPr/>
          </p:nvCxnSpPr>
          <p:spPr>
            <a:xfrm>
              <a:off x="3438363" y="3584428"/>
              <a:ext cx="357190" cy="1514"/>
            </a:xfrm>
            <a:prstGeom prst="line">
              <a:avLst/>
            </a:prstGeom>
            <a:noFill/>
            <a:ln w="9525" cap="flat" cmpd="sng" algn="ctr">
              <a:solidFill>
                <a:srgbClr val="CEB966">
                  <a:shade val="48000"/>
                  <a:satMod val="110000"/>
                </a:srgbClr>
              </a:solidFill>
              <a:prstDash val="solid"/>
            </a:ln>
            <a:effectLst/>
          </p:spPr>
        </p:cxnSp>
        <p:cxnSp>
          <p:nvCxnSpPr>
            <p:cNvPr id="136" name="Straight Connector 58"/>
            <p:cNvCxnSpPr/>
            <p:nvPr/>
          </p:nvCxnSpPr>
          <p:spPr>
            <a:xfrm>
              <a:off x="3509801" y="3514804"/>
              <a:ext cx="357190" cy="1514"/>
            </a:xfrm>
            <a:prstGeom prst="line">
              <a:avLst/>
            </a:prstGeom>
            <a:noFill/>
            <a:ln w="9525" cap="flat" cmpd="sng" algn="ctr">
              <a:solidFill>
                <a:srgbClr val="CEB966">
                  <a:shade val="48000"/>
                  <a:satMod val="110000"/>
                </a:srgbClr>
              </a:solidFill>
              <a:prstDash val="solid"/>
            </a:ln>
            <a:effectLst/>
          </p:spPr>
        </p:cxnSp>
        <p:cxnSp>
          <p:nvCxnSpPr>
            <p:cNvPr id="137" name="Straight Connector 59"/>
            <p:cNvCxnSpPr/>
            <p:nvPr/>
          </p:nvCxnSpPr>
          <p:spPr>
            <a:xfrm>
              <a:off x="3581239" y="3445180"/>
              <a:ext cx="357190" cy="1514"/>
            </a:xfrm>
            <a:prstGeom prst="line">
              <a:avLst/>
            </a:prstGeom>
            <a:noFill/>
            <a:ln w="9525" cap="flat" cmpd="sng" algn="ctr">
              <a:solidFill>
                <a:srgbClr val="CEB966">
                  <a:shade val="48000"/>
                  <a:satMod val="110000"/>
                </a:srgbClr>
              </a:solidFill>
              <a:prstDash val="solid"/>
            </a:ln>
            <a:effectLst/>
          </p:spPr>
        </p:cxnSp>
        <p:cxnSp>
          <p:nvCxnSpPr>
            <p:cNvPr id="138" name="Straight Connector 60"/>
            <p:cNvCxnSpPr/>
            <p:nvPr/>
          </p:nvCxnSpPr>
          <p:spPr>
            <a:xfrm>
              <a:off x="3652677" y="3375557"/>
              <a:ext cx="357190" cy="1514"/>
            </a:xfrm>
            <a:prstGeom prst="line">
              <a:avLst/>
            </a:prstGeom>
            <a:noFill/>
            <a:ln w="9525" cap="flat" cmpd="sng" algn="ctr">
              <a:solidFill>
                <a:srgbClr val="CEB966">
                  <a:shade val="48000"/>
                  <a:satMod val="110000"/>
                </a:srgbClr>
              </a:solidFill>
              <a:prstDash val="solid"/>
            </a:ln>
            <a:effectLst/>
          </p:spPr>
        </p:cxnSp>
        <p:cxnSp>
          <p:nvCxnSpPr>
            <p:cNvPr id="139" name="Straight Connector 61"/>
            <p:cNvCxnSpPr/>
            <p:nvPr/>
          </p:nvCxnSpPr>
          <p:spPr>
            <a:xfrm>
              <a:off x="3724115" y="3305933"/>
              <a:ext cx="357190" cy="1514"/>
            </a:xfrm>
            <a:prstGeom prst="line">
              <a:avLst/>
            </a:prstGeom>
            <a:noFill/>
            <a:ln w="9525" cap="flat" cmpd="sng" algn="ctr">
              <a:solidFill>
                <a:srgbClr val="CEB966">
                  <a:shade val="48000"/>
                  <a:satMod val="110000"/>
                </a:srgbClr>
              </a:solidFill>
              <a:prstDash val="solid"/>
            </a:ln>
            <a:effectLst/>
          </p:spPr>
        </p:cxnSp>
        <p:cxnSp>
          <p:nvCxnSpPr>
            <p:cNvPr id="140" name="Straight Connector 62"/>
            <p:cNvCxnSpPr/>
            <p:nvPr/>
          </p:nvCxnSpPr>
          <p:spPr>
            <a:xfrm rot="16200000" flipH="1">
              <a:off x="3837929" y="3345894"/>
              <a:ext cx="272439" cy="71438"/>
            </a:xfrm>
            <a:prstGeom prst="line">
              <a:avLst/>
            </a:prstGeom>
            <a:noFill/>
            <a:ln w="9525" cap="flat" cmpd="sng" algn="ctr">
              <a:solidFill>
                <a:sysClr val="window" lastClr="FFFFFF">
                  <a:lumMod val="50000"/>
                </a:sysClr>
              </a:solidFill>
              <a:prstDash val="solid"/>
            </a:ln>
            <a:effectLst/>
          </p:spPr>
        </p:cxnSp>
        <p:cxnSp>
          <p:nvCxnSpPr>
            <p:cNvPr id="141" name="Straight Connector 65"/>
            <p:cNvCxnSpPr/>
            <p:nvPr/>
          </p:nvCxnSpPr>
          <p:spPr>
            <a:xfrm rot="16200000" flipH="1">
              <a:off x="3766491" y="3387519"/>
              <a:ext cx="272439" cy="71438"/>
            </a:xfrm>
            <a:prstGeom prst="line">
              <a:avLst/>
            </a:prstGeom>
            <a:noFill/>
            <a:ln w="9525" cap="flat" cmpd="sng" algn="ctr">
              <a:solidFill>
                <a:srgbClr val="CEB966">
                  <a:shade val="48000"/>
                  <a:satMod val="110000"/>
                </a:srgbClr>
              </a:solidFill>
              <a:prstDash val="solid"/>
            </a:ln>
            <a:effectLst/>
          </p:spPr>
        </p:cxnSp>
        <p:cxnSp>
          <p:nvCxnSpPr>
            <p:cNvPr id="142" name="Straight Connector 66"/>
            <p:cNvCxnSpPr/>
            <p:nvPr/>
          </p:nvCxnSpPr>
          <p:spPr>
            <a:xfrm rot="16200000" flipH="1">
              <a:off x="3695053" y="3429143"/>
              <a:ext cx="272439" cy="71438"/>
            </a:xfrm>
            <a:prstGeom prst="line">
              <a:avLst/>
            </a:prstGeom>
            <a:noFill/>
            <a:ln w="9525" cap="flat" cmpd="sng" algn="ctr">
              <a:solidFill>
                <a:sysClr val="window" lastClr="FFFFFF">
                  <a:lumMod val="50000"/>
                </a:sysClr>
              </a:solidFill>
              <a:prstDash val="solid"/>
            </a:ln>
            <a:effectLst/>
          </p:spPr>
        </p:cxnSp>
        <p:cxnSp>
          <p:nvCxnSpPr>
            <p:cNvPr id="143" name="Straight Connector 67"/>
            <p:cNvCxnSpPr/>
            <p:nvPr/>
          </p:nvCxnSpPr>
          <p:spPr>
            <a:xfrm rot="16200000" flipH="1">
              <a:off x="3623615" y="3470768"/>
              <a:ext cx="272439" cy="71438"/>
            </a:xfrm>
            <a:prstGeom prst="line">
              <a:avLst/>
            </a:prstGeom>
            <a:noFill/>
            <a:ln w="9525" cap="flat" cmpd="sng" algn="ctr">
              <a:solidFill>
                <a:sysClr val="window" lastClr="FFFFFF">
                  <a:lumMod val="50000"/>
                </a:sysClr>
              </a:solidFill>
              <a:prstDash val="solid"/>
            </a:ln>
            <a:effectLst/>
          </p:spPr>
        </p:cxnSp>
        <p:cxnSp>
          <p:nvCxnSpPr>
            <p:cNvPr id="144" name="Straight Connector 68"/>
            <p:cNvCxnSpPr/>
            <p:nvPr/>
          </p:nvCxnSpPr>
          <p:spPr>
            <a:xfrm rot="16200000" flipH="1">
              <a:off x="3552177" y="3512393"/>
              <a:ext cx="272439" cy="71438"/>
            </a:xfrm>
            <a:prstGeom prst="line">
              <a:avLst/>
            </a:prstGeom>
            <a:noFill/>
            <a:ln w="9525" cap="flat" cmpd="sng" algn="ctr">
              <a:solidFill>
                <a:srgbClr val="CEB966">
                  <a:shade val="48000"/>
                  <a:satMod val="110000"/>
                </a:srgbClr>
              </a:solidFill>
              <a:prstDash val="solid"/>
            </a:ln>
            <a:effectLst/>
          </p:spPr>
        </p:cxnSp>
        <p:cxnSp>
          <p:nvCxnSpPr>
            <p:cNvPr id="145" name="Straight Connector 69"/>
            <p:cNvCxnSpPr/>
            <p:nvPr/>
          </p:nvCxnSpPr>
          <p:spPr>
            <a:xfrm rot="16200000" flipH="1">
              <a:off x="3480739" y="3554018"/>
              <a:ext cx="272439" cy="71438"/>
            </a:xfrm>
            <a:prstGeom prst="line">
              <a:avLst/>
            </a:prstGeom>
            <a:noFill/>
            <a:ln w="9525" cap="flat" cmpd="sng" algn="ctr">
              <a:solidFill>
                <a:sysClr val="window" lastClr="FFFFFF">
                  <a:lumMod val="50000"/>
                </a:sysClr>
              </a:solidFill>
              <a:prstDash val="solid"/>
            </a:ln>
            <a:effectLst/>
          </p:spPr>
        </p:cxnSp>
        <p:cxnSp>
          <p:nvCxnSpPr>
            <p:cNvPr id="146" name="Straight Connector 70"/>
            <p:cNvCxnSpPr/>
            <p:nvPr/>
          </p:nvCxnSpPr>
          <p:spPr>
            <a:xfrm rot="16200000" flipH="1">
              <a:off x="3409301" y="3595643"/>
              <a:ext cx="272439" cy="71438"/>
            </a:xfrm>
            <a:prstGeom prst="line">
              <a:avLst/>
            </a:prstGeom>
            <a:noFill/>
            <a:ln w="9525" cap="flat" cmpd="sng" algn="ctr">
              <a:solidFill>
                <a:sysClr val="window" lastClr="FFFFFF">
                  <a:lumMod val="50000"/>
                </a:sysClr>
              </a:solidFill>
              <a:prstDash val="solid"/>
            </a:ln>
            <a:effectLst/>
          </p:spPr>
        </p:cxnSp>
        <p:cxnSp>
          <p:nvCxnSpPr>
            <p:cNvPr id="147" name="Straight Connector 71"/>
            <p:cNvCxnSpPr/>
            <p:nvPr/>
          </p:nvCxnSpPr>
          <p:spPr>
            <a:xfrm rot="16200000" flipH="1">
              <a:off x="3337863" y="3637268"/>
              <a:ext cx="272439" cy="71438"/>
            </a:xfrm>
            <a:prstGeom prst="line">
              <a:avLst/>
            </a:prstGeom>
            <a:noFill/>
            <a:ln w="9525" cap="flat" cmpd="sng" algn="ctr">
              <a:solidFill>
                <a:sysClr val="window" lastClr="FFFFFF">
                  <a:lumMod val="50000"/>
                </a:sysClr>
              </a:solidFill>
              <a:prstDash val="solid"/>
            </a:ln>
            <a:effectLst/>
          </p:spPr>
        </p:cxnSp>
        <p:cxnSp>
          <p:nvCxnSpPr>
            <p:cNvPr id="148" name="Straight Connector 72"/>
            <p:cNvCxnSpPr/>
            <p:nvPr/>
          </p:nvCxnSpPr>
          <p:spPr>
            <a:xfrm rot="16200000" flipH="1">
              <a:off x="3695053" y="3209674"/>
              <a:ext cx="272439" cy="71438"/>
            </a:xfrm>
            <a:prstGeom prst="line">
              <a:avLst/>
            </a:prstGeom>
            <a:noFill/>
            <a:ln w="9525" cap="flat" cmpd="sng" algn="ctr">
              <a:solidFill>
                <a:sysClr val="window" lastClr="FFFFFF">
                  <a:lumMod val="50000"/>
                </a:sysClr>
              </a:solidFill>
              <a:prstDash val="solid"/>
            </a:ln>
            <a:effectLst/>
          </p:spPr>
        </p:cxnSp>
        <p:cxnSp>
          <p:nvCxnSpPr>
            <p:cNvPr id="149" name="Straight Connector 73"/>
            <p:cNvCxnSpPr/>
            <p:nvPr/>
          </p:nvCxnSpPr>
          <p:spPr>
            <a:xfrm rot="16200000" flipH="1">
              <a:off x="3766491" y="3141565"/>
              <a:ext cx="272439" cy="71438"/>
            </a:xfrm>
            <a:prstGeom prst="line">
              <a:avLst/>
            </a:prstGeom>
            <a:noFill/>
            <a:ln w="9525" cap="flat" cmpd="sng" algn="ctr">
              <a:solidFill>
                <a:srgbClr val="CEB966">
                  <a:shade val="48000"/>
                  <a:satMod val="110000"/>
                </a:srgbClr>
              </a:solidFill>
              <a:prstDash val="solid"/>
            </a:ln>
            <a:effectLst/>
          </p:spPr>
        </p:cxnSp>
        <p:cxnSp>
          <p:nvCxnSpPr>
            <p:cNvPr id="150" name="Straight Connector 74"/>
            <p:cNvCxnSpPr/>
            <p:nvPr/>
          </p:nvCxnSpPr>
          <p:spPr>
            <a:xfrm rot="16200000" flipH="1">
              <a:off x="3837929" y="3073455"/>
              <a:ext cx="272439" cy="71438"/>
            </a:xfrm>
            <a:prstGeom prst="line">
              <a:avLst/>
            </a:prstGeom>
            <a:noFill/>
            <a:ln w="9525" cap="flat" cmpd="sng" algn="ctr">
              <a:solidFill>
                <a:srgbClr val="CEB966">
                  <a:shade val="48000"/>
                  <a:satMod val="110000"/>
                </a:srgbClr>
              </a:solidFill>
              <a:prstDash val="solid"/>
            </a:ln>
            <a:effectLst/>
          </p:spPr>
        </p:cxnSp>
        <p:cxnSp>
          <p:nvCxnSpPr>
            <p:cNvPr id="151" name="Straight Connector 75"/>
            <p:cNvCxnSpPr/>
            <p:nvPr/>
          </p:nvCxnSpPr>
          <p:spPr>
            <a:xfrm rot="16200000" flipH="1">
              <a:off x="3909367" y="3005345"/>
              <a:ext cx="272439" cy="71438"/>
            </a:xfrm>
            <a:prstGeom prst="line">
              <a:avLst/>
            </a:prstGeom>
            <a:noFill/>
            <a:ln w="9525" cap="flat" cmpd="sng" algn="ctr">
              <a:solidFill>
                <a:srgbClr val="CEB966">
                  <a:shade val="48000"/>
                  <a:satMod val="110000"/>
                </a:srgbClr>
              </a:solidFill>
              <a:prstDash val="solid"/>
            </a:ln>
            <a:effectLst/>
          </p:spPr>
        </p:cxnSp>
        <p:cxnSp>
          <p:nvCxnSpPr>
            <p:cNvPr id="152" name="Straight Connector 76"/>
            <p:cNvCxnSpPr/>
            <p:nvPr/>
          </p:nvCxnSpPr>
          <p:spPr>
            <a:xfrm rot="16200000" flipH="1">
              <a:off x="3766491" y="2937236"/>
              <a:ext cx="272439" cy="71438"/>
            </a:xfrm>
            <a:prstGeom prst="line">
              <a:avLst/>
            </a:prstGeom>
            <a:noFill/>
            <a:ln w="9525" cap="flat" cmpd="sng" algn="ctr">
              <a:solidFill>
                <a:sysClr val="window" lastClr="FFFFFF">
                  <a:lumMod val="50000"/>
                </a:sysClr>
              </a:solidFill>
              <a:prstDash val="solid"/>
            </a:ln>
            <a:effectLst/>
          </p:spPr>
        </p:cxnSp>
        <p:cxnSp>
          <p:nvCxnSpPr>
            <p:cNvPr id="153" name="Straight Connector 77"/>
            <p:cNvCxnSpPr/>
            <p:nvPr/>
          </p:nvCxnSpPr>
          <p:spPr>
            <a:xfrm rot="16200000" flipH="1">
              <a:off x="3695053" y="2937236"/>
              <a:ext cx="272439" cy="71438"/>
            </a:xfrm>
            <a:prstGeom prst="line">
              <a:avLst/>
            </a:prstGeom>
            <a:noFill/>
            <a:ln w="9525" cap="flat" cmpd="sng" algn="ctr">
              <a:solidFill>
                <a:srgbClr val="CEB966">
                  <a:shade val="48000"/>
                  <a:satMod val="110000"/>
                </a:srgbClr>
              </a:solidFill>
              <a:prstDash val="solid"/>
            </a:ln>
            <a:effectLst/>
          </p:spPr>
        </p:cxnSp>
        <p:cxnSp>
          <p:nvCxnSpPr>
            <p:cNvPr id="154" name="Straight Connector 78"/>
            <p:cNvCxnSpPr/>
            <p:nvPr/>
          </p:nvCxnSpPr>
          <p:spPr>
            <a:xfrm rot="5400000">
              <a:off x="3729107" y="2903181"/>
              <a:ext cx="204329" cy="71438"/>
            </a:xfrm>
            <a:prstGeom prst="line">
              <a:avLst/>
            </a:prstGeom>
            <a:noFill/>
            <a:ln w="9525" cap="flat" cmpd="sng" algn="ctr">
              <a:solidFill>
                <a:sysClr val="window" lastClr="FFFFFF">
                  <a:lumMod val="50000"/>
                </a:sysClr>
              </a:solidFill>
              <a:prstDash val="solid"/>
            </a:ln>
            <a:effectLst/>
          </p:spPr>
        </p:cxnSp>
        <p:cxnSp>
          <p:nvCxnSpPr>
            <p:cNvPr id="155" name="Straight Connector 80"/>
            <p:cNvCxnSpPr/>
            <p:nvPr/>
          </p:nvCxnSpPr>
          <p:spPr>
            <a:xfrm rot="5400000">
              <a:off x="3800545" y="2903181"/>
              <a:ext cx="204329" cy="71438"/>
            </a:xfrm>
            <a:prstGeom prst="line">
              <a:avLst/>
            </a:prstGeom>
            <a:noFill/>
            <a:ln w="9525" cap="flat" cmpd="sng" algn="ctr">
              <a:solidFill>
                <a:srgbClr val="CEB966">
                  <a:shade val="48000"/>
                  <a:satMod val="110000"/>
                </a:srgbClr>
              </a:solidFill>
              <a:prstDash val="solid"/>
            </a:ln>
            <a:effectLst/>
          </p:spPr>
        </p:cxnSp>
        <p:cxnSp>
          <p:nvCxnSpPr>
            <p:cNvPr id="156" name="Straight Connector 81"/>
            <p:cNvCxnSpPr/>
            <p:nvPr/>
          </p:nvCxnSpPr>
          <p:spPr>
            <a:xfrm rot="5400000">
              <a:off x="3871983" y="2903181"/>
              <a:ext cx="204329" cy="71438"/>
            </a:xfrm>
            <a:prstGeom prst="line">
              <a:avLst/>
            </a:prstGeom>
            <a:noFill/>
            <a:ln w="9525" cap="flat" cmpd="sng" algn="ctr">
              <a:solidFill>
                <a:srgbClr val="CEB966">
                  <a:shade val="48000"/>
                  <a:satMod val="110000"/>
                </a:srgbClr>
              </a:solidFill>
              <a:prstDash val="solid"/>
            </a:ln>
            <a:effectLst/>
          </p:spPr>
        </p:cxnSp>
        <p:cxnSp>
          <p:nvCxnSpPr>
            <p:cNvPr id="157" name="Straight Connector 82"/>
            <p:cNvCxnSpPr/>
            <p:nvPr/>
          </p:nvCxnSpPr>
          <p:spPr>
            <a:xfrm rot="5400000">
              <a:off x="3943421" y="2903181"/>
              <a:ext cx="204329" cy="71438"/>
            </a:xfrm>
            <a:prstGeom prst="line">
              <a:avLst/>
            </a:prstGeom>
            <a:noFill/>
            <a:ln w="9525" cap="flat" cmpd="sng" algn="ctr">
              <a:solidFill>
                <a:sysClr val="window" lastClr="FFFFFF">
                  <a:lumMod val="50000"/>
                </a:sysClr>
              </a:solidFill>
              <a:prstDash val="solid"/>
            </a:ln>
            <a:effectLst/>
          </p:spPr>
        </p:cxnSp>
        <p:cxnSp>
          <p:nvCxnSpPr>
            <p:cNvPr id="158" name="Straight Connector 83"/>
            <p:cNvCxnSpPr/>
            <p:nvPr/>
          </p:nvCxnSpPr>
          <p:spPr>
            <a:xfrm rot="5400000">
              <a:off x="3800545" y="3107510"/>
              <a:ext cx="204329" cy="71438"/>
            </a:xfrm>
            <a:prstGeom prst="line">
              <a:avLst/>
            </a:prstGeom>
            <a:noFill/>
            <a:ln w="9525" cap="flat" cmpd="sng" algn="ctr">
              <a:solidFill>
                <a:sysClr val="window" lastClr="FFFFFF">
                  <a:lumMod val="50000"/>
                </a:sysClr>
              </a:solidFill>
              <a:prstDash val="solid"/>
            </a:ln>
            <a:effectLst/>
          </p:spPr>
        </p:cxnSp>
        <p:cxnSp>
          <p:nvCxnSpPr>
            <p:cNvPr id="159" name="Straight Connector 84"/>
            <p:cNvCxnSpPr/>
            <p:nvPr/>
          </p:nvCxnSpPr>
          <p:spPr>
            <a:xfrm rot="5400000">
              <a:off x="3729107" y="3107510"/>
              <a:ext cx="204329" cy="71438"/>
            </a:xfrm>
            <a:prstGeom prst="line">
              <a:avLst/>
            </a:prstGeom>
            <a:noFill/>
            <a:ln w="9525" cap="flat" cmpd="sng" algn="ctr">
              <a:solidFill>
                <a:srgbClr val="CEB966">
                  <a:shade val="48000"/>
                  <a:satMod val="110000"/>
                </a:srgbClr>
              </a:solidFill>
              <a:prstDash val="solid"/>
            </a:ln>
            <a:effectLst/>
          </p:spPr>
        </p:cxnSp>
        <p:sp>
          <p:nvSpPr>
            <p:cNvPr id="160" name="Freeform 91"/>
            <p:cNvSpPr/>
            <p:nvPr/>
          </p:nvSpPr>
          <p:spPr>
            <a:xfrm>
              <a:off x="1481959" y="3245070"/>
              <a:ext cx="1548000" cy="1344217"/>
            </a:xfrm>
            <a:custGeom>
              <a:avLst/>
              <a:gdLst>
                <a:gd name="connsiteX0" fmla="*/ 0 w 1529255"/>
                <a:gd name="connsiteY0" fmla="*/ 128751 h 1334813"/>
                <a:gd name="connsiteX1" fmla="*/ 63062 w 1529255"/>
                <a:gd name="connsiteY1" fmla="*/ 207578 h 1334813"/>
                <a:gd name="connsiteX2" fmla="*/ 173420 w 1529255"/>
                <a:gd name="connsiteY2" fmla="*/ 270640 h 1334813"/>
                <a:gd name="connsiteX3" fmla="*/ 315310 w 1529255"/>
                <a:gd name="connsiteY3" fmla="*/ 317937 h 1334813"/>
                <a:gd name="connsiteX4" fmla="*/ 599089 w 1529255"/>
                <a:gd name="connsiteY4" fmla="*/ 286406 h 1334813"/>
                <a:gd name="connsiteX5" fmla="*/ 772510 w 1529255"/>
                <a:gd name="connsiteY5" fmla="*/ 223344 h 1334813"/>
                <a:gd name="connsiteX6" fmla="*/ 882869 w 1529255"/>
                <a:gd name="connsiteY6" fmla="*/ 97220 h 1334813"/>
                <a:gd name="connsiteX7" fmla="*/ 1103586 w 1529255"/>
                <a:gd name="connsiteY7" fmla="*/ 2627 h 1334813"/>
                <a:gd name="connsiteX8" fmla="*/ 1308538 w 1529255"/>
                <a:gd name="connsiteY8" fmla="*/ 112985 h 1334813"/>
                <a:gd name="connsiteX9" fmla="*/ 1308538 w 1529255"/>
                <a:gd name="connsiteY9" fmla="*/ 333702 h 1334813"/>
                <a:gd name="connsiteX10" fmla="*/ 1229710 w 1529255"/>
                <a:gd name="connsiteY10" fmla="*/ 822433 h 1334813"/>
                <a:gd name="connsiteX11" fmla="*/ 1261241 w 1529255"/>
                <a:gd name="connsiteY11" fmla="*/ 1232337 h 1334813"/>
                <a:gd name="connsiteX12" fmla="*/ 1481958 w 1529255"/>
                <a:gd name="connsiteY12" fmla="*/ 1326930 h 1334813"/>
                <a:gd name="connsiteX13" fmla="*/ 1529255 w 1529255"/>
                <a:gd name="connsiteY13" fmla="*/ 1279633 h 1334813"/>
                <a:gd name="connsiteX14" fmla="*/ 1513489 w 1529255"/>
                <a:gd name="connsiteY14" fmla="*/ 1295399 h 1334813"/>
                <a:gd name="connsiteX0" fmla="*/ 0 w 1529255"/>
                <a:gd name="connsiteY0" fmla="*/ 128751 h 1336058"/>
                <a:gd name="connsiteX1" fmla="*/ 63062 w 1529255"/>
                <a:gd name="connsiteY1" fmla="*/ 207578 h 1336058"/>
                <a:gd name="connsiteX2" fmla="*/ 173420 w 1529255"/>
                <a:gd name="connsiteY2" fmla="*/ 270640 h 1336058"/>
                <a:gd name="connsiteX3" fmla="*/ 315310 w 1529255"/>
                <a:gd name="connsiteY3" fmla="*/ 317937 h 1336058"/>
                <a:gd name="connsiteX4" fmla="*/ 599089 w 1529255"/>
                <a:gd name="connsiteY4" fmla="*/ 286406 h 1336058"/>
                <a:gd name="connsiteX5" fmla="*/ 772510 w 1529255"/>
                <a:gd name="connsiteY5" fmla="*/ 223344 h 1336058"/>
                <a:gd name="connsiteX6" fmla="*/ 882869 w 1529255"/>
                <a:gd name="connsiteY6" fmla="*/ 97220 h 1336058"/>
                <a:gd name="connsiteX7" fmla="*/ 1103586 w 1529255"/>
                <a:gd name="connsiteY7" fmla="*/ 2627 h 1336058"/>
                <a:gd name="connsiteX8" fmla="*/ 1308538 w 1529255"/>
                <a:gd name="connsiteY8" fmla="*/ 112985 h 1336058"/>
                <a:gd name="connsiteX9" fmla="*/ 1308538 w 1529255"/>
                <a:gd name="connsiteY9" fmla="*/ 333702 h 1336058"/>
                <a:gd name="connsiteX10" fmla="*/ 1229710 w 1529255"/>
                <a:gd name="connsiteY10" fmla="*/ 822433 h 1336058"/>
                <a:gd name="connsiteX11" fmla="*/ 1261241 w 1529255"/>
                <a:gd name="connsiteY11" fmla="*/ 1232337 h 1336058"/>
                <a:gd name="connsiteX12" fmla="*/ 1481958 w 1529255"/>
                <a:gd name="connsiteY12" fmla="*/ 1326930 h 1336058"/>
                <a:gd name="connsiteX13" fmla="*/ 1529255 w 1529255"/>
                <a:gd name="connsiteY13" fmla="*/ 1279633 h 1336058"/>
                <a:gd name="connsiteX14" fmla="*/ 1505865 w 1529255"/>
                <a:gd name="connsiteY14" fmla="*/ 1336058 h 1336058"/>
                <a:gd name="connsiteX0" fmla="*/ 0 w 1529255"/>
                <a:gd name="connsiteY0" fmla="*/ 128751 h 1336057"/>
                <a:gd name="connsiteX1" fmla="*/ 63062 w 1529255"/>
                <a:gd name="connsiteY1" fmla="*/ 207578 h 1336057"/>
                <a:gd name="connsiteX2" fmla="*/ 173420 w 1529255"/>
                <a:gd name="connsiteY2" fmla="*/ 270640 h 1336057"/>
                <a:gd name="connsiteX3" fmla="*/ 315310 w 1529255"/>
                <a:gd name="connsiteY3" fmla="*/ 317937 h 1336057"/>
                <a:gd name="connsiteX4" fmla="*/ 599089 w 1529255"/>
                <a:gd name="connsiteY4" fmla="*/ 286406 h 1336057"/>
                <a:gd name="connsiteX5" fmla="*/ 772510 w 1529255"/>
                <a:gd name="connsiteY5" fmla="*/ 223344 h 1336057"/>
                <a:gd name="connsiteX6" fmla="*/ 882869 w 1529255"/>
                <a:gd name="connsiteY6" fmla="*/ 97220 h 1336057"/>
                <a:gd name="connsiteX7" fmla="*/ 1103586 w 1529255"/>
                <a:gd name="connsiteY7" fmla="*/ 2627 h 1336057"/>
                <a:gd name="connsiteX8" fmla="*/ 1308538 w 1529255"/>
                <a:gd name="connsiteY8" fmla="*/ 112985 h 1336057"/>
                <a:gd name="connsiteX9" fmla="*/ 1308538 w 1529255"/>
                <a:gd name="connsiteY9" fmla="*/ 333702 h 1336057"/>
                <a:gd name="connsiteX10" fmla="*/ 1229710 w 1529255"/>
                <a:gd name="connsiteY10" fmla="*/ 822433 h 1336057"/>
                <a:gd name="connsiteX11" fmla="*/ 1261241 w 1529255"/>
                <a:gd name="connsiteY11" fmla="*/ 1232337 h 1336057"/>
                <a:gd name="connsiteX12" fmla="*/ 1481958 w 1529255"/>
                <a:gd name="connsiteY12" fmla="*/ 1326930 h 1336057"/>
                <a:gd name="connsiteX13" fmla="*/ 1529255 w 1529255"/>
                <a:gd name="connsiteY13" fmla="*/ 1279633 h 1336057"/>
                <a:gd name="connsiteX14" fmla="*/ 1433857 w 1529255"/>
                <a:gd name="connsiteY14" fmla="*/ 1336057 h 1336057"/>
                <a:gd name="connsiteX0" fmla="*/ 0 w 1577873"/>
                <a:gd name="connsiteY0" fmla="*/ 128751 h 1344217"/>
                <a:gd name="connsiteX1" fmla="*/ 63062 w 1577873"/>
                <a:gd name="connsiteY1" fmla="*/ 207578 h 1344217"/>
                <a:gd name="connsiteX2" fmla="*/ 173420 w 1577873"/>
                <a:gd name="connsiteY2" fmla="*/ 270640 h 1344217"/>
                <a:gd name="connsiteX3" fmla="*/ 315310 w 1577873"/>
                <a:gd name="connsiteY3" fmla="*/ 317937 h 1344217"/>
                <a:gd name="connsiteX4" fmla="*/ 599089 w 1577873"/>
                <a:gd name="connsiteY4" fmla="*/ 286406 h 1344217"/>
                <a:gd name="connsiteX5" fmla="*/ 772510 w 1577873"/>
                <a:gd name="connsiteY5" fmla="*/ 223344 h 1344217"/>
                <a:gd name="connsiteX6" fmla="*/ 882869 w 1577873"/>
                <a:gd name="connsiteY6" fmla="*/ 97220 h 1344217"/>
                <a:gd name="connsiteX7" fmla="*/ 1103586 w 1577873"/>
                <a:gd name="connsiteY7" fmla="*/ 2627 h 1344217"/>
                <a:gd name="connsiteX8" fmla="*/ 1308538 w 1577873"/>
                <a:gd name="connsiteY8" fmla="*/ 112985 h 1344217"/>
                <a:gd name="connsiteX9" fmla="*/ 1308538 w 1577873"/>
                <a:gd name="connsiteY9" fmla="*/ 333702 h 1344217"/>
                <a:gd name="connsiteX10" fmla="*/ 1229710 w 1577873"/>
                <a:gd name="connsiteY10" fmla="*/ 822433 h 1344217"/>
                <a:gd name="connsiteX11" fmla="*/ 1261241 w 1577873"/>
                <a:gd name="connsiteY11" fmla="*/ 1232337 h 1344217"/>
                <a:gd name="connsiteX12" fmla="*/ 1481958 w 1577873"/>
                <a:gd name="connsiteY12" fmla="*/ 1326930 h 1344217"/>
                <a:gd name="connsiteX13" fmla="*/ 1577873 w 1577873"/>
                <a:gd name="connsiteY13" fmla="*/ 1336058 h 1344217"/>
                <a:gd name="connsiteX14" fmla="*/ 1433857 w 1577873"/>
                <a:gd name="connsiteY14" fmla="*/ 1336057 h 134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7873" h="1344217">
                  <a:moveTo>
                    <a:pt x="0" y="128751"/>
                  </a:moveTo>
                  <a:cubicBezTo>
                    <a:pt x="17079" y="156340"/>
                    <a:pt x="34159" y="183930"/>
                    <a:pt x="63062" y="207578"/>
                  </a:cubicBezTo>
                  <a:cubicBezTo>
                    <a:pt x="91965" y="231226"/>
                    <a:pt x="131379" y="252247"/>
                    <a:pt x="173420" y="270640"/>
                  </a:cubicBezTo>
                  <a:cubicBezTo>
                    <a:pt x="215461" y="289033"/>
                    <a:pt x="244365" y="315309"/>
                    <a:pt x="315310" y="317937"/>
                  </a:cubicBezTo>
                  <a:cubicBezTo>
                    <a:pt x="386255" y="320565"/>
                    <a:pt x="522889" y="302171"/>
                    <a:pt x="599089" y="286406"/>
                  </a:cubicBezTo>
                  <a:cubicBezTo>
                    <a:pt x="675289" y="270641"/>
                    <a:pt x="725213" y="254875"/>
                    <a:pt x="772510" y="223344"/>
                  </a:cubicBezTo>
                  <a:cubicBezTo>
                    <a:pt x="819807" y="191813"/>
                    <a:pt x="827690" y="134006"/>
                    <a:pt x="882869" y="97220"/>
                  </a:cubicBezTo>
                  <a:cubicBezTo>
                    <a:pt x="938048" y="60434"/>
                    <a:pt x="1032641" y="0"/>
                    <a:pt x="1103586" y="2627"/>
                  </a:cubicBezTo>
                  <a:cubicBezTo>
                    <a:pt x="1174531" y="5254"/>
                    <a:pt x="1274379" y="57806"/>
                    <a:pt x="1308538" y="112985"/>
                  </a:cubicBezTo>
                  <a:cubicBezTo>
                    <a:pt x="1342697" y="168164"/>
                    <a:pt x="1321676" y="215461"/>
                    <a:pt x="1308538" y="333702"/>
                  </a:cubicBezTo>
                  <a:cubicBezTo>
                    <a:pt x="1295400" y="451943"/>
                    <a:pt x="1237593" y="672661"/>
                    <a:pt x="1229710" y="822433"/>
                  </a:cubicBezTo>
                  <a:cubicBezTo>
                    <a:pt x="1221827" y="972205"/>
                    <a:pt x="1219200" y="1148254"/>
                    <a:pt x="1261241" y="1232337"/>
                  </a:cubicBezTo>
                  <a:cubicBezTo>
                    <a:pt x="1303282" y="1316420"/>
                    <a:pt x="1429186" y="1309643"/>
                    <a:pt x="1481958" y="1326930"/>
                  </a:cubicBezTo>
                  <a:cubicBezTo>
                    <a:pt x="1534730" y="1344217"/>
                    <a:pt x="1577873" y="1336058"/>
                    <a:pt x="1577873" y="1336058"/>
                  </a:cubicBezTo>
                  <a:lnTo>
                    <a:pt x="1433857" y="1336057"/>
                  </a:lnTo>
                </a:path>
              </a:pathLst>
            </a:custGeom>
            <a:noFill/>
            <a:ln w="28575" cap="flat" cmpd="sng" algn="ctr">
              <a:solidFill>
                <a:srgbClr val="CEB966">
                  <a:shade val="48000"/>
                  <a:satMod val="11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1" name="Freeform 92"/>
            <p:cNvSpPr/>
            <p:nvPr/>
          </p:nvSpPr>
          <p:spPr>
            <a:xfrm>
              <a:off x="2806261" y="4335517"/>
              <a:ext cx="324000" cy="220717"/>
            </a:xfrm>
            <a:custGeom>
              <a:avLst/>
              <a:gdLst>
                <a:gd name="connsiteX0" fmla="*/ 0 w 307427"/>
                <a:gd name="connsiteY0" fmla="*/ 63062 h 220717"/>
                <a:gd name="connsiteX1" fmla="*/ 47297 w 307427"/>
                <a:gd name="connsiteY1" fmla="*/ 0 h 220717"/>
                <a:gd name="connsiteX2" fmla="*/ 173421 w 307427"/>
                <a:gd name="connsiteY2" fmla="*/ 63062 h 220717"/>
                <a:gd name="connsiteX3" fmla="*/ 283779 w 307427"/>
                <a:gd name="connsiteY3" fmla="*/ 31531 h 220717"/>
                <a:gd name="connsiteX4" fmla="*/ 283779 w 307427"/>
                <a:gd name="connsiteY4" fmla="*/ 157655 h 220717"/>
                <a:gd name="connsiteX5" fmla="*/ 141890 w 307427"/>
                <a:gd name="connsiteY5" fmla="*/ 204952 h 220717"/>
                <a:gd name="connsiteX6" fmla="*/ 47297 w 307427"/>
                <a:gd name="connsiteY6" fmla="*/ 220717 h 220717"/>
                <a:gd name="connsiteX7" fmla="*/ 47297 w 307427"/>
                <a:gd name="connsiteY7" fmla="*/ 220717 h 220717"/>
                <a:gd name="connsiteX8" fmla="*/ 47297 w 307427"/>
                <a:gd name="connsiteY8" fmla="*/ 220717 h 2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427" h="220717">
                  <a:moveTo>
                    <a:pt x="0" y="63062"/>
                  </a:moveTo>
                  <a:cubicBezTo>
                    <a:pt x="9197" y="31531"/>
                    <a:pt x="18394" y="0"/>
                    <a:pt x="47297" y="0"/>
                  </a:cubicBezTo>
                  <a:cubicBezTo>
                    <a:pt x="76200" y="0"/>
                    <a:pt x="134007" y="57807"/>
                    <a:pt x="173421" y="63062"/>
                  </a:cubicBezTo>
                  <a:cubicBezTo>
                    <a:pt x="212835" y="68317"/>
                    <a:pt x="265386" y="15766"/>
                    <a:pt x="283779" y="31531"/>
                  </a:cubicBezTo>
                  <a:cubicBezTo>
                    <a:pt x="302172" y="47296"/>
                    <a:pt x="307427" y="128752"/>
                    <a:pt x="283779" y="157655"/>
                  </a:cubicBezTo>
                  <a:cubicBezTo>
                    <a:pt x="260131" y="186558"/>
                    <a:pt x="181304" y="194442"/>
                    <a:pt x="141890" y="204952"/>
                  </a:cubicBezTo>
                  <a:cubicBezTo>
                    <a:pt x="102476" y="215462"/>
                    <a:pt x="47297" y="220717"/>
                    <a:pt x="47297" y="220717"/>
                  </a:cubicBezTo>
                  <a:lnTo>
                    <a:pt x="47297" y="220717"/>
                  </a:lnTo>
                  <a:lnTo>
                    <a:pt x="47297" y="220717"/>
                  </a:lnTo>
                </a:path>
              </a:pathLst>
            </a:custGeom>
            <a:solidFill>
              <a:sysClr val="window" lastClr="FFFFFF"/>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2" name="Freeform 96"/>
            <p:cNvSpPr/>
            <p:nvPr/>
          </p:nvSpPr>
          <p:spPr>
            <a:xfrm>
              <a:off x="3513082" y="4009697"/>
              <a:ext cx="375745" cy="449316"/>
            </a:xfrm>
            <a:custGeom>
              <a:avLst/>
              <a:gdLst>
                <a:gd name="connsiteX0" fmla="*/ 2628 w 375745"/>
                <a:gd name="connsiteY0" fmla="*/ 215462 h 449316"/>
                <a:gd name="connsiteX1" fmla="*/ 49925 w 375745"/>
                <a:gd name="connsiteY1" fmla="*/ 73572 h 449316"/>
                <a:gd name="connsiteX2" fmla="*/ 97221 w 375745"/>
                <a:gd name="connsiteY2" fmla="*/ 10510 h 449316"/>
                <a:gd name="connsiteX3" fmla="*/ 239111 w 375745"/>
                <a:gd name="connsiteY3" fmla="*/ 10510 h 449316"/>
                <a:gd name="connsiteX4" fmla="*/ 286408 w 375745"/>
                <a:gd name="connsiteY4" fmla="*/ 73572 h 449316"/>
                <a:gd name="connsiteX5" fmla="*/ 365235 w 375745"/>
                <a:gd name="connsiteY5" fmla="*/ 231227 h 449316"/>
                <a:gd name="connsiteX6" fmla="*/ 223346 w 375745"/>
                <a:gd name="connsiteY6" fmla="*/ 420413 h 449316"/>
                <a:gd name="connsiteX7" fmla="*/ 191815 w 375745"/>
                <a:gd name="connsiteY7" fmla="*/ 404648 h 449316"/>
                <a:gd name="connsiteX8" fmla="*/ 65690 w 375745"/>
                <a:gd name="connsiteY8" fmla="*/ 373117 h 449316"/>
                <a:gd name="connsiteX9" fmla="*/ 34159 w 375745"/>
                <a:gd name="connsiteY9" fmla="*/ 294289 h 449316"/>
                <a:gd name="connsiteX10" fmla="*/ 2628 w 375745"/>
                <a:gd name="connsiteY10" fmla="*/ 215462 h 4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5745" h="449316">
                  <a:moveTo>
                    <a:pt x="2628" y="215462"/>
                  </a:moveTo>
                  <a:cubicBezTo>
                    <a:pt x="5256" y="178676"/>
                    <a:pt x="34160" y="107731"/>
                    <a:pt x="49925" y="73572"/>
                  </a:cubicBezTo>
                  <a:cubicBezTo>
                    <a:pt x="65690" y="39413"/>
                    <a:pt x="65690" y="21020"/>
                    <a:pt x="97221" y="10510"/>
                  </a:cubicBezTo>
                  <a:cubicBezTo>
                    <a:pt x="128752" y="0"/>
                    <a:pt x="207580" y="0"/>
                    <a:pt x="239111" y="10510"/>
                  </a:cubicBezTo>
                  <a:cubicBezTo>
                    <a:pt x="270642" y="21020"/>
                    <a:pt x="265387" y="36786"/>
                    <a:pt x="286408" y="73572"/>
                  </a:cubicBezTo>
                  <a:cubicBezTo>
                    <a:pt x="307429" y="110358"/>
                    <a:pt x="375745" y="173420"/>
                    <a:pt x="365235" y="231227"/>
                  </a:cubicBezTo>
                  <a:cubicBezTo>
                    <a:pt x="354725" y="289034"/>
                    <a:pt x="252249" y="391510"/>
                    <a:pt x="223346" y="420413"/>
                  </a:cubicBezTo>
                  <a:cubicBezTo>
                    <a:pt x="194443" y="449316"/>
                    <a:pt x="218091" y="412531"/>
                    <a:pt x="191815" y="404648"/>
                  </a:cubicBezTo>
                  <a:cubicBezTo>
                    <a:pt x="165539" y="396765"/>
                    <a:pt x="91966" y="391510"/>
                    <a:pt x="65690" y="373117"/>
                  </a:cubicBezTo>
                  <a:cubicBezTo>
                    <a:pt x="39414" y="354724"/>
                    <a:pt x="42042" y="328448"/>
                    <a:pt x="34159" y="294289"/>
                  </a:cubicBezTo>
                  <a:cubicBezTo>
                    <a:pt x="26276" y="260130"/>
                    <a:pt x="0" y="252248"/>
                    <a:pt x="2628" y="215462"/>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3" name="Freeform 100"/>
            <p:cNvSpPr/>
            <p:nvPr/>
          </p:nvSpPr>
          <p:spPr>
            <a:xfrm>
              <a:off x="3147848" y="4353910"/>
              <a:ext cx="433552" cy="170793"/>
            </a:xfrm>
            <a:custGeom>
              <a:avLst/>
              <a:gdLst>
                <a:gd name="connsiteX0" fmla="*/ 5255 w 433552"/>
                <a:gd name="connsiteY0" fmla="*/ 155028 h 170793"/>
                <a:gd name="connsiteX1" fmla="*/ 21021 w 433552"/>
                <a:gd name="connsiteY1" fmla="*/ 76200 h 170793"/>
                <a:gd name="connsiteX2" fmla="*/ 131380 w 433552"/>
                <a:gd name="connsiteY2" fmla="*/ 44669 h 170793"/>
                <a:gd name="connsiteX3" fmla="*/ 241738 w 433552"/>
                <a:gd name="connsiteY3" fmla="*/ 76200 h 170793"/>
                <a:gd name="connsiteX4" fmla="*/ 289035 w 433552"/>
                <a:gd name="connsiteY4" fmla="*/ 44669 h 170793"/>
                <a:gd name="connsiteX5" fmla="*/ 367862 w 433552"/>
                <a:gd name="connsiteY5" fmla="*/ 13138 h 170793"/>
                <a:gd name="connsiteX6" fmla="*/ 399393 w 433552"/>
                <a:gd name="connsiteY6" fmla="*/ 13138 h 170793"/>
                <a:gd name="connsiteX7" fmla="*/ 430924 w 433552"/>
                <a:gd name="connsiteY7" fmla="*/ 91966 h 170793"/>
                <a:gd name="connsiteX8" fmla="*/ 415159 w 433552"/>
                <a:gd name="connsiteY8" fmla="*/ 170793 h 1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52" h="170793">
                  <a:moveTo>
                    <a:pt x="5255" y="155028"/>
                  </a:moveTo>
                  <a:cubicBezTo>
                    <a:pt x="2627" y="124810"/>
                    <a:pt x="0" y="94593"/>
                    <a:pt x="21021" y="76200"/>
                  </a:cubicBezTo>
                  <a:cubicBezTo>
                    <a:pt x="42042" y="57807"/>
                    <a:pt x="94594" y="44669"/>
                    <a:pt x="131380" y="44669"/>
                  </a:cubicBezTo>
                  <a:cubicBezTo>
                    <a:pt x="168166" y="44669"/>
                    <a:pt x="215462" y="76200"/>
                    <a:pt x="241738" y="76200"/>
                  </a:cubicBezTo>
                  <a:cubicBezTo>
                    <a:pt x="268014" y="76200"/>
                    <a:pt x="268014" y="55179"/>
                    <a:pt x="289035" y="44669"/>
                  </a:cubicBezTo>
                  <a:cubicBezTo>
                    <a:pt x="310056" y="34159"/>
                    <a:pt x="349469" y="18393"/>
                    <a:pt x="367862" y="13138"/>
                  </a:cubicBezTo>
                  <a:cubicBezTo>
                    <a:pt x="386255" y="7883"/>
                    <a:pt x="388883" y="0"/>
                    <a:pt x="399393" y="13138"/>
                  </a:cubicBezTo>
                  <a:cubicBezTo>
                    <a:pt x="409903" y="26276"/>
                    <a:pt x="428296" y="65690"/>
                    <a:pt x="430924" y="91966"/>
                  </a:cubicBezTo>
                  <a:cubicBezTo>
                    <a:pt x="433552" y="118242"/>
                    <a:pt x="424355" y="144517"/>
                    <a:pt x="415159" y="1707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4" name="Freeform 107"/>
            <p:cNvSpPr/>
            <p:nvPr/>
          </p:nvSpPr>
          <p:spPr>
            <a:xfrm>
              <a:off x="3560380" y="4430110"/>
              <a:ext cx="49923" cy="110359"/>
            </a:xfrm>
            <a:custGeom>
              <a:avLst/>
              <a:gdLst>
                <a:gd name="connsiteX0" fmla="*/ 49923 w 49923"/>
                <a:gd name="connsiteY0" fmla="*/ 0 h 110359"/>
                <a:gd name="connsiteX1" fmla="*/ 2627 w 49923"/>
                <a:gd name="connsiteY1" fmla="*/ 63062 h 110359"/>
                <a:gd name="connsiteX2" fmla="*/ 34158 w 49923"/>
                <a:gd name="connsiteY2" fmla="*/ 110359 h 110359"/>
              </a:gdLst>
              <a:ahLst/>
              <a:cxnLst>
                <a:cxn ang="0">
                  <a:pos x="connsiteX0" y="connsiteY0"/>
                </a:cxn>
                <a:cxn ang="0">
                  <a:pos x="connsiteX1" y="connsiteY1"/>
                </a:cxn>
                <a:cxn ang="0">
                  <a:pos x="connsiteX2" y="connsiteY2"/>
                </a:cxn>
              </a:cxnLst>
              <a:rect l="l" t="t" r="r" b="b"/>
              <a:pathLst>
                <a:path w="49923" h="110359">
                  <a:moveTo>
                    <a:pt x="49923" y="0"/>
                  </a:moveTo>
                  <a:cubicBezTo>
                    <a:pt x="27588" y="22334"/>
                    <a:pt x="5254" y="44669"/>
                    <a:pt x="2627" y="63062"/>
                  </a:cubicBezTo>
                  <a:cubicBezTo>
                    <a:pt x="0" y="81455"/>
                    <a:pt x="17079" y="95907"/>
                    <a:pt x="34158" y="110359"/>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5" name="Freeform 110"/>
            <p:cNvSpPr/>
            <p:nvPr/>
          </p:nvSpPr>
          <p:spPr>
            <a:xfrm>
              <a:off x="3878317" y="4288221"/>
              <a:ext cx="31531" cy="299545"/>
            </a:xfrm>
            <a:custGeom>
              <a:avLst/>
              <a:gdLst>
                <a:gd name="connsiteX0" fmla="*/ 0 w 31531"/>
                <a:gd name="connsiteY0" fmla="*/ 0 h 299545"/>
                <a:gd name="connsiteX1" fmla="*/ 31531 w 31531"/>
                <a:gd name="connsiteY1" fmla="*/ 157655 h 299545"/>
                <a:gd name="connsiteX2" fmla="*/ 0 w 31531"/>
                <a:gd name="connsiteY2" fmla="*/ 299545 h 299545"/>
              </a:gdLst>
              <a:ahLst/>
              <a:cxnLst>
                <a:cxn ang="0">
                  <a:pos x="connsiteX0" y="connsiteY0"/>
                </a:cxn>
                <a:cxn ang="0">
                  <a:pos x="connsiteX1" y="connsiteY1"/>
                </a:cxn>
                <a:cxn ang="0">
                  <a:pos x="connsiteX2" y="connsiteY2"/>
                </a:cxn>
              </a:cxnLst>
              <a:rect l="l" t="t" r="r" b="b"/>
              <a:pathLst>
                <a:path w="31531" h="299545">
                  <a:moveTo>
                    <a:pt x="0" y="0"/>
                  </a:moveTo>
                  <a:cubicBezTo>
                    <a:pt x="15765" y="53865"/>
                    <a:pt x="31531" y="107731"/>
                    <a:pt x="31531" y="157655"/>
                  </a:cubicBezTo>
                  <a:cubicBezTo>
                    <a:pt x="31531" y="207579"/>
                    <a:pt x="15765" y="253562"/>
                    <a:pt x="0" y="299545"/>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6" name="Freeform 118"/>
            <p:cNvSpPr/>
            <p:nvPr/>
          </p:nvSpPr>
          <p:spPr>
            <a:xfrm>
              <a:off x="4206765" y="4367048"/>
              <a:ext cx="18394" cy="173421"/>
            </a:xfrm>
            <a:custGeom>
              <a:avLst/>
              <a:gdLst>
                <a:gd name="connsiteX0" fmla="*/ 18394 w 18394"/>
                <a:gd name="connsiteY0" fmla="*/ 0 h 173421"/>
                <a:gd name="connsiteX1" fmla="*/ 2628 w 18394"/>
                <a:gd name="connsiteY1" fmla="*/ 78828 h 173421"/>
                <a:gd name="connsiteX2" fmla="*/ 2628 w 18394"/>
                <a:gd name="connsiteY2" fmla="*/ 157655 h 173421"/>
                <a:gd name="connsiteX3" fmla="*/ 18394 w 18394"/>
                <a:gd name="connsiteY3" fmla="*/ 173421 h 173421"/>
              </a:gdLst>
              <a:ahLst/>
              <a:cxnLst>
                <a:cxn ang="0">
                  <a:pos x="connsiteX0" y="connsiteY0"/>
                </a:cxn>
                <a:cxn ang="0">
                  <a:pos x="connsiteX1" y="connsiteY1"/>
                </a:cxn>
                <a:cxn ang="0">
                  <a:pos x="connsiteX2" y="connsiteY2"/>
                </a:cxn>
                <a:cxn ang="0">
                  <a:pos x="connsiteX3" y="connsiteY3"/>
                </a:cxn>
              </a:cxnLst>
              <a:rect l="l" t="t" r="r" b="b"/>
              <a:pathLst>
                <a:path w="18394" h="173421">
                  <a:moveTo>
                    <a:pt x="18394" y="0"/>
                  </a:moveTo>
                  <a:cubicBezTo>
                    <a:pt x="11825" y="26276"/>
                    <a:pt x="5256" y="52552"/>
                    <a:pt x="2628" y="78828"/>
                  </a:cubicBezTo>
                  <a:cubicBezTo>
                    <a:pt x="0" y="105104"/>
                    <a:pt x="0" y="141889"/>
                    <a:pt x="2628" y="157655"/>
                  </a:cubicBezTo>
                  <a:cubicBezTo>
                    <a:pt x="5256" y="173421"/>
                    <a:pt x="11825" y="173421"/>
                    <a:pt x="18394" y="173421"/>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7" name="Freeform 120"/>
            <p:cNvSpPr/>
            <p:nvPr/>
          </p:nvSpPr>
          <p:spPr>
            <a:xfrm>
              <a:off x="4698124" y="4382814"/>
              <a:ext cx="15766" cy="63062"/>
            </a:xfrm>
            <a:custGeom>
              <a:avLst/>
              <a:gdLst>
                <a:gd name="connsiteX0" fmla="*/ 15766 w 15766"/>
                <a:gd name="connsiteY0" fmla="*/ 0 h 63062"/>
                <a:gd name="connsiteX1" fmla="*/ 0 w 15766"/>
                <a:gd name="connsiteY1" fmla="*/ 63062 h 63062"/>
              </a:gdLst>
              <a:ahLst/>
              <a:cxnLst>
                <a:cxn ang="0">
                  <a:pos x="connsiteX0" y="connsiteY0"/>
                </a:cxn>
                <a:cxn ang="0">
                  <a:pos x="connsiteX1" y="connsiteY1"/>
                </a:cxn>
              </a:cxnLst>
              <a:rect l="l" t="t" r="r" b="b"/>
              <a:pathLst>
                <a:path w="15766" h="63062">
                  <a:moveTo>
                    <a:pt x="15766" y="0"/>
                  </a:moveTo>
                  <a:lnTo>
                    <a:pt x="0" y="63062"/>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8" name="Freeform 121"/>
            <p:cNvSpPr/>
            <p:nvPr/>
          </p:nvSpPr>
          <p:spPr>
            <a:xfrm>
              <a:off x="4430110" y="4351283"/>
              <a:ext cx="47297" cy="157655"/>
            </a:xfrm>
            <a:custGeom>
              <a:avLst/>
              <a:gdLst>
                <a:gd name="connsiteX0" fmla="*/ 0 w 47297"/>
                <a:gd name="connsiteY0" fmla="*/ 0 h 157655"/>
                <a:gd name="connsiteX1" fmla="*/ 47297 w 47297"/>
                <a:gd name="connsiteY1" fmla="*/ 63062 h 157655"/>
                <a:gd name="connsiteX2" fmla="*/ 0 w 47297"/>
                <a:gd name="connsiteY2" fmla="*/ 157655 h 157655"/>
              </a:gdLst>
              <a:ahLst/>
              <a:cxnLst>
                <a:cxn ang="0">
                  <a:pos x="connsiteX0" y="connsiteY0"/>
                </a:cxn>
                <a:cxn ang="0">
                  <a:pos x="connsiteX1" y="connsiteY1"/>
                </a:cxn>
                <a:cxn ang="0">
                  <a:pos x="connsiteX2" y="connsiteY2"/>
                </a:cxn>
              </a:cxnLst>
              <a:rect l="l" t="t" r="r" b="b"/>
              <a:pathLst>
                <a:path w="47297" h="157655">
                  <a:moveTo>
                    <a:pt x="0" y="0"/>
                  </a:moveTo>
                  <a:cubicBezTo>
                    <a:pt x="23648" y="18393"/>
                    <a:pt x="47297" y="36786"/>
                    <a:pt x="47297" y="63062"/>
                  </a:cubicBezTo>
                  <a:cubicBezTo>
                    <a:pt x="47297" y="89338"/>
                    <a:pt x="23648" y="123496"/>
                    <a:pt x="0" y="157655"/>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69" name="Freeform 122"/>
            <p:cNvSpPr/>
            <p:nvPr/>
          </p:nvSpPr>
          <p:spPr>
            <a:xfrm>
              <a:off x="4556234" y="4351283"/>
              <a:ext cx="47297" cy="157655"/>
            </a:xfrm>
            <a:custGeom>
              <a:avLst/>
              <a:gdLst>
                <a:gd name="connsiteX0" fmla="*/ 47297 w 47297"/>
                <a:gd name="connsiteY0" fmla="*/ 0 h 157655"/>
                <a:gd name="connsiteX1" fmla="*/ 0 w 47297"/>
                <a:gd name="connsiteY1" fmla="*/ 157655 h 157655"/>
              </a:gdLst>
              <a:ahLst/>
              <a:cxnLst>
                <a:cxn ang="0">
                  <a:pos x="connsiteX0" y="connsiteY0"/>
                </a:cxn>
                <a:cxn ang="0">
                  <a:pos x="connsiteX1" y="connsiteY1"/>
                </a:cxn>
              </a:cxnLst>
              <a:rect l="l" t="t" r="r" b="b"/>
              <a:pathLst>
                <a:path w="47297" h="157655">
                  <a:moveTo>
                    <a:pt x="47297" y="0"/>
                  </a:moveTo>
                  <a:lnTo>
                    <a:pt x="0" y="15765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70" name="Freeform 125"/>
            <p:cNvSpPr/>
            <p:nvPr/>
          </p:nvSpPr>
          <p:spPr>
            <a:xfrm>
              <a:off x="4459014" y="4451131"/>
              <a:ext cx="273269" cy="373117"/>
            </a:xfrm>
            <a:custGeom>
              <a:avLst/>
              <a:gdLst>
                <a:gd name="connsiteX0" fmla="*/ 49924 w 273269"/>
                <a:gd name="connsiteY0" fmla="*/ 357352 h 373117"/>
                <a:gd name="connsiteX1" fmla="*/ 2627 w 273269"/>
                <a:gd name="connsiteY1" fmla="*/ 231228 h 373117"/>
                <a:gd name="connsiteX2" fmla="*/ 65689 w 273269"/>
                <a:gd name="connsiteY2" fmla="*/ 73572 h 373117"/>
                <a:gd name="connsiteX3" fmla="*/ 176048 w 273269"/>
                <a:gd name="connsiteY3" fmla="*/ 26276 h 373117"/>
                <a:gd name="connsiteX4" fmla="*/ 223345 w 273269"/>
                <a:gd name="connsiteY4" fmla="*/ 10510 h 373117"/>
                <a:gd name="connsiteX5" fmla="*/ 270641 w 273269"/>
                <a:gd name="connsiteY5" fmla="*/ 89338 h 373117"/>
                <a:gd name="connsiteX6" fmla="*/ 207579 w 273269"/>
                <a:gd name="connsiteY6" fmla="*/ 278524 h 373117"/>
                <a:gd name="connsiteX7" fmla="*/ 144517 w 273269"/>
                <a:gd name="connsiteY7" fmla="*/ 325821 h 373117"/>
                <a:gd name="connsiteX8" fmla="*/ 49924 w 273269"/>
                <a:gd name="connsiteY8" fmla="*/ 357352 h 37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69" h="373117">
                  <a:moveTo>
                    <a:pt x="49924" y="357352"/>
                  </a:moveTo>
                  <a:cubicBezTo>
                    <a:pt x="26276" y="341587"/>
                    <a:pt x="0" y="278525"/>
                    <a:pt x="2627" y="231228"/>
                  </a:cubicBezTo>
                  <a:cubicBezTo>
                    <a:pt x="5255" y="183931"/>
                    <a:pt x="36786" y="107731"/>
                    <a:pt x="65689" y="73572"/>
                  </a:cubicBezTo>
                  <a:cubicBezTo>
                    <a:pt x="94593" y="39413"/>
                    <a:pt x="149772" y="36786"/>
                    <a:pt x="176048" y="26276"/>
                  </a:cubicBezTo>
                  <a:cubicBezTo>
                    <a:pt x="202324" y="15766"/>
                    <a:pt x="207580" y="0"/>
                    <a:pt x="223345" y="10510"/>
                  </a:cubicBezTo>
                  <a:cubicBezTo>
                    <a:pt x="239111" y="21020"/>
                    <a:pt x="273269" y="44669"/>
                    <a:pt x="270641" y="89338"/>
                  </a:cubicBezTo>
                  <a:cubicBezTo>
                    <a:pt x="268013" y="134007"/>
                    <a:pt x="228600" y="239110"/>
                    <a:pt x="207579" y="278524"/>
                  </a:cubicBezTo>
                  <a:cubicBezTo>
                    <a:pt x="186558" y="317938"/>
                    <a:pt x="176048" y="315311"/>
                    <a:pt x="144517" y="325821"/>
                  </a:cubicBezTo>
                  <a:cubicBezTo>
                    <a:pt x="112986" y="336331"/>
                    <a:pt x="73572" y="373117"/>
                    <a:pt x="49924" y="357352"/>
                  </a:cubicBezTo>
                  <a:close/>
                </a:path>
              </a:pathLst>
            </a:cu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ysClr val="window" lastClr="FFFFFF">
                  <a:lumMod val="50000"/>
                </a:sys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71" name="Freeform 126"/>
            <p:cNvSpPr/>
            <p:nvPr/>
          </p:nvSpPr>
          <p:spPr>
            <a:xfrm>
              <a:off x="4477407" y="4445876"/>
              <a:ext cx="0" cy="94593"/>
            </a:xfrm>
            <a:custGeom>
              <a:avLst/>
              <a:gdLst>
                <a:gd name="connsiteX0" fmla="*/ 0 w 0"/>
                <a:gd name="connsiteY0" fmla="*/ 0 h 94593"/>
                <a:gd name="connsiteX1" fmla="*/ 0 w 0"/>
                <a:gd name="connsiteY1" fmla="*/ 94593 h 94593"/>
              </a:gdLst>
              <a:ahLst/>
              <a:cxnLst>
                <a:cxn ang="0">
                  <a:pos x="connsiteX0" y="connsiteY0"/>
                </a:cxn>
                <a:cxn ang="0">
                  <a:pos x="connsiteX1" y="connsiteY1"/>
                </a:cxn>
              </a:cxnLst>
              <a:rect l="l" t="t" r="r" b="b"/>
              <a:pathLst>
                <a:path h="94593">
                  <a:moveTo>
                    <a:pt x="0" y="0"/>
                  </a:moveTo>
                  <a:lnTo>
                    <a:pt x="0" y="9459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72" name="Freeform 128"/>
            <p:cNvSpPr/>
            <p:nvPr/>
          </p:nvSpPr>
          <p:spPr>
            <a:xfrm>
              <a:off x="3917731" y="4398579"/>
              <a:ext cx="55179" cy="173421"/>
            </a:xfrm>
            <a:custGeom>
              <a:avLst/>
              <a:gdLst>
                <a:gd name="connsiteX0" fmla="*/ 23648 w 55179"/>
                <a:gd name="connsiteY0" fmla="*/ 173421 h 173421"/>
                <a:gd name="connsiteX1" fmla="*/ 7883 w 55179"/>
                <a:gd name="connsiteY1" fmla="*/ 63062 h 173421"/>
                <a:gd name="connsiteX2" fmla="*/ 7883 w 55179"/>
                <a:gd name="connsiteY2" fmla="*/ 15766 h 173421"/>
                <a:gd name="connsiteX3" fmla="*/ 55179 w 55179"/>
                <a:gd name="connsiteY3" fmla="*/ 0 h 173421"/>
                <a:gd name="connsiteX4" fmla="*/ 55179 w 55179"/>
                <a:gd name="connsiteY4" fmla="*/ 0 h 17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 h="173421">
                  <a:moveTo>
                    <a:pt x="23648" y="173421"/>
                  </a:moveTo>
                  <a:cubicBezTo>
                    <a:pt x="17079" y="131379"/>
                    <a:pt x="10511" y="89338"/>
                    <a:pt x="7883" y="63062"/>
                  </a:cubicBezTo>
                  <a:cubicBezTo>
                    <a:pt x="5256" y="36786"/>
                    <a:pt x="0" y="26276"/>
                    <a:pt x="7883" y="15766"/>
                  </a:cubicBezTo>
                  <a:cubicBezTo>
                    <a:pt x="15766" y="5256"/>
                    <a:pt x="55179" y="0"/>
                    <a:pt x="55179" y="0"/>
                  </a:cubicBezTo>
                  <a:lnTo>
                    <a:pt x="55179"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smtClean="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63710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a:xfrm>
            <a:off x="4788024" y="1412776"/>
            <a:ext cx="4176464" cy="4824536"/>
          </a:xfrm>
        </p:spPr>
        <p:txBody>
          <a:bodyPr>
            <a:normAutofit/>
          </a:bodyPr>
          <a:lstStyle/>
          <a:p>
            <a:pPr>
              <a:buClr>
                <a:schemeClr val="tx1"/>
              </a:buClr>
            </a:pPr>
            <a:r>
              <a:rPr lang="el-GR" dirty="0" smtClean="0"/>
              <a:t>Στο </a:t>
            </a:r>
            <a:r>
              <a:rPr lang="el-GR" b="1" dirty="0" smtClean="0"/>
              <a:t>οριζόντιο επίπεδο</a:t>
            </a:r>
            <a:r>
              <a:rPr lang="el-GR" dirty="0" smtClean="0"/>
              <a:t>, η κάτω γνάθος δύναται  να πραγματοποιεί περιστροφή γύρω από διάφορους κατακόρυφους άξονες.  </a:t>
            </a:r>
            <a:endParaRPr lang="en-GB" dirty="0" smtClean="0"/>
          </a:p>
          <a:p>
            <a:pPr>
              <a:buClr>
                <a:schemeClr val="tx1"/>
              </a:buClr>
            </a:pPr>
            <a:r>
              <a:rPr lang="el-GR" dirty="0" smtClean="0"/>
              <a:t>Η περιστροφή στο οριζόντιο επίπεδο πραγματοποιείται κατά την διάρκεια των πλάγιων κινήσεων της κάτω γνάθου.</a:t>
            </a:r>
          </a:p>
        </p:txBody>
      </p:sp>
      <p:sp>
        <p:nvSpPr>
          <p:cNvPr id="42" name="TextBox 41"/>
          <p:cNvSpPr txBox="1"/>
          <p:nvPr/>
        </p:nvSpPr>
        <p:spPr>
          <a:xfrm>
            <a:off x="71406" y="3143248"/>
            <a:ext cx="430887" cy="1945917"/>
          </a:xfrm>
          <a:prstGeom prst="rect">
            <a:avLst/>
          </a:prstGeom>
          <a:noFill/>
        </p:spPr>
        <p:txBody>
          <a:bodyPr vert="vert270" wrap="none" rtlCol="0">
            <a:spAutoFit/>
          </a:bodyPr>
          <a:lstStyle/>
          <a:p>
            <a:r>
              <a:rPr lang="el-GR" sz="1600" dirty="0" smtClean="0">
                <a:latin typeface="+mn-lt"/>
              </a:rPr>
              <a:t>Κατακόρυφος άξονας</a:t>
            </a:r>
            <a:endParaRPr lang="el-GR" sz="16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grpSp>
        <p:nvGrpSpPr>
          <p:cNvPr id="81" name="Group 38"/>
          <p:cNvGrpSpPr/>
          <p:nvPr/>
        </p:nvGrpSpPr>
        <p:grpSpPr>
          <a:xfrm>
            <a:off x="245790" y="1309058"/>
            <a:ext cx="4294432" cy="5084935"/>
            <a:chOff x="245790" y="1309058"/>
            <a:chExt cx="4294432" cy="5084935"/>
          </a:xfrm>
        </p:grpSpPr>
        <p:sp>
          <p:nvSpPr>
            <p:cNvPr id="82" name="Freeform 9"/>
            <p:cNvSpPr/>
            <p:nvPr/>
          </p:nvSpPr>
          <p:spPr>
            <a:xfrm>
              <a:off x="500034" y="2357430"/>
              <a:ext cx="4040188" cy="3763963"/>
            </a:xfrm>
            <a:custGeom>
              <a:avLst/>
              <a:gdLst>
                <a:gd name="connsiteX0" fmla="*/ 1416268 w 4642944"/>
                <a:gd name="connsiteY0" fmla="*/ 381000 h 4164724"/>
                <a:gd name="connsiteX1" fmla="*/ 1558158 w 4642944"/>
                <a:gd name="connsiteY1" fmla="*/ 743606 h 4164724"/>
                <a:gd name="connsiteX2" fmla="*/ 1558158 w 4642944"/>
                <a:gd name="connsiteY2" fmla="*/ 1453055 h 4164724"/>
                <a:gd name="connsiteX3" fmla="*/ 1558158 w 4642944"/>
                <a:gd name="connsiteY3" fmla="*/ 1831427 h 4164724"/>
                <a:gd name="connsiteX4" fmla="*/ 1731579 w 4642944"/>
                <a:gd name="connsiteY4" fmla="*/ 2020613 h 4164724"/>
                <a:gd name="connsiteX5" fmla="*/ 1715813 w 4642944"/>
                <a:gd name="connsiteY5" fmla="*/ 2162503 h 4164724"/>
                <a:gd name="connsiteX6" fmla="*/ 1952296 w 4642944"/>
                <a:gd name="connsiteY6" fmla="*/ 2335924 h 4164724"/>
                <a:gd name="connsiteX7" fmla="*/ 2078420 w 4642944"/>
                <a:gd name="connsiteY7" fmla="*/ 2225565 h 4164724"/>
                <a:gd name="connsiteX8" fmla="*/ 2094185 w 4642944"/>
                <a:gd name="connsiteY8" fmla="*/ 2398986 h 4164724"/>
                <a:gd name="connsiteX9" fmla="*/ 2283372 w 4642944"/>
                <a:gd name="connsiteY9" fmla="*/ 2493579 h 4164724"/>
                <a:gd name="connsiteX10" fmla="*/ 2409496 w 4642944"/>
                <a:gd name="connsiteY10" fmla="*/ 2414751 h 4164724"/>
                <a:gd name="connsiteX11" fmla="*/ 2425261 w 4642944"/>
                <a:gd name="connsiteY11" fmla="*/ 2367455 h 4164724"/>
                <a:gd name="connsiteX12" fmla="*/ 2472558 w 4642944"/>
                <a:gd name="connsiteY12" fmla="*/ 2556641 h 4164724"/>
                <a:gd name="connsiteX13" fmla="*/ 2819399 w 4642944"/>
                <a:gd name="connsiteY13" fmla="*/ 2651234 h 4164724"/>
                <a:gd name="connsiteX14" fmla="*/ 2866696 w 4642944"/>
                <a:gd name="connsiteY14" fmla="*/ 2525110 h 4164724"/>
                <a:gd name="connsiteX15" fmla="*/ 2913992 w 4642944"/>
                <a:gd name="connsiteY15" fmla="*/ 2682765 h 4164724"/>
                <a:gd name="connsiteX16" fmla="*/ 3024351 w 4642944"/>
                <a:gd name="connsiteY16" fmla="*/ 2714296 h 4164724"/>
                <a:gd name="connsiteX17" fmla="*/ 3150475 w 4642944"/>
                <a:gd name="connsiteY17" fmla="*/ 2635468 h 4164724"/>
                <a:gd name="connsiteX18" fmla="*/ 3182006 w 4642944"/>
                <a:gd name="connsiteY18" fmla="*/ 2777358 h 4164724"/>
                <a:gd name="connsiteX19" fmla="*/ 3308130 w 4642944"/>
                <a:gd name="connsiteY19" fmla="*/ 2824655 h 4164724"/>
                <a:gd name="connsiteX20" fmla="*/ 3450020 w 4642944"/>
                <a:gd name="connsiteY20" fmla="*/ 2667000 h 4164724"/>
                <a:gd name="connsiteX21" fmla="*/ 3481551 w 4642944"/>
                <a:gd name="connsiteY21" fmla="*/ 2698531 h 4164724"/>
                <a:gd name="connsiteX22" fmla="*/ 3481551 w 4642944"/>
                <a:gd name="connsiteY22" fmla="*/ 2840420 h 4164724"/>
                <a:gd name="connsiteX23" fmla="*/ 3654972 w 4642944"/>
                <a:gd name="connsiteY23" fmla="*/ 2871951 h 4164724"/>
                <a:gd name="connsiteX24" fmla="*/ 3828392 w 4642944"/>
                <a:gd name="connsiteY24" fmla="*/ 2667000 h 4164724"/>
                <a:gd name="connsiteX25" fmla="*/ 3859923 w 4642944"/>
                <a:gd name="connsiteY25" fmla="*/ 2603937 h 4164724"/>
                <a:gd name="connsiteX26" fmla="*/ 3859923 w 4642944"/>
                <a:gd name="connsiteY26" fmla="*/ 2856186 h 4164724"/>
                <a:gd name="connsiteX27" fmla="*/ 3875689 w 4642944"/>
                <a:gd name="connsiteY27" fmla="*/ 2777358 h 4164724"/>
                <a:gd name="connsiteX28" fmla="*/ 3954516 w 4642944"/>
                <a:gd name="connsiteY28" fmla="*/ 2887717 h 4164724"/>
                <a:gd name="connsiteX29" fmla="*/ 4096406 w 4642944"/>
                <a:gd name="connsiteY29" fmla="*/ 2698531 h 4164724"/>
                <a:gd name="connsiteX30" fmla="*/ 4127937 w 4642944"/>
                <a:gd name="connsiteY30" fmla="*/ 2808889 h 4164724"/>
                <a:gd name="connsiteX31" fmla="*/ 4190999 w 4642944"/>
                <a:gd name="connsiteY31" fmla="*/ 2887717 h 4164724"/>
                <a:gd name="connsiteX32" fmla="*/ 4285592 w 4642944"/>
                <a:gd name="connsiteY32" fmla="*/ 2714296 h 4164724"/>
                <a:gd name="connsiteX33" fmla="*/ 4301358 w 4642944"/>
                <a:gd name="connsiteY33" fmla="*/ 2824655 h 4164724"/>
                <a:gd name="connsiteX34" fmla="*/ 4348654 w 4642944"/>
                <a:gd name="connsiteY34" fmla="*/ 2856186 h 4164724"/>
                <a:gd name="connsiteX35" fmla="*/ 4459013 w 4642944"/>
                <a:gd name="connsiteY35" fmla="*/ 2714296 h 4164724"/>
                <a:gd name="connsiteX36" fmla="*/ 4474779 w 4642944"/>
                <a:gd name="connsiteY36" fmla="*/ 2808889 h 4164724"/>
                <a:gd name="connsiteX37" fmla="*/ 4569372 w 4642944"/>
                <a:gd name="connsiteY37" fmla="*/ 2730062 h 4164724"/>
                <a:gd name="connsiteX38" fmla="*/ 4553606 w 4642944"/>
                <a:gd name="connsiteY38" fmla="*/ 2730062 h 4164724"/>
                <a:gd name="connsiteX39" fmla="*/ 4616668 w 4642944"/>
                <a:gd name="connsiteY39" fmla="*/ 2745827 h 4164724"/>
                <a:gd name="connsiteX40" fmla="*/ 4616668 w 4642944"/>
                <a:gd name="connsiteY40" fmla="*/ 2887717 h 4164724"/>
                <a:gd name="connsiteX41" fmla="*/ 4459013 w 4642944"/>
                <a:gd name="connsiteY41" fmla="*/ 3108434 h 4164724"/>
                <a:gd name="connsiteX42" fmla="*/ 4380185 w 4642944"/>
                <a:gd name="connsiteY42" fmla="*/ 3486806 h 4164724"/>
                <a:gd name="connsiteX43" fmla="*/ 4474779 w 4642944"/>
                <a:gd name="connsiteY43" fmla="*/ 3802117 h 4164724"/>
                <a:gd name="connsiteX44" fmla="*/ 4222530 w 4642944"/>
                <a:gd name="connsiteY44" fmla="*/ 4054365 h 4164724"/>
                <a:gd name="connsiteX45" fmla="*/ 3970282 w 4642944"/>
                <a:gd name="connsiteY45" fmla="*/ 3991303 h 4164724"/>
                <a:gd name="connsiteX46" fmla="*/ 3781096 w 4642944"/>
                <a:gd name="connsiteY46" fmla="*/ 4133193 h 4164724"/>
                <a:gd name="connsiteX47" fmla="*/ 3371192 w 4642944"/>
                <a:gd name="connsiteY47" fmla="*/ 4117427 h 4164724"/>
                <a:gd name="connsiteX48" fmla="*/ 2472558 w 4642944"/>
                <a:gd name="connsiteY48" fmla="*/ 3849413 h 4164724"/>
                <a:gd name="connsiteX49" fmla="*/ 1589689 w 4642944"/>
                <a:gd name="connsiteY49" fmla="*/ 3313386 h 4164724"/>
                <a:gd name="connsiteX50" fmla="*/ 1179785 w 4642944"/>
                <a:gd name="connsiteY50" fmla="*/ 3061137 h 4164724"/>
                <a:gd name="connsiteX51" fmla="*/ 817179 w 4642944"/>
                <a:gd name="connsiteY51" fmla="*/ 2856186 h 4164724"/>
                <a:gd name="connsiteX52" fmla="*/ 643758 w 4642944"/>
                <a:gd name="connsiteY52" fmla="*/ 2493579 h 4164724"/>
                <a:gd name="connsiteX53" fmla="*/ 580696 w 4642944"/>
                <a:gd name="connsiteY53" fmla="*/ 2178268 h 4164724"/>
                <a:gd name="connsiteX54" fmla="*/ 549165 w 4642944"/>
                <a:gd name="connsiteY54" fmla="*/ 1563413 h 4164724"/>
                <a:gd name="connsiteX55" fmla="*/ 265385 w 4642944"/>
                <a:gd name="connsiteY55" fmla="*/ 712075 h 4164724"/>
                <a:gd name="connsiteX56" fmla="*/ 170792 w 4642944"/>
                <a:gd name="connsiteY56" fmla="*/ 570186 h 4164724"/>
                <a:gd name="connsiteX57" fmla="*/ 60434 w 4642944"/>
                <a:gd name="connsiteY57" fmla="*/ 396765 h 4164724"/>
                <a:gd name="connsiteX58" fmla="*/ 60434 w 4642944"/>
                <a:gd name="connsiteY58" fmla="*/ 128751 h 4164724"/>
                <a:gd name="connsiteX59" fmla="*/ 423041 w 4642944"/>
                <a:gd name="connsiteY59" fmla="*/ 2627 h 4164724"/>
                <a:gd name="connsiteX60" fmla="*/ 722585 w 4642944"/>
                <a:gd name="connsiteY60" fmla="*/ 112986 h 4164724"/>
                <a:gd name="connsiteX61" fmla="*/ 817179 w 4642944"/>
                <a:gd name="connsiteY61" fmla="*/ 239110 h 4164724"/>
                <a:gd name="connsiteX62" fmla="*/ 706820 w 4642944"/>
                <a:gd name="connsiteY62" fmla="*/ 459827 h 4164724"/>
                <a:gd name="connsiteX63" fmla="*/ 675289 w 4642944"/>
                <a:gd name="connsiteY63" fmla="*/ 790903 h 4164724"/>
                <a:gd name="connsiteX64" fmla="*/ 943303 w 4642944"/>
                <a:gd name="connsiteY64" fmla="*/ 932793 h 4164724"/>
                <a:gd name="connsiteX65" fmla="*/ 1179785 w 4642944"/>
                <a:gd name="connsiteY65" fmla="*/ 712075 h 4164724"/>
                <a:gd name="connsiteX66" fmla="*/ 1416268 w 4642944"/>
                <a:gd name="connsiteY66" fmla="*/ 381000 h 416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42944" h="4164724">
                  <a:moveTo>
                    <a:pt x="1416268" y="381000"/>
                  </a:moveTo>
                  <a:cubicBezTo>
                    <a:pt x="1479330" y="386255"/>
                    <a:pt x="1534510" y="564930"/>
                    <a:pt x="1558158" y="743606"/>
                  </a:cubicBezTo>
                  <a:cubicBezTo>
                    <a:pt x="1581806" y="922282"/>
                    <a:pt x="1558158" y="1453055"/>
                    <a:pt x="1558158" y="1453055"/>
                  </a:cubicBezTo>
                  <a:cubicBezTo>
                    <a:pt x="1558158" y="1634358"/>
                    <a:pt x="1529255" y="1736834"/>
                    <a:pt x="1558158" y="1831427"/>
                  </a:cubicBezTo>
                  <a:cubicBezTo>
                    <a:pt x="1587061" y="1926020"/>
                    <a:pt x="1705303" y="1965434"/>
                    <a:pt x="1731579" y="2020613"/>
                  </a:cubicBezTo>
                  <a:cubicBezTo>
                    <a:pt x="1757855" y="2075792"/>
                    <a:pt x="1679027" y="2109951"/>
                    <a:pt x="1715813" y="2162503"/>
                  </a:cubicBezTo>
                  <a:cubicBezTo>
                    <a:pt x="1752599" y="2215055"/>
                    <a:pt x="1891862" y="2325414"/>
                    <a:pt x="1952296" y="2335924"/>
                  </a:cubicBezTo>
                  <a:cubicBezTo>
                    <a:pt x="2012730" y="2346434"/>
                    <a:pt x="2054772" y="2215055"/>
                    <a:pt x="2078420" y="2225565"/>
                  </a:cubicBezTo>
                  <a:cubicBezTo>
                    <a:pt x="2102068" y="2236075"/>
                    <a:pt x="2060026" y="2354317"/>
                    <a:pt x="2094185" y="2398986"/>
                  </a:cubicBezTo>
                  <a:cubicBezTo>
                    <a:pt x="2128344" y="2443655"/>
                    <a:pt x="2230820" y="2490952"/>
                    <a:pt x="2283372" y="2493579"/>
                  </a:cubicBezTo>
                  <a:cubicBezTo>
                    <a:pt x="2335924" y="2496206"/>
                    <a:pt x="2385848" y="2435772"/>
                    <a:pt x="2409496" y="2414751"/>
                  </a:cubicBezTo>
                  <a:cubicBezTo>
                    <a:pt x="2433144" y="2393730"/>
                    <a:pt x="2414751" y="2343807"/>
                    <a:pt x="2425261" y="2367455"/>
                  </a:cubicBezTo>
                  <a:cubicBezTo>
                    <a:pt x="2435771" y="2391103"/>
                    <a:pt x="2406868" y="2509345"/>
                    <a:pt x="2472558" y="2556641"/>
                  </a:cubicBezTo>
                  <a:cubicBezTo>
                    <a:pt x="2538248" y="2603937"/>
                    <a:pt x="2753709" y="2656489"/>
                    <a:pt x="2819399" y="2651234"/>
                  </a:cubicBezTo>
                  <a:cubicBezTo>
                    <a:pt x="2885089" y="2645979"/>
                    <a:pt x="2850931" y="2519855"/>
                    <a:pt x="2866696" y="2525110"/>
                  </a:cubicBezTo>
                  <a:cubicBezTo>
                    <a:pt x="2882461" y="2530365"/>
                    <a:pt x="2887716" y="2651234"/>
                    <a:pt x="2913992" y="2682765"/>
                  </a:cubicBezTo>
                  <a:cubicBezTo>
                    <a:pt x="2940268" y="2714296"/>
                    <a:pt x="2984937" y="2722179"/>
                    <a:pt x="3024351" y="2714296"/>
                  </a:cubicBezTo>
                  <a:cubicBezTo>
                    <a:pt x="3063765" y="2706413"/>
                    <a:pt x="3124199" y="2624958"/>
                    <a:pt x="3150475" y="2635468"/>
                  </a:cubicBezTo>
                  <a:cubicBezTo>
                    <a:pt x="3176751" y="2645978"/>
                    <a:pt x="3155730" y="2745827"/>
                    <a:pt x="3182006" y="2777358"/>
                  </a:cubicBezTo>
                  <a:cubicBezTo>
                    <a:pt x="3208282" y="2808889"/>
                    <a:pt x="3263461" y="2843048"/>
                    <a:pt x="3308130" y="2824655"/>
                  </a:cubicBezTo>
                  <a:cubicBezTo>
                    <a:pt x="3352799" y="2806262"/>
                    <a:pt x="3421117" y="2688021"/>
                    <a:pt x="3450020" y="2667000"/>
                  </a:cubicBezTo>
                  <a:cubicBezTo>
                    <a:pt x="3478923" y="2645979"/>
                    <a:pt x="3476296" y="2669628"/>
                    <a:pt x="3481551" y="2698531"/>
                  </a:cubicBezTo>
                  <a:cubicBezTo>
                    <a:pt x="3486806" y="2727434"/>
                    <a:pt x="3452648" y="2811517"/>
                    <a:pt x="3481551" y="2840420"/>
                  </a:cubicBezTo>
                  <a:cubicBezTo>
                    <a:pt x="3510454" y="2869323"/>
                    <a:pt x="3597165" y="2900854"/>
                    <a:pt x="3654972" y="2871951"/>
                  </a:cubicBezTo>
                  <a:cubicBezTo>
                    <a:pt x="3712779" y="2843048"/>
                    <a:pt x="3794234" y="2711669"/>
                    <a:pt x="3828392" y="2667000"/>
                  </a:cubicBezTo>
                  <a:cubicBezTo>
                    <a:pt x="3862550" y="2622331"/>
                    <a:pt x="3854668" y="2572406"/>
                    <a:pt x="3859923" y="2603937"/>
                  </a:cubicBezTo>
                  <a:cubicBezTo>
                    <a:pt x="3865178" y="2635468"/>
                    <a:pt x="3857295" y="2827283"/>
                    <a:pt x="3859923" y="2856186"/>
                  </a:cubicBezTo>
                  <a:cubicBezTo>
                    <a:pt x="3862551" y="2885089"/>
                    <a:pt x="3859924" y="2772103"/>
                    <a:pt x="3875689" y="2777358"/>
                  </a:cubicBezTo>
                  <a:cubicBezTo>
                    <a:pt x="3891454" y="2782613"/>
                    <a:pt x="3917730" y="2900855"/>
                    <a:pt x="3954516" y="2887717"/>
                  </a:cubicBezTo>
                  <a:cubicBezTo>
                    <a:pt x="3991302" y="2874579"/>
                    <a:pt x="4067503" y="2711669"/>
                    <a:pt x="4096406" y="2698531"/>
                  </a:cubicBezTo>
                  <a:cubicBezTo>
                    <a:pt x="4125309" y="2685393"/>
                    <a:pt x="4112172" y="2777358"/>
                    <a:pt x="4127937" y="2808889"/>
                  </a:cubicBezTo>
                  <a:cubicBezTo>
                    <a:pt x="4143703" y="2840420"/>
                    <a:pt x="4164723" y="2903482"/>
                    <a:pt x="4190999" y="2887717"/>
                  </a:cubicBezTo>
                  <a:cubicBezTo>
                    <a:pt x="4217275" y="2871952"/>
                    <a:pt x="4267199" y="2724806"/>
                    <a:pt x="4285592" y="2714296"/>
                  </a:cubicBezTo>
                  <a:cubicBezTo>
                    <a:pt x="4303985" y="2703786"/>
                    <a:pt x="4290848" y="2801007"/>
                    <a:pt x="4301358" y="2824655"/>
                  </a:cubicBezTo>
                  <a:cubicBezTo>
                    <a:pt x="4311868" y="2848303"/>
                    <a:pt x="4322378" y="2874579"/>
                    <a:pt x="4348654" y="2856186"/>
                  </a:cubicBezTo>
                  <a:cubicBezTo>
                    <a:pt x="4374930" y="2837793"/>
                    <a:pt x="4437992" y="2722179"/>
                    <a:pt x="4459013" y="2714296"/>
                  </a:cubicBezTo>
                  <a:cubicBezTo>
                    <a:pt x="4480034" y="2706413"/>
                    <a:pt x="4456386" y="2806261"/>
                    <a:pt x="4474779" y="2808889"/>
                  </a:cubicBezTo>
                  <a:cubicBezTo>
                    <a:pt x="4493172" y="2811517"/>
                    <a:pt x="4556234" y="2743200"/>
                    <a:pt x="4569372" y="2730062"/>
                  </a:cubicBezTo>
                  <a:cubicBezTo>
                    <a:pt x="4582510" y="2716924"/>
                    <a:pt x="4545723" y="2727435"/>
                    <a:pt x="4553606" y="2730062"/>
                  </a:cubicBezTo>
                  <a:cubicBezTo>
                    <a:pt x="4561489" y="2732689"/>
                    <a:pt x="4606158" y="2719551"/>
                    <a:pt x="4616668" y="2745827"/>
                  </a:cubicBezTo>
                  <a:cubicBezTo>
                    <a:pt x="4627178" y="2772103"/>
                    <a:pt x="4642944" y="2827283"/>
                    <a:pt x="4616668" y="2887717"/>
                  </a:cubicBezTo>
                  <a:cubicBezTo>
                    <a:pt x="4590392" y="2948151"/>
                    <a:pt x="4498427" y="3008586"/>
                    <a:pt x="4459013" y="3108434"/>
                  </a:cubicBezTo>
                  <a:cubicBezTo>
                    <a:pt x="4419599" y="3208282"/>
                    <a:pt x="4377557" y="3371192"/>
                    <a:pt x="4380185" y="3486806"/>
                  </a:cubicBezTo>
                  <a:cubicBezTo>
                    <a:pt x="4382813" y="3602420"/>
                    <a:pt x="4501055" y="3707524"/>
                    <a:pt x="4474779" y="3802117"/>
                  </a:cubicBezTo>
                  <a:cubicBezTo>
                    <a:pt x="4448503" y="3896710"/>
                    <a:pt x="4306613" y="4022834"/>
                    <a:pt x="4222530" y="4054365"/>
                  </a:cubicBezTo>
                  <a:cubicBezTo>
                    <a:pt x="4138447" y="4085896"/>
                    <a:pt x="4043854" y="3978165"/>
                    <a:pt x="3970282" y="3991303"/>
                  </a:cubicBezTo>
                  <a:cubicBezTo>
                    <a:pt x="3896710" y="4004441"/>
                    <a:pt x="3880944" y="4112172"/>
                    <a:pt x="3781096" y="4133193"/>
                  </a:cubicBezTo>
                  <a:cubicBezTo>
                    <a:pt x="3681248" y="4154214"/>
                    <a:pt x="3589282" y="4164724"/>
                    <a:pt x="3371192" y="4117427"/>
                  </a:cubicBezTo>
                  <a:cubicBezTo>
                    <a:pt x="3153102" y="4070130"/>
                    <a:pt x="2769475" y="3983420"/>
                    <a:pt x="2472558" y="3849413"/>
                  </a:cubicBezTo>
                  <a:cubicBezTo>
                    <a:pt x="2175641" y="3715406"/>
                    <a:pt x="1589689" y="3313386"/>
                    <a:pt x="1589689" y="3313386"/>
                  </a:cubicBezTo>
                  <a:cubicBezTo>
                    <a:pt x="1374227" y="3182007"/>
                    <a:pt x="1308537" y="3137337"/>
                    <a:pt x="1179785" y="3061137"/>
                  </a:cubicBezTo>
                  <a:cubicBezTo>
                    <a:pt x="1051033" y="2984937"/>
                    <a:pt x="906517" y="2950779"/>
                    <a:pt x="817179" y="2856186"/>
                  </a:cubicBezTo>
                  <a:cubicBezTo>
                    <a:pt x="727841" y="2761593"/>
                    <a:pt x="683172" y="2606565"/>
                    <a:pt x="643758" y="2493579"/>
                  </a:cubicBezTo>
                  <a:cubicBezTo>
                    <a:pt x="604344" y="2380593"/>
                    <a:pt x="596462" y="2333296"/>
                    <a:pt x="580696" y="2178268"/>
                  </a:cubicBezTo>
                  <a:cubicBezTo>
                    <a:pt x="564931" y="2023240"/>
                    <a:pt x="601717" y="1807779"/>
                    <a:pt x="549165" y="1563413"/>
                  </a:cubicBezTo>
                  <a:cubicBezTo>
                    <a:pt x="496613" y="1319048"/>
                    <a:pt x="328447" y="877613"/>
                    <a:pt x="265385" y="712075"/>
                  </a:cubicBezTo>
                  <a:cubicBezTo>
                    <a:pt x="202323" y="546537"/>
                    <a:pt x="204950" y="622738"/>
                    <a:pt x="170792" y="570186"/>
                  </a:cubicBezTo>
                  <a:cubicBezTo>
                    <a:pt x="136634" y="517634"/>
                    <a:pt x="78827" y="470338"/>
                    <a:pt x="60434" y="396765"/>
                  </a:cubicBezTo>
                  <a:cubicBezTo>
                    <a:pt x="42041" y="323193"/>
                    <a:pt x="0" y="194441"/>
                    <a:pt x="60434" y="128751"/>
                  </a:cubicBezTo>
                  <a:cubicBezTo>
                    <a:pt x="120868" y="63061"/>
                    <a:pt x="312683" y="5254"/>
                    <a:pt x="423041" y="2627"/>
                  </a:cubicBezTo>
                  <a:cubicBezTo>
                    <a:pt x="533399" y="0"/>
                    <a:pt x="656895" y="73572"/>
                    <a:pt x="722585" y="112986"/>
                  </a:cubicBezTo>
                  <a:cubicBezTo>
                    <a:pt x="788275" y="152400"/>
                    <a:pt x="819806" y="181303"/>
                    <a:pt x="817179" y="239110"/>
                  </a:cubicBezTo>
                  <a:cubicBezTo>
                    <a:pt x="814552" y="296917"/>
                    <a:pt x="730468" y="367862"/>
                    <a:pt x="706820" y="459827"/>
                  </a:cubicBezTo>
                  <a:cubicBezTo>
                    <a:pt x="683172" y="551792"/>
                    <a:pt x="635875" y="712075"/>
                    <a:pt x="675289" y="790903"/>
                  </a:cubicBezTo>
                  <a:cubicBezTo>
                    <a:pt x="714703" y="869731"/>
                    <a:pt x="859220" y="945931"/>
                    <a:pt x="943303" y="932793"/>
                  </a:cubicBezTo>
                  <a:cubicBezTo>
                    <a:pt x="1027386" y="919655"/>
                    <a:pt x="1108840" y="804041"/>
                    <a:pt x="1179785" y="712075"/>
                  </a:cubicBezTo>
                  <a:cubicBezTo>
                    <a:pt x="1250730" y="620109"/>
                    <a:pt x="1353206" y="375745"/>
                    <a:pt x="1416268" y="381000"/>
                  </a:cubicBezTo>
                  <a:close/>
                </a:path>
              </a:pathLst>
            </a:custGeom>
            <a:solidFill>
              <a:srgbClr val="CEB966">
                <a:lumMod val="75000"/>
              </a:srgbClr>
            </a:solidFill>
            <a:ln w="381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3" name="Freeform 10"/>
            <p:cNvSpPr/>
            <p:nvPr/>
          </p:nvSpPr>
          <p:spPr>
            <a:xfrm>
              <a:off x="3197510" y="2651897"/>
              <a:ext cx="944311" cy="1890293"/>
            </a:xfrm>
            <a:custGeom>
              <a:avLst/>
              <a:gdLst>
                <a:gd name="connsiteX0" fmla="*/ 953814 w 1085193"/>
                <a:gd name="connsiteY0" fmla="*/ 307428 h 2091558"/>
                <a:gd name="connsiteX1" fmla="*/ 717331 w 1085193"/>
                <a:gd name="connsiteY1" fmla="*/ 748862 h 2091558"/>
                <a:gd name="connsiteX2" fmla="*/ 638503 w 1085193"/>
                <a:gd name="connsiteY2" fmla="*/ 606973 h 2091558"/>
                <a:gd name="connsiteX3" fmla="*/ 701565 w 1085193"/>
                <a:gd name="connsiteY3" fmla="*/ 449317 h 2091558"/>
                <a:gd name="connsiteX4" fmla="*/ 748862 w 1085193"/>
                <a:gd name="connsiteY4" fmla="*/ 228600 h 2091558"/>
                <a:gd name="connsiteX5" fmla="*/ 543910 w 1085193"/>
                <a:gd name="connsiteY5" fmla="*/ 86711 h 2091558"/>
                <a:gd name="connsiteX6" fmla="*/ 323193 w 1085193"/>
                <a:gd name="connsiteY6" fmla="*/ 7883 h 2091558"/>
                <a:gd name="connsiteX7" fmla="*/ 102476 w 1085193"/>
                <a:gd name="connsiteY7" fmla="*/ 39414 h 2091558"/>
                <a:gd name="connsiteX8" fmla="*/ 39414 w 1085193"/>
                <a:gd name="connsiteY8" fmla="*/ 149773 h 2091558"/>
                <a:gd name="connsiteX9" fmla="*/ 23648 w 1085193"/>
                <a:gd name="connsiteY9" fmla="*/ 228600 h 2091558"/>
                <a:gd name="connsiteX10" fmla="*/ 181303 w 1085193"/>
                <a:gd name="connsiteY10" fmla="*/ 433552 h 2091558"/>
                <a:gd name="connsiteX11" fmla="*/ 323193 w 1085193"/>
                <a:gd name="connsiteY11" fmla="*/ 827690 h 2091558"/>
                <a:gd name="connsiteX12" fmla="*/ 323193 w 1085193"/>
                <a:gd name="connsiteY12" fmla="*/ 1079938 h 2091558"/>
                <a:gd name="connsiteX13" fmla="*/ 323193 w 1085193"/>
                <a:gd name="connsiteY13" fmla="*/ 1426780 h 2091558"/>
                <a:gd name="connsiteX14" fmla="*/ 323193 w 1085193"/>
                <a:gd name="connsiteY14" fmla="*/ 1679028 h 2091558"/>
                <a:gd name="connsiteX15" fmla="*/ 275896 w 1085193"/>
                <a:gd name="connsiteY15" fmla="*/ 1947042 h 2091558"/>
                <a:gd name="connsiteX16" fmla="*/ 244365 w 1085193"/>
                <a:gd name="connsiteY16" fmla="*/ 1994338 h 2091558"/>
                <a:gd name="connsiteX17" fmla="*/ 354724 w 1085193"/>
                <a:gd name="connsiteY17" fmla="*/ 2088931 h 2091558"/>
                <a:gd name="connsiteX18" fmla="*/ 417786 w 1085193"/>
                <a:gd name="connsiteY18" fmla="*/ 1978573 h 2091558"/>
                <a:gd name="connsiteX19" fmla="*/ 622738 w 1085193"/>
                <a:gd name="connsiteY19" fmla="*/ 1994338 h 2091558"/>
                <a:gd name="connsiteX20" fmla="*/ 575441 w 1085193"/>
                <a:gd name="connsiteY20" fmla="*/ 1868214 h 2091558"/>
                <a:gd name="connsiteX21" fmla="*/ 575441 w 1085193"/>
                <a:gd name="connsiteY21" fmla="*/ 1883980 h 2091558"/>
                <a:gd name="connsiteX22" fmla="*/ 449317 w 1085193"/>
                <a:gd name="connsiteY22" fmla="*/ 1805152 h 2091558"/>
                <a:gd name="connsiteX23" fmla="*/ 575441 w 1085193"/>
                <a:gd name="connsiteY23" fmla="*/ 1521373 h 2091558"/>
                <a:gd name="connsiteX24" fmla="*/ 701565 w 1085193"/>
                <a:gd name="connsiteY24" fmla="*/ 1505607 h 2091558"/>
                <a:gd name="connsiteX25" fmla="*/ 890752 w 1085193"/>
                <a:gd name="connsiteY25" fmla="*/ 1568669 h 2091558"/>
                <a:gd name="connsiteX26" fmla="*/ 938048 w 1085193"/>
                <a:gd name="connsiteY26" fmla="*/ 1647497 h 2091558"/>
                <a:gd name="connsiteX27" fmla="*/ 922283 w 1085193"/>
                <a:gd name="connsiteY27" fmla="*/ 1395248 h 2091558"/>
                <a:gd name="connsiteX28" fmla="*/ 922283 w 1085193"/>
                <a:gd name="connsiteY28" fmla="*/ 1300655 h 2091558"/>
                <a:gd name="connsiteX29" fmla="*/ 1001110 w 1085193"/>
                <a:gd name="connsiteY29" fmla="*/ 1127235 h 2091558"/>
                <a:gd name="connsiteX30" fmla="*/ 1048407 w 1085193"/>
                <a:gd name="connsiteY30" fmla="*/ 748862 h 2091558"/>
                <a:gd name="connsiteX31" fmla="*/ 1064172 w 1085193"/>
                <a:gd name="connsiteY31" fmla="*/ 370490 h 2091558"/>
                <a:gd name="connsiteX32" fmla="*/ 1064172 w 1085193"/>
                <a:gd name="connsiteY32" fmla="*/ 291662 h 2091558"/>
                <a:gd name="connsiteX33" fmla="*/ 953814 w 1085193"/>
                <a:gd name="connsiteY33" fmla="*/ 307428 h 20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5193" h="2091558">
                  <a:moveTo>
                    <a:pt x="953814" y="307428"/>
                  </a:moveTo>
                  <a:cubicBezTo>
                    <a:pt x="896007" y="383628"/>
                    <a:pt x="769883" y="698938"/>
                    <a:pt x="717331" y="748862"/>
                  </a:cubicBezTo>
                  <a:cubicBezTo>
                    <a:pt x="664779" y="798786"/>
                    <a:pt x="641131" y="656897"/>
                    <a:pt x="638503" y="606973"/>
                  </a:cubicBezTo>
                  <a:cubicBezTo>
                    <a:pt x="635875" y="557049"/>
                    <a:pt x="683172" y="512379"/>
                    <a:pt x="701565" y="449317"/>
                  </a:cubicBezTo>
                  <a:cubicBezTo>
                    <a:pt x="719958" y="386255"/>
                    <a:pt x="775138" y="289034"/>
                    <a:pt x="748862" y="228600"/>
                  </a:cubicBezTo>
                  <a:cubicBezTo>
                    <a:pt x="722586" y="168166"/>
                    <a:pt x="614855" y="123497"/>
                    <a:pt x="543910" y="86711"/>
                  </a:cubicBezTo>
                  <a:cubicBezTo>
                    <a:pt x="472965" y="49925"/>
                    <a:pt x="396765" y="15766"/>
                    <a:pt x="323193" y="7883"/>
                  </a:cubicBezTo>
                  <a:cubicBezTo>
                    <a:pt x="249621" y="0"/>
                    <a:pt x="149772" y="15766"/>
                    <a:pt x="102476" y="39414"/>
                  </a:cubicBezTo>
                  <a:cubicBezTo>
                    <a:pt x="55180" y="63062"/>
                    <a:pt x="52552" y="118242"/>
                    <a:pt x="39414" y="149773"/>
                  </a:cubicBezTo>
                  <a:cubicBezTo>
                    <a:pt x="26276" y="181304"/>
                    <a:pt x="0" y="181304"/>
                    <a:pt x="23648" y="228600"/>
                  </a:cubicBezTo>
                  <a:cubicBezTo>
                    <a:pt x="47296" y="275897"/>
                    <a:pt x="131379" y="333704"/>
                    <a:pt x="181303" y="433552"/>
                  </a:cubicBezTo>
                  <a:cubicBezTo>
                    <a:pt x="231227" y="533400"/>
                    <a:pt x="299545" y="719959"/>
                    <a:pt x="323193" y="827690"/>
                  </a:cubicBezTo>
                  <a:cubicBezTo>
                    <a:pt x="346841" y="935421"/>
                    <a:pt x="323193" y="1079938"/>
                    <a:pt x="323193" y="1079938"/>
                  </a:cubicBezTo>
                  <a:lnTo>
                    <a:pt x="323193" y="1426780"/>
                  </a:lnTo>
                  <a:cubicBezTo>
                    <a:pt x="323193" y="1526628"/>
                    <a:pt x="331076" y="1592318"/>
                    <a:pt x="323193" y="1679028"/>
                  </a:cubicBezTo>
                  <a:cubicBezTo>
                    <a:pt x="315310" y="1765738"/>
                    <a:pt x="289034" y="1894490"/>
                    <a:pt x="275896" y="1947042"/>
                  </a:cubicBezTo>
                  <a:cubicBezTo>
                    <a:pt x="262758" y="1999594"/>
                    <a:pt x="231227" y="1970690"/>
                    <a:pt x="244365" y="1994338"/>
                  </a:cubicBezTo>
                  <a:cubicBezTo>
                    <a:pt x="257503" y="2017986"/>
                    <a:pt x="325821" y="2091558"/>
                    <a:pt x="354724" y="2088931"/>
                  </a:cubicBezTo>
                  <a:cubicBezTo>
                    <a:pt x="383627" y="2086304"/>
                    <a:pt x="373117" y="1994339"/>
                    <a:pt x="417786" y="1978573"/>
                  </a:cubicBezTo>
                  <a:cubicBezTo>
                    <a:pt x="462455" y="1962808"/>
                    <a:pt x="596462" y="2012731"/>
                    <a:pt x="622738" y="1994338"/>
                  </a:cubicBezTo>
                  <a:cubicBezTo>
                    <a:pt x="649014" y="1975945"/>
                    <a:pt x="583324" y="1886607"/>
                    <a:pt x="575441" y="1868214"/>
                  </a:cubicBezTo>
                  <a:cubicBezTo>
                    <a:pt x="567558" y="1849821"/>
                    <a:pt x="596462" y="1894490"/>
                    <a:pt x="575441" y="1883980"/>
                  </a:cubicBezTo>
                  <a:cubicBezTo>
                    <a:pt x="554420" y="1873470"/>
                    <a:pt x="449317" y="1865586"/>
                    <a:pt x="449317" y="1805152"/>
                  </a:cubicBezTo>
                  <a:cubicBezTo>
                    <a:pt x="449317" y="1744718"/>
                    <a:pt x="533400" y="1571297"/>
                    <a:pt x="575441" y="1521373"/>
                  </a:cubicBezTo>
                  <a:cubicBezTo>
                    <a:pt x="617482" y="1471449"/>
                    <a:pt x="649013" y="1497724"/>
                    <a:pt x="701565" y="1505607"/>
                  </a:cubicBezTo>
                  <a:cubicBezTo>
                    <a:pt x="754117" y="1513490"/>
                    <a:pt x="851338" y="1545021"/>
                    <a:pt x="890752" y="1568669"/>
                  </a:cubicBezTo>
                  <a:cubicBezTo>
                    <a:pt x="930166" y="1592317"/>
                    <a:pt x="932793" y="1676401"/>
                    <a:pt x="938048" y="1647497"/>
                  </a:cubicBezTo>
                  <a:cubicBezTo>
                    <a:pt x="943303" y="1618593"/>
                    <a:pt x="924911" y="1453055"/>
                    <a:pt x="922283" y="1395248"/>
                  </a:cubicBezTo>
                  <a:cubicBezTo>
                    <a:pt x="919656" y="1337441"/>
                    <a:pt x="909145" y="1345324"/>
                    <a:pt x="922283" y="1300655"/>
                  </a:cubicBezTo>
                  <a:cubicBezTo>
                    <a:pt x="935421" y="1255986"/>
                    <a:pt x="980089" y="1219200"/>
                    <a:pt x="1001110" y="1127235"/>
                  </a:cubicBezTo>
                  <a:cubicBezTo>
                    <a:pt x="1022131" y="1035270"/>
                    <a:pt x="1037897" y="874986"/>
                    <a:pt x="1048407" y="748862"/>
                  </a:cubicBezTo>
                  <a:cubicBezTo>
                    <a:pt x="1058917" y="622738"/>
                    <a:pt x="1061545" y="446690"/>
                    <a:pt x="1064172" y="370490"/>
                  </a:cubicBezTo>
                  <a:cubicBezTo>
                    <a:pt x="1066800" y="294290"/>
                    <a:pt x="1085193" y="307428"/>
                    <a:pt x="1064172" y="291662"/>
                  </a:cubicBezTo>
                  <a:cubicBezTo>
                    <a:pt x="1043151" y="275896"/>
                    <a:pt x="1011621" y="231228"/>
                    <a:pt x="953814" y="307428"/>
                  </a:cubicBezTo>
                  <a:close/>
                </a:path>
              </a:pathLst>
            </a:custGeom>
            <a:solidFill>
              <a:srgbClr val="CEB966"/>
            </a:solidFill>
            <a:ln w="3810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Freeform 11"/>
            <p:cNvSpPr/>
            <p:nvPr/>
          </p:nvSpPr>
          <p:spPr>
            <a:xfrm>
              <a:off x="2587023" y="4309467"/>
              <a:ext cx="948885" cy="605558"/>
            </a:xfrm>
            <a:custGeom>
              <a:avLst/>
              <a:gdLst>
                <a:gd name="connsiteX0" fmla="*/ 0 w 1090449"/>
                <a:gd name="connsiteY0" fmla="*/ 49924 h 670034"/>
                <a:gd name="connsiteX1" fmla="*/ 47297 w 1090449"/>
                <a:gd name="connsiteY1" fmla="*/ 2627 h 670034"/>
                <a:gd name="connsiteX2" fmla="*/ 126124 w 1090449"/>
                <a:gd name="connsiteY2" fmla="*/ 65689 h 670034"/>
                <a:gd name="connsiteX3" fmla="*/ 268014 w 1090449"/>
                <a:gd name="connsiteY3" fmla="*/ 34158 h 670034"/>
                <a:gd name="connsiteX4" fmla="*/ 378373 w 1090449"/>
                <a:gd name="connsiteY4" fmla="*/ 65689 h 670034"/>
                <a:gd name="connsiteX5" fmla="*/ 409904 w 1090449"/>
                <a:gd name="connsiteY5" fmla="*/ 97220 h 670034"/>
                <a:gd name="connsiteX6" fmla="*/ 488731 w 1090449"/>
                <a:gd name="connsiteY6" fmla="*/ 49924 h 670034"/>
                <a:gd name="connsiteX7" fmla="*/ 567559 w 1090449"/>
                <a:gd name="connsiteY7" fmla="*/ 97220 h 670034"/>
                <a:gd name="connsiteX8" fmla="*/ 599090 w 1090449"/>
                <a:gd name="connsiteY8" fmla="*/ 160282 h 670034"/>
                <a:gd name="connsiteX9" fmla="*/ 693683 w 1090449"/>
                <a:gd name="connsiteY9" fmla="*/ 97220 h 670034"/>
                <a:gd name="connsiteX10" fmla="*/ 788276 w 1090449"/>
                <a:gd name="connsiteY10" fmla="*/ 97220 h 670034"/>
                <a:gd name="connsiteX11" fmla="*/ 819807 w 1090449"/>
                <a:gd name="connsiteY11" fmla="*/ 160282 h 670034"/>
                <a:gd name="connsiteX12" fmla="*/ 819807 w 1090449"/>
                <a:gd name="connsiteY12" fmla="*/ 160282 h 670034"/>
                <a:gd name="connsiteX13" fmla="*/ 725214 w 1090449"/>
                <a:gd name="connsiteY13" fmla="*/ 270641 h 670034"/>
                <a:gd name="connsiteX14" fmla="*/ 725214 w 1090449"/>
                <a:gd name="connsiteY14" fmla="*/ 317937 h 670034"/>
                <a:gd name="connsiteX15" fmla="*/ 725214 w 1090449"/>
                <a:gd name="connsiteY15" fmla="*/ 475592 h 670034"/>
                <a:gd name="connsiteX16" fmla="*/ 725214 w 1090449"/>
                <a:gd name="connsiteY16" fmla="*/ 570186 h 670034"/>
                <a:gd name="connsiteX17" fmla="*/ 772511 w 1090449"/>
                <a:gd name="connsiteY17" fmla="*/ 649013 h 670034"/>
                <a:gd name="connsiteX18" fmla="*/ 898635 w 1090449"/>
                <a:gd name="connsiteY18" fmla="*/ 649013 h 670034"/>
                <a:gd name="connsiteX19" fmla="*/ 930166 w 1090449"/>
                <a:gd name="connsiteY19" fmla="*/ 522889 h 670034"/>
                <a:gd name="connsiteX20" fmla="*/ 930166 w 1090449"/>
                <a:gd name="connsiteY20" fmla="*/ 601717 h 670034"/>
                <a:gd name="connsiteX21" fmla="*/ 1008993 w 1090449"/>
                <a:gd name="connsiteY21" fmla="*/ 459827 h 670034"/>
                <a:gd name="connsiteX22" fmla="*/ 1040524 w 1090449"/>
                <a:gd name="connsiteY22" fmla="*/ 380999 h 670034"/>
                <a:gd name="connsiteX23" fmla="*/ 1087821 w 1090449"/>
                <a:gd name="connsiteY23" fmla="*/ 333703 h 670034"/>
                <a:gd name="connsiteX24" fmla="*/ 1056290 w 1090449"/>
                <a:gd name="connsiteY24" fmla="*/ 254875 h 670034"/>
                <a:gd name="connsiteX25" fmla="*/ 961697 w 1090449"/>
                <a:gd name="connsiteY25" fmla="*/ 144517 h 670034"/>
                <a:gd name="connsiteX26" fmla="*/ 914400 w 1090449"/>
                <a:gd name="connsiteY26" fmla="*/ 144517 h 6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0449" h="670034">
                  <a:moveTo>
                    <a:pt x="0" y="49924"/>
                  </a:moveTo>
                  <a:cubicBezTo>
                    <a:pt x="13138" y="24962"/>
                    <a:pt x="26276" y="0"/>
                    <a:pt x="47297" y="2627"/>
                  </a:cubicBezTo>
                  <a:cubicBezTo>
                    <a:pt x="68318" y="5254"/>
                    <a:pt x="89338" y="60434"/>
                    <a:pt x="126124" y="65689"/>
                  </a:cubicBezTo>
                  <a:cubicBezTo>
                    <a:pt x="162910" y="70944"/>
                    <a:pt x="225973" y="34158"/>
                    <a:pt x="268014" y="34158"/>
                  </a:cubicBezTo>
                  <a:cubicBezTo>
                    <a:pt x="310055" y="34158"/>
                    <a:pt x="354725" y="55179"/>
                    <a:pt x="378373" y="65689"/>
                  </a:cubicBezTo>
                  <a:cubicBezTo>
                    <a:pt x="402021" y="76199"/>
                    <a:pt x="391511" y="99847"/>
                    <a:pt x="409904" y="97220"/>
                  </a:cubicBezTo>
                  <a:cubicBezTo>
                    <a:pt x="428297" y="94593"/>
                    <a:pt x="462455" y="49924"/>
                    <a:pt x="488731" y="49924"/>
                  </a:cubicBezTo>
                  <a:cubicBezTo>
                    <a:pt x="515007" y="49924"/>
                    <a:pt x="549166" y="78827"/>
                    <a:pt x="567559" y="97220"/>
                  </a:cubicBezTo>
                  <a:cubicBezTo>
                    <a:pt x="585952" y="115613"/>
                    <a:pt x="578069" y="160282"/>
                    <a:pt x="599090" y="160282"/>
                  </a:cubicBezTo>
                  <a:cubicBezTo>
                    <a:pt x="620111" y="160282"/>
                    <a:pt x="662152" y="107730"/>
                    <a:pt x="693683" y="97220"/>
                  </a:cubicBezTo>
                  <a:cubicBezTo>
                    <a:pt x="725214" y="86710"/>
                    <a:pt x="767255" y="86710"/>
                    <a:pt x="788276" y="97220"/>
                  </a:cubicBezTo>
                  <a:cubicBezTo>
                    <a:pt x="809297" y="107730"/>
                    <a:pt x="819807" y="160282"/>
                    <a:pt x="819807" y="160282"/>
                  </a:cubicBezTo>
                  <a:lnTo>
                    <a:pt x="819807" y="160282"/>
                  </a:lnTo>
                  <a:cubicBezTo>
                    <a:pt x="804042" y="178675"/>
                    <a:pt x="740979" y="244365"/>
                    <a:pt x="725214" y="270641"/>
                  </a:cubicBezTo>
                  <a:cubicBezTo>
                    <a:pt x="709449" y="296917"/>
                    <a:pt x="725214" y="317937"/>
                    <a:pt x="725214" y="317937"/>
                  </a:cubicBezTo>
                  <a:lnTo>
                    <a:pt x="725214" y="475592"/>
                  </a:lnTo>
                  <a:cubicBezTo>
                    <a:pt x="725214" y="517633"/>
                    <a:pt x="717331" y="541283"/>
                    <a:pt x="725214" y="570186"/>
                  </a:cubicBezTo>
                  <a:cubicBezTo>
                    <a:pt x="733097" y="599089"/>
                    <a:pt x="743608" y="635875"/>
                    <a:pt x="772511" y="649013"/>
                  </a:cubicBezTo>
                  <a:cubicBezTo>
                    <a:pt x="801414" y="662151"/>
                    <a:pt x="872359" y="670034"/>
                    <a:pt x="898635" y="649013"/>
                  </a:cubicBezTo>
                  <a:cubicBezTo>
                    <a:pt x="924911" y="627992"/>
                    <a:pt x="924911" y="530772"/>
                    <a:pt x="930166" y="522889"/>
                  </a:cubicBezTo>
                  <a:cubicBezTo>
                    <a:pt x="935421" y="515006"/>
                    <a:pt x="917028" y="612227"/>
                    <a:pt x="930166" y="601717"/>
                  </a:cubicBezTo>
                  <a:cubicBezTo>
                    <a:pt x="943304" y="591207"/>
                    <a:pt x="990600" y="496613"/>
                    <a:pt x="1008993" y="459827"/>
                  </a:cubicBezTo>
                  <a:cubicBezTo>
                    <a:pt x="1027386" y="423041"/>
                    <a:pt x="1027386" y="402020"/>
                    <a:pt x="1040524" y="380999"/>
                  </a:cubicBezTo>
                  <a:cubicBezTo>
                    <a:pt x="1053662" y="359978"/>
                    <a:pt x="1085193" y="354724"/>
                    <a:pt x="1087821" y="333703"/>
                  </a:cubicBezTo>
                  <a:cubicBezTo>
                    <a:pt x="1090449" y="312682"/>
                    <a:pt x="1077311" y="286406"/>
                    <a:pt x="1056290" y="254875"/>
                  </a:cubicBezTo>
                  <a:cubicBezTo>
                    <a:pt x="1035269" y="223344"/>
                    <a:pt x="985345" y="162910"/>
                    <a:pt x="961697" y="144517"/>
                  </a:cubicBezTo>
                  <a:cubicBezTo>
                    <a:pt x="938049" y="126124"/>
                    <a:pt x="926224" y="135320"/>
                    <a:pt x="914400" y="144517"/>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Freeform 12"/>
            <p:cNvSpPr/>
            <p:nvPr/>
          </p:nvSpPr>
          <p:spPr>
            <a:xfrm>
              <a:off x="1933094" y="4107613"/>
              <a:ext cx="381839" cy="356211"/>
            </a:xfrm>
            <a:custGeom>
              <a:avLst/>
              <a:gdLst>
                <a:gd name="connsiteX0" fmla="*/ 105103 w 438806"/>
                <a:gd name="connsiteY0" fmla="*/ 320566 h 394138"/>
                <a:gd name="connsiteX1" fmla="*/ 26276 w 438806"/>
                <a:gd name="connsiteY1" fmla="*/ 210207 h 394138"/>
                <a:gd name="connsiteX2" fmla="*/ 10510 w 438806"/>
                <a:gd name="connsiteY2" fmla="*/ 131380 h 394138"/>
                <a:gd name="connsiteX3" fmla="*/ 89338 w 438806"/>
                <a:gd name="connsiteY3" fmla="*/ 21021 h 394138"/>
                <a:gd name="connsiteX4" fmla="*/ 168165 w 438806"/>
                <a:gd name="connsiteY4" fmla="*/ 5256 h 394138"/>
                <a:gd name="connsiteX5" fmla="*/ 262758 w 438806"/>
                <a:gd name="connsiteY5" fmla="*/ 36787 h 394138"/>
                <a:gd name="connsiteX6" fmla="*/ 373117 w 438806"/>
                <a:gd name="connsiteY6" fmla="*/ 84083 h 394138"/>
                <a:gd name="connsiteX7" fmla="*/ 436179 w 438806"/>
                <a:gd name="connsiteY7" fmla="*/ 131380 h 394138"/>
                <a:gd name="connsiteX8" fmla="*/ 388882 w 438806"/>
                <a:gd name="connsiteY8" fmla="*/ 210207 h 394138"/>
                <a:gd name="connsiteX9" fmla="*/ 341586 w 438806"/>
                <a:gd name="connsiteY9" fmla="*/ 352097 h 394138"/>
                <a:gd name="connsiteX10" fmla="*/ 183931 w 438806"/>
                <a:gd name="connsiteY10" fmla="*/ 383628 h 394138"/>
                <a:gd name="connsiteX11" fmla="*/ 105103 w 438806"/>
                <a:gd name="connsiteY11" fmla="*/ 320566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806" h="394138">
                  <a:moveTo>
                    <a:pt x="105103" y="320566"/>
                  </a:moveTo>
                  <a:cubicBezTo>
                    <a:pt x="78827" y="291663"/>
                    <a:pt x="42042" y="241738"/>
                    <a:pt x="26276" y="210207"/>
                  </a:cubicBezTo>
                  <a:cubicBezTo>
                    <a:pt x="10511" y="178676"/>
                    <a:pt x="0" y="162911"/>
                    <a:pt x="10510" y="131380"/>
                  </a:cubicBezTo>
                  <a:cubicBezTo>
                    <a:pt x="21020" y="99849"/>
                    <a:pt x="63062" y="42042"/>
                    <a:pt x="89338" y="21021"/>
                  </a:cubicBezTo>
                  <a:cubicBezTo>
                    <a:pt x="115614" y="0"/>
                    <a:pt x="139262" y="2628"/>
                    <a:pt x="168165" y="5256"/>
                  </a:cubicBezTo>
                  <a:cubicBezTo>
                    <a:pt x="197068" y="7884"/>
                    <a:pt x="228599" y="23649"/>
                    <a:pt x="262758" y="36787"/>
                  </a:cubicBezTo>
                  <a:cubicBezTo>
                    <a:pt x="296917" y="49925"/>
                    <a:pt x="344214" y="68318"/>
                    <a:pt x="373117" y="84083"/>
                  </a:cubicBezTo>
                  <a:cubicBezTo>
                    <a:pt x="402021" y="99849"/>
                    <a:pt x="433552" y="110359"/>
                    <a:pt x="436179" y="131380"/>
                  </a:cubicBezTo>
                  <a:cubicBezTo>
                    <a:pt x="438806" y="152401"/>
                    <a:pt x="404647" y="173421"/>
                    <a:pt x="388882" y="210207"/>
                  </a:cubicBezTo>
                  <a:cubicBezTo>
                    <a:pt x="373117" y="246993"/>
                    <a:pt x="375744" y="323194"/>
                    <a:pt x="341586" y="352097"/>
                  </a:cubicBezTo>
                  <a:cubicBezTo>
                    <a:pt x="307428" y="381000"/>
                    <a:pt x="225972" y="394138"/>
                    <a:pt x="183931" y="383628"/>
                  </a:cubicBezTo>
                  <a:cubicBezTo>
                    <a:pt x="141890" y="373118"/>
                    <a:pt x="131379" y="349470"/>
                    <a:pt x="105103" y="320566"/>
                  </a:cubicBezTo>
                  <a:close/>
                </a:path>
              </a:pathLst>
            </a:custGeom>
            <a:solidFill>
              <a:srgbClr val="CEB966">
                <a:lumMod val="20000"/>
                <a:lumOff val="80000"/>
              </a:srgbClr>
            </a:solidFill>
            <a:ln w="952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Freeform 13"/>
            <p:cNvSpPr/>
            <p:nvPr/>
          </p:nvSpPr>
          <p:spPr>
            <a:xfrm>
              <a:off x="3215802" y="4435327"/>
              <a:ext cx="336111" cy="493946"/>
            </a:xfrm>
            <a:custGeom>
              <a:avLst/>
              <a:gdLst>
                <a:gd name="connsiteX0" fmla="*/ 207579 w 386255"/>
                <a:gd name="connsiteY0" fmla="*/ 21021 h 546538"/>
                <a:gd name="connsiteX1" fmla="*/ 128751 w 386255"/>
                <a:gd name="connsiteY1" fmla="*/ 21021 h 546538"/>
                <a:gd name="connsiteX2" fmla="*/ 18393 w 386255"/>
                <a:gd name="connsiteY2" fmla="*/ 99849 h 546538"/>
                <a:gd name="connsiteX3" fmla="*/ 18393 w 386255"/>
                <a:gd name="connsiteY3" fmla="*/ 320566 h 546538"/>
                <a:gd name="connsiteX4" fmla="*/ 34158 w 386255"/>
                <a:gd name="connsiteY4" fmla="*/ 430925 h 546538"/>
                <a:gd name="connsiteX5" fmla="*/ 112986 w 386255"/>
                <a:gd name="connsiteY5" fmla="*/ 541283 h 546538"/>
                <a:gd name="connsiteX6" fmla="*/ 191813 w 386255"/>
                <a:gd name="connsiteY6" fmla="*/ 462456 h 546538"/>
                <a:gd name="connsiteX7" fmla="*/ 302172 w 386255"/>
                <a:gd name="connsiteY7" fmla="*/ 289035 h 546538"/>
                <a:gd name="connsiteX8" fmla="*/ 365234 w 386255"/>
                <a:gd name="connsiteY8" fmla="*/ 210207 h 546538"/>
                <a:gd name="connsiteX9" fmla="*/ 365234 w 386255"/>
                <a:gd name="connsiteY9" fmla="*/ 147145 h 546538"/>
                <a:gd name="connsiteX10" fmla="*/ 207579 w 386255"/>
                <a:gd name="connsiteY10" fmla="*/ 21021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255" h="546538">
                  <a:moveTo>
                    <a:pt x="207579" y="21021"/>
                  </a:moveTo>
                  <a:cubicBezTo>
                    <a:pt x="168165" y="0"/>
                    <a:pt x="160282" y="7883"/>
                    <a:pt x="128751" y="21021"/>
                  </a:cubicBezTo>
                  <a:cubicBezTo>
                    <a:pt x="97220" y="34159"/>
                    <a:pt x="36786" y="49925"/>
                    <a:pt x="18393" y="99849"/>
                  </a:cubicBezTo>
                  <a:cubicBezTo>
                    <a:pt x="0" y="149773"/>
                    <a:pt x="15766" y="265387"/>
                    <a:pt x="18393" y="320566"/>
                  </a:cubicBezTo>
                  <a:cubicBezTo>
                    <a:pt x="21020" y="375745"/>
                    <a:pt x="18393" y="394139"/>
                    <a:pt x="34158" y="430925"/>
                  </a:cubicBezTo>
                  <a:cubicBezTo>
                    <a:pt x="49923" y="467711"/>
                    <a:pt x="86710" y="536028"/>
                    <a:pt x="112986" y="541283"/>
                  </a:cubicBezTo>
                  <a:cubicBezTo>
                    <a:pt x="139262" y="546538"/>
                    <a:pt x="160282" y="504497"/>
                    <a:pt x="191813" y="462456"/>
                  </a:cubicBezTo>
                  <a:cubicBezTo>
                    <a:pt x="223344" y="420415"/>
                    <a:pt x="273269" y="331076"/>
                    <a:pt x="302172" y="289035"/>
                  </a:cubicBezTo>
                  <a:cubicBezTo>
                    <a:pt x="331075" y="246994"/>
                    <a:pt x="354724" y="233855"/>
                    <a:pt x="365234" y="210207"/>
                  </a:cubicBezTo>
                  <a:cubicBezTo>
                    <a:pt x="375744" y="186559"/>
                    <a:pt x="386255" y="178676"/>
                    <a:pt x="365234" y="147145"/>
                  </a:cubicBezTo>
                  <a:cubicBezTo>
                    <a:pt x="344213" y="115614"/>
                    <a:pt x="246993" y="42042"/>
                    <a:pt x="207579" y="21021"/>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14"/>
            <p:cNvSpPr/>
            <p:nvPr/>
          </p:nvSpPr>
          <p:spPr>
            <a:xfrm>
              <a:off x="2966576" y="4421079"/>
              <a:ext cx="258372" cy="396582"/>
            </a:xfrm>
            <a:custGeom>
              <a:avLst/>
              <a:gdLst>
                <a:gd name="connsiteX0" fmla="*/ 194442 w 296918"/>
                <a:gd name="connsiteY0" fmla="*/ 36786 h 438807"/>
                <a:gd name="connsiteX1" fmla="*/ 131380 w 296918"/>
                <a:gd name="connsiteY1" fmla="*/ 5255 h 438807"/>
                <a:gd name="connsiteX2" fmla="*/ 36787 w 296918"/>
                <a:gd name="connsiteY2" fmla="*/ 68317 h 438807"/>
                <a:gd name="connsiteX3" fmla="*/ 5256 w 296918"/>
                <a:gd name="connsiteY3" fmla="*/ 194441 h 438807"/>
                <a:gd name="connsiteX4" fmla="*/ 21021 w 296918"/>
                <a:gd name="connsiteY4" fmla="*/ 399393 h 438807"/>
                <a:gd name="connsiteX5" fmla="*/ 131380 w 296918"/>
                <a:gd name="connsiteY5" fmla="*/ 430924 h 438807"/>
                <a:gd name="connsiteX6" fmla="*/ 210208 w 296918"/>
                <a:gd name="connsiteY6" fmla="*/ 367862 h 438807"/>
                <a:gd name="connsiteX7" fmla="*/ 257504 w 296918"/>
                <a:gd name="connsiteY7" fmla="*/ 273269 h 438807"/>
                <a:gd name="connsiteX8" fmla="*/ 289035 w 296918"/>
                <a:gd name="connsiteY8" fmla="*/ 99848 h 438807"/>
                <a:gd name="connsiteX9" fmla="*/ 289035 w 296918"/>
                <a:gd name="connsiteY9" fmla="*/ 68317 h 438807"/>
                <a:gd name="connsiteX10" fmla="*/ 194442 w 296918"/>
                <a:gd name="connsiteY10" fmla="*/ 36786 h 4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18" h="438807">
                  <a:moveTo>
                    <a:pt x="194442" y="36786"/>
                  </a:moveTo>
                  <a:cubicBezTo>
                    <a:pt x="168166" y="26276"/>
                    <a:pt x="157656" y="0"/>
                    <a:pt x="131380" y="5255"/>
                  </a:cubicBezTo>
                  <a:cubicBezTo>
                    <a:pt x="105104" y="10510"/>
                    <a:pt x="57808" y="36786"/>
                    <a:pt x="36787" y="68317"/>
                  </a:cubicBezTo>
                  <a:cubicBezTo>
                    <a:pt x="15766" y="99848"/>
                    <a:pt x="7884" y="139262"/>
                    <a:pt x="5256" y="194441"/>
                  </a:cubicBezTo>
                  <a:cubicBezTo>
                    <a:pt x="2628" y="249620"/>
                    <a:pt x="0" y="359979"/>
                    <a:pt x="21021" y="399393"/>
                  </a:cubicBezTo>
                  <a:cubicBezTo>
                    <a:pt x="42042" y="438807"/>
                    <a:pt x="99849" y="436179"/>
                    <a:pt x="131380" y="430924"/>
                  </a:cubicBezTo>
                  <a:cubicBezTo>
                    <a:pt x="162911" y="425669"/>
                    <a:pt x="189187" y="394138"/>
                    <a:pt x="210208" y="367862"/>
                  </a:cubicBezTo>
                  <a:cubicBezTo>
                    <a:pt x="231229" y="341586"/>
                    <a:pt x="244366" y="317938"/>
                    <a:pt x="257504" y="273269"/>
                  </a:cubicBezTo>
                  <a:cubicBezTo>
                    <a:pt x="270642" y="228600"/>
                    <a:pt x="283780" y="134007"/>
                    <a:pt x="289035" y="99848"/>
                  </a:cubicBezTo>
                  <a:cubicBezTo>
                    <a:pt x="294290" y="65689"/>
                    <a:pt x="296918" y="81455"/>
                    <a:pt x="289035" y="68317"/>
                  </a:cubicBezTo>
                  <a:cubicBezTo>
                    <a:pt x="281152" y="55179"/>
                    <a:pt x="220718" y="47296"/>
                    <a:pt x="194442" y="36786"/>
                  </a:cubicBezTo>
                  <a:close/>
                </a:path>
              </a:pathLst>
            </a:custGeom>
            <a:solidFill>
              <a:sysClr val="window" lastClr="FFFFFF"/>
            </a:solidFill>
            <a:ln w="9525"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Freeform 15"/>
            <p:cNvSpPr/>
            <p:nvPr/>
          </p:nvSpPr>
          <p:spPr>
            <a:xfrm>
              <a:off x="3122056" y="4378334"/>
              <a:ext cx="205782" cy="90240"/>
            </a:xfrm>
            <a:custGeom>
              <a:avLst/>
              <a:gdLst>
                <a:gd name="connsiteX0" fmla="*/ 0 w 236483"/>
                <a:gd name="connsiteY0" fmla="*/ 68317 h 99848"/>
                <a:gd name="connsiteX1" fmla="*/ 157656 w 236483"/>
                <a:gd name="connsiteY1" fmla="*/ 5255 h 99848"/>
                <a:gd name="connsiteX2" fmla="*/ 236483 w 236483"/>
                <a:gd name="connsiteY2" fmla="*/ 99848 h 99848"/>
                <a:gd name="connsiteX3" fmla="*/ 236483 w 236483"/>
                <a:gd name="connsiteY3" fmla="*/ 99848 h 99848"/>
              </a:gdLst>
              <a:ahLst/>
              <a:cxnLst>
                <a:cxn ang="0">
                  <a:pos x="connsiteX0" y="connsiteY0"/>
                </a:cxn>
                <a:cxn ang="0">
                  <a:pos x="connsiteX1" y="connsiteY1"/>
                </a:cxn>
                <a:cxn ang="0">
                  <a:pos x="connsiteX2" y="connsiteY2"/>
                </a:cxn>
                <a:cxn ang="0">
                  <a:pos x="connsiteX3" y="connsiteY3"/>
                </a:cxn>
              </a:cxnLst>
              <a:rect l="l" t="t" r="r" b="b"/>
              <a:pathLst>
                <a:path w="236483" h="99848">
                  <a:moveTo>
                    <a:pt x="0" y="68317"/>
                  </a:moveTo>
                  <a:cubicBezTo>
                    <a:pt x="59121" y="34158"/>
                    <a:pt x="118242" y="0"/>
                    <a:pt x="157656" y="5255"/>
                  </a:cubicBezTo>
                  <a:cubicBezTo>
                    <a:pt x="197070" y="10510"/>
                    <a:pt x="236483" y="99848"/>
                    <a:pt x="236483" y="99848"/>
                  </a:cubicBezTo>
                  <a:lnTo>
                    <a:pt x="236483" y="998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9" name="Freeform 16"/>
            <p:cNvSpPr/>
            <p:nvPr/>
          </p:nvSpPr>
          <p:spPr>
            <a:xfrm>
              <a:off x="2550440" y="4311841"/>
              <a:ext cx="557898" cy="429828"/>
            </a:xfrm>
            <a:custGeom>
              <a:avLst/>
              <a:gdLst>
                <a:gd name="connsiteX0" fmla="*/ 546538 w 641131"/>
                <a:gd name="connsiteY0" fmla="*/ 157655 h 475593"/>
                <a:gd name="connsiteX1" fmla="*/ 483476 w 641131"/>
                <a:gd name="connsiteY1" fmla="*/ 236483 h 475593"/>
                <a:gd name="connsiteX2" fmla="*/ 451945 w 641131"/>
                <a:gd name="connsiteY2" fmla="*/ 394138 h 475593"/>
                <a:gd name="connsiteX3" fmla="*/ 404648 w 641131"/>
                <a:gd name="connsiteY3" fmla="*/ 472965 h 475593"/>
                <a:gd name="connsiteX4" fmla="*/ 168165 w 641131"/>
                <a:gd name="connsiteY4" fmla="*/ 409903 h 475593"/>
                <a:gd name="connsiteX5" fmla="*/ 26276 w 641131"/>
                <a:gd name="connsiteY5" fmla="*/ 362607 h 475593"/>
                <a:gd name="connsiteX6" fmla="*/ 10510 w 641131"/>
                <a:gd name="connsiteY6" fmla="*/ 236483 h 475593"/>
                <a:gd name="connsiteX7" fmla="*/ 42041 w 641131"/>
                <a:gd name="connsiteY7" fmla="*/ 63062 h 475593"/>
                <a:gd name="connsiteX8" fmla="*/ 57807 w 641131"/>
                <a:gd name="connsiteY8" fmla="*/ 0 h 475593"/>
                <a:gd name="connsiteX9" fmla="*/ 152400 w 641131"/>
                <a:gd name="connsiteY9" fmla="*/ 63062 h 475593"/>
                <a:gd name="connsiteX10" fmla="*/ 357352 w 641131"/>
                <a:gd name="connsiteY10" fmla="*/ 63062 h 475593"/>
                <a:gd name="connsiteX11" fmla="*/ 436179 w 641131"/>
                <a:gd name="connsiteY11" fmla="*/ 94593 h 475593"/>
                <a:gd name="connsiteX12" fmla="*/ 515007 w 641131"/>
                <a:gd name="connsiteY12" fmla="*/ 94593 h 475593"/>
                <a:gd name="connsiteX13" fmla="*/ 515007 w 641131"/>
                <a:gd name="connsiteY13" fmla="*/ 47297 h 475593"/>
                <a:gd name="connsiteX14" fmla="*/ 530772 w 641131"/>
                <a:gd name="connsiteY14" fmla="*/ 78828 h 475593"/>
                <a:gd name="connsiteX15" fmla="*/ 609600 w 641131"/>
                <a:gd name="connsiteY15" fmla="*/ 63062 h 475593"/>
                <a:gd name="connsiteX16" fmla="*/ 641131 w 641131"/>
                <a:gd name="connsiteY16" fmla="*/ 126124 h 475593"/>
                <a:gd name="connsiteX17" fmla="*/ 641131 w 641131"/>
                <a:gd name="connsiteY17" fmla="*/ 126124 h 475593"/>
                <a:gd name="connsiteX18" fmla="*/ 625365 w 641131"/>
                <a:gd name="connsiteY18" fmla="*/ 94593 h 4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1131" h="475593">
                  <a:moveTo>
                    <a:pt x="546538" y="157655"/>
                  </a:moveTo>
                  <a:cubicBezTo>
                    <a:pt x="522889" y="177362"/>
                    <a:pt x="499241" y="197069"/>
                    <a:pt x="483476" y="236483"/>
                  </a:cubicBezTo>
                  <a:cubicBezTo>
                    <a:pt x="467711" y="275897"/>
                    <a:pt x="465083" y="354724"/>
                    <a:pt x="451945" y="394138"/>
                  </a:cubicBezTo>
                  <a:cubicBezTo>
                    <a:pt x="438807" y="433552"/>
                    <a:pt x="451945" y="470338"/>
                    <a:pt x="404648" y="472965"/>
                  </a:cubicBezTo>
                  <a:cubicBezTo>
                    <a:pt x="357351" y="475593"/>
                    <a:pt x="231227" y="428296"/>
                    <a:pt x="168165" y="409903"/>
                  </a:cubicBezTo>
                  <a:cubicBezTo>
                    <a:pt x="105103" y="391510"/>
                    <a:pt x="52552" y="391510"/>
                    <a:pt x="26276" y="362607"/>
                  </a:cubicBezTo>
                  <a:cubicBezTo>
                    <a:pt x="0" y="333704"/>
                    <a:pt x="7883" y="286407"/>
                    <a:pt x="10510" y="236483"/>
                  </a:cubicBezTo>
                  <a:cubicBezTo>
                    <a:pt x="13138" y="186559"/>
                    <a:pt x="34158" y="102476"/>
                    <a:pt x="42041" y="63062"/>
                  </a:cubicBezTo>
                  <a:cubicBezTo>
                    <a:pt x="49924" y="23648"/>
                    <a:pt x="39414" y="0"/>
                    <a:pt x="57807" y="0"/>
                  </a:cubicBezTo>
                  <a:cubicBezTo>
                    <a:pt x="76200" y="0"/>
                    <a:pt x="102476" y="52552"/>
                    <a:pt x="152400" y="63062"/>
                  </a:cubicBezTo>
                  <a:cubicBezTo>
                    <a:pt x="202324" y="73572"/>
                    <a:pt x="310056" y="57807"/>
                    <a:pt x="357352" y="63062"/>
                  </a:cubicBezTo>
                  <a:cubicBezTo>
                    <a:pt x="404649" y="68317"/>
                    <a:pt x="409903" y="89338"/>
                    <a:pt x="436179" y="94593"/>
                  </a:cubicBezTo>
                  <a:cubicBezTo>
                    <a:pt x="462455" y="99848"/>
                    <a:pt x="501869" y="102476"/>
                    <a:pt x="515007" y="94593"/>
                  </a:cubicBezTo>
                  <a:cubicBezTo>
                    <a:pt x="528145" y="86710"/>
                    <a:pt x="512380" y="49924"/>
                    <a:pt x="515007" y="47297"/>
                  </a:cubicBezTo>
                  <a:cubicBezTo>
                    <a:pt x="517634" y="44670"/>
                    <a:pt x="515007" y="76201"/>
                    <a:pt x="530772" y="78828"/>
                  </a:cubicBezTo>
                  <a:cubicBezTo>
                    <a:pt x="546537" y="81455"/>
                    <a:pt x="591207" y="55179"/>
                    <a:pt x="609600" y="63062"/>
                  </a:cubicBezTo>
                  <a:cubicBezTo>
                    <a:pt x="627993" y="70945"/>
                    <a:pt x="641131" y="126124"/>
                    <a:pt x="641131" y="126124"/>
                  </a:cubicBezTo>
                  <a:lnTo>
                    <a:pt x="641131" y="126124"/>
                  </a:lnTo>
                  <a:lnTo>
                    <a:pt x="625365" y="94593"/>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0" name="Freeform 17"/>
            <p:cNvSpPr/>
            <p:nvPr/>
          </p:nvSpPr>
          <p:spPr>
            <a:xfrm>
              <a:off x="2255485" y="4193104"/>
              <a:ext cx="418423" cy="415579"/>
            </a:xfrm>
            <a:custGeom>
              <a:avLst/>
              <a:gdLst>
                <a:gd name="connsiteX0" fmla="*/ 65690 w 480848"/>
                <a:gd name="connsiteY0" fmla="*/ 36786 h 459827"/>
                <a:gd name="connsiteX1" fmla="*/ 112987 w 480848"/>
                <a:gd name="connsiteY1" fmla="*/ 5255 h 459827"/>
                <a:gd name="connsiteX2" fmla="*/ 207580 w 480848"/>
                <a:gd name="connsiteY2" fmla="*/ 68317 h 459827"/>
                <a:gd name="connsiteX3" fmla="*/ 286407 w 480848"/>
                <a:gd name="connsiteY3" fmla="*/ 68317 h 459827"/>
                <a:gd name="connsiteX4" fmla="*/ 333704 w 480848"/>
                <a:gd name="connsiteY4" fmla="*/ 99848 h 459827"/>
                <a:gd name="connsiteX5" fmla="*/ 396766 w 480848"/>
                <a:gd name="connsiteY5" fmla="*/ 84082 h 459827"/>
                <a:gd name="connsiteX6" fmla="*/ 444062 w 480848"/>
                <a:gd name="connsiteY6" fmla="*/ 115613 h 459827"/>
                <a:gd name="connsiteX7" fmla="*/ 475593 w 480848"/>
                <a:gd name="connsiteY7" fmla="*/ 131379 h 459827"/>
                <a:gd name="connsiteX8" fmla="*/ 412531 w 480848"/>
                <a:gd name="connsiteY8" fmla="*/ 147144 h 459827"/>
                <a:gd name="connsiteX9" fmla="*/ 365235 w 480848"/>
                <a:gd name="connsiteY9" fmla="*/ 257503 h 459827"/>
                <a:gd name="connsiteX10" fmla="*/ 302173 w 480848"/>
                <a:gd name="connsiteY10" fmla="*/ 430924 h 459827"/>
                <a:gd name="connsiteX11" fmla="*/ 128752 w 480848"/>
                <a:gd name="connsiteY11" fmla="*/ 430924 h 459827"/>
                <a:gd name="connsiteX12" fmla="*/ 18393 w 480848"/>
                <a:gd name="connsiteY12" fmla="*/ 367862 h 459827"/>
                <a:gd name="connsiteX13" fmla="*/ 18393 w 480848"/>
                <a:gd name="connsiteY13" fmla="*/ 241738 h 459827"/>
                <a:gd name="connsiteX14" fmla="*/ 18393 w 480848"/>
                <a:gd name="connsiteY14" fmla="*/ 147144 h 459827"/>
                <a:gd name="connsiteX15" fmla="*/ 65690 w 480848"/>
                <a:gd name="connsiteY15" fmla="*/ 36786 h 4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848" h="459827">
                  <a:moveTo>
                    <a:pt x="65690" y="36786"/>
                  </a:moveTo>
                  <a:cubicBezTo>
                    <a:pt x="81456" y="13138"/>
                    <a:pt x="89339" y="0"/>
                    <a:pt x="112987" y="5255"/>
                  </a:cubicBezTo>
                  <a:cubicBezTo>
                    <a:pt x="136635" y="10510"/>
                    <a:pt x="178677" y="57807"/>
                    <a:pt x="207580" y="68317"/>
                  </a:cubicBezTo>
                  <a:cubicBezTo>
                    <a:pt x="236483" y="78827"/>
                    <a:pt x="265386" y="63062"/>
                    <a:pt x="286407" y="68317"/>
                  </a:cubicBezTo>
                  <a:cubicBezTo>
                    <a:pt x="307428" y="73572"/>
                    <a:pt x="315311" y="97221"/>
                    <a:pt x="333704" y="99848"/>
                  </a:cubicBezTo>
                  <a:cubicBezTo>
                    <a:pt x="352097" y="102475"/>
                    <a:pt x="378373" y="81455"/>
                    <a:pt x="396766" y="84082"/>
                  </a:cubicBezTo>
                  <a:cubicBezTo>
                    <a:pt x="415159" y="86709"/>
                    <a:pt x="430924" y="107730"/>
                    <a:pt x="444062" y="115613"/>
                  </a:cubicBezTo>
                  <a:cubicBezTo>
                    <a:pt x="457200" y="123496"/>
                    <a:pt x="480848" y="126124"/>
                    <a:pt x="475593" y="131379"/>
                  </a:cubicBezTo>
                  <a:cubicBezTo>
                    <a:pt x="470338" y="136634"/>
                    <a:pt x="430924" y="126123"/>
                    <a:pt x="412531" y="147144"/>
                  </a:cubicBezTo>
                  <a:cubicBezTo>
                    <a:pt x="394138" y="168165"/>
                    <a:pt x="383628" y="210206"/>
                    <a:pt x="365235" y="257503"/>
                  </a:cubicBezTo>
                  <a:cubicBezTo>
                    <a:pt x="346842" y="304800"/>
                    <a:pt x="341587" y="402021"/>
                    <a:pt x="302173" y="430924"/>
                  </a:cubicBezTo>
                  <a:cubicBezTo>
                    <a:pt x="262759" y="459827"/>
                    <a:pt x="176049" y="441434"/>
                    <a:pt x="128752" y="430924"/>
                  </a:cubicBezTo>
                  <a:cubicBezTo>
                    <a:pt x="81455" y="420414"/>
                    <a:pt x="36786" y="399393"/>
                    <a:pt x="18393" y="367862"/>
                  </a:cubicBezTo>
                  <a:cubicBezTo>
                    <a:pt x="0" y="336331"/>
                    <a:pt x="18393" y="241738"/>
                    <a:pt x="18393" y="241738"/>
                  </a:cubicBezTo>
                  <a:cubicBezTo>
                    <a:pt x="18393" y="204952"/>
                    <a:pt x="7883" y="186558"/>
                    <a:pt x="18393" y="147144"/>
                  </a:cubicBezTo>
                  <a:cubicBezTo>
                    <a:pt x="28903" y="107730"/>
                    <a:pt x="49924" y="60434"/>
                    <a:pt x="65690" y="36786"/>
                  </a:cubicBezTo>
                  <a:close/>
                </a:path>
              </a:pathLst>
            </a:custGeom>
            <a:solidFill>
              <a:srgbClr val="CEB966">
                <a:lumMod val="20000"/>
                <a:lumOff val="80000"/>
              </a:srgbClr>
            </a:solidFill>
            <a:ln w="12700" cap="flat" cmpd="sng" algn="ctr">
              <a:solidFill>
                <a:srgbClr val="CEB96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1" name="Freeform 18"/>
            <p:cNvSpPr/>
            <p:nvPr/>
          </p:nvSpPr>
          <p:spPr>
            <a:xfrm>
              <a:off x="3819429" y="4466199"/>
              <a:ext cx="265231" cy="527192"/>
            </a:xfrm>
            <a:custGeom>
              <a:avLst/>
              <a:gdLst>
                <a:gd name="connsiteX0" fmla="*/ 18393 w 304801"/>
                <a:gd name="connsiteY0" fmla="*/ 81455 h 583324"/>
                <a:gd name="connsiteX1" fmla="*/ 18393 w 304801"/>
                <a:gd name="connsiteY1" fmla="*/ 286407 h 583324"/>
                <a:gd name="connsiteX2" fmla="*/ 2628 w 304801"/>
                <a:gd name="connsiteY2" fmla="*/ 396766 h 583324"/>
                <a:gd name="connsiteX3" fmla="*/ 34159 w 304801"/>
                <a:gd name="connsiteY3" fmla="*/ 538655 h 583324"/>
                <a:gd name="connsiteX4" fmla="*/ 144518 w 304801"/>
                <a:gd name="connsiteY4" fmla="*/ 554421 h 583324"/>
                <a:gd name="connsiteX5" fmla="*/ 223345 w 304801"/>
                <a:gd name="connsiteY5" fmla="*/ 365235 h 583324"/>
                <a:gd name="connsiteX6" fmla="*/ 270642 w 304801"/>
                <a:gd name="connsiteY6" fmla="*/ 239110 h 583324"/>
                <a:gd name="connsiteX7" fmla="*/ 302173 w 304801"/>
                <a:gd name="connsiteY7" fmla="*/ 49924 h 583324"/>
                <a:gd name="connsiteX8" fmla="*/ 286407 w 304801"/>
                <a:gd name="connsiteY8" fmla="*/ 2628 h 583324"/>
                <a:gd name="connsiteX9" fmla="*/ 286407 w 304801"/>
                <a:gd name="connsiteY9" fmla="*/ 65690 h 583324"/>
                <a:gd name="connsiteX10" fmla="*/ 239111 w 304801"/>
                <a:gd name="connsiteY10" fmla="*/ 18393 h 583324"/>
                <a:gd name="connsiteX11" fmla="*/ 65690 w 304801"/>
                <a:gd name="connsiteY11" fmla="*/ 18393 h 583324"/>
                <a:gd name="connsiteX12" fmla="*/ 18393 w 304801"/>
                <a:gd name="connsiteY12" fmla="*/ 81455 h 5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1" h="583324">
                  <a:moveTo>
                    <a:pt x="18393" y="81455"/>
                  </a:moveTo>
                  <a:cubicBezTo>
                    <a:pt x="10510" y="126124"/>
                    <a:pt x="21020" y="233855"/>
                    <a:pt x="18393" y="286407"/>
                  </a:cubicBezTo>
                  <a:cubicBezTo>
                    <a:pt x="15766" y="338959"/>
                    <a:pt x="0" y="354725"/>
                    <a:pt x="2628" y="396766"/>
                  </a:cubicBezTo>
                  <a:cubicBezTo>
                    <a:pt x="5256" y="438807"/>
                    <a:pt x="10511" y="512379"/>
                    <a:pt x="34159" y="538655"/>
                  </a:cubicBezTo>
                  <a:cubicBezTo>
                    <a:pt x="57807" y="564931"/>
                    <a:pt x="112987" y="583324"/>
                    <a:pt x="144518" y="554421"/>
                  </a:cubicBezTo>
                  <a:cubicBezTo>
                    <a:pt x="176049" y="525518"/>
                    <a:pt x="202324" y="417787"/>
                    <a:pt x="223345" y="365235"/>
                  </a:cubicBezTo>
                  <a:cubicBezTo>
                    <a:pt x="244366" y="312683"/>
                    <a:pt x="257504" y="291662"/>
                    <a:pt x="270642" y="239110"/>
                  </a:cubicBezTo>
                  <a:cubicBezTo>
                    <a:pt x="283780" y="186558"/>
                    <a:pt x="299546" y="89338"/>
                    <a:pt x="302173" y="49924"/>
                  </a:cubicBezTo>
                  <a:cubicBezTo>
                    <a:pt x="304801" y="10510"/>
                    <a:pt x="289035" y="0"/>
                    <a:pt x="286407" y="2628"/>
                  </a:cubicBezTo>
                  <a:cubicBezTo>
                    <a:pt x="283779" y="5256"/>
                    <a:pt x="294290" y="63063"/>
                    <a:pt x="286407" y="65690"/>
                  </a:cubicBezTo>
                  <a:cubicBezTo>
                    <a:pt x="278524" y="68317"/>
                    <a:pt x="275897" y="26276"/>
                    <a:pt x="239111" y="18393"/>
                  </a:cubicBezTo>
                  <a:cubicBezTo>
                    <a:pt x="202325" y="10510"/>
                    <a:pt x="102476" y="15765"/>
                    <a:pt x="65690" y="18393"/>
                  </a:cubicBezTo>
                  <a:cubicBezTo>
                    <a:pt x="28904" y="21021"/>
                    <a:pt x="26276" y="36786"/>
                    <a:pt x="18393" y="8145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2" name="Freeform 19"/>
            <p:cNvSpPr/>
            <p:nvPr/>
          </p:nvSpPr>
          <p:spPr>
            <a:xfrm>
              <a:off x="4025211" y="4461449"/>
              <a:ext cx="217214" cy="491571"/>
            </a:xfrm>
            <a:custGeom>
              <a:avLst/>
              <a:gdLst>
                <a:gd name="connsiteX0" fmla="*/ 65690 w 249620"/>
                <a:gd name="connsiteY0" fmla="*/ 55179 h 543910"/>
                <a:gd name="connsiteX1" fmla="*/ 176048 w 249620"/>
                <a:gd name="connsiteY1" fmla="*/ 23648 h 543910"/>
                <a:gd name="connsiteX2" fmla="*/ 239110 w 249620"/>
                <a:gd name="connsiteY2" fmla="*/ 23648 h 543910"/>
                <a:gd name="connsiteX3" fmla="*/ 239110 w 249620"/>
                <a:gd name="connsiteY3" fmla="*/ 102476 h 543910"/>
                <a:gd name="connsiteX4" fmla="*/ 207579 w 249620"/>
                <a:gd name="connsiteY4" fmla="*/ 338959 h 543910"/>
                <a:gd name="connsiteX5" fmla="*/ 128752 w 249620"/>
                <a:gd name="connsiteY5" fmla="*/ 512379 h 543910"/>
                <a:gd name="connsiteX6" fmla="*/ 18393 w 249620"/>
                <a:gd name="connsiteY6" fmla="*/ 528145 h 543910"/>
                <a:gd name="connsiteX7" fmla="*/ 18393 w 249620"/>
                <a:gd name="connsiteY7" fmla="*/ 433552 h 543910"/>
                <a:gd name="connsiteX8" fmla="*/ 18393 w 249620"/>
                <a:gd name="connsiteY8" fmla="*/ 354724 h 543910"/>
                <a:gd name="connsiteX9" fmla="*/ 65690 w 249620"/>
                <a:gd name="connsiteY9" fmla="*/ 55179 h 5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620" h="543910">
                  <a:moveTo>
                    <a:pt x="65690" y="55179"/>
                  </a:moveTo>
                  <a:cubicBezTo>
                    <a:pt x="91966" y="0"/>
                    <a:pt x="147145" y="28903"/>
                    <a:pt x="176048" y="23648"/>
                  </a:cubicBezTo>
                  <a:cubicBezTo>
                    <a:pt x="204951" y="18393"/>
                    <a:pt x="228600" y="10510"/>
                    <a:pt x="239110" y="23648"/>
                  </a:cubicBezTo>
                  <a:cubicBezTo>
                    <a:pt x="249620" y="36786"/>
                    <a:pt x="244365" y="49924"/>
                    <a:pt x="239110" y="102476"/>
                  </a:cubicBezTo>
                  <a:cubicBezTo>
                    <a:pt x="233855" y="155028"/>
                    <a:pt x="225972" y="270642"/>
                    <a:pt x="207579" y="338959"/>
                  </a:cubicBezTo>
                  <a:cubicBezTo>
                    <a:pt x="189186" y="407276"/>
                    <a:pt x="160283" y="480848"/>
                    <a:pt x="128752" y="512379"/>
                  </a:cubicBezTo>
                  <a:cubicBezTo>
                    <a:pt x="97221" y="543910"/>
                    <a:pt x="36786" y="541283"/>
                    <a:pt x="18393" y="528145"/>
                  </a:cubicBezTo>
                  <a:cubicBezTo>
                    <a:pt x="0" y="515007"/>
                    <a:pt x="18393" y="433552"/>
                    <a:pt x="18393" y="433552"/>
                  </a:cubicBezTo>
                  <a:cubicBezTo>
                    <a:pt x="18393" y="404649"/>
                    <a:pt x="13138" y="417786"/>
                    <a:pt x="18393" y="354724"/>
                  </a:cubicBezTo>
                  <a:cubicBezTo>
                    <a:pt x="23648" y="291662"/>
                    <a:pt x="39414" y="110358"/>
                    <a:pt x="65690" y="55179"/>
                  </a:cubicBezTo>
                  <a:close/>
                </a:path>
              </a:pathLst>
            </a:custGeom>
            <a:solidFill>
              <a:sysClr val="window" lastClr="FFFFFF"/>
            </a:solidFill>
            <a:ln w="25400" cap="flat" cmpd="sng" algn="ctr">
              <a:solidFill>
                <a:srgbClr val="CEB96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3" name="Freeform 20"/>
            <p:cNvSpPr/>
            <p:nvPr/>
          </p:nvSpPr>
          <p:spPr>
            <a:xfrm>
              <a:off x="4198983" y="4437702"/>
              <a:ext cx="178345" cy="484447"/>
            </a:xfrm>
            <a:custGeom>
              <a:avLst/>
              <a:gdLst>
                <a:gd name="connsiteX0" fmla="*/ 55180 w 204952"/>
                <a:gd name="connsiteY0" fmla="*/ 49924 h 536028"/>
                <a:gd name="connsiteX1" fmla="*/ 181304 w 204952"/>
                <a:gd name="connsiteY1" fmla="*/ 18393 h 536028"/>
                <a:gd name="connsiteX2" fmla="*/ 197070 w 204952"/>
                <a:gd name="connsiteY2" fmla="*/ 65690 h 536028"/>
                <a:gd name="connsiteX3" fmla="*/ 181304 w 204952"/>
                <a:gd name="connsiteY3" fmla="*/ 223345 h 536028"/>
                <a:gd name="connsiteX4" fmla="*/ 149773 w 204952"/>
                <a:gd name="connsiteY4" fmla="*/ 349469 h 536028"/>
                <a:gd name="connsiteX5" fmla="*/ 86711 w 204952"/>
                <a:gd name="connsiteY5" fmla="*/ 491359 h 536028"/>
                <a:gd name="connsiteX6" fmla="*/ 55180 w 204952"/>
                <a:gd name="connsiteY6" fmla="*/ 522890 h 536028"/>
                <a:gd name="connsiteX7" fmla="*/ 7883 w 204952"/>
                <a:gd name="connsiteY7" fmla="*/ 522890 h 536028"/>
                <a:gd name="connsiteX8" fmla="*/ 7883 w 204952"/>
                <a:gd name="connsiteY8" fmla="*/ 444062 h 536028"/>
                <a:gd name="connsiteX9" fmla="*/ 39414 w 204952"/>
                <a:gd name="connsiteY9" fmla="*/ 317938 h 536028"/>
                <a:gd name="connsiteX10" fmla="*/ 55180 w 204952"/>
                <a:gd name="connsiteY10" fmla="*/ 49924 h 53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536028">
                  <a:moveTo>
                    <a:pt x="55180" y="49924"/>
                  </a:moveTo>
                  <a:cubicBezTo>
                    <a:pt x="78828" y="0"/>
                    <a:pt x="157656" y="15765"/>
                    <a:pt x="181304" y="18393"/>
                  </a:cubicBezTo>
                  <a:cubicBezTo>
                    <a:pt x="204952" y="21021"/>
                    <a:pt x="197070" y="31531"/>
                    <a:pt x="197070" y="65690"/>
                  </a:cubicBezTo>
                  <a:cubicBezTo>
                    <a:pt x="197070" y="99849"/>
                    <a:pt x="189187" y="176049"/>
                    <a:pt x="181304" y="223345"/>
                  </a:cubicBezTo>
                  <a:cubicBezTo>
                    <a:pt x="173421" y="270641"/>
                    <a:pt x="165539" y="304800"/>
                    <a:pt x="149773" y="349469"/>
                  </a:cubicBezTo>
                  <a:cubicBezTo>
                    <a:pt x="134008" y="394138"/>
                    <a:pt x="102477" y="462456"/>
                    <a:pt x="86711" y="491359"/>
                  </a:cubicBezTo>
                  <a:cubicBezTo>
                    <a:pt x="70946" y="520263"/>
                    <a:pt x="68318" y="517635"/>
                    <a:pt x="55180" y="522890"/>
                  </a:cubicBezTo>
                  <a:cubicBezTo>
                    <a:pt x="42042" y="528145"/>
                    <a:pt x="15766" y="536028"/>
                    <a:pt x="7883" y="522890"/>
                  </a:cubicBezTo>
                  <a:cubicBezTo>
                    <a:pt x="0" y="509752"/>
                    <a:pt x="2628" y="478221"/>
                    <a:pt x="7883" y="444062"/>
                  </a:cubicBezTo>
                  <a:cubicBezTo>
                    <a:pt x="13138" y="409903"/>
                    <a:pt x="31531" y="383628"/>
                    <a:pt x="39414" y="317938"/>
                  </a:cubicBezTo>
                  <a:cubicBezTo>
                    <a:pt x="47297" y="252248"/>
                    <a:pt x="31532" y="99848"/>
                    <a:pt x="55180" y="49924"/>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4" name="Freeform 21"/>
            <p:cNvSpPr/>
            <p:nvPr/>
          </p:nvSpPr>
          <p:spPr>
            <a:xfrm>
              <a:off x="4336171" y="4394957"/>
              <a:ext cx="139475" cy="498695"/>
            </a:xfrm>
            <a:custGeom>
              <a:avLst/>
              <a:gdLst>
                <a:gd name="connsiteX0" fmla="*/ 23648 w 160283"/>
                <a:gd name="connsiteY0" fmla="*/ 65689 h 551793"/>
                <a:gd name="connsiteX1" fmla="*/ 55179 w 160283"/>
                <a:gd name="connsiteY1" fmla="*/ 191813 h 551793"/>
                <a:gd name="connsiteX2" fmla="*/ 7883 w 160283"/>
                <a:gd name="connsiteY2" fmla="*/ 459827 h 551793"/>
                <a:gd name="connsiteX3" fmla="*/ 7883 w 160283"/>
                <a:gd name="connsiteY3" fmla="*/ 522889 h 551793"/>
                <a:gd name="connsiteX4" fmla="*/ 39414 w 160283"/>
                <a:gd name="connsiteY4" fmla="*/ 538655 h 551793"/>
                <a:gd name="connsiteX5" fmla="*/ 86710 w 160283"/>
                <a:gd name="connsiteY5" fmla="*/ 522889 h 551793"/>
                <a:gd name="connsiteX6" fmla="*/ 102476 w 160283"/>
                <a:gd name="connsiteY6" fmla="*/ 365234 h 551793"/>
                <a:gd name="connsiteX7" fmla="*/ 134007 w 160283"/>
                <a:gd name="connsiteY7" fmla="*/ 176048 h 551793"/>
                <a:gd name="connsiteX8" fmla="*/ 134007 w 160283"/>
                <a:gd name="connsiteY8" fmla="*/ 18393 h 551793"/>
                <a:gd name="connsiteX9" fmla="*/ 23648 w 160283"/>
                <a:gd name="connsiteY9" fmla="*/ 65689 h 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283" h="551793">
                  <a:moveTo>
                    <a:pt x="23648" y="65689"/>
                  </a:moveTo>
                  <a:cubicBezTo>
                    <a:pt x="10510" y="94592"/>
                    <a:pt x="57806" y="126123"/>
                    <a:pt x="55179" y="191813"/>
                  </a:cubicBezTo>
                  <a:cubicBezTo>
                    <a:pt x="52552" y="257503"/>
                    <a:pt x="15766" y="404648"/>
                    <a:pt x="7883" y="459827"/>
                  </a:cubicBezTo>
                  <a:cubicBezTo>
                    <a:pt x="0" y="515006"/>
                    <a:pt x="2628" y="509751"/>
                    <a:pt x="7883" y="522889"/>
                  </a:cubicBezTo>
                  <a:cubicBezTo>
                    <a:pt x="13138" y="536027"/>
                    <a:pt x="26276" y="538655"/>
                    <a:pt x="39414" y="538655"/>
                  </a:cubicBezTo>
                  <a:cubicBezTo>
                    <a:pt x="52552" y="538655"/>
                    <a:pt x="76200" y="551793"/>
                    <a:pt x="86710" y="522889"/>
                  </a:cubicBezTo>
                  <a:cubicBezTo>
                    <a:pt x="97220" y="493985"/>
                    <a:pt x="94593" y="423041"/>
                    <a:pt x="102476" y="365234"/>
                  </a:cubicBezTo>
                  <a:cubicBezTo>
                    <a:pt x="110359" y="307427"/>
                    <a:pt x="128752" y="233855"/>
                    <a:pt x="134007" y="176048"/>
                  </a:cubicBezTo>
                  <a:cubicBezTo>
                    <a:pt x="139262" y="118241"/>
                    <a:pt x="160283" y="36786"/>
                    <a:pt x="134007" y="18393"/>
                  </a:cubicBezTo>
                  <a:cubicBezTo>
                    <a:pt x="107731" y="0"/>
                    <a:pt x="36786" y="36786"/>
                    <a:pt x="23648" y="65689"/>
                  </a:cubicBezTo>
                  <a:close/>
                </a:path>
              </a:pathLst>
            </a:custGeom>
            <a:solidFill>
              <a:srgbClr val="CEB966">
                <a:lumMod val="20000"/>
                <a:lumOff val="80000"/>
              </a:srgbClr>
            </a:solidFill>
            <a:ln w="6350"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5" name="Freeform 22"/>
            <p:cNvSpPr/>
            <p:nvPr/>
          </p:nvSpPr>
          <p:spPr>
            <a:xfrm>
              <a:off x="4418484" y="4383083"/>
              <a:ext cx="109750" cy="493946"/>
            </a:xfrm>
            <a:custGeom>
              <a:avLst/>
              <a:gdLst>
                <a:gd name="connsiteX0" fmla="*/ 70945 w 126124"/>
                <a:gd name="connsiteY0" fmla="*/ 78827 h 546538"/>
                <a:gd name="connsiteX1" fmla="*/ 118241 w 126124"/>
                <a:gd name="connsiteY1" fmla="*/ 220717 h 546538"/>
                <a:gd name="connsiteX2" fmla="*/ 118241 w 126124"/>
                <a:gd name="connsiteY2" fmla="*/ 299544 h 546538"/>
                <a:gd name="connsiteX3" fmla="*/ 86710 w 126124"/>
                <a:gd name="connsiteY3" fmla="*/ 425669 h 546538"/>
                <a:gd name="connsiteX4" fmla="*/ 23648 w 126124"/>
                <a:gd name="connsiteY4" fmla="*/ 536027 h 546538"/>
                <a:gd name="connsiteX5" fmla="*/ 7883 w 126124"/>
                <a:gd name="connsiteY5" fmla="*/ 488731 h 546538"/>
                <a:gd name="connsiteX6" fmla="*/ 70945 w 126124"/>
                <a:gd name="connsiteY6" fmla="*/ 189186 h 546538"/>
                <a:gd name="connsiteX7" fmla="*/ 70945 w 126124"/>
                <a:gd name="connsiteY7" fmla="*/ 0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 h="546538">
                  <a:moveTo>
                    <a:pt x="70945" y="78827"/>
                  </a:moveTo>
                  <a:cubicBezTo>
                    <a:pt x="90651" y="131379"/>
                    <a:pt x="110358" y="183931"/>
                    <a:pt x="118241" y="220717"/>
                  </a:cubicBezTo>
                  <a:cubicBezTo>
                    <a:pt x="126124" y="257503"/>
                    <a:pt x="123496" y="265385"/>
                    <a:pt x="118241" y="299544"/>
                  </a:cubicBezTo>
                  <a:cubicBezTo>
                    <a:pt x="112986" y="333703"/>
                    <a:pt x="102475" y="386255"/>
                    <a:pt x="86710" y="425669"/>
                  </a:cubicBezTo>
                  <a:cubicBezTo>
                    <a:pt x="70945" y="465083"/>
                    <a:pt x="36786" y="525517"/>
                    <a:pt x="23648" y="536027"/>
                  </a:cubicBezTo>
                  <a:cubicBezTo>
                    <a:pt x="10510" y="546537"/>
                    <a:pt x="0" y="546538"/>
                    <a:pt x="7883" y="488731"/>
                  </a:cubicBezTo>
                  <a:cubicBezTo>
                    <a:pt x="15766" y="430924"/>
                    <a:pt x="60435" y="270641"/>
                    <a:pt x="70945" y="189186"/>
                  </a:cubicBezTo>
                  <a:cubicBezTo>
                    <a:pt x="81455" y="107731"/>
                    <a:pt x="76200" y="53865"/>
                    <a:pt x="70945" y="0"/>
                  </a:cubicBez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Freeform 23"/>
            <p:cNvSpPr/>
            <p:nvPr/>
          </p:nvSpPr>
          <p:spPr>
            <a:xfrm>
              <a:off x="3586210" y="4022123"/>
              <a:ext cx="578476" cy="493946"/>
            </a:xfrm>
            <a:custGeom>
              <a:avLst/>
              <a:gdLst>
                <a:gd name="connsiteX0" fmla="*/ 428296 w 664779"/>
                <a:gd name="connsiteY0" fmla="*/ 52551 h 546538"/>
                <a:gd name="connsiteX1" fmla="*/ 317937 w 664779"/>
                <a:gd name="connsiteY1" fmla="*/ 5255 h 546538"/>
                <a:gd name="connsiteX2" fmla="*/ 223344 w 664779"/>
                <a:gd name="connsiteY2" fmla="*/ 21020 h 546538"/>
                <a:gd name="connsiteX3" fmla="*/ 112986 w 664779"/>
                <a:gd name="connsiteY3" fmla="*/ 36786 h 546538"/>
                <a:gd name="connsiteX4" fmla="*/ 34158 w 664779"/>
                <a:gd name="connsiteY4" fmla="*/ 241737 h 546538"/>
                <a:gd name="connsiteX5" fmla="*/ 18393 w 664779"/>
                <a:gd name="connsiteY5" fmla="*/ 336330 h 546538"/>
                <a:gd name="connsiteX6" fmla="*/ 144517 w 664779"/>
                <a:gd name="connsiteY6" fmla="*/ 367862 h 546538"/>
                <a:gd name="connsiteX7" fmla="*/ 160282 w 664779"/>
                <a:gd name="connsiteY7" fmla="*/ 320565 h 546538"/>
                <a:gd name="connsiteX8" fmla="*/ 207579 w 664779"/>
                <a:gd name="connsiteY8" fmla="*/ 194441 h 546538"/>
                <a:gd name="connsiteX9" fmla="*/ 317937 w 664779"/>
                <a:gd name="connsiteY9" fmla="*/ 162910 h 546538"/>
                <a:gd name="connsiteX10" fmla="*/ 349468 w 664779"/>
                <a:gd name="connsiteY10" fmla="*/ 162910 h 546538"/>
                <a:gd name="connsiteX11" fmla="*/ 428296 w 664779"/>
                <a:gd name="connsiteY11" fmla="*/ 115613 h 546538"/>
                <a:gd name="connsiteX12" fmla="*/ 491358 w 664779"/>
                <a:gd name="connsiteY12" fmla="*/ 147144 h 546538"/>
                <a:gd name="connsiteX13" fmla="*/ 554420 w 664779"/>
                <a:gd name="connsiteY13" fmla="*/ 194441 h 546538"/>
                <a:gd name="connsiteX14" fmla="*/ 633248 w 664779"/>
                <a:gd name="connsiteY14" fmla="*/ 225972 h 546538"/>
                <a:gd name="connsiteX15" fmla="*/ 649013 w 664779"/>
                <a:gd name="connsiteY15" fmla="*/ 273268 h 546538"/>
                <a:gd name="connsiteX16" fmla="*/ 538655 w 664779"/>
                <a:gd name="connsiteY16" fmla="*/ 289034 h 546538"/>
                <a:gd name="connsiteX17" fmla="*/ 554420 w 664779"/>
                <a:gd name="connsiteY17" fmla="*/ 289034 h 546538"/>
                <a:gd name="connsiteX18" fmla="*/ 444062 w 664779"/>
                <a:gd name="connsiteY18" fmla="*/ 289034 h 546538"/>
                <a:gd name="connsiteX19" fmla="*/ 396765 w 664779"/>
                <a:gd name="connsiteY19" fmla="*/ 320565 h 546538"/>
                <a:gd name="connsiteX20" fmla="*/ 349468 w 664779"/>
                <a:gd name="connsiteY20" fmla="*/ 446689 h 546538"/>
                <a:gd name="connsiteX21" fmla="*/ 349468 w 664779"/>
                <a:gd name="connsiteY21" fmla="*/ 493986 h 546538"/>
                <a:gd name="connsiteX22" fmla="*/ 223344 w 664779"/>
                <a:gd name="connsiteY22" fmla="*/ 525517 h 546538"/>
                <a:gd name="connsiteX23" fmla="*/ 176048 w 664779"/>
                <a:gd name="connsiteY23" fmla="*/ 367862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779" h="546538">
                  <a:moveTo>
                    <a:pt x="428296" y="52551"/>
                  </a:moveTo>
                  <a:cubicBezTo>
                    <a:pt x="390196" y="31530"/>
                    <a:pt x="352096" y="10510"/>
                    <a:pt x="317937" y="5255"/>
                  </a:cubicBezTo>
                  <a:cubicBezTo>
                    <a:pt x="283778" y="0"/>
                    <a:pt x="257502" y="15765"/>
                    <a:pt x="223344" y="21020"/>
                  </a:cubicBezTo>
                  <a:cubicBezTo>
                    <a:pt x="189186" y="26275"/>
                    <a:pt x="144517" y="0"/>
                    <a:pt x="112986" y="36786"/>
                  </a:cubicBezTo>
                  <a:cubicBezTo>
                    <a:pt x="81455" y="73572"/>
                    <a:pt x="49923" y="191813"/>
                    <a:pt x="34158" y="241737"/>
                  </a:cubicBezTo>
                  <a:cubicBezTo>
                    <a:pt x="18393" y="291661"/>
                    <a:pt x="0" y="315309"/>
                    <a:pt x="18393" y="336330"/>
                  </a:cubicBezTo>
                  <a:cubicBezTo>
                    <a:pt x="36786" y="357351"/>
                    <a:pt x="120869" y="370489"/>
                    <a:pt x="144517" y="367862"/>
                  </a:cubicBezTo>
                  <a:cubicBezTo>
                    <a:pt x="168165" y="365235"/>
                    <a:pt x="149772" y="349469"/>
                    <a:pt x="160282" y="320565"/>
                  </a:cubicBezTo>
                  <a:cubicBezTo>
                    <a:pt x="170792" y="291661"/>
                    <a:pt x="181303" y="220717"/>
                    <a:pt x="207579" y="194441"/>
                  </a:cubicBezTo>
                  <a:cubicBezTo>
                    <a:pt x="233855" y="168165"/>
                    <a:pt x="294289" y="168165"/>
                    <a:pt x="317937" y="162910"/>
                  </a:cubicBezTo>
                  <a:cubicBezTo>
                    <a:pt x="341585" y="157655"/>
                    <a:pt x="331075" y="170793"/>
                    <a:pt x="349468" y="162910"/>
                  </a:cubicBezTo>
                  <a:cubicBezTo>
                    <a:pt x="367861" y="155027"/>
                    <a:pt x="404648" y="118241"/>
                    <a:pt x="428296" y="115613"/>
                  </a:cubicBezTo>
                  <a:cubicBezTo>
                    <a:pt x="451944" y="112985"/>
                    <a:pt x="470337" y="134006"/>
                    <a:pt x="491358" y="147144"/>
                  </a:cubicBezTo>
                  <a:cubicBezTo>
                    <a:pt x="512379" y="160282"/>
                    <a:pt x="530772" y="181303"/>
                    <a:pt x="554420" y="194441"/>
                  </a:cubicBezTo>
                  <a:cubicBezTo>
                    <a:pt x="578068" y="207579"/>
                    <a:pt x="617483" y="212834"/>
                    <a:pt x="633248" y="225972"/>
                  </a:cubicBezTo>
                  <a:cubicBezTo>
                    <a:pt x="649013" y="239110"/>
                    <a:pt x="664779" y="262758"/>
                    <a:pt x="649013" y="273268"/>
                  </a:cubicBezTo>
                  <a:cubicBezTo>
                    <a:pt x="633248" y="283778"/>
                    <a:pt x="554421" y="286406"/>
                    <a:pt x="538655" y="289034"/>
                  </a:cubicBezTo>
                  <a:cubicBezTo>
                    <a:pt x="522889" y="291662"/>
                    <a:pt x="554420" y="289034"/>
                    <a:pt x="554420" y="289034"/>
                  </a:cubicBezTo>
                  <a:cubicBezTo>
                    <a:pt x="538655" y="289034"/>
                    <a:pt x="470338" y="283779"/>
                    <a:pt x="444062" y="289034"/>
                  </a:cubicBezTo>
                  <a:cubicBezTo>
                    <a:pt x="417786" y="294289"/>
                    <a:pt x="412531" y="294289"/>
                    <a:pt x="396765" y="320565"/>
                  </a:cubicBezTo>
                  <a:cubicBezTo>
                    <a:pt x="380999" y="346841"/>
                    <a:pt x="357351" y="417786"/>
                    <a:pt x="349468" y="446689"/>
                  </a:cubicBezTo>
                  <a:cubicBezTo>
                    <a:pt x="341585" y="475592"/>
                    <a:pt x="370489" y="480848"/>
                    <a:pt x="349468" y="493986"/>
                  </a:cubicBezTo>
                  <a:cubicBezTo>
                    <a:pt x="328447" y="507124"/>
                    <a:pt x="252247" y="546538"/>
                    <a:pt x="223344" y="525517"/>
                  </a:cubicBezTo>
                  <a:cubicBezTo>
                    <a:pt x="194441" y="504496"/>
                    <a:pt x="185244" y="436179"/>
                    <a:pt x="176048" y="367862"/>
                  </a:cubicBezTo>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7" name="Freeform 24"/>
            <p:cNvSpPr/>
            <p:nvPr/>
          </p:nvSpPr>
          <p:spPr>
            <a:xfrm>
              <a:off x="3986341" y="4292843"/>
              <a:ext cx="487018" cy="178106"/>
            </a:xfrm>
            <a:custGeom>
              <a:avLst/>
              <a:gdLst>
                <a:gd name="connsiteX0" fmla="*/ 0 w 559676"/>
                <a:gd name="connsiteY0" fmla="*/ 178676 h 197070"/>
                <a:gd name="connsiteX1" fmla="*/ 47297 w 559676"/>
                <a:gd name="connsiteY1" fmla="*/ 68318 h 197070"/>
                <a:gd name="connsiteX2" fmla="*/ 157655 w 559676"/>
                <a:gd name="connsiteY2" fmla="*/ 68318 h 197070"/>
                <a:gd name="connsiteX3" fmla="*/ 252248 w 559676"/>
                <a:gd name="connsiteY3" fmla="*/ 5255 h 197070"/>
                <a:gd name="connsiteX4" fmla="*/ 346841 w 559676"/>
                <a:gd name="connsiteY4" fmla="*/ 36786 h 197070"/>
                <a:gd name="connsiteX5" fmla="*/ 362607 w 559676"/>
                <a:gd name="connsiteY5" fmla="*/ 84083 h 197070"/>
                <a:gd name="connsiteX6" fmla="*/ 268014 w 559676"/>
                <a:gd name="connsiteY6" fmla="*/ 131380 h 197070"/>
                <a:gd name="connsiteX7" fmla="*/ 220717 w 559676"/>
                <a:gd name="connsiteY7" fmla="*/ 131380 h 197070"/>
                <a:gd name="connsiteX8" fmla="*/ 141890 w 559676"/>
                <a:gd name="connsiteY8" fmla="*/ 115614 h 197070"/>
                <a:gd name="connsiteX9" fmla="*/ 78828 w 559676"/>
                <a:gd name="connsiteY9" fmla="*/ 131380 h 197070"/>
                <a:gd name="connsiteX10" fmla="*/ 78828 w 559676"/>
                <a:gd name="connsiteY10" fmla="*/ 178676 h 197070"/>
                <a:gd name="connsiteX11" fmla="*/ 94593 w 559676"/>
                <a:gd name="connsiteY11" fmla="*/ 194442 h 197070"/>
                <a:gd name="connsiteX12" fmla="*/ 189186 w 559676"/>
                <a:gd name="connsiteY12" fmla="*/ 178676 h 197070"/>
                <a:gd name="connsiteX13" fmla="*/ 268014 w 559676"/>
                <a:gd name="connsiteY13" fmla="*/ 194442 h 197070"/>
                <a:gd name="connsiteX14" fmla="*/ 346841 w 559676"/>
                <a:gd name="connsiteY14" fmla="*/ 162911 h 197070"/>
                <a:gd name="connsiteX15" fmla="*/ 409904 w 559676"/>
                <a:gd name="connsiteY15" fmla="*/ 162911 h 197070"/>
                <a:gd name="connsiteX16" fmla="*/ 488731 w 559676"/>
                <a:gd name="connsiteY16" fmla="*/ 115614 h 197070"/>
                <a:gd name="connsiteX17" fmla="*/ 536028 w 559676"/>
                <a:gd name="connsiteY17" fmla="*/ 115614 h 197070"/>
                <a:gd name="connsiteX18" fmla="*/ 346841 w 559676"/>
                <a:gd name="connsiteY18" fmla="*/ 52552 h 197070"/>
                <a:gd name="connsiteX19" fmla="*/ 331076 w 559676"/>
                <a:gd name="connsiteY19" fmla="*/ 99849 h 197070"/>
                <a:gd name="connsiteX20" fmla="*/ 331076 w 559676"/>
                <a:gd name="connsiteY20" fmla="*/ 99849 h 1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676" h="197070">
                  <a:moveTo>
                    <a:pt x="0" y="178676"/>
                  </a:moveTo>
                  <a:cubicBezTo>
                    <a:pt x="10510" y="132693"/>
                    <a:pt x="21021" y="86711"/>
                    <a:pt x="47297" y="68318"/>
                  </a:cubicBezTo>
                  <a:cubicBezTo>
                    <a:pt x="73573" y="49925"/>
                    <a:pt x="123497" y="78828"/>
                    <a:pt x="157655" y="68318"/>
                  </a:cubicBezTo>
                  <a:cubicBezTo>
                    <a:pt x="191813" y="57808"/>
                    <a:pt x="220717" y="10510"/>
                    <a:pt x="252248" y="5255"/>
                  </a:cubicBezTo>
                  <a:cubicBezTo>
                    <a:pt x="283779" y="0"/>
                    <a:pt x="328448" y="23648"/>
                    <a:pt x="346841" y="36786"/>
                  </a:cubicBezTo>
                  <a:cubicBezTo>
                    <a:pt x="365234" y="49924"/>
                    <a:pt x="375745" y="68317"/>
                    <a:pt x="362607" y="84083"/>
                  </a:cubicBezTo>
                  <a:cubicBezTo>
                    <a:pt x="349469" y="99849"/>
                    <a:pt x="291662" y="123497"/>
                    <a:pt x="268014" y="131380"/>
                  </a:cubicBezTo>
                  <a:cubicBezTo>
                    <a:pt x="244366" y="139263"/>
                    <a:pt x="241738" y="134008"/>
                    <a:pt x="220717" y="131380"/>
                  </a:cubicBezTo>
                  <a:cubicBezTo>
                    <a:pt x="199696" y="128752"/>
                    <a:pt x="165538" y="115614"/>
                    <a:pt x="141890" y="115614"/>
                  </a:cubicBezTo>
                  <a:cubicBezTo>
                    <a:pt x="118242" y="115614"/>
                    <a:pt x="89338" y="120870"/>
                    <a:pt x="78828" y="131380"/>
                  </a:cubicBezTo>
                  <a:cubicBezTo>
                    <a:pt x="68318" y="141890"/>
                    <a:pt x="76200" y="168166"/>
                    <a:pt x="78828" y="178676"/>
                  </a:cubicBezTo>
                  <a:cubicBezTo>
                    <a:pt x="81456" y="189186"/>
                    <a:pt x="76200" y="194442"/>
                    <a:pt x="94593" y="194442"/>
                  </a:cubicBezTo>
                  <a:cubicBezTo>
                    <a:pt x="112986" y="194442"/>
                    <a:pt x="160283" y="178676"/>
                    <a:pt x="189186" y="178676"/>
                  </a:cubicBezTo>
                  <a:cubicBezTo>
                    <a:pt x="218089" y="178676"/>
                    <a:pt x="241738" y="197070"/>
                    <a:pt x="268014" y="194442"/>
                  </a:cubicBezTo>
                  <a:cubicBezTo>
                    <a:pt x="294290" y="191815"/>
                    <a:pt x="323193" y="168166"/>
                    <a:pt x="346841" y="162911"/>
                  </a:cubicBezTo>
                  <a:cubicBezTo>
                    <a:pt x="370489" y="157656"/>
                    <a:pt x="386256" y="170794"/>
                    <a:pt x="409904" y="162911"/>
                  </a:cubicBezTo>
                  <a:cubicBezTo>
                    <a:pt x="433552" y="155028"/>
                    <a:pt x="467710" y="123497"/>
                    <a:pt x="488731" y="115614"/>
                  </a:cubicBezTo>
                  <a:cubicBezTo>
                    <a:pt x="509752" y="107731"/>
                    <a:pt x="559676" y="126124"/>
                    <a:pt x="536028" y="115614"/>
                  </a:cubicBezTo>
                  <a:cubicBezTo>
                    <a:pt x="512380" y="105104"/>
                    <a:pt x="381000" y="55179"/>
                    <a:pt x="346841" y="52552"/>
                  </a:cubicBezTo>
                  <a:cubicBezTo>
                    <a:pt x="312682" y="49925"/>
                    <a:pt x="331076" y="99849"/>
                    <a:pt x="331076" y="99849"/>
                  </a:cubicBezTo>
                  <a:lnTo>
                    <a:pt x="331076" y="99849"/>
                  </a:lnTo>
                </a:path>
              </a:pathLst>
            </a:custGeom>
            <a:solidFill>
              <a:srgbClr val="CEB966">
                <a:lumMod val="20000"/>
                <a:lumOff val="80000"/>
              </a:srgbClr>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25"/>
            <p:cNvSpPr/>
            <p:nvPr/>
          </p:nvSpPr>
          <p:spPr>
            <a:xfrm>
              <a:off x="3904029" y="4183604"/>
              <a:ext cx="315533" cy="220851"/>
            </a:xfrm>
            <a:custGeom>
              <a:avLst/>
              <a:gdLst>
                <a:gd name="connsiteX0" fmla="*/ 0 w 362607"/>
                <a:gd name="connsiteY0" fmla="*/ 0 h 244366"/>
                <a:gd name="connsiteX1" fmla="*/ 78828 w 362607"/>
                <a:gd name="connsiteY1" fmla="*/ 63062 h 244366"/>
                <a:gd name="connsiteX2" fmla="*/ 173421 w 362607"/>
                <a:gd name="connsiteY2" fmla="*/ 110359 h 244366"/>
                <a:gd name="connsiteX3" fmla="*/ 220717 w 362607"/>
                <a:gd name="connsiteY3" fmla="*/ 157655 h 244366"/>
                <a:gd name="connsiteX4" fmla="*/ 268014 w 362607"/>
                <a:gd name="connsiteY4" fmla="*/ 189187 h 244366"/>
                <a:gd name="connsiteX5" fmla="*/ 315310 w 362607"/>
                <a:gd name="connsiteY5" fmla="*/ 236483 h 244366"/>
                <a:gd name="connsiteX6" fmla="*/ 362607 w 362607"/>
                <a:gd name="connsiteY6" fmla="*/ 236483 h 244366"/>
                <a:gd name="connsiteX7" fmla="*/ 362607 w 362607"/>
                <a:gd name="connsiteY7" fmla="*/ 236483 h 24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07" h="244366">
                  <a:moveTo>
                    <a:pt x="0" y="0"/>
                  </a:moveTo>
                  <a:cubicBezTo>
                    <a:pt x="24962" y="22334"/>
                    <a:pt x="49925" y="44669"/>
                    <a:pt x="78828" y="63062"/>
                  </a:cubicBezTo>
                  <a:cubicBezTo>
                    <a:pt x="107731" y="81455"/>
                    <a:pt x="149773" y="94594"/>
                    <a:pt x="173421" y="110359"/>
                  </a:cubicBezTo>
                  <a:cubicBezTo>
                    <a:pt x="197069" y="126124"/>
                    <a:pt x="204952" y="144517"/>
                    <a:pt x="220717" y="157655"/>
                  </a:cubicBezTo>
                  <a:cubicBezTo>
                    <a:pt x="236482" y="170793"/>
                    <a:pt x="252249" y="176049"/>
                    <a:pt x="268014" y="189187"/>
                  </a:cubicBezTo>
                  <a:cubicBezTo>
                    <a:pt x="283779" y="202325"/>
                    <a:pt x="299545" y="228600"/>
                    <a:pt x="315310" y="236483"/>
                  </a:cubicBezTo>
                  <a:cubicBezTo>
                    <a:pt x="331076" y="244366"/>
                    <a:pt x="362607" y="236483"/>
                    <a:pt x="362607" y="236483"/>
                  </a:cubicBezTo>
                  <a:lnTo>
                    <a:pt x="362607" y="23648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26"/>
            <p:cNvSpPr/>
            <p:nvPr/>
          </p:nvSpPr>
          <p:spPr>
            <a:xfrm>
              <a:off x="3794278" y="4083866"/>
              <a:ext cx="139474" cy="99739"/>
            </a:xfrm>
            <a:custGeom>
              <a:avLst/>
              <a:gdLst>
                <a:gd name="connsiteX0" fmla="*/ 0 w 160282"/>
                <a:gd name="connsiteY0" fmla="*/ 0 h 110358"/>
                <a:gd name="connsiteX1" fmla="*/ 31531 w 160282"/>
                <a:gd name="connsiteY1" fmla="*/ 47296 h 110358"/>
                <a:gd name="connsiteX2" fmla="*/ 141889 w 160282"/>
                <a:gd name="connsiteY2" fmla="*/ 94593 h 110358"/>
                <a:gd name="connsiteX3" fmla="*/ 141889 w 160282"/>
                <a:gd name="connsiteY3" fmla="*/ 110358 h 110358"/>
              </a:gdLst>
              <a:ahLst/>
              <a:cxnLst>
                <a:cxn ang="0">
                  <a:pos x="connsiteX0" y="connsiteY0"/>
                </a:cxn>
                <a:cxn ang="0">
                  <a:pos x="connsiteX1" y="connsiteY1"/>
                </a:cxn>
                <a:cxn ang="0">
                  <a:pos x="connsiteX2" y="connsiteY2"/>
                </a:cxn>
                <a:cxn ang="0">
                  <a:pos x="connsiteX3" y="connsiteY3"/>
                </a:cxn>
              </a:cxnLst>
              <a:rect l="l" t="t" r="r" b="b"/>
              <a:pathLst>
                <a:path w="160282" h="110358">
                  <a:moveTo>
                    <a:pt x="0" y="0"/>
                  </a:moveTo>
                  <a:cubicBezTo>
                    <a:pt x="3941" y="15765"/>
                    <a:pt x="7883" y="31531"/>
                    <a:pt x="31531" y="47296"/>
                  </a:cubicBezTo>
                  <a:cubicBezTo>
                    <a:pt x="55179" y="63061"/>
                    <a:pt x="123496" y="84083"/>
                    <a:pt x="141889" y="94593"/>
                  </a:cubicBezTo>
                  <a:cubicBezTo>
                    <a:pt x="160282" y="105103"/>
                    <a:pt x="151085" y="107730"/>
                    <a:pt x="141889" y="11035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27"/>
            <p:cNvSpPr/>
            <p:nvPr/>
          </p:nvSpPr>
          <p:spPr>
            <a:xfrm>
              <a:off x="3725684" y="4126611"/>
              <a:ext cx="109750" cy="14249"/>
            </a:xfrm>
            <a:custGeom>
              <a:avLst/>
              <a:gdLst>
                <a:gd name="connsiteX0" fmla="*/ 126124 w 126124"/>
                <a:gd name="connsiteY0" fmla="*/ 0 h 15766"/>
                <a:gd name="connsiteX1" fmla="*/ 0 w 126124"/>
                <a:gd name="connsiteY1" fmla="*/ 15766 h 15766"/>
                <a:gd name="connsiteX2" fmla="*/ 0 w 126124"/>
                <a:gd name="connsiteY2" fmla="*/ 15766 h 15766"/>
              </a:gdLst>
              <a:ahLst/>
              <a:cxnLst>
                <a:cxn ang="0">
                  <a:pos x="connsiteX0" y="connsiteY0"/>
                </a:cxn>
                <a:cxn ang="0">
                  <a:pos x="connsiteX1" y="connsiteY1"/>
                </a:cxn>
                <a:cxn ang="0">
                  <a:pos x="connsiteX2" y="connsiteY2"/>
                </a:cxn>
              </a:cxnLst>
              <a:rect l="l" t="t" r="r" b="b"/>
              <a:pathLst>
                <a:path w="126124" h="15766">
                  <a:moveTo>
                    <a:pt x="126124"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1" name="Freeform 28"/>
            <p:cNvSpPr/>
            <p:nvPr/>
          </p:nvSpPr>
          <p:spPr>
            <a:xfrm>
              <a:off x="3732544" y="4166982"/>
              <a:ext cx="61735" cy="16622"/>
            </a:xfrm>
            <a:custGeom>
              <a:avLst/>
              <a:gdLst>
                <a:gd name="connsiteX0" fmla="*/ 70945 w 70945"/>
                <a:gd name="connsiteY0" fmla="*/ 18392 h 18392"/>
                <a:gd name="connsiteX1" fmla="*/ 7883 w 70945"/>
                <a:gd name="connsiteY1" fmla="*/ 2627 h 18392"/>
                <a:gd name="connsiteX2" fmla="*/ 70945 w 70945"/>
                <a:gd name="connsiteY2" fmla="*/ 18392 h 18392"/>
              </a:gdLst>
              <a:ahLst/>
              <a:cxnLst>
                <a:cxn ang="0">
                  <a:pos x="connsiteX0" y="connsiteY0"/>
                </a:cxn>
                <a:cxn ang="0">
                  <a:pos x="connsiteX1" y="connsiteY1"/>
                </a:cxn>
                <a:cxn ang="0">
                  <a:pos x="connsiteX2" y="connsiteY2"/>
                </a:cxn>
              </a:cxnLst>
              <a:rect l="l" t="t" r="r" b="b"/>
              <a:pathLst>
                <a:path w="70945" h="18392">
                  <a:moveTo>
                    <a:pt x="70945" y="18392"/>
                  </a:moveTo>
                  <a:cubicBezTo>
                    <a:pt x="70945" y="18392"/>
                    <a:pt x="15766" y="5254"/>
                    <a:pt x="7883" y="2627"/>
                  </a:cubicBezTo>
                  <a:cubicBezTo>
                    <a:pt x="0" y="0"/>
                    <a:pt x="70945" y="18392"/>
                    <a:pt x="70945" y="18392"/>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2" name="Freeform 29"/>
            <p:cNvSpPr/>
            <p:nvPr/>
          </p:nvSpPr>
          <p:spPr>
            <a:xfrm>
              <a:off x="3876591" y="4240598"/>
              <a:ext cx="68594" cy="14249"/>
            </a:xfrm>
            <a:custGeom>
              <a:avLst/>
              <a:gdLst>
                <a:gd name="connsiteX0" fmla="*/ 78828 w 78828"/>
                <a:gd name="connsiteY0" fmla="*/ 0 h 15766"/>
                <a:gd name="connsiteX1" fmla="*/ 0 w 78828"/>
                <a:gd name="connsiteY1" fmla="*/ 15766 h 15766"/>
                <a:gd name="connsiteX2" fmla="*/ 0 w 78828"/>
                <a:gd name="connsiteY2" fmla="*/ 15766 h 15766"/>
              </a:gdLst>
              <a:ahLst/>
              <a:cxnLst>
                <a:cxn ang="0">
                  <a:pos x="connsiteX0" y="connsiteY0"/>
                </a:cxn>
                <a:cxn ang="0">
                  <a:pos x="connsiteX1" y="connsiteY1"/>
                </a:cxn>
                <a:cxn ang="0">
                  <a:pos x="connsiteX2" y="connsiteY2"/>
                </a:cxn>
              </a:cxnLst>
              <a:rect l="l" t="t" r="r" b="b"/>
              <a:pathLst>
                <a:path w="78828" h="15766">
                  <a:moveTo>
                    <a:pt x="78828" y="0"/>
                  </a:moveTo>
                  <a:lnTo>
                    <a:pt x="0" y="15766"/>
                  </a:lnTo>
                  <a:lnTo>
                    <a:pt x="0" y="15766"/>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30"/>
            <p:cNvSpPr/>
            <p:nvPr/>
          </p:nvSpPr>
          <p:spPr>
            <a:xfrm>
              <a:off x="3972623" y="4197853"/>
              <a:ext cx="123469" cy="56994"/>
            </a:xfrm>
            <a:custGeom>
              <a:avLst/>
              <a:gdLst>
                <a:gd name="connsiteX0" fmla="*/ 0 w 141889"/>
                <a:gd name="connsiteY0" fmla="*/ 63062 h 63062"/>
                <a:gd name="connsiteX1" fmla="*/ 141889 w 141889"/>
                <a:gd name="connsiteY1" fmla="*/ 0 h 63062"/>
              </a:gdLst>
              <a:ahLst/>
              <a:cxnLst>
                <a:cxn ang="0">
                  <a:pos x="connsiteX0" y="connsiteY0"/>
                </a:cxn>
                <a:cxn ang="0">
                  <a:pos x="connsiteX1" y="connsiteY1"/>
                </a:cxn>
              </a:cxnLst>
              <a:rect l="l" t="t" r="r" b="b"/>
              <a:pathLst>
                <a:path w="141889" h="63062">
                  <a:moveTo>
                    <a:pt x="0" y="63062"/>
                  </a:moveTo>
                  <a:lnTo>
                    <a:pt x="141889"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4" name="Freeform 31"/>
            <p:cNvSpPr/>
            <p:nvPr/>
          </p:nvSpPr>
          <p:spPr>
            <a:xfrm>
              <a:off x="3684528" y="4041120"/>
              <a:ext cx="41156" cy="71243"/>
            </a:xfrm>
            <a:custGeom>
              <a:avLst/>
              <a:gdLst>
                <a:gd name="connsiteX0" fmla="*/ 47296 w 47296"/>
                <a:gd name="connsiteY0" fmla="*/ 78828 h 78828"/>
                <a:gd name="connsiteX1" fmla="*/ 0 w 47296"/>
                <a:gd name="connsiteY1" fmla="*/ 0 h 78828"/>
                <a:gd name="connsiteX2" fmla="*/ 0 w 47296"/>
                <a:gd name="connsiteY2" fmla="*/ 0 h 78828"/>
                <a:gd name="connsiteX3" fmla="*/ 0 w 47296"/>
                <a:gd name="connsiteY3" fmla="*/ 0 h 78828"/>
              </a:gdLst>
              <a:ahLst/>
              <a:cxnLst>
                <a:cxn ang="0">
                  <a:pos x="connsiteX0" y="connsiteY0"/>
                </a:cxn>
                <a:cxn ang="0">
                  <a:pos x="connsiteX1" y="connsiteY1"/>
                </a:cxn>
                <a:cxn ang="0">
                  <a:pos x="connsiteX2" y="connsiteY2"/>
                </a:cxn>
                <a:cxn ang="0">
                  <a:pos x="connsiteX3" y="connsiteY3"/>
                </a:cxn>
              </a:cxnLst>
              <a:rect l="l" t="t" r="r" b="b"/>
              <a:pathLst>
                <a:path w="47296" h="78828">
                  <a:moveTo>
                    <a:pt x="47296" y="78828"/>
                  </a:moveTo>
                  <a:lnTo>
                    <a:pt x="0" y="0"/>
                  </a:lnTo>
                  <a:lnTo>
                    <a:pt x="0" y="0"/>
                  </a:ln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5" name="Freeform 32"/>
            <p:cNvSpPr/>
            <p:nvPr/>
          </p:nvSpPr>
          <p:spPr>
            <a:xfrm>
              <a:off x="3794278" y="4226350"/>
              <a:ext cx="109750" cy="85491"/>
            </a:xfrm>
            <a:custGeom>
              <a:avLst/>
              <a:gdLst>
                <a:gd name="connsiteX0" fmla="*/ 0 w 126124"/>
                <a:gd name="connsiteY0" fmla="*/ 0 h 94593"/>
                <a:gd name="connsiteX1" fmla="*/ 63062 w 126124"/>
                <a:gd name="connsiteY1" fmla="*/ 15765 h 94593"/>
                <a:gd name="connsiteX2" fmla="*/ 78827 w 126124"/>
                <a:gd name="connsiteY2" fmla="*/ 78827 h 94593"/>
                <a:gd name="connsiteX3" fmla="*/ 126124 w 126124"/>
                <a:gd name="connsiteY3" fmla="*/ 94593 h 94593"/>
              </a:gdLst>
              <a:ahLst/>
              <a:cxnLst>
                <a:cxn ang="0">
                  <a:pos x="connsiteX0" y="connsiteY0"/>
                </a:cxn>
                <a:cxn ang="0">
                  <a:pos x="connsiteX1" y="connsiteY1"/>
                </a:cxn>
                <a:cxn ang="0">
                  <a:pos x="connsiteX2" y="connsiteY2"/>
                </a:cxn>
                <a:cxn ang="0">
                  <a:pos x="connsiteX3" y="connsiteY3"/>
                </a:cxn>
              </a:cxnLst>
              <a:rect l="l" t="t" r="r" b="b"/>
              <a:pathLst>
                <a:path w="126124" h="94593">
                  <a:moveTo>
                    <a:pt x="0" y="0"/>
                  </a:moveTo>
                  <a:cubicBezTo>
                    <a:pt x="24962" y="1313"/>
                    <a:pt x="49924" y="2627"/>
                    <a:pt x="63062" y="15765"/>
                  </a:cubicBezTo>
                  <a:cubicBezTo>
                    <a:pt x="76200" y="28903"/>
                    <a:pt x="68317" y="65689"/>
                    <a:pt x="78827" y="78827"/>
                  </a:cubicBezTo>
                  <a:cubicBezTo>
                    <a:pt x="89337" y="91965"/>
                    <a:pt x="107730" y="93279"/>
                    <a:pt x="126124" y="945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Freeform 33"/>
            <p:cNvSpPr/>
            <p:nvPr/>
          </p:nvSpPr>
          <p:spPr>
            <a:xfrm>
              <a:off x="3483895" y="4425829"/>
              <a:ext cx="322391" cy="555688"/>
            </a:xfrm>
            <a:custGeom>
              <a:avLst/>
              <a:gdLst>
                <a:gd name="connsiteX0" fmla="*/ 13138 w 370489"/>
                <a:gd name="connsiteY0" fmla="*/ 331075 h 614854"/>
                <a:gd name="connsiteX1" fmla="*/ 13138 w 370489"/>
                <a:gd name="connsiteY1" fmla="*/ 488730 h 614854"/>
                <a:gd name="connsiteX2" fmla="*/ 60435 w 370489"/>
                <a:gd name="connsiteY2" fmla="*/ 567558 h 614854"/>
                <a:gd name="connsiteX3" fmla="*/ 91966 w 370489"/>
                <a:gd name="connsiteY3" fmla="*/ 583323 h 614854"/>
                <a:gd name="connsiteX4" fmla="*/ 202324 w 370489"/>
                <a:gd name="connsiteY4" fmla="*/ 583323 h 614854"/>
                <a:gd name="connsiteX5" fmla="*/ 328448 w 370489"/>
                <a:gd name="connsiteY5" fmla="*/ 394137 h 614854"/>
                <a:gd name="connsiteX6" fmla="*/ 344214 w 370489"/>
                <a:gd name="connsiteY6" fmla="*/ 268013 h 614854"/>
                <a:gd name="connsiteX7" fmla="*/ 359979 w 370489"/>
                <a:gd name="connsiteY7" fmla="*/ 126123 h 614854"/>
                <a:gd name="connsiteX8" fmla="*/ 281152 w 370489"/>
                <a:gd name="connsiteY8" fmla="*/ 15765 h 614854"/>
                <a:gd name="connsiteX9" fmla="*/ 170793 w 370489"/>
                <a:gd name="connsiteY9" fmla="*/ 31530 h 614854"/>
                <a:gd name="connsiteX10" fmla="*/ 76200 w 370489"/>
                <a:gd name="connsiteY10" fmla="*/ 31530 h 614854"/>
                <a:gd name="connsiteX11" fmla="*/ 44669 w 370489"/>
                <a:gd name="connsiteY11" fmla="*/ 94592 h 614854"/>
                <a:gd name="connsiteX12" fmla="*/ 28903 w 370489"/>
                <a:gd name="connsiteY12" fmla="*/ 110358 h 614854"/>
                <a:gd name="connsiteX13" fmla="*/ 91966 w 370489"/>
                <a:gd name="connsiteY13" fmla="*/ 189185 h 614854"/>
                <a:gd name="connsiteX14" fmla="*/ 13138 w 370489"/>
                <a:gd name="connsiteY14" fmla="*/ 331075 h 6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489" h="614854">
                  <a:moveTo>
                    <a:pt x="13138" y="331075"/>
                  </a:moveTo>
                  <a:cubicBezTo>
                    <a:pt x="0" y="380999"/>
                    <a:pt x="5255" y="449316"/>
                    <a:pt x="13138" y="488730"/>
                  </a:cubicBezTo>
                  <a:cubicBezTo>
                    <a:pt x="21021" y="528144"/>
                    <a:pt x="47297" y="551793"/>
                    <a:pt x="60435" y="567558"/>
                  </a:cubicBezTo>
                  <a:cubicBezTo>
                    <a:pt x="73573" y="583323"/>
                    <a:pt x="68318" y="580696"/>
                    <a:pt x="91966" y="583323"/>
                  </a:cubicBezTo>
                  <a:cubicBezTo>
                    <a:pt x="115614" y="585950"/>
                    <a:pt x="162910" y="614854"/>
                    <a:pt x="202324" y="583323"/>
                  </a:cubicBezTo>
                  <a:cubicBezTo>
                    <a:pt x="241738" y="551792"/>
                    <a:pt x="304800" y="446689"/>
                    <a:pt x="328448" y="394137"/>
                  </a:cubicBezTo>
                  <a:cubicBezTo>
                    <a:pt x="352096" y="341585"/>
                    <a:pt x="338959" y="312682"/>
                    <a:pt x="344214" y="268013"/>
                  </a:cubicBezTo>
                  <a:cubicBezTo>
                    <a:pt x="349469" y="223344"/>
                    <a:pt x="370489" y="168164"/>
                    <a:pt x="359979" y="126123"/>
                  </a:cubicBezTo>
                  <a:cubicBezTo>
                    <a:pt x="349469" y="84082"/>
                    <a:pt x="312683" y="31531"/>
                    <a:pt x="281152" y="15765"/>
                  </a:cubicBezTo>
                  <a:cubicBezTo>
                    <a:pt x="249621" y="0"/>
                    <a:pt x="204952" y="28903"/>
                    <a:pt x="170793" y="31530"/>
                  </a:cubicBezTo>
                  <a:cubicBezTo>
                    <a:pt x="136634" y="34157"/>
                    <a:pt x="97221" y="21020"/>
                    <a:pt x="76200" y="31530"/>
                  </a:cubicBezTo>
                  <a:cubicBezTo>
                    <a:pt x="55179" y="42040"/>
                    <a:pt x="52552" y="81454"/>
                    <a:pt x="44669" y="94592"/>
                  </a:cubicBezTo>
                  <a:cubicBezTo>
                    <a:pt x="36786" y="107730"/>
                    <a:pt x="21020" y="94593"/>
                    <a:pt x="28903" y="110358"/>
                  </a:cubicBezTo>
                  <a:cubicBezTo>
                    <a:pt x="36786" y="126124"/>
                    <a:pt x="97221" y="152399"/>
                    <a:pt x="91966" y="189185"/>
                  </a:cubicBezTo>
                  <a:cubicBezTo>
                    <a:pt x="86711" y="225971"/>
                    <a:pt x="26276" y="281151"/>
                    <a:pt x="13138" y="331075"/>
                  </a:cubicBezTo>
                  <a:close/>
                </a:path>
              </a:pathLst>
            </a:custGeom>
            <a:solidFill>
              <a:sysClr val="window" lastClr="FFFFFF"/>
            </a:solidFill>
            <a:ln w="9525" cap="flat" cmpd="sng" algn="ctr">
              <a:solidFill>
                <a:srgbClr val="CEB96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Arc 37"/>
            <p:cNvSpPr/>
            <p:nvPr/>
          </p:nvSpPr>
          <p:spPr>
            <a:xfrm rot="9225476">
              <a:off x="245790" y="4952396"/>
              <a:ext cx="1250814" cy="757203"/>
            </a:xfrm>
            <a:prstGeom prst="arc">
              <a:avLst>
                <a:gd name="adj1" fmla="val 15194230"/>
                <a:gd name="adj2" fmla="val 21536362"/>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08" name="Straight Arrow Connector 39"/>
            <p:cNvCxnSpPr/>
            <p:nvPr/>
          </p:nvCxnSpPr>
          <p:spPr>
            <a:xfrm rot="5400000">
              <a:off x="154430" y="2011826"/>
              <a:ext cx="1404000" cy="1588"/>
            </a:xfrm>
            <a:prstGeom prst="straightConnector1">
              <a:avLst/>
            </a:prstGeom>
            <a:noFill/>
            <a:ln w="57150" cap="flat" cmpd="sng" algn="ctr">
              <a:solidFill>
                <a:sysClr val="windowText" lastClr="000000"/>
              </a:solidFill>
              <a:prstDash val="solid"/>
              <a:headEnd type="arrow" w="med" len="med"/>
              <a:tailEnd type="none" w="med" len="med"/>
            </a:ln>
            <a:effectLst>
              <a:outerShdw blurRad="190500" dist="228600" dir="2700000" sy="90000" rotWithShape="0">
                <a:srgbClr val="000000">
                  <a:alpha val="25500"/>
                </a:srgbClr>
              </a:outerShdw>
            </a:effectLst>
          </p:spPr>
        </p:cxnSp>
        <p:cxnSp>
          <p:nvCxnSpPr>
            <p:cNvPr id="109" name="Straight Arrow Connector 40"/>
            <p:cNvCxnSpPr/>
            <p:nvPr/>
          </p:nvCxnSpPr>
          <p:spPr>
            <a:xfrm rot="5400000">
              <a:off x="-607255" y="4821247"/>
              <a:ext cx="2928958" cy="1588"/>
            </a:xfrm>
            <a:prstGeom prst="straightConnector1">
              <a:avLst/>
            </a:prstGeom>
            <a:noFill/>
            <a:ln w="57150" cap="rnd" cmpd="sng" algn="ctr">
              <a:solidFill>
                <a:sysClr val="windowText" lastClr="000000"/>
              </a:solidFill>
              <a:prstDash val="solid"/>
              <a:bevel/>
              <a:headEnd type="none" w="med" len="med"/>
              <a:tailEnd type="arrow" w="med" len="med"/>
            </a:ln>
            <a:effectLst>
              <a:outerShdw blurRad="190500" dist="228600" dir="2700000" sy="90000" rotWithShape="0">
                <a:srgbClr val="000000">
                  <a:alpha val="25500"/>
                </a:srgbClr>
              </a:outerShdw>
            </a:effectLst>
          </p:spPr>
        </p:cxnSp>
        <p:sp>
          <p:nvSpPr>
            <p:cNvPr id="110" name="Arc 42"/>
            <p:cNvSpPr/>
            <p:nvPr/>
          </p:nvSpPr>
          <p:spPr>
            <a:xfrm rot="9225476">
              <a:off x="398190" y="3077227"/>
              <a:ext cx="1250814" cy="757203"/>
            </a:xfrm>
            <a:prstGeom prst="arc">
              <a:avLst>
                <a:gd name="adj1" fmla="val 15194230"/>
                <a:gd name="adj2" fmla="val 21536362"/>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1" name="Straight Connector 45"/>
            <p:cNvCxnSpPr/>
            <p:nvPr/>
          </p:nvCxnSpPr>
          <p:spPr>
            <a:xfrm rot="5400000">
              <a:off x="535753" y="3106735"/>
              <a:ext cx="642942" cy="1588"/>
            </a:xfrm>
            <a:prstGeom prst="line">
              <a:avLst/>
            </a:prstGeom>
            <a:noFill/>
            <a:ln w="57150" cap="flat" cmpd="sng" algn="ctr">
              <a:solidFill>
                <a:sysClr val="windowText" lastClr="000000"/>
              </a:solidFill>
              <a:prstDash val="sysDot"/>
            </a:ln>
            <a:effectLst>
              <a:outerShdw blurRad="190500" dist="228600" dir="2700000" sy="90000" rotWithShape="0">
                <a:srgbClr val="000000">
                  <a:alpha val="25500"/>
                </a:srgbClr>
              </a:outerShdw>
            </a:effectLst>
          </p:spPr>
        </p:cxnSp>
        <p:sp>
          <p:nvSpPr>
            <p:cNvPr id="112" name="Arc 46"/>
            <p:cNvSpPr/>
            <p:nvPr/>
          </p:nvSpPr>
          <p:spPr>
            <a:xfrm rot="9225476">
              <a:off x="398190" y="1309058"/>
              <a:ext cx="1250814" cy="757203"/>
            </a:xfrm>
            <a:prstGeom prst="arc">
              <a:avLst>
                <a:gd name="adj1" fmla="val 15194230"/>
                <a:gd name="adj2" fmla="val 21536362"/>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3" name="Arc 47"/>
            <p:cNvSpPr/>
            <p:nvPr/>
          </p:nvSpPr>
          <p:spPr>
            <a:xfrm rot="9542277">
              <a:off x="2120751" y="5809784"/>
              <a:ext cx="1836000" cy="584209"/>
            </a:xfrm>
            <a:prstGeom prst="arc">
              <a:avLst>
                <a:gd name="adj1" fmla="val 15194230"/>
                <a:gd name="adj2" fmla="val 20837396"/>
              </a:avLst>
            </a:prstGeom>
            <a:noFill/>
            <a:ln w="25400" cap="flat" cmpd="sng" algn="ctr">
              <a:solidFill>
                <a:sysClr val="windowText" lastClr="000000"/>
              </a:solidFill>
              <a:prstDash val="solid"/>
              <a:headEnd type="none" w="med" len="med"/>
              <a:tailEnd type="arrow" w="med" len="me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3" name="Τίτλος 2"/>
          <p:cNvSpPr>
            <a:spLocks noGrp="1"/>
          </p:cNvSpPr>
          <p:nvPr>
            <p:ph type="title"/>
          </p:nvPr>
        </p:nvSpPr>
        <p:spPr>
          <a:xfrm>
            <a:off x="0" y="116632"/>
            <a:ext cx="9144000" cy="908720"/>
          </a:xfrm>
        </p:spPr>
        <p:txBody>
          <a:bodyPr>
            <a:normAutofit fontScale="90000"/>
          </a:bodyPr>
          <a:lstStyle/>
          <a:p>
            <a:r>
              <a:rPr lang="el-GR" dirty="0"/>
              <a:t>Επίπεδα αναφοράς των κινήσεων της κάτω γνάθου</a:t>
            </a:r>
            <a:br>
              <a:rPr lang="el-GR" dirty="0"/>
            </a:br>
            <a:r>
              <a:rPr lang="el-GR" sz="3100" b="0" dirty="0"/>
              <a:t>(οριζόντιο επίπεδο</a:t>
            </a:r>
            <a:r>
              <a:rPr lang="el-GR" sz="3100" b="0" dirty="0" smtClean="0"/>
              <a:t>) 1/3</a:t>
            </a:r>
            <a:endParaRPr lang="el-GR" sz="3100" b="0" dirty="0"/>
          </a:p>
        </p:txBody>
      </p:sp>
    </p:spTree>
    <p:extLst>
      <p:ext uri="{BB962C8B-B14F-4D97-AF65-F5344CB8AC3E}">
        <p14:creationId xmlns:p14="http://schemas.microsoft.com/office/powerpoint/2010/main" val="34738784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c39a466707c6fa792a550d28522cd64ec1bc4ca"/>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wBVax9JWS8U"/>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130</TotalTime>
  <Words>3401</Words>
  <Application>Microsoft Office PowerPoint</Application>
  <PresentationFormat>On-screen Show (4:3)</PresentationFormat>
  <Paragraphs>414</Paragraphs>
  <Slides>63</Slides>
  <Notes>34</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template</vt:lpstr>
      <vt:lpstr>OC_template_updated</vt:lpstr>
      <vt:lpstr>Φυσιολογία Στοματογναθικού Συστήματος - Συγκλεισιολογία</vt:lpstr>
      <vt:lpstr>Κινήσεις της κάτω γνάθου 1/2</vt:lpstr>
      <vt:lpstr>Κινήσεις της κάτω γνάθου 2/2</vt:lpstr>
      <vt:lpstr>Κινήσεις της κάτω γνάθου άξονες περιστροφής</vt:lpstr>
      <vt:lpstr>Επίπεδα αναφοράς των κινήσεων της κάτω γνάθου</vt:lpstr>
      <vt:lpstr>Επίπεδα αναφοράς των κινήσεων της κάτω γνάθου (οβελιαίο επίπεδο) 1/3</vt:lpstr>
      <vt:lpstr>Επίπεδα αναφοράς των κινήσεων της κάτω γνάθου (οβελιαίο επίπεδο) 2/3</vt:lpstr>
      <vt:lpstr>Επίπεδα αναφοράς των κινήσεων της κάτω γνάθου (οβελιαίο επίπεδο) 3/3</vt:lpstr>
      <vt:lpstr>Επίπεδα αναφοράς των κινήσεων της κάτω γνάθου (οριζόντιο επίπεδο) 1/3</vt:lpstr>
      <vt:lpstr>Επίπεδα αναφοράς των κινήσεων της κάτω γνάθου (οριζόντιο επίπεδο) 2/3</vt:lpstr>
      <vt:lpstr>Επίπεδα αναφοράς των κινήσεων της κάτω γνάθου (οριζόντιο επίπεδο) 3/3</vt:lpstr>
      <vt:lpstr>Επίπεδα αναφοράς των κινήσεων της κάτω γνάθου (μετωπιαίο επίπεδο) 1/3</vt:lpstr>
      <vt:lpstr>Επίπεδα αναφοράς των κινήσεων της κάτω γνάθου (μετωπιαίο επίπεδο) 2/3</vt:lpstr>
      <vt:lpstr>Επίπεδα αναφοράς των κινήσεων της κάτω γνάθου (μετωπιαίο επίπεδο) 3/3</vt:lpstr>
      <vt:lpstr>Κατάσπαση της κάτω γνάθου 1/2</vt:lpstr>
      <vt:lpstr>Κατάσπαση της κάτω γνάθου 2/2</vt:lpstr>
      <vt:lpstr>Κατάσπαση της κάτω γνάθου α’ τμήμα κίνησης</vt:lpstr>
      <vt:lpstr>Κατάσπαση  της κάτω γνάθου β’ τμήμα κίνησης</vt:lpstr>
      <vt:lpstr>Ανάσπαση της κάτω γνάθου</vt:lpstr>
      <vt:lpstr>Προολίσθηση</vt:lpstr>
      <vt:lpstr>Προολίσθηση  κονδυλική τροχιά</vt:lpstr>
      <vt:lpstr>Προολίσθηση   τομική τροχιά 1/2</vt:lpstr>
      <vt:lpstr>Προολίσθηση   τομική τροχιά 2/2</vt:lpstr>
      <vt:lpstr>Πλαγιολίσθηση 1/3</vt:lpstr>
      <vt:lpstr>Πλαγιολίσθηση 2/3</vt:lpstr>
      <vt:lpstr>Πλαγιολίσθηση 3/3</vt:lpstr>
      <vt:lpstr>Πλαγιολίσθηση - Κίνηση Bennet 1/5</vt:lpstr>
      <vt:lpstr>Πλαγιολίσθηση- Κίνηση Bennet Εργαζόμενος κόνδυλος</vt:lpstr>
      <vt:lpstr>Πλαγιολίσθηση- Γωνία Bennet Μη Εργαζόμενος κόνδυλος</vt:lpstr>
      <vt:lpstr>Πλαγιολίσθηση - Κίνηση Bennet 2/5</vt:lpstr>
      <vt:lpstr>Πλαγιολίσθηση - Κίνηση Bennet 3/5</vt:lpstr>
      <vt:lpstr>Πλαγιολίσθηση - Κίνηση Bennet 4/5</vt:lpstr>
      <vt:lpstr>Πλαγιολίσθηση - Κίνηση Bennet 5/5</vt:lpstr>
      <vt:lpstr>Ακραίες κινήσεις της κάτω γνάθου 1/2</vt:lpstr>
      <vt:lpstr>Ακραίες κινήσεις της κάτω γνάθου 2/2</vt:lpstr>
      <vt:lpstr>Θέσεις της κάτω γνάθου</vt:lpstr>
      <vt:lpstr>Κεντρική σχέση 1/3</vt:lpstr>
      <vt:lpstr>Κεντρική σχέση 2/3</vt:lpstr>
      <vt:lpstr>Κεντρική σχέση 3/3</vt:lpstr>
      <vt:lpstr>Θέση ανάπαυσης 1/5</vt:lpstr>
      <vt:lpstr>Θέση ανάπαυσης 2/5</vt:lpstr>
      <vt:lpstr>Θέση ανάπαυσης 3/5</vt:lpstr>
      <vt:lpstr>Θέση ανάπαυσης 4/5</vt:lpstr>
      <vt:lpstr>Θέση ανάπαυσης 5/5</vt:lpstr>
      <vt:lpstr>Θέση Μέγιστης Συναρμογής</vt:lpstr>
      <vt:lpstr>Θέση Μέγιστης συναρμογής  ή Μέγιστης συγγόμφωσης 1/2</vt:lpstr>
      <vt:lpstr>Θέση Μεγίστης Συναρμογής ή Συγγόμφωσης (ΘΜΣ) - (Intercuspal Position-ICP)</vt:lpstr>
      <vt:lpstr>Θέση Μέγιστης συναρμογής  ή Μέγιστης συγγόμφωσης 2/2</vt:lpstr>
      <vt:lpstr>Εξέλιξη της ΘΜΣ</vt:lpstr>
      <vt:lpstr>Θέση Μεγίστης Συναρμογής ή Συγγόμφωσης (ΘΜΣ) </vt:lpstr>
      <vt:lpstr>Θέση Κεντρικής Σύγκλεισης 1/2</vt:lpstr>
      <vt:lpstr>Θέση Κεντρικής Σύγκλεισης 2/2</vt:lpstr>
      <vt:lpstr>Θέσεις και Οριακές κινήσεις της κάτω γνάθου σε οβελιαίο επίπεδο </vt:lpstr>
      <vt:lpstr>Θέσεις και Οριακές κινήσεις της κάτω γνάθου σε Οριζόντιο επίπεδο </vt:lpstr>
      <vt:lpstr>Θέσεις και Οριακές κινήσεις της κάτω γνάθου σε μετωπιαίο επίπεδο </vt:lpstr>
      <vt:lpstr>3D-mandibular movements</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fkaram2</dc:creator>
  <cp:lastModifiedBy>alex</cp:lastModifiedBy>
  <cp:revision>28</cp:revision>
  <dcterms:created xsi:type="dcterms:W3CDTF">2015-01-19T08:34:44Z</dcterms:created>
  <dcterms:modified xsi:type="dcterms:W3CDTF">2015-03-17T14:23:44Z</dcterms:modified>
</cp:coreProperties>
</file>