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3.xml" ContentType="application/vnd.openxmlformats-officedocument.presentationml.notesSlide+xml"/>
  <Override PartName="/ppt/activeX/activeX2.xml" ContentType="application/vnd.ms-office.activeX+xml"/>
  <Override PartName="/ppt/tags/tag3.xml" ContentType="application/vnd.openxmlformats-officedocument.presentationml.tags+xml"/>
  <Override PartName="/ppt/notesSlides/notesSlide4.xml" ContentType="application/vnd.openxmlformats-officedocument.presentationml.notesSlide+xml"/>
  <Override PartName="/ppt/activeX/activeX3.xml" ContentType="application/vnd.ms-office.activeX+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5"/>
  </p:notesMasterIdLst>
  <p:handoutMasterIdLst>
    <p:handoutMasterId r:id="rId4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257" r:id="rId38"/>
    <p:sldId id="262" r:id="rId39"/>
    <p:sldId id="264" r:id="rId40"/>
    <p:sldId id="301" r:id="rId41"/>
    <p:sldId id="302"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5FA"/>
    <a:srgbClr val="E3EBF5"/>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1D33F-EACC-424E-A4E6-288E9049E5CC}" type="doc">
      <dgm:prSet loTypeId="urn:microsoft.com/office/officeart/2005/8/layout/orgChart1" loCatId="hierarchy" qsTypeId="urn:microsoft.com/office/officeart/2005/8/quickstyle/simple1" qsCatId="simple" csTypeId="urn:microsoft.com/office/officeart/2005/8/colors/accent1_1" csCatId="accent1" phldr="1"/>
      <dgm:spPr/>
    </dgm:pt>
    <dgm:pt modelId="{67DEF0AB-BAE5-418E-8820-5278637C4420}">
      <dgm:prSet custT="1">
        <dgm:style>
          <a:lnRef idx="2">
            <a:schemeClr val="accent1"/>
          </a:lnRef>
          <a:fillRef idx="1">
            <a:schemeClr val="lt1"/>
          </a:fillRef>
          <a:effectRef idx="0">
            <a:schemeClr val="accent1"/>
          </a:effectRef>
          <a:fontRef idx="minor">
            <a:schemeClr val="dk1"/>
          </a:fontRef>
        </dgm:style>
      </dgm:prSet>
      <dgm:spPr>
        <a:solidFill>
          <a:srgbClr val="F0F5FA"/>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600" b="1" i="0" u="none" strike="noStrike" cap="none" normalizeH="0" baseline="0" dirty="0" smtClean="0">
              <a:ln/>
              <a:solidFill>
                <a:schemeClr val="tx1"/>
              </a:solidFill>
              <a:effectLst/>
              <a:latin typeface="+mn-lt"/>
            </a:rPr>
            <a:t>Κάθετη </a:t>
          </a:r>
          <a:r>
            <a:rPr kumimoji="0" lang="el-GR" sz="2600" b="1" i="0" u="none" strike="noStrike" cap="none" normalizeH="0" baseline="0" dirty="0" err="1" smtClean="0">
              <a:ln/>
              <a:solidFill>
                <a:schemeClr val="tx1"/>
              </a:solidFill>
              <a:effectLst/>
              <a:latin typeface="+mn-lt"/>
            </a:rPr>
            <a:t>Μεσοφραγματική</a:t>
          </a:r>
          <a:r>
            <a:rPr kumimoji="0" lang="el-GR" sz="2600" b="1" i="0" u="none" strike="noStrike" cap="none" normalizeH="0" baseline="0" dirty="0" smtClean="0">
              <a:ln/>
              <a:solidFill>
                <a:schemeClr val="tx1"/>
              </a:solidFill>
              <a:effectLst/>
              <a:latin typeface="+mn-lt"/>
            </a:rPr>
            <a:t> Απόσταση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solidFill>
                <a:schemeClr val="tx1"/>
              </a:solidFill>
              <a:effectLst/>
              <a:latin typeface="+mn-lt"/>
            </a:rPr>
            <a:t>άνω και κάτω κεντρικών τομέων</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solidFill>
                <a:schemeClr val="tx1"/>
              </a:solidFill>
              <a:effectLst/>
              <a:latin typeface="+mn-lt"/>
            </a:rPr>
            <a:t>κατά την διάρκεια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solidFill>
                <a:schemeClr val="tx1"/>
              </a:solidFill>
              <a:effectLst/>
              <a:latin typeface="+mn-lt"/>
            </a:rPr>
            <a:t>παραγωγής γνωστών ήχων</a:t>
          </a:r>
          <a:endParaRPr kumimoji="0" lang="en-US" sz="2400" b="1" i="0" u="none" strike="noStrike" cap="none" normalizeH="0" baseline="0" dirty="0" smtClean="0">
            <a:ln/>
            <a:solidFill>
              <a:schemeClr val="tx1"/>
            </a:solidFill>
            <a:effectLst/>
            <a:latin typeface="+mn-lt"/>
          </a:endParaRPr>
        </a:p>
      </dgm:t>
    </dgm:pt>
    <dgm:pt modelId="{C0B4A384-16A8-43B5-962F-3C0FE4581E53}" type="parTrans" cxnId="{662D006C-3A96-4F0B-85ED-43A167C195FC}">
      <dgm:prSet/>
      <dgm:spPr/>
      <dgm:t>
        <a:bodyPr/>
        <a:lstStyle/>
        <a:p>
          <a:endParaRPr lang="el-GR" sz="2400">
            <a:latin typeface="+mn-lt"/>
          </a:endParaRPr>
        </a:p>
      </dgm:t>
    </dgm:pt>
    <dgm:pt modelId="{CFE7FB9B-95AE-4639-8B69-0121269525C3}" type="sibTrans" cxnId="{662D006C-3A96-4F0B-85ED-43A167C195FC}">
      <dgm:prSet/>
      <dgm:spPr/>
      <dgm:t>
        <a:bodyPr/>
        <a:lstStyle/>
        <a:p>
          <a:endParaRPr lang="el-GR" sz="2400">
            <a:latin typeface="+mn-lt"/>
          </a:endParaRPr>
        </a:p>
      </dgm:t>
    </dgm:pt>
    <dgm:pt modelId="{44F03264-93C0-4B72-8547-DD9FCAD7357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effectLst/>
              <a:latin typeface="+mn-lt"/>
            </a:rPr>
            <a:t>S, Sh, Ch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smtClean="0">
              <a:ln/>
              <a:effectLst/>
              <a:latin typeface="+mn-lt"/>
            </a:rPr>
            <a:t>Ελαχίστη απόσταση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smtClean="0">
              <a:ln/>
              <a:effectLst/>
              <a:latin typeface="+mn-lt"/>
            </a:rPr>
            <a:t>1 – 1.5 </a:t>
          </a:r>
          <a:r>
            <a:rPr kumimoji="0" lang="en-GB" sz="2400" b="1" i="0" u="none" strike="noStrike" cap="none" normalizeH="0" baseline="0" smtClean="0">
              <a:ln/>
              <a:effectLst/>
              <a:latin typeface="+mn-lt"/>
            </a:rPr>
            <a:t>mm</a:t>
          </a:r>
          <a:endParaRPr kumimoji="0" lang="en-US" sz="2400" b="1" i="0" u="none" strike="noStrike" cap="none" normalizeH="0" baseline="0" dirty="0" smtClean="0">
            <a:ln/>
            <a:effectLst/>
            <a:latin typeface="+mn-lt"/>
          </a:endParaRPr>
        </a:p>
      </dgm:t>
    </dgm:pt>
    <dgm:pt modelId="{EFBD9E2B-DA0C-4729-AA4B-FBDCD468536E}" type="parTrans" cxnId="{BB3D4DFD-5782-4591-9BD2-B1DD9CF124D2}">
      <dgm:prSet/>
      <dgm:spPr/>
      <dgm:t>
        <a:bodyPr/>
        <a:lstStyle/>
        <a:p>
          <a:endParaRPr lang="el-GR" sz="2400">
            <a:latin typeface="+mn-lt"/>
          </a:endParaRPr>
        </a:p>
      </dgm:t>
    </dgm:pt>
    <dgm:pt modelId="{B5F5137C-8FD6-4CD7-90B4-7DAFC1727E25}" type="sibTrans" cxnId="{BB3D4DFD-5782-4591-9BD2-B1DD9CF124D2}">
      <dgm:prSet/>
      <dgm:spPr/>
      <dgm:t>
        <a:bodyPr/>
        <a:lstStyle/>
        <a:p>
          <a:endParaRPr lang="el-GR" sz="2400">
            <a:latin typeface="+mn-lt"/>
          </a:endParaRPr>
        </a:p>
      </dgm:t>
    </dgm:pt>
    <dgm:pt modelId="{A5C6CB3E-5EF0-430C-B034-7B979C9EA2E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effectLst/>
              <a:latin typeface="+mn-lt"/>
            </a:rPr>
            <a:t>M,</a:t>
          </a:r>
          <a:r>
            <a:rPr kumimoji="0" lang="el-GR" sz="2400" b="1" i="0" u="none" strike="noStrike" cap="none" normalizeH="0" baseline="0" dirty="0" smtClean="0">
              <a:ln/>
              <a:effectLst/>
              <a:latin typeface="+mn-lt"/>
            </a:rPr>
            <a:t> Ν</a:t>
          </a:r>
          <a:r>
            <a:rPr kumimoji="0" lang="en-GB" sz="2400" b="1" i="0" u="none" strike="noStrike" cap="none" normalizeH="0" baseline="0" dirty="0" smtClean="0">
              <a:ln/>
              <a:effectLst/>
              <a:latin typeface="+mn-lt"/>
            </a:rPr>
            <a:t>, </a:t>
          </a:r>
          <a:r>
            <a:rPr kumimoji="0" lang="el-GR" sz="2400" b="1" i="0" u="none" strike="noStrike" cap="none" normalizeH="0" baseline="0" dirty="0" smtClean="0">
              <a:ln/>
              <a:effectLst/>
              <a:latin typeface="+mn-lt"/>
            </a:rPr>
            <a:t>Ν</a:t>
          </a:r>
          <a:r>
            <a:rPr kumimoji="0" lang="en-GB" sz="2400" b="1" i="0" u="none" strike="noStrike" cap="none" normalizeH="0" baseline="0" dirty="0" smtClean="0">
              <a:ln/>
              <a:effectLst/>
              <a:latin typeface="+mn-lt"/>
            </a:rPr>
            <a:t>g</a:t>
          </a:r>
          <a:endParaRPr kumimoji="0" lang="el-GR" sz="2400" b="1" i="0" u="none" strike="noStrike" cap="none" normalizeH="0" baseline="0" dirty="0" smtClean="0">
            <a:ln/>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effectLst/>
              <a:latin typeface="+mn-lt"/>
            </a:rPr>
            <a:t>Απόσταση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effectLst/>
              <a:latin typeface="+mn-lt"/>
            </a:rPr>
            <a:t>2- 4</a:t>
          </a:r>
          <a:r>
            <a:rPr kumimoji="0" lang="en-GB" sz="2400" b="1" i="0" u="none" strike="noStrike" cap="none" normalizeH="0" baseline="0" dirty="0" smtClean="0">
              <a:ln/>
              <a:effectLst/>
              <a:latin typeface="+mn-lt"/>
            </a:rPr>
            <a:t>mm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effectLst/>
            <a:latin typeface="+mn-lt"/>
          </a:endParaRPr>
        </a:p>
      </dgm:t>
    </dgm:pt>
    <dgm:pt modelId="{10D79DB4-FCC7-4D0C-A564-A48048EA4472}" type="parTrans" cxnId="{0ECCCB25-04E2-4FD3-BE86-090381B63BE8}">
      <dgm:prSet/>
      <dgm:spPr/>
      <dgm:t>
        <a:bodyPr/>
        <a:lstStyle/>
        <a:p>
          <a:endParaRPr lang="el-GR" sz="2400">
            <a:latin typeface="+mn-lt"/>
          </a:endParaRPr>
        </a:p>
      </dgm:t>
    </dgm:pt>
    <dgm:pt modelId="{58661B5A-A902-4B05-98B9-1808199F4BF2}" type="sibTrans" cxnId="{0ECCCB25-04E2-4FD3-BE86-090381B63BE8}">
      <dgm:prSet/>
      <dgm:spPr/>
      <dgm:t>
        <a:bodyPr/>
        <a:lstStyle/>
        <a:p>
          <a:endParaRPr lang="el-GR" sz="2400">
            <a:latin typeface="+mn-lt"/>
          </a:endParaRPr>
        </a:p>
      </dgm:t>
    </dgm:pt>
    <dgm:pt modelId="{7F34FFCF-77D2-4036-8914-5DB34752B0D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effectLst/>
              <a:latin typeface="+mn-lt"/>
            </a:rPr>
            <a:t>Ae,</a:t>
          </a:r>
          <a:r>
            <a:rPr kumimoji="0" lang="el-GR" sz="2400" b="1" i="0" u="none" strike="noStrike" cap="none" normalizeH="0" baseline="0" dirty="0" smtClean="0">
              <a:ln/>
              <a:effectLst/>
              <a:latin typeface="+mn-lt"/>
            </a:rPr>
            <a:t>Ι</a:t>
          </a:r>
          <a:r>
            <a:rPr kumimoji="0" lang="en-GB" sz="2400" b="1" i="0" u="none" strike="noStrike" cap="none" normalizeH="0" baseline="0" dirty="0" smtClean="0">
              <a:ln/>
              <a:effectLst/>
              <a:latin typeface="+mn-lt"/>
            </a:rPr>
            <a:t>e</a:t>
          </a:r>
          <a:r>
            <a:rPr kumimoji="0" lang="el-GR" sz="2400" b="1" i="0" u="none" strike="noStrike" cap="none" normalizeH="0" baseline="0" dirty="0" smtClean="0">
              <a:ln/>
              <a:effectLst/>
              <a:latin typeface="+mn-lt"/>
            </a:rPr>
            <a:t>, Ο</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effectLst/>
              <a:latin typeface="+mn-lt"/>
            </a:rPr>
            <a:t>Μέγιστη Απόσταση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effectLst/>
              <a:latin typeface="+mn-lt"/>
            </a:rPr>
            <a:t>5-10</a:t>
          </a:r>
          <a:r>
            <a:rPr kumimoji="0" lang="en-GB" sz="2400" b="1" i="0" u="none" strike="noStrike" cap="none" normalizeH="0" baseline="0" dirty="0" smtClean="0">
              <a:ln/>
              <a:effectLst/>
              <a:latin typeface="+mn-lt"/>
            </a:rPr>
            <a:t>mm</a:t>
          </a:r>
          <a:endParaRPr kumimoji="0" lang="en-US" sz="2400" b="1" i="0" u="none" strike="noStrike" cap="none" normalizeH="0" baseline="0" dirty="0" smtClean="0">
            <a:ln/>
            <a:effectLst/>
            <a:latin typeface="+mn-lt"/>
          </a:endParaRPr>
        </a:p>
      </dgm:t>
    </dgm:pt>
    <dgm:pt modelId="{CFF16C10-BEBA-4212-B5B4-D15D9D1D987D}" type="parTrans" cxnId="{2A918D49-02C1-494E-A571-2754F3A9DE5C}">
      <dgm:prSet/>
      <dgm:spPr/>
      <dgm:t>
        <a:bodyPr/>
        <a:lstStyle/>
        <a:p>
          <a:endParaRPr lang="el-GR" sz="2400">
            <a:latin typeface="+mn-lt"/>
          </a:endParaRPr>
        </a:p>
      </dgm:t>
    </dgm:pt>
    <dgm:pt modelId="{9FEE8F10-CFDD-48E5-AC69-24D29A27FAEC}" type="sibTrans" cxnId="{2A918D49-02C1-494E-A571-2754F3A9DE5C}">
      <dgm:prSet/>
      <dgm:spPr/>
      <dgm:t>
        <a:bodyPr/>
        <a:lstStyle/>
        <a:p>
          <a:endParaRPr lang="el-GR" sz="2400">
            <a:latin typeface="+mn-lt"/>
          </a:endParaRPr>
        </a:p>
      </dgm:t>
    </dgm:pt>
    <dgm:pt modelId="{7F8D96BD-DD0A-4648-900B-8EDBCAE12D4E}" type="pres">
      <dgm:prSet presAssocID="{C8E1D33F-EACC-424E-A4E6-288E9049E5CC}" presName="hierChild1" presStyleCnt="0">
        <dgm:presLayoutVars>
          <dgm:orgChart val="1"/>
          <dgm:chPref val="1"/>
          <dgm:dir/>
          <dgm:animOne val="branch"/>
          <dgm:animLvl val="lvl"/>
          <dgm:resizeHandles/>
        </dgm:presLayoutVars>
      </dgm:prSet>
      <dgm:spPr/>
    </dgm:pt>
    <dgm:pt modelId="{7DA3226F-B515-4216-A4F8-CFC872124090}" type="pres">
      <dgm:prSet presAssocID="{67DEF0AB-BAE5-418E-8820-5278637C4420}" presName="hierRoot1" presStyleCnt="0">
        <dgm:presLayoutVars>
          <dgm:hierBranch/>
        </dgm:presLayoutVars>
      </dgm:prSet>
      <dgm:spPr/>
    </dgm:pt>
    <dgm:pt modelId="{09D53A54-61C2-4F0E-81B2-845FF3C41DEC}" type="pres">
      <dgm:prSet presAssocID="{67DEF0AB-BAE5-418E-8820-5278637C4420}" presName="rootComposite1" presStyleCnt="0"/>
      <dgm:spPr/>
    </dgm:pt>
    <dgm:pt modelId="{B3C87757-E2A0-4AD0-92A7-068A74C35B2C}" type="pres">
      <dgm:prSet presAssocID="{67DEF0AB-BAE5-418E-8820-5278637C4420}" presName="rootText1" presStyleLbl="node0" presStyleIdx="0" presStyleCnt="1" custScaleX="220742" custScaleY="197528">
        <dgm:presLayoutVars>
          <dgm:chPref val="3"/>
        </dgm:presLayoutVars>
      </dgm:prSet>
      <dgm:spPr/>
      <dgm:t>
        <a:bodyPr/>
        <a:lstStyle/>
        <a:p>
          <a:endParaRPr lang="el-GR"/>
        </a:p>
      </dgm:t>
    </dgm:pt>
    <dgm:pt modelId="{396B5D62-8F7A-46FA-B7CF-52BC76EDB844}" type="pres">
      <dgm:prSet presAssocID="{67DEF0AB-BAE5-418E-8820-5278637C4420}" presName="rootConnector1" presStyleLbl="node1" presStyleIdx="0" presStyleCnt="0"/>
      <dgm:spPr/>
      <dgm:t>
        <a:bodyPr/>
        <a:lstStyle/>
        <a:p>
          <a:endParaRPr lang="el-GR"/>
        </a:p>
      </dgm:t>
    </dgm:pt>
    <dgm:pt modelId="{AC1B776C-3D0A-470D-9B02-9D4FFBFA0783}" type="pres">
      <dgm:prSet presAssocID="{67DEF0AB-BAE5-418E-8820-5278637C4420}" presName="hierChild2" presStyleCnt="0"/>
      <dgm:spPr/>
    </dgm:pt>
    <dgm:pt modelId="{5A6B5582-1EBF-4A7C-A726-6748B1C6DD00}" type="pres">
      <dgm:prSet presAssocID="{EFBD9E2B-DA0C-4729-AA4B-FBDCD468536E}" presName="Name35" presStyleLbl="parChTrans1D2" presStyleIdx="0" presStyleCnt="3"/>
      <dgm:spPr/>
      <dgm:t>
        <a:bodyPr/>
        <a:lstStyle/>
        <a:p>
          <a:endParaRPr lang="el-GR"/>
        </a:p>
      </dgm:t>
    </dgm:pt>
    <dgm:pt modelId="{94CCD293-085D-40EC-B074-A01688A3A029}" type="pres">
      <dgm:prSet presAssocID="{44F03264-93C0-4B72-8547-DD9FCAD73579}" presName="hierRoot2" presStyleCnt="0">
        <dgm:presLayoutVars>
          <dgm:hierBranch/>
        </dgm:presLayoutVars>
      </dgm:prSet>
      <dgm:spPr/>
    </dgm:pt>
    <dgm:pt modelId="{A8ABAA7F-6870-45A4-9D1B-8CA4D1017B8F}" type="pres">
      <dgm:prSet presAssocID="{44F03264-93C0-4B72-8547-DD9FCAD73579}" presName="rootComposite" presStyleCnt="0"/>
      <dgm:spPr/>
    </dgm:pt>
    <dgm:pt modelId="{01241ACF-E09B-4FA8-ABAD-C8AE0097537F}" type="pres">
      <dgm:prSet presAssocID="{44F03264-93C0-4B72-8547-DD9FCAD73579}" presName="rootText" presStyleLbl="node2" presStyleIdx="0" presStyleCnt="3" custScaleX="118858" custScaleY="208698">
        <dgm:presLayoutVars>
          <dgm:chPref val="3"/>
        </dgm:presLayoutVars>
      </dgm:prSet>
      <dgm:spPr/>
      <dgm:t>
        <a:bodyPr/>
        <a:lstStyle/>
        <a:p>
          <a:endParaRPr lang="el-GR"/>
        </a:p>
      </dgm:t>
    </dgm:pt>
    <dgm:pt modelId="{CC951EB2-7F81-4D14-808E-AD63053C78A2}" type="pres">
      <dgm:prSet presAssocID="{44F03264-93C0-4B72-8547-DD9FCAD73579}" presName="rootConnector" presStyleLbl="node2" presStyleIdx="0" presStyleCnt="3"/>
      <dgm:spPr/>
      <dgm:t>
        <a:bodyPr/>
        <a:lstStyle/>
        <a:p>
          <a:endParaRPr lang="el-GR"/>
        </a:p>
      </dgm:t>
    </dgm:pt>
    <dgm:pt modelId="{DAFFDFFE-34DC-45FE-8C6E-F3EB2CE5BCE9}" type="pres">
      <dgm:prSet presAssocID="{44F03264-93C0-4B72-8547-DD9FCAD73579}" presName="hierChild4" presStyleCnt="0"/>
      <dgm:spPr/>
    </dgm:pt>
    <dgm:pt modelId="{1351F365-8A65-4A46-AE39-6F538DFC6D3F}" type="pres">
      <dgm:prSet presAssocID="{44F03264-93C0-4B72-8547-DD9FCAD73579}" presName="hierChild5" presStyleCnt="0"/>
      <dgm:spPr/>
    </dgm:pt>
    <dgm:pt modelId="{327F8A3E-872F-4339-A11D-791C6028DE15}" type="pres">
      <dgm:prSet presAssocID="{10D79DB4-FCC7-4D0C-A564-A48048EA4472}" presName="Name35" presStyleLbl="parChTrans1D2" presStyleIdx="1" presStyleCnt="3"/>
      <dgm:spPr/>
      <dgm:t>
        <a:bodyPr/>
        <a:lstStyle/>
        <a:p>
          <a:endParaRPr lang="el-GR"/>
        </a:p>
      </dgm:t>
    </dgm:pt>
    <dgm:pt modelId="{D5C6A882-D0BF-4985-B0D0-8C914BD8368E}" type="pres">
      <dgm:prSet presAssocID="{A5C6CB3E-5EF0-430C-B034-7B979C9EA2E9}" presName="hierRoot2" presStyleCnt="0">
        <dgm:presLayoutVars>
          <dgm:hierBranch/>
        </dgm:presLayoutVars>
      </dgm:prSet>
      <dgm:spPr/>
    </dgm:pt>
    <dgm:pt modelId="{ACC2F598-DA44-4BCB-8CBB-66076592C92D}" type="pres">
      <dgm:prSet presAssocID="{A5C6CB3E-5EF0-430C-B034-7B979C9EA2E9}" presName="rootComposite" presStyleCnt="0"/>
      <dgm:spPr/>
    </dgm:pt>
    <dgm:pt modelId="{E084D9D4-6ABA-4EA7-8B3A-941C3A38561B}" type="pres">
      <dgm:prSet presAssocID="{A5C6CB3E-5EF0-430C-B034-7B979C9EA2E9}" presName="rootText" presStyleLbl="node2" presStyleIdx="1" presStyleCnt="3" custScaleX="94931" custScaleY="206860">
        <dgm:presLayoutVars>
          <dgm:chPref val="3"/>
        </dgm:presLayoutVars>
      </dgm:prSet>
      <dgm:spPr/>
      <dgm:t>
        <a:bodyPr/>
        <a:lstStyle/>
        <a:p>
          <a:endParaRPr lang="el-GR"/>
        </a:p>
      </dgm:t>
    </dgm:pt>
    <dgm:pt modelId="{F27BC9C9-0A77-4564-89E9-329086702089}" type="pres">
      <dgm:prSet presAssocID="{A5C6CB3E-5EF0-430C-B034-7B979C9EA2E9}" presName="rootConnector" presStyleLbl="node2" presStyleIdx="1" presStyleCnt="3"/>
      <dgm:spPr/>
      <dgm:t>
        <a:bodyPr/>
        <a:lstStyle/>
        <a:p>
          <a:endParaRPr lang="el-GR"/>
        </a:p>
      </dgm:t>
    </dgm:pt>
    <dgm:pt modelId="{744C307D-6085-4D92-8755-86E2CAA246E7}" type="pres">
      <dgm:prSet presAssocID="{A5C6CB3E-5EF0-430C-B034-7B979C9EA2E9}" presName="hierChild4" presStyleCnt="0"/>
      <dgm:spPr/>
    </dgm:pt>
    <dgm:pt modelId="{6C3A2E81-A56C-43F1-B975-CD99ECDC83D1}" type="pres">
      <dgm:prSet presAssocID="{A5C6CB3E-5EF0-430C-B034-7B979C9EA2E9}" presName="hierChild5" presStyleCnt="0"/>
      <dgm:spPr/>
    </dgm:pt>
    <dgm:pt modelId="{603AB077-0CA7-47F7-8E38-58FB919FF6C8}" type="pres">
      <dgm:prSet presAssocID="{CFF16C10-BEBA-4212-B5B4-D15D9D1D987D}" presName="Name35" presStyleLbl="parChTrans1D2" presStyleIdx="2" presStyleCnt="3"/>
      <dgm:spPr/>
      <dgm:t>
        <a:bodyPr/>
        <a:lstStyle/>
        <a:p>
          <a:endParaRPr lang="el-GR"/>
        </a:p>
      </dgm:t>
    </dgm:pt>
    <dgm:pt modelId="{7710BF5B-5051-44B2-8DAD-91602B18E43B}" type="pres">
      <dgm:prSet presAssocID="{7F34FFCF-77D2-4036-8914-5DB34752B0D9}" presName="hierRoot2" presStyleCnt="0">
        <dgm:presLayoutVars>
          <dgm:hierBranch/>
        </dgm:presLayoutVars>
      </dgm:prSet>
      <dgm:spPr/>
    </dgm:pt>
    <dgm:pt modelId="{60D30F6A-1925-4E4E-A809-8A5491932BA9}" type="pres">
      <dgm:prSet presAssocID="{7F34FFCF-77D2-4036-8914-5DB34752B0D9}" presName="rootComposite" presStyleCnt="0"/>
      <dgm:spPr/>
    </dgm:pt>
    <dgm:pt modelId="{517CBDA5-A6C1-4870-8EC7-01F219A6C0D1}" type="pres">
      <dgm:prSet presAssocID="{7F34FFCF-77D2-4036-8914-5DB34752B0D9}" presName="rootText" presStyleLbl="node2" presStyleIdx="2" presStyleCnt="3" custScaleY="206860">
        <dgm:presLayoutVars>
          <dgm:chPref val="3"/>
        </dgm:presLayoutVars>
      </dgm:prSet>
      <dgm:spPr/>
      <dgm:t>
        <a:bodyPr/>
        <a:lstStyle/>
        <a:p>
          <a:endParaRPr lang="el-GR"/>
        </a:p>
      </dgm:t>
    </dgm:pt>
    <dgm:pt modelId="{3583BC5F-BF21-41CF-AF81-286C55B0BB85}" type="pres">
      <dgm:prSet presAssocID="{7F34FFCF-77D2-4036-8914-5DB34752B0D9}" presName="rootConnector" presStyleLbl="node2" presStyleIdx="2" presStyleCnt="3"/>
      <dgm:spPr/>
      <dgm:t>
        <a:bodyPr/>
        <a:lstStyle/>
        <a:p>
          <a:endParaRPr lang="el-GR"/>
        </a:p>
      </dgm:t>
    </dgm:pt>
    <dgm:pt modelId="{7CB45B5F-A7AE-43BC-BC3B-675255E1C800}" type="pres">
      <dgm:prSet presAssocID="{7F34FFCF-77D2-4036-8914-5DB34752B0D9}" presName="hierChild4" presStyleCnt="0"/>
      <dgm:spPr/>
    </dgm:pt>
    <dgm:pt modelId="{4D671982-B405-4A76-B8FF-26599EF997D2}" type="pres">
      <dgm:prSet presAssocID="{7F34FFCF-77D2-4036-8914-5DB34752B0D9}" presName="hierChild5" presStyleCnt="0"/>
      <dgm:spPr/>
    </dgm:pt>
    <dgm:pt modelId="{09973AD4-22DB-407D-B67A-19CF749EC7A0}" type="pres">
      <dgm:prSet presAssocID="{67DEF0AB-BAE5-418E-8820-5278637C4420}" presName="hierChild3" presStyleCnt="0"/>
      <dgm:spPr/>
    </dgm:pt>
  </dgm:ptLst>
  <dgm:cxnLst>
    <dgm:cxn modelId="{BC9261A9-15B8-4491-B5D8-9E56C1A2B579}" type="presOf" srcId="{44F03264-93C0-4B72-8547-DD9FCAD73579}" destId="{01241ACF-E09B-4FA8-ABAD-C8AE0097537F}" srcOrd="0" destOrd="0" presId="urn:microsoft.com/office/officeart/2005/8/layout/orgChart1"/>
    <dgm:cxn modelId="{FC8F4322-1C42-436F-915A-5756B0521957}" type="presOf" srcId="{7F34FFCF-77D2-4036-8914-5DB34752B0D9}" destId="{517CBDA5-A6C1-4870-8EC7-01F219A6C0D1}" srcOrd="0" destOrd="0" presId="urn:microsoft.com/office/officeart/2005/8/layout/orgChart1"/>
    <dgm:cxn modelId="{CC7BD0E5-9BB8-428E-878C-41FF8E059123}" type="presOf" srcId="{C8E1D33F-EACC-424E-A4E6-288E9049E5CC}" destId="{7F8D96BD-DD0A-4648-900B-8EDBCAE12D4E}" srcOrd="0" destOrd="0" presId="urn:microsoft.com/office/officeart/2005/8/layout/orgChart1"/>
    <dgm:cxn modelId="{BB3D4DFD-5782-4591-9BD2-B1DD9CF124D2}" srcId="{67DEF0AB-BAE5-418E-8820-5278637C4420}" destId="{44F03264-93C0-4B72-8547-DD9FCAD73579}" srcOrd="0" destOrd="0" parTransId="{EFBD9E2B-DA0C-4729-AA4B-FBDCD468536E}" sibTransId="{B5F5137C-8FD6-4CD7-90B4-7DAFC1727E25}"/>
    <dgm:cxn modelId="{CE08FF9F-2C0E-4731-9C6B-726EE41DEABF}" type="presOf" srcId="{67DEF0AB-BAE5-418E-8820-5278637C4420}" destId="{B3C87757-E2A0-4AD0-92A7-068A74C35B2C}" srcOrd="0" destOrd="0" presId="urn:microsoft.com/office/officeart/2005/8/layout/orgChart1"/>
    <dgm:cxn modelId="{CDC7D6A7-6C3E-45DA-87AD-B1AD207BE839}" type="presOf" srcId="{A5C6CB3E-5EF0-430C-B034-7B979C9EA2E9}" destId="{F27BC9C9-0A77-4564-89E9-329086702089}" srcOrd="1" destOrd="0" presId="urn:microsoft.com/office/officeart/2005/8/layout/orgChart1"/>
    <dgm:cxn modelId="{3651842B-1D6D-4277-9868-A19D7089E73C}" type="presOf" srcId="{67DEF0AB-BAE5-418E-8820-5278637C4420}" destId="{396B5D62-8F7A-46FA-B7CF-52BC76EDB844}" srcOrd="1" destOrd="0" presId="urn:microsoft.com/office/officeart/2005/8/layout/orgChart1"/>
    <dgm:cxn modelId="{BEC09854-65F2-4E20-A37A-AB850EAFD7E7}" type="presOf" srcId="{A5C6CB3E-5EF0-430C-B034-7B979C9EA2E9}" destId="{E084D9D4-6ABA-4EA7-8B3A-941C3A38561B}" srcOrd="0" destOrd="0" presId="urn:microsoft.com/office/officeart/2005/8/layout/orgChart1"/>
    <dgm:cxn modelId="{C1D1D21C-A303-4FF2-AAC0-6D33B5521545}" type="presOf" srcId="{7F34FFCF-77D2-4036-8914-5DB34752B0D9}" destId="{3583BC5F-BF21-41CF-AF81-286C55B0BB85}" srcOrd="1" destOrd="0" presId="urn:microsoft.com/office/officeart/2005/8/layout/orgChart1"/>
    <dgm:cxn modelId="{C5417395-FDFA-44FB-B6E5-09267D4602AF}" type="presOf" srcId="{10D79DB4-FCC7-4D0C-A564-A48048EA4472}" destId="{327F8A3E-872F-4339-A11D-791C6028DE15}" srcOrd="0" destOrd="0" presId="urn:microsoft.com/office/officeart/2005/8/layout/orgChart1"/>
    <dgm:cxn modelId="{84D5DFCC-DA47-427C-870D-30EA65790EC7}" type="presOf" srcId="{44F03264-93C0-4B72-8547-DD9FCAD73579}" destId="{CC951EB2-7F81-4D14-808E-AD63053C78A2}" srcOrd="1" destOrd="0" presId="urn:microsoft.com/office/officeart/2005/8/layout/orgChart1"/>
    <dgm:cxn modelId="{07C86DEB-85E4-4D08-8470-8D0678FF1F4B}" type="presOf" srcId="{CFF16C10-BEBA-4212-B5B4-D15D9D1D987D}" destId="{603AB077-0CA7-47F7-8E38-58FB919FF6C8}" srcOrd="0" destOrd="0" presId="urn:microsoft.com/office/officeart/2005/8/layout/orgChart1"/>
    <dgm:cxn modelId="{177114E8-688C-4E16-9912-70C3B243627D}" type="presOf" srcId="{EFBD9E2B-DA0C-4729-AA4B-FBDCD468536E}" destId="{5A6B5582-1EBF-4A7C-A726-6748B1C6DD00}" srcOrd="0" destOrd="0" presId="urn:microsoft.com/office/officeart/2005/8/layout/orgChart1"/>
    <dgm:cxn modelId="{662D006C-3A96-4F0B-85ED-43A167C195FC}" srcId="{C8E1D33F-EACC-424E-A4E6-288E9049E5CC}" destId="{67DEF0AB-BAE5-418E-8820-5278637C4420}" srcOrd="0" destOrd="0" parTransId="{C0B4A384-16A8-43B5-962F-3C0FE4581E53}" sibTransId="{CFE7FB9B-95AE-4639-8B69-0121269525C3}"/>
    <dgm:cxn modelId="{0ECCCB25-04E2-4FD3-BE86-090381B63BE8}" srcId="{67DEF0AB-BAE5-418E-8820-5278637C4420}" destId="{A5C6CB3E-5EF0-430C-B034-7B979C9EA2E9}" srcOrd="1" destOrd="0" parTransId="{10D79DB4-FCC7-4D0C-A564-A48048EA4472}" sibTransId="{58661B5A-A902-4B05-98B9-1808199F4BF2}"/>
    <dgm:cxn modelId="{2A918D49-02C1-494E-A571-2754F3A9DE5C}" srcId="{67DEF0AB-BAE5-418E-8820-5278637C4420}" destId="{7F34FFCF-77D2-4036-8914-5DB34752B0D9}" srcOrd="2" destOrd="0" parTransId="{CFF16C10-BEBA-4212-B5B4-D15D9D1D987D}" sibTransId="{9FEE8F10-CFDD-48E5-AC69-24D29A27FAEC}"/>
    <dgm:cxn modelId="{1ABE656F-EDDF-44A7-B821-FE3393EA813F}" type="presParOf" srcId="{7F8D96BD-DD0A-4648-900B-8EDBCAE12D4E}" destId="{7DA3226F-B515-4216-A4F8-CFC872124090}" srcOrd="0" destOrd="0" presId="urn:microsoft.com/office/officeart/2005/8/layout/orgChart1"/>
    <dgm:cxn modelId="{2336D5C8-2C84-4C58-A3F5-9D0BA2B427B1}" type="presParOf" srcId="{7DA3226F-B515-4216-A4F8-CFC872124090}" destId="{09D53A54-61C2-4F0E-81B2-845FF3C41DEC}" srcOrd="0" destOrd="0" presId="urn:microsoft.com/office/officeart/2005/8/layout/orgChart1"/>
    <dgm:cxn modelId="{575E98F4-E9FF-4FFE-AF20-FBCF59EBE281}" type="presParOf" srcId="{09D53A54-61C2-4F0E-81B2-845FF3C41DEC}" destId="{B3C87757-E2A0-4AD0-92A7-068A74C35B2C}" srcOrd="0" destOrd="0" presId="urn:microsoft.com/office/officeart/2005/8/layout/orgChart1"/>
    <dgm:cxn modelId="{A46E44EC-2647-4852-A53E-E6F9E0476BD4}" type="presParOf" srcId="{09D53A54-61C2-4F0E-81B2-845FF3C41DEC}" destId="{396B5D62-8F7A-46FA-B7CF-52BC76EDB844}" srcOrd="1" destOrd="0" presId="urn:microsoft.com/office/officeart/2005/8/layout/orgChart1"/>
    <dgm:cxn modelId="{9BA9C241-9C4D-4B89-A09D-9B2952AE55F1}" type="presParOf" srcId="{7DA3226F-B515-4216-A4F8-CFC872124090}" destId="{AC1B776C-3D0A-470D-9B02-9D4FFBFA0783}" srcOrd="1" destOrd="0" presId="urn:microsoft.com/office/officeart/2005/8/layout/orgChart1"/>
    <dgm:cxn modelId="{C57CAC2A-9591-4718-991A-9C68F341886C}" type="presParOf" srcId="{AC1B776C-3D0A-470D-9B02-9D4FFBFA0783}" destId="{5A6B5582-1EBF-4A7C-A726-6748B1C6DD00}" srcOrd="0" destOrd="0" presId="urn:microsoft.com/office/officeart/2005/8/layout/orgChart1"/>
    <dgm:cxn modelId="{344B7053-6F00-4EB3-8806-E5B8E88C4C0B}" type="presParOf" srcId="{AC1B776C-3D0A-470D-9B02-9D4FFBFA0783}" destId="{94CCD293-085D-40EC-B074-A01688A3A029}" srcOrd="1" destOrd="0" presId="urn:microsoft.com/office/officeart/2005/8/layout/orgChart1"/>
    <dgm:cxn modelId="{8C7EAEE4-BB72-4C62-BE0B-9A12A53B4721}" type="presParOf" srcId="{94CCD293-085D-40EC-B074-A01688A3A029}" destId="{A8ABAA7F-6870-45A4-9D1B-8CA4D1017B8F}" srcOrd="0" destOrd="0" presId="urn:microsoft.com/office/officeart/2005/8/layout/orgChart1"/>
    <dgm:cxn modelId="{9C632D45-0646-4775-BEAB-B9CF29E49283}" type="presParOf" srcId="{A8ABAA7F-6870-45A4-9D1B-8CA4D1017B8F}" destId="{01241ACF-E09B-4FA8-ABAD-C8AE0097537F}" srcOrd="0" destOrd="0" presId="urn:microsoft.com/office/officeart/2005/8/layout/orgChart1"/>
    <dgm:cxn modelId="{BC2A4B8E-5597-4FEE-8B1B-1B3AA73F8766}" type="presParOf" srcId="{A8ABAA7F-6870-45A4-9D1B-8CA4D1017B8F}" destId="{CC951EB2-7F81-4D14-808E-AD63053C78A2}" srcOrd="1" destOrd="0" presId="urn:microsoft.com/office/officeart/2005/8/layout/orgChart1"/>
    <dgm:cxn modelId="{2695732C-EE0C-4E4E-BC96-082177258230}" type="presParOf" srcId="{94CCD293-085D-40EC-B074-A01688A3A029}" destId="{DAFFDFFE-34DC-45FE-8C6E-F3EB2CE5BCE9}" srcOrd="1" destOrd="0" presId="urn:microsoft.com/office/officeart/2005/8/layout/orgChart1"/>
    <dgm:cxn modelId="{E7B42DBC-C824-4E26-87BD-710941ED2EF6}" type="presParOf" srcId="{94CCD293-085D-40EC-B074-A01688A3A029}" destId="{1351F365-8A65-4A46-AE39-6F538DFC6D3F}" srcOrd="2" destOrd="0" presId="urn:microsoft.com/office/officeart/2005/8/layout/orgChart1"/>
    <dgm:cxn modelId="{38AC39FE-670F-43EC-B94E-F444AC53D9FF}" type="presParOf" srcId="{AC1B776C-3D0A-470D-9B02-9D4FFBFA0783}" destId="{327F8A3E-872F-4339-A11D-791C6028DE15}" srcOrd="2" destOrd="0" presId="urn:microsoft.com/office/officeart/2005/8/layout/orgChart1"/>
    <dgm:cxn modelId="{699BDA13-1CD8-4808-94BC-B9FED29B68C9}" type="presParOf" srcId="{AC1B776C-3D0A-470D-9B02-9D4FFBFA0783}" destId="{D5C6A882-D0BF-4985-B0D0-8C914BD8368E}" srcOrd="3" destOrd="0" presId="urn:microsoft.com/office/officeart/2005/8/layout/orgChart1"/>
    <dgm:cxn modelId="{734281F5-AB8E-4123-B2B4-A145C0B5E202}" type="presParOf" srcId="{D5C6A882-D0BF-4985-B0D0-8C914BD8368E}" destId="{ACC2F598-DA44-4BCB-8CBB-66076592C92D}" srcOrd="0" destOrd="0" presId="urn:microsoft.com/office/officeart/2005/8/layout/orgChart1"/>
    <dgm:cxn modelId="{D9CED3DF-718B-487D-9ED3-4B1620F9EB09}" type="presParOf" srcId="{ACC2F598-DA44-4BCB-8CBB-66076592C92D}" destId="{E084D9D4-6ABA-4EA7-8B3A-941C3A38561B}" srcOrd="0" destOrd="0" presId="urn:microsoft.com/office/officeart/2005/8/layout/orgChart1"/>
    <dgm:cxn modelId="{78D68EE1-205D-4DF6-840C-3AE4AF90F9A4}" type="presParOf" srcId="{ACC2F598-DA44-4BCB-8CBB-66076592C92D}" destId="{F27BC9C9-0A77-4564-89E9-329086702089}" srcOrd="1" destOrd="0" presId="urn:microsoft.com/office/officeart/2005/8/layout/orgChart1"/>
    <dgm:cxn modelId="{B798ED37-DD88-4318-8779-D97051EA94F7}" type="presParOf" srcId="{D5C6A882-D0BF-4985-B0D0-8C914BD8368E}" destId="{744C307D-6085-4D92-8755-86E2CAA246E7}" srcOrd="1" destOrd="0" presId="urn:microsoft.com/office/officeart/2005/8/layout/orgChart1"/>
    <dgm:cxn modelId="{4123A5E1-4D11-4101-BDCA-39C47C5DCFAD}" type="presParOf" srcId="{D5C6A882-D0BF-4985-B0D0-8C914BD8368E}" destId="{6C3A2E81-A56C-43F1-B975-CD99ECDC83D1}" srcOrd="2" destOrd="0" presId="urn:microsoft.com/office/officeart/2005/8/layout/orgChart1"/>
    <dgm:cxn modelId="{65ABBC9B-3A3E-4AE0-A9EA-17F4BBF24FF4}" type="presParOf" srcId="{AC1B776C-3D0A-470D-9B02-9D4FFBFA0783}" destId="{603AB077-0CA7-47F7-8E38-58FB919FF6C8}" srcOrd="4" destOrd="0" presId="urn:microsoft.com/office/officeart/2005/8/layout/orgChart1"/>
    <dgm:cxn modelId="{65BDF9F1-2678-4782-99BD-EF52F42AE868}" type="presParOf" srcId="{AC1B776C-3D0A-470D-9B02-9D4FFBFA0783}" destId="{7710BF5B-5051-44B2-8DAD-91602B18E43B}" srcOrd="5" destOrd="0" presId="urn:microsoft.com/office/officeart/2005/8/layout/orgChart1"/>
    <dgm:cxn modelId="{E0D3E3AA-0604-4782-806D-E1467BFB1B65}" type="presParOf" srcId="{7710BF5B-5051-44B2-8DAD-91602B18E43B}" destId="{60D30F6A-1925-4E4E-A809-8A5491932BA9}" srcOrd="0" destOrd="0" presId="urn:microsoft.com/office/officeart/2005/8/layout/orgChart1"/>
    <dgm:cxn modelId="{F9EF3D53-B12C-4E0C-BA7C-4040ADF35782}" type="presParOf" srcId="{60D30F6A-1925-4E4E-A809-8A5491932BA9}" destId="{517CBDA5-A6C1-4870-8EC7-01F219A6C0D1}" srcOrd="0" destOrd="0" presId="urn:microsoft.com/office/officeart/2005/8/layout/orgChart1"/>
    <dgm:cxn modelId="{4C097309-8D3B-4E3E-88BA-873CE56A0354}" type="presParOf" srcId="{60D30F6A-1925-4E4E-A809-8A5491932BA9}" destId="{3583BC5F-BF21-41CF-AF81-286C55B0BB85}" srcOrd="1" destOrd="0" presId="urn:microsoft.com/office/officeart/2005/8/layout/orgChart1"/>
    <dgm:cxn modelId="{38991268-CFE0-4FB8-896B-00044E8716A4}" type="presParOf" srcId="{7710BF5B-5051-44B2-8DAD-91602B18E43B}" destId="{7CB45B5F-A7AE-43BC-BC3B-675255E1C800}" srcOrd="1" destOrd="0" presId="urn:microsoft.com/office/officeart/2005/8/layout/orgChart1"/>
    <dgm:cxn modelId="{FAA4FC2A-F204-4E44-A6AA-404B01A216E7}" type="presParOf" srcId="{7710BF5B-5051-44B2-8DAD-91602B18E43B}" destId="{4D671982-B405-4A76-B8FF-26599EF997D2}" srcOrd="2" destOrd="0" presId="urn:microsoft.com/office/officeart/2005/8/layout/orgChart1"/>
    <dgm:cxn modelId="{BC4AEFD1-0A10-4E8D-899E-D685FA637514}" type="presParOf" srcId="{7DA3226F-B515-4216-A4F8-CFC872124090}" destId="{09973AD4-22DB-407D-B67A-19CF749EC7A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AB077-0CA7-47F7-8E38-58FB919FF6C8}">
      <dsp:nvSpPr>
        <dsp:cNvPr id="0" name=""/>
        <dsp:cNvSpPr/>
      </dsp:nvSpPr>
      <dsp:spPr>
        <a:xfrm>
          <a:off x="4158456" y="2833654"/>
          <a:ext cx="2986426" cy="490364"/>
        </a:xfrm>
        <a:custGeom>
          <a:avLst/>
          <a:gdLst/>
          <a:ahLst/>
          <a:cxnLst/>
          <a:rect l="0" t="0" r="0" b="0"/>
          <a:pathLst>
            <a:path>
              <a:moveTo>
                <a:pt x="0" y="0"/>
              </a:moveTo>
              <a:lnTo>
                <a:pt x="0" y="245182"/>
              </a:lnTo>
              <a:lnTo>
                <a:pt x="2986426" y="245182"/>
              </a:lnTo>
              <a:lnTo>
                <a:pt x="2986426" y="490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F8A3E-872F-4339-A11D-791C6028DE15}">
      <dsp:nvSpPr>
        <dsp:cNvPr id="0" name=""/>
        <dsp:cNvSpPr/>
      </dsp:nvSpPr>
      <dsp:spPr>
        <a:xfrm>
          <a:off x="4158456" y="2833654"/>
          <a:ext cx="220173" cy="490364"/>
        </a:xfrm>
        <a:custGeom>
          <a:avLst/>
          <a:gdLst/>
          <a:ahLst/>
          <a:cxnLst/>
          <a:rect l="0" t="0" r="0" b="0"/>
          <a:pathLst>
            <a:path>
              <a:moveTo>
                <a:pt x="0" y="0"/>
              </a:moveTo>
              <a:lnTo>
                <a:pt x="0" y="245182"/>
              </a:lnTo>
              <a:lnTo>
                <a:pt x="220173" y="245182"/>
              </a:lnTo>
              <a:lnTo>
                <a:pt x="220173" y="490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B5582-1EBF-4A7C-A726-6748B1C6DD00}">
      <dsp:nvSpPr>
        <dsp:cNvPr id="0" name=""/>
        <dsp:cNvSpPr/>
      </dsp:nvSpPr>
      <dsp:spPr>
        <a:xfrm>
          <a:off x="1392203" y="2833654"/>
          <a:ext cx="2766252" cy="490364"/>
        </a:xfrm>
        <a:custGeom>
          <a:avLst/>
          <a:gdLst/>
          <a:ahLst/>
          <a:cxnLst/>
          <a:rect l="0" t="0" r="0" b="0"/>
          <a:pathLst>
            <a:path>
              <a:moveTo>
                <a:pt x="2766252" y="0"/>
              </a:moveTo>
              <a:lnTo>
                <a:pt x="2766252" y="245182"/>
              </a:lnTo>
              <a:lnTo>
                <a:pt x="0" y="245182"/>
              </a:lnTo>
              <a:lnTo>
                <a:pt x="0" y="490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C87757-E2A0-4AD0-92A7-068A74C35B2C}">
      <dsp:nvSpPr>
        <dsp:cNvPr id="0" name=""/>
        <dsp:cNvSpPr/>
      </dsp:nvSpPr>
      <dsp:spPr>
        <a:xfrm>
          <a:off x="1581215" y="527445"/>
          <a:ext cx="5154481" cy="2306209"/>
        </a:xfrm>
        <a:prstGeom prst="rect">
          <a:avLst/>
        </a:prstGeom>
        <a:solidFill>
          <a:srgbClr val="F0F5FA"/>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600" b="1" i="0" u="none" strike="noStrike" kern="1200" cap="none" normalizeH="0" baseline="0" dirty="0" smtClean="0">
              <a:ln/>
              <a:solidFill>
                <a:schemeClr val="tx1"/>
              </a:solidFill>
              <a:effectLst/>
              <a:latin typeface="+mn-lt"/>
            </a:rPr>
            <a:t>Κάθετη </a:t>
          </a:r>
          <a:r>
            <a:rPr kumimoji="0" lang="el-GR" sz="2600" b="1" i="0" u="none" strike="noStrike" kern="1200" cap="none" normalizeH="0" baseline="0" dirty="0" err="1" smtClean="0">
              <a:ln/>
              <a:solidFill>
                <a:schemeClr val="tx1"/>
              </a:solidFill>
              <a:effectLst/>
              <a:latin typeface="+mn-lt"/>
            </a:rPr>
            <a:t>Μεσοφραγματική</a:t>
          </a:r>
          <a:r>
            <a:rPr kumimoji="0" lang="el-GR" sz="2600" b="1" i="0" u="none" strike="noStrike" kern="1200" cap="none" normalizeH="0" baseline="0" dirty="0" smtClean="0">
              <a:ln/>
              <a:solidFill>
                <a:schemeClr val="tx1"/>
              </a:solidFill>
              <a:effectLst/>
              <a:latin typeface="+mn-lt"/>
            </a:rPr>
            <a:t> Απόσταση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dirty="0" smtClean="0">
              <a:ln/>
              <a:solidFill>
                <a:schemeClr val="tx1"/>
              </a:solidFill>
              <a:effectLst/>
              <a:latin typeface="+mn-lt"/>
            </a:rPr>
            <a:t>άνω και κάτω κεντρικών τομέων</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dirty="0" smtClean="0">
              <a:ln/>
              <a:solidFill>
                <a:schemeClr val="tx1"/>
              </a:solidFill>
              <a:effectLst/>
              <a:latin typeface="+mn-lt"/>
            </a:rPr>
            <a:t>κατά την διάρκεια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dirty="0" smtClean="0">
              <a:ln/>
              <a:solidFill>
                <a:schemeClr val="tx1"/>
              </a:solidFill>
              <a:effectLst/>
              <a:latin typeface="+mn-lt"/>
            </a:rPr>
            <a:t>παραγωγής γνωστών ήχων</a:t>
          </a:r>
          <a:endParaRPr kumimoji="0" lang="en-US" sz="2400" b="1" i="0" u="none" strike="noStrike" kern="1200" cap="none" normalizeH="0" baseline="0" dirty="0" smtClean="0">
            <a:ln/>
            <a:solidFill>
              <a:schemeClr val="tx1"/>
            </a:solidFill>
            <a:effectLst/>
            <a:latin typeface="+mn-lt"/>
          </a:endParaRPr>
        </a:p>
      </dsp:txBody>
      <dsp:txXfrm>
        <a:off x="1581215" y="527445"/>
        <a:ext cx="5154481" cy="2306209"/>
      </dsp:txXfrm>
    </dsp:sp>
    <dsp:sp modelId="{01241ACF-E09B-4FA8-ABAD-C8AE0097537F}">
      <dsp:nvSpPr>
        <dsp:cNvPr id="0" name=""/>
        <dsp:cNvSpPr/>
      </dsp:nvSpPr>
      <dsp:spPr>
        <a:xfrm>
          <a:off x="4493" y="3324019"/>
          <a:ext cx="2775418" cy="243662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kern="1200" cap="none" normalizeH="0" baseline="0" smtClean="0">
              <a:ln/>
              <a:effectLst/>
              <a:latin typeface="+mn-lt"/>
            </a:rPr>
            <a:t>S, Sh, Ch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1" i="0" u="none" strike="noStrike" kern="1200" cap="none" normalizeH="0" baseline="0" smtClean="0">
            <a:ln/>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smtClean="0">
              <a:ln/>
              <a:effectLst/>
              <a:latin typeface="+mn-lt"/>
            </a:rPr>
            <a:t>Ελαχίστη απόσταση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smtClean="0">
              <a:ln/>
              <a:effectLst/>
              <a:latin typeface="+mn-lt"/>
            </a:rPr>
            <a:t>1 – 1.5 </a:t>
          </a:r>
          <a:r>
            <a:rPr kumimoji="0" lang="en-GB" sz="2400" b="1" i="0" u="none" strike="noStrike" kern="1200" cap="none" normalizeH="0" baseline="0" smtClean="0">
              <a:ln/>
              <a:effectLst/>
              <a:latin typeface="+mn-lt"/>
            </a:rPr>
            <a:t>mm</a:t>
          </a:r>
          <a:endParaRPr kumimoji="0" lang="en-US" sz="2400" b="1" i="0" u="none" strike="noStrike" kern="1200" cap="none" normalizeH="0" baseline="0" dirty="0" smtClean="0">
            <a:ln/>
            <a:effectLst/>
            <a:latin typeface="+mn-lt"/>
          </a:endParaRPr>
        </a:p>
      </dsp:txBody>
      <dsp:txXfrm>
        <a:off x="4493" y="3324019"/>
        <a:ext cx="2775418" cy="2436622"/>
      </dsp:txXfrm>
    </dsp:sp>
    <dsp:sp modelId="{E084D9D4-6ABA-4EA7-8B3A-941C3A38561B}">
      <dsp:nvSpPr>
        <dsp:cNvPr id="0" name=""/>
        <dsp:cNvSpPr/>
      </dsp:nvSpPr>
      <dsp:spPr>
        <a:xfrm>
          <a:off x="3270276" y="3324019"/>
          <a:ext cx="2216705" cy="241516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kern="1200" cap="none" normalizeH="0" baseline="0" dirty="0" smtClean="0">
              <a:ln/>
              <a:effectLst/>
              <a:latin typeface="+mn-lt"/>
            </a:rPr>
            <a:t>M,</a:t>
          </a:r>
          <a:r>
            <a:rPr kumimoji="0" lang="el-GR" sz="2400" b="1" i="0" u="none" strike="noStrike" kern="1200" cap="none" normalizeH="0" baseline="0" dirty="0" smtClean="0">
              <a:ln/>
              <a:effectLst/>
              <a:latin typeface="+mn-lt"/>
            </a:rPr>
            <a:t> Ν</a:t>
          </a:r>
          <a:r>
            <a:rPr kumimoji="0" lang="en-GB" sz="2400" b="1" i="0" u="none" strike="noStrike" kern="1200" cap="none" normalizeH="0" baseline="0" dirty="0" smtClean="0">
              <a:ln/>
              <a:effectLst/>
              <a:latin typeface="+mn-lt"/>
            </a:rPr>
            <a:t>, </a:t>
          </a:r>
          <a:r>
            <a:rPr kumimoji="0" lang="el-GR" sz="2400" b="1" i="0" u="none" strike="noStrike" kern="1200" cap="none" normalizeH="0" baseline="0" dirty="0" smtClean="0">
              <a:ln/>
              <a:effectLst/>
              <a:latin typeface="+mn-lt"/>
            </a:rPr>
            <a:t>Ν</a:t>
          </a:r>
          <a:r>
            <a:rPr kumimoji="0" lang="en-GB" sz="2400" b="1" i="0" u="none" strike="noStrike" kern="1200" cap="none" normalizeH="0" baseline="0" dirty="0" smtClean="0">
              <a:ln/>
              <a:effectLst/>
              <a:latin typeface="+mn-lt"/>
            </a:rPr>
            <a:t>g</a:t>
          </a:r>
          <a:endParaRPr kumimoji="0" lang="el-GR" sz="2400" b="1" i="0" u="none" strike="noStrike" kern="1200" cap="none" normalizeH="0" baseline="0" dirty="0" smtClean="0">
            <a:ln/>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kern="1200" cap="none" normalizeH="0" baseline="0" dirty="0" smtClean="0">
            <a:ln/>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dirty="0" smtClean="0">
              <a:ln/>
              <a:effectLst/>
              <a:latin typeface="+mn-lt"/>
            </a:rPr>
            <a:t>Απόσταση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dirty="0" smtClean="0">
              <a:ln/>
              <a:effectLst/>
              <a:latin typeface="+mn-lt"/>
            </a:rPr>
            <a:t>2- 4</a:t>
          </a:r>
          <a:r>
            <a:rPr kumimoji="0" lang="en-GB" sz="2400" b="1" i="0" u="none" strike="noStrike" kern="1200" cap="none" normalizeH="0" baseline="0" dirty="0" smtClean="0">
              <a:ln/>
              <a:effectLst/>
              <a:latin typeface="+mn-lt"/>
            </a:rPr>
            <a:t>mm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kern="1200" cap="none" normalizeH="0" baseline="0" dirty="0" smtClean="0">
            <a:ln/>
            <a:effectLst/>
            <a:latin typeface="+mn-lt"/>
          </a:endParaRPr>
        </a:p>
      </dsp:txBody>
      <dsp:txXfrm>
        <a:off x="3270276" y="3324019"/>
        <a:ext cx="2216705" cy="2415163"/>
      </dsp:txXfrm>
    </dsp:sp>
    <dsp:sp modelId="{517CBDA5-A6C1-4870-8EC7-01F219A6C0D1}">
      <dsp:nvSpPr>
        <dsp:cNvPr id="0" name=""/>
        <dsp:cNvSpPr/>
      </dsp:nvSpPr>
      <dsp:spPr>
        <a:xfrm>
          <a:off x="5977347" y="3324019"/>
          <a:ext cx="2335070" cy="241516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kern="1200" cap="none" normalizeH="0" baseline="0" dirty="0" smtClean="0">
              <a:ln/>
              <a:effectLst/>
              <a:latin typeface="+mn-lt"/>
            </a:rPr>
            <a:t>Ae,</a:t>
          </a:r>
          <a:r>
            <a:rPr kumimoji="0" lang="el-GR" sz="2400" b="1" i="0" u="none" strike="noStrike" kern="1200" cap="none" normalizeH="0" baseline="0" dirty="0" smtClean="0">
              <a:ln/>
              <a:effectLst/>
              <a:latin typeface="+mn-lt"/>
            </a:rPr>
            <a:t>Ι</a:t>
          </a:r>
          <a:r>
            <a:rPr kumimoji="0" lang="en-GB" sz="2400" b="1" i="0" u="none" strike="noStrike" kern="1200" cap="none" normalizeH="0" baseline="0" dirty="0" smtClean="0">
              <a:ln/>
              <a:effectLst/>
              <a:latin typeface="+mn-lt"/>
            </a:rPr>
            <a:t>e</a:t>
          </a:r>
          <a:r>
            <a:rPr kumimoji="0" lang="el-GR" sz="2400" b="1" i="0" u="none" strike="noStrike" kern="1200" cap="none" normalizeH="0" baseline="0" dirty="0" smtClean="0">
              <a:ln/>
              <a:effectLst/>
              <a:latin typeface="+mn-lt"/>
            </a:rPr>
            <a:t>, Ο</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1" i="0" u="none" strike="noStrike" kern="1200" cap="none" normalizeH="0" baseline="0" dirty="0" smtClean="0">
            <a:ln/>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dirty="0" smtClean="0">
              <a:ln/>
              <a:effectLst/>
              <a:latin typeface="+mn-lt"/>
            </a:rPr>
            <a:t>Μέγιστη Απόσταση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kern="1200" cap="none" normalizeH="0" baseline="0" dirty="0" smtClean="0">
              <a:ln/>
              <a:effectLst/>
              <a:latin typeface="+mn-lt"/>
            </a:rPr>
            <a:t>5-10</a:t>
          </a:r>
          <a:r>
            <a:rPr kumimoji="0" lang="en-GB" sz="2400" b="1" i="0" u="none" strike="noStrike" kern="1200" cap="none" normalizeH="0" baseline="0" dirty="0" smtClean="0">
              <a:ln/>
              <a:effectLst/>
              <a:latin typeface="+mn-lt"/>
            </a:rPr>
            <a:t>mm</a:t>
          </a:r>
          <a:endParaRPr kumimoji="0" lang="en-US" sz="2400" b="1" i="0" u="none" strike="noStrike" kern="1200" cap="none" normalizeH="0" baseline="0" dirty="0" smtClean="0">
            <a:ln/>
            <a:effectLst/>
            <a:latin typeface="+mn-lt"/>
          </a:endParaRPr>
        </a:p>
      </dsp:txBody>
      <dsp:txXfrm>
        <a:off x="5977347" y="3324019"/>
        <a:ext cx="2335070" cy="24151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1" dirty="0"/>
          </a:p>
        </p:txBody>
      </p:sp>
      <p:sp>
        <p:nvSpPr>
          <p:cNvPr id="4" name="Slide Number Placeholder 3"/>
          <p:cNvSpPr>
            <a:spLocks noGrp="1"/>
          </p:cNvSpPr>
          <p:nvPr>
            <p:ph type="sldNum" sz="quarter" idx="10"/>
          </p:nvPr>
        </p:nvSpPr>
        <p:spPr/>
        <p:txBody>
          <a:bodyPr/>
          <a:lstStyle/>
          <a:p>
            <a:fld id="{D0B42F20-1EEC-4DEE-87E1-B4B87DAC12F2}" type="slidenum">
              <a:rPr lang="el-GR" smtClean="0">
                <a:solidFill>
                  <a:prstClr val="black"/>
                </a:solidFill>
              </a:rPr>
              <a:pPr/>
              <a:t>1</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solidFill>
                  <a:prstClr val="black"/>
                </a:solidFill>
              </a:rPr>
              <a:pPr/>
              <a:t>12</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solidFill>
                  <a:prstClr val="black"/>
                </a:solidFill>
              </a:rPr>
              <a:pPr/>
              <a:t>21</a:t>
            </a:fld>
            <a:endParaRPr lang="el-G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solidFill>
                  <a:prstClr val="black"/>
                </a:solidFill>
              </a:rPr>
              <a:pPr/>
              <a:t>34</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06876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01094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89422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14220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47158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92526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96246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97814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99856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marL="914400" indent="0">
              <a:buNone/>
              <a:defRPr sz="2200"/>
            </a:lvl3pPr>
            <a:lvl4pPr marL="1257300" indent="-228600">
              <a:defRPr sz="2200"/>
            </a:lvl4pPr>
            <a:lvl5pPr marL="1168400" indent="-271463">
              <a:lnSpc>
                <a:spcPct val="110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7664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Content Placeholder 3"/>
          <p:cNvSpPr>
            <a:spLocks noGrp="1"/>
          </p:cNvSpPr>
          <p:nvPr>
            <p:ph sz="half" idx="2"/>
          </p:nvPr>
        </p:nvSpPr>
        <p:spPr>
          <a:xfrm>
            <a:off x="4648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8412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7.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_P0ZTmzzEvM"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youtube.com/watch?v=0naM78LJZ_A" TargetMode="Externa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ommons.wikimedia.org/wiki/File:Illu01_head_neck.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Prof._Squirre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hyperlink" Target="https://www.youtube.com/watch?v=v9Wdf-RwLcs" TargetMode="Externa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Φυσιολογία Στοματογναθικού Συστήματος - </a:t>
            </a:r>
            <a:r>
              <a:rPr lang="el-GR" sz="3600" b="1" dirty="0" err="1" smtClean="0">
                <a:solidFill>
                  <a:schemeClr val="tx1"/>
                </a:solidFill>
                <a:latin typeface="+mn-lt"/>
              </a:rPr>
              <a:t>Συγκλεισιολογία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lnSpc>
                <a:spcPct val="110000"/>
              </a:lnSpc>
              <a:spcBef>
                <a:spcPts val="1200"/>
              </a:spcBef>
              <a:spcAft>
                <a:spcPts val="1200"/>
              </a:spcAft>
            </a:pPr>
            <a:r>
              <a:rPr lang="el-GR" sz="2600" b="1" dirty="0" smtClean="0"/>
              <a:t>Ενότητα </a:t>
            </a:r>
            <a:r>
              <a:rPr lang="el-GR" sz="2600" b="1" dirty="0"/>
              <a:t>8</a:t>
            </a:r>
            <a:r>
              <a:rPr lang="el-GR" sz="2600" dirty="0" smtClean="0"/>
              <a:t>:</a:t>
            </a:r>
            <a:r>
              <a:rPr lang="en-US" sz="2600" dirty="0" smtClean="0"/>
              <a:t> </a:t>
            </a:r>
            <a:r>
              <a:rPr lang="el-GR" sz="2600" dirty="0"/>
              <a:t>Κύριες λειτουργίες </a:t>
            </a:r>
            <a:r>
              <a:rPr lang="el-GR" sz="2600" dirty="0" smtClean="0"/>
              <a:t>Στοματογναθικού </a:t>
            </a:r>
            <a:r>
              <a:rPr lang="el-GR" sz="2600" dirty="0"/>
              <a:t>Συστήματος</a:t>
            </a:r>
            <a:endParaRPr lang="en-US" sz="2600" dirty="0" smtClean="0"/>
          </a:p>
          <a:p>
            <a:pPr>
              <a:lnSpc>
                <a:spcPct val="110000"/>
              </a:lnSpc>
              <a:spcBef>
                <a:spcPts val="1200"/>
              </a:spcBef>
            </a:pPr>
            <a:r>
              <a:rPr lang="el-GR" sz="2200" dirty="0" smtClean="0"/>
              <a:t>Δρ</a:t>
            </a:r>
            <a:r>
              <a:rPr lang="el-GR" sz="2200" dirty="0"/>
              <a:t>. Παναγιώτα </a:t>
            </a:r>
            <a:r>
              <a:rPr lang="el-GR" sz="2200" dirty="0" err="1"/>
              <a:t>Τσόλκα</a:t>
            </a:r>
            <a:r>
              <a:rPr lang="el-GR" sz="2200" dirty="0"/>
              <a:t>, </a:t>
            </a:r>
            <a:r>
              <a:rPr lang="el-GR" sz="2200" dirty="0" smtClean="0"/>
              <a:t>Αναπληρώτρια Καθηγήτρια</a:t>
            </a:r>
            <a:endParaRPr lang="en-US" sz="2200" dirty="0"/>
          </a:p>
          <a:p>
            <a:pPr>
              <a:lnSpc>
                <a:spcPct val="110000"/>
              </a:lnSpc>
              <a:spcBef>
                <a:spcPts val="300"/>
              </a:spcBef>
            </a:pPr>
            <a:r>
              <a:rPr lang="el-GR" sz="2200" dirty="0" smtClean="0"/>
              <a:t>Τμήμα </a:t>
            </a:r>
            <a:r>
              <a:rPr lang="el-GR" sz="2200" dirty="0"/>
              <a:t>Οδοντικής Τεχνολογίας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2"/>
          <p:cNvSpPr>
            <a:spLocks noGrp="1" noChangeArrowheads="1"/>
          </p:cNvSpPr>
          <p:nvPr>
            <p:ph type="title"/>
          </p:nvPr>
        </p:nvSpPr>
        <p:spPr/>
        <p:txBody>
          <a:bodyPr anchor="ctr">
            <a:normAutofit/>
          </a:bodyPr>
          <a:lstStyle/>
          <a:p>
            <a:r>
              <a:rPr lang="el-GR" dirty="0">
                <a:solidFill>
                  <a:srgbClr val="1F497D"/>
                </a:solidFill>
              </a:rPr>
              <a:t>Λειτουργία της μάσησης </a:t>
            </a:r>
            <a:r>
              <a:rPr lang="el-GR" sz="3000" b="0" dirty="0" smtClean="0">
                <a:solidFill>
                  <a:srgbClr val="1F497D"/>
                </a:solidFill>
              </a:rPr>
              <a:t>3/3</a:t>
            </a:r>
            <a:endParaRPr lang="en-US" dirty="0" smtClean="0">
              <a:solidFill>
                <a:schemeClr val="tx2"/>
              </a:solidFill>
            </a:endParaRPr>
          </a:p>
        </p:txBody>
      </p:sp>
      <p:sp>
        <p:nvSpPr>
          <p:cNvPr id="66" name="Content Placeholder 65"/>
          <p:cNvSpPr>
            <a:spLocks noGrp="1"/>
          </p:cNvSpPr>
          <p:nvPr>
            <p:ph idx="1"/>
          </p:nvPr>
        </p:nvSpPr>
        <p:spPr>
          <a:xfrm>
            <a:off x="3491880" y="1268760"/>
            <a:ext cx="5652120" cy="5328592"/>
          </a:xfrm>
        </p:spPr>
        <p:txBody>
          <a:bodyPr>
            <a:noAutofit/>
          </a:bodyPr>
          <a:lstStyle/>
          <a:p>
            <a:pPr marL="0" indent="0" algn="ctr">
              <a:spcBef>
                <a:spcPts val="0"/>
              </a:spcBef>
              <a:buNone/>
            </a:pPr>
            <a:r>
              <a:rPr lang="el-GR" sz="2400" b="1" dirty="0" smtClean="0">
                <a:solidFill>
                  <a:srgbClr val="004A82"/>
                </a:solidFill>
              </a:rPr>
              <a:t> Σύνθλιψη και Λειοτρίβηση </a:t>
            </a:r>
          </a:p>
          <a:p>
            <a:pPr marL="0" indent="0" algn="ctr">
              <a:spcBef>
                <a:spcPts val="0"/>
              </a:spcBef>
              <a:buNone/>
            </a:pPr>
            <a:r>
              <a:rPr lang="el-GR" b="1" dirty="0" smtClean="0">
                <a:solidFill>
                  <a:srgbClr val="004A82"/>
                </a:solidFill>
              </a:rPr>
              <a:t>(οδοντική  φάση μασητικού κύκλου)</a:t>
            </a:r>
          </a:p>
          <a:p>
            <a:pPr marL="324000" indent="-324000">
              <a:spcBef>
                <a:spcPts val="600"/>
              </a:spcBef>
              <a:spcAft>
                <a:spcPts val="600"/>
              </a:spcAft>
            </a:pPr>
            <a:r>
              <a:rPr lang="el-GR" dirty="0" smtClean="0"/>
              <a:t>Κατά την διάρκεια της οδοντικής φάσης  του μασητικού κύκλου, η μυϊκή δραστηριότητα  μετακινεί την κάτω γνάθο προ τα έσω (κεντρομόλος φορά).</a:t>
            </a:r>
          </a:p>
          <a:p>
            <a:pPr marL="324000" indent="-324000">
              <a:spcBef>
                <a:spcPts val="600"/>
              </a:spcBef>
              <a:spcAft>
                <a:spcPts val="600"/>
              </a:spcAft>
            </a:pPr>
            <a:r>
              <a:rPr lang="el-GR" dirty="0" smtClean="0"/>
              <a:t>Η οδοντική φάση συμβαίνει στην κορυφή του μασητικού κύκλου. Υποδιαιρείται σε οδοντικό κύκλο εισόδου (</a:t>
            </a:r>
            <a:r>
              <a:rPr lang="en-GB" dirty="0" smtClean="0"/>
              <a:t>cycle in)</a:t>
            </a:r>
            <a:r>
              <a:rPr lang="el-GR" dirty="0" smtClean="0"/>
              <a:t>και σε οδοντικό κύκλο εξόδου </a:t>
            </a:r>
            <a:r>
              <a:rPr lang="en-GB" dirty="0" smtClean="0"/>
              <a:t>(cycle out)</a:t>
            </a:r>
            <a:r>
              <a:rPr lang="el-GR" dirty="0" smtClean="0"/>
              <a:t>,</a:t>
            </a:r>
            <a:r>
              <a:rPr lang="en-GB" dirty="0" smtClean="0"/>
              <a:t> </a:t>
            </a:r>
            <a:r>
              <a:rPr lang="el-GR" dirty="0" smtClean="0"/>
              <a:t>πριν και μετά από την μέγιστη συγγόμφωση των δοντιών.</a:t>
            </a:r>
          </a:p>
          <a:p>
            <a:pPr marL="0" indent="0">
              <a:spcBef>
                <a:spcPts val="0"/>
              </a:spcBef>
            </a:pPr>
            <a:endParaRPr lang="el-GR" sz="2400" dirty="0" smtClean="0">
              <a:solidFill>
                <a:schemeClr val="accent6">
                  <a:lumMod val="50000"/>
                </a:schemeClr>
              </a:solidFill>
            </a:endParaRPr>
          </a:p>
          <a:p>
            <a:pPr marL="0" indent="0">
              <a:spcBef>
                <a:spcPts val="0"/>
              </a:spcBef>
            </a:pPr>
            <a:endParaRPr lang="el-GR" sz="2400" dirty="0" smtClean="0">
              <a:solidFill>
                <a:schemeClr val="accent6">
                  <a:lumMod val="50000"/>
                </a:schemeClr>
              </a:solidFill>
            </a:endParaRPr>
          </a:p>
          <a:p>
            <a:pPr algn="ctr">
              <a:buNone/>
            </a:pPr>
            <a:endParaRPr lang="el-GR" sz="2400" dirty="0" smtClean="0">
              <a:solidFill>
                <a:schemeClr val="accent6">
                  <a:lumMod val="50000"/>
                </a:schemeClr>
              </a:solidFill>
            </a:endParaRPr>
          </a:p>
          <a:p>
            <a:pPr algn="ctr">
              <a:buNone/>
            </a:pPr>
            <a:endParaRPr lang="el-GR" sz="2400" dirty="0" smtClean="0">
              <a:solidFill>
                <a:schemeClr val="accent6">
                  <a:lumMod val="50000"/>
                </a:schemeClr>
              </a:solidFill>
            </a:endParaRPr>
          </a:p>
          <a:p>
            <a:endParaRPr lang="el-GR" sz="2400" dirty="0"/>
          </a:p>
        </p:txBody>
      </p:sp>
      <p:grpSp>
        <p:nvGrpSpPr>
          <p:cNvPr id="76" name="Group 75"/>
          <p:cNvGrpSpPr/>
          <p:nvPr/>
        </p:nvGrpSpPr>
        <p:grpSpPr>
          <a:xfrm>
            <a:off x="214282" y="1643050"/>
            <a:ext cx="3534844" cy="4916658"/>
            <a:chOff x="428596" y="1727052"/>
            <a:chExt cx="3534844" cy="4916658"/>
          </a:xfrm>
        </p:grpSpPr>
        <p:grpSp>
          <p:nvGrpSpPr>
            <p:cNvPr id="39" name="Group 38"/>
            <p:cNvGrpSpPr/>
            <p:nvPr/>
          </p:nvGrpSpPr>
          <p:grpSpPr>
            <a:xfrm>
              <a:off x="428596" y="1727052"/>
              <a:ext cx="3127717" cy="4916658"/>
              <a:chOff x="3303563" y="581465"/>
              <a:chExt cx="3127717" cy="4916658"/>
            </a:xfrm>
            <a:effectLst>
              <a:glow rad="101600">
                <a:schemeClr val="bg1">
                  <a:lumMod val="85000"/>
                  <a:alpha val="60000"/>
                </a:schemeClr>
              </a:glow>
            </a:effectLst>
          </p:grpSpPr>
          <p:sp>
            <p:nvSpPr>
              <p:cNvPr id="3" name="Freeform 2"/>
              <p:cNvSpPr/>
              <p:nvPr/>
            </p:nvSpPr>
            <p:spPr>
              <a:xfrm>
                <a:off x="4250788" y="1724902"/>
                <a:ext cx="1552135" cy="1275470"/>
              </a:xfrm>
              <a:custGeom>
                <a:avLst/>
                <a:gdLst>
                  <a:gd name="connsiteX0" fmla="*/ 124264 w 1552135"/>
                  <a:gd name="connsiteY0" fmla="*/ 23446 h 1275470"/>
                  <a:gd name="connsiteX1" fmla="*/ 11723 w 1552135"/>
                  <a:gd name="connsiteY1" fmla="*/ 318867 h 1275470"/>
                  <a:gd name="connsiteX2" fmla="*/ 53926 w 1552135"/>
                  <a:gd name="connsiteY2" fmla="*/ 698695 h 1275470"/>
                  <a:gd name="connsiteX3" fmla="*/ 194603 w 1552135"/>
                  <a:gd name="connsiteY3" fmla="*/ 1036319 h 1275470"/>
                  <a:gd name="connsiteX4" fmla="*/ 377483 w 1552135"/>
                  <a:gd name="connsiteY4" fmla="*/ 1261402 h 1275470"/>
                  <a:gd name="connsiteX5" fmla="*/ 560363 w 1552135"/>
                  <a:gd name="connsiteY5" fmla="*/ 1092590 h 1275470"/>
                  <a:gd name="connsiteX6" fmla="*/ 757310 w 1552135"/>
                  <a:gd name="connsiteY6" fmla="*/ 1064455 h 1275470"/>
                  <a:gd name="connsiteX7" fmla="*/ 1024597 w 1552135"/>
                  <a:gd name="connsiteY7" fmla="*/ 1120726 h 1275470"/>
                  <a:gd name="connsiteX8" fmla="*/ 1221544 w 1552135"/>
                  <a:gd name="connsiteY8" fmla="*/ 1247335 h 1275470"/>
                  <a:gd name="connsiteX9" fmla="*/ 1263747 w 1552135"/>
                  <a:gd name="connsiteY9" fmla="*/ 1261402 h 1275470"/>
                  <a:gd name="connsiteX10" fmla="*/ 1376289 w 1552135"/>
                  <a:gd name="connsiteY10" fmla="*/ 1162929 h 1275470"/>
                  <a:gd name="connsiteX11" fmla="*/ 1502898 w 1552135"/>
                  <a:gd name="connsiteY11" fmla="*/ 951913 h 1275470"/>
                  <a:gd name="connsiteX12" fmla="*/ 1545101 w 1552135"/>
                  <a:gd name="connsiteY12" fmla="*/ 656492 h 1275470"/>
                  <a:gd name="connsiteX13" fmla="*/ 1545101 w 1552135"/>
                  <a:gd name="connsiteY13" fmla="*/ 347002 h 1275470"/>
                  <a:gd name="connsiteX14" fmla="*/ 1516966 w 1552135"/>
                  <a:gd name="connsiteY14" fmla="*/ 65649 h 1275470"/>
                  <a:gd name="connsiteX15" fmla="*/ 1474763 w 1552135"/>
                  <a:gd name="connsiteY15" fmla="*/ 107852 h 1275470"/>
                  <a:gd name="connsiteX16" fmla="*/ 1334086 w 1552135"/>
                  <a:gd name="connsiteY16" fmla="*/ 135987 h 1275470"/>
                  <a:gd name="connsiteX17" fmla="*/ 1038664 w 1552135"/>
                  <a:gd name="connsiteY17" fmla="*/ 65649 h 1275470"/>
                  <a:gd name="connsiteX18" fmla="*/ 405618 w 1552135"/>
                  <a:gd name="connsiteY18" fmla="*/ 178190 h 1275470"/>
                  <a:gd name="connsiteX19" fmla="*/ 124264 w 1552135"/>
                  <a:gd name="connsiteY19" fmla="*/ 23446 h 127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2135" h="1275470">
                    <a:moveTo>
                      <a:pt x="124264" y="23446"/>
                    </a:moveTo>
                    <a:cubicBezTo>
                      <a:pt x="58615" y="46892"/>
                      <a:pt x="23446" y="206326"/>
                      <a:pt x="11723" y="318867"/>
                    </a:cubicBezTo>
                    <a:cubicBezTo>
                      <a:pt x="0" y="431408"/>
                      <a:pt x="23446" y="579120"/>
                      <a:pt x="53926" y="698695"/>
                    </a:cubicBezTo>
                    <a:cubicBezTo>
                      <a:pt x="84406" y="818270"/>
                      <a:pt x="140677" y="942535"/>
                      <a:pt x="194603" y="1036319"/>
                    </a:cubicBezTo>
                    <a:cubicBezTo>
                      <a:pt x="248529" y="1130103"/>
                      <a:pt x="316523" y="1252024"/>
                      <a:pt x="377483" y="1261402"/>
                    </a:cubicBezTo>
                    <a:cubicBezTo>
                      <a:pt x="438443" y="1270781"/>
                      <a:pt x="497059" y="1125414"/>
                      <a:pt x="560363" y="1092590"/>
                    </a:cubicBezTo>
                    <a:cubicBezTo>
                      <a:pt x="623667" y="1059766"/>
                      <a:pt x="679938" y="1059766"/>
                      <a:pt x="757310" y="1064455"/>
                    </a:cubicBezTo>
                    <a:cubicBezTo>
                      <a:pt x="834682" y="1069144"/>
                      <a:pt x="947225" y="1090246"/>
                      <a:pt x="1024597" y="1120726"/>
                    </a:cubicBezTo>
                    <a:cubicBezTo>
                      <a:pt x="1101969" y="1151206"/>
                      <a:pt x="1181686" y="1223889"/>
                      <a:pt x="1221544" y="1247335"/>
                    </a:cubicBezTo>
                    <a:cubicBezTo>
                      <a:pt x="1261402" y="1270781"/>
                      <a:pt x="1237956" y="1275470"/>
                      <a:pt x="1263747" y="1261402"/>
                    </a:cubicBezTo>
                    <a:cubicBezTo>
                      <a:pt x="1289538" y="1247334"/>
                      <a:pt x="1336431" y="1214511"/>
                      <a:pt x="1376289" y="1162929"/>
                    </a:cubicBezTo>
                    <a:cubicBezTo>
                      <a:pt x="1416148" y="1111348"/>
                      <a:pt x="1474763" y="1036319"/>
                      <a:pt x="1502898" y="951913"/>
                    </a:cubicBezTo>
                    <a:cubicBezTo>
                      <a:pt x="1531033" y="867507"/>
                      <a:pt x="1538067" y="757311"/>
                      <a:pt x="1545101" y="656492"/>
                    </a:cubicBezTo>
                    <a:cubicBezTo>
                      <a:pt x="1552135" y="555674"/>
                      <a:pt x="1549790" y="445476"/>
                      <a:pt x="1545101" y="347002"/>
                    </a:cubicBezTo>
                    <a:cubicBezTo>
                      <a:pt x="1540412" y="248528"/>
                      <a:pt x="1528689" y="105507"/>
                      <a:pt x="1516966" y="65649"/>
                    </a:cubicBezTo>
                    <a:cubicBezTo>
                      <a:pt x="1505243" y="25791"/>
                      <a:pt x="1505243" y="96129"/>
                      <a:pt x="1474763" y="107852"/>
                    </a:cubicBezTo>
                    <a:cubicBezTo>
                      <a:pt x="1444283" y="119575"/>
                      <a:pt x="1406769" y="143021"/>
                      <a:pt x="1334086" y="135987"/>
                    </a:cubicBezTo>
                    <a:cubicBezTo>
                      <a:pt x="1261403" y="128953"/>
                      <a:pt x="1193409" y="58615"/>
                      <a:pt x="1038664" y="65649"/>
                    </a:cubicBezTo>
                    <a:cubicBezTo>
                      <a:pt x="883919" y="72683"/>
                      <a:pt x="558018" y="180535"/>
                      <a:pt x="405618" y="178190"/>
                    </a:cubicBezTo>
                    <a:cubicBezTo>
                      <a:pt x="253218" y="175845"/>
                      <a:pt x="189913" y="0"/>
                      <a:pt x="124264" y="23446"/>
                    </a:cubicBezTo>
                    <a:close/>
                  </a:path>
                </a:pathLst>
              </a:cu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 name="Freeform 3"/>
              <p:cNvSpPr/>
              <p:nvPr/>
            </p:nvSpPr>
            <p:spPr>
              <a:xfrm>
                <a:off x="4046806" y="3251982"/>
                <a:ext cx="1535723" cy="1273126"/>
              </a:xfrm>
              <a:custGeom>
                <a:avLst/>
                <a:gdLst>
                  <a:gd name="connsiteX0" fmla="*/ 497059 w 1535723"/>
                  <a:gd name="connsiteY0" fmla="*/ 53926 h 1273126"/>
                  <a:gd name="connsiteX1" fmla="*/ 778412 w 1535723"/>
                  <a:gd name="connsiteY1" fmla="*/ 250873 h 1273126"/>
                  <a:gd name="connsiteX2" fmla="*/ 919089 w 1535723"/>
                  <a:gd name="connsiteY2" fmla="*/ 335280 h 1273126"/>
                  <a:gd name="connsiteX3" fmla="*/ 1158240 w 1535723"/>
                  <a:gd name="connsiteY3" fmla="*/ 194603 h 1273126"/>
                  <a:gd name="connsiteX4" fmla="*/ 1355188 w 1535723"/>
                  <a:gd name="connsiteY4" fmla="*/ 152400 h 1273126"/>
                  <a:gd name="connsiteX5" fmla="*/ 1467729 w 1535723"/>
                  <a:gd name="connsiteY5" fmla="*/ 279009 h 1273126"/>
                  <a:gd name="connsiteX6" fmla="*/ 1509932 w 1535723"/>
                  <a:gd name="connsiteY6" fmla="*/ 630701 h 1273126"/>
                  <a:gd name="connsiteX7" fmla="*/ 1312985 w 1535723"/>
                  <a:gd name="connsiteY7" fmla="*/ 1165273 h 1273126"/>
                  <a:gd name="connsiteX8" fmla="*/ 1101969 w 1535723"/>
                  <a:gd name="connsiteY8" fmla="*/ 1263747 h 1273126"/>
                  <a:gd name="connsiteX9" fmla="*/ 722142 w 1535723"/>
                  <a:gd name="connsiteY9" fmla="*/ 1193409 h 1273126"/>
                  <a:gd name="connsiteX10" fmla="*/ 356382 w 1535723"/>
                  <a:gd name="connsiteY10" fmla="*/ 1249680 h 1273126"/>
                  <a:gd name="connsiteX11" fmla="*/ 46892 w 1535723"/>
                  <a:gd name="connsiteY11" fmla="*/ 1052732 h 1273126"/>
                  <a:gd name="connsiteX12" fmla="*/ 75028 w 1535723"/>
                  <a:gd name="connsiteY12" fmla="*/ 729175 h 1273126"/>
                  <a:gd name="connsiteX13" fmla="*/ 229772 w 1535723"/>
                  <a:gd name="connsiteY13" fmla="*/ 349347 h 1273126"/>
                  <a:gd name="connsiteX14" fmla="*/ 384517 w 1535723"/>
                  <a:gd name="connsiteY14" fmla="*/ 39858 h 1273126"/>
                  <a:gd name="connsiteX15" fmla="*/ 539262 w 1535723"/>
                  <a:gd name="connsiteY15" fmla="*/ 110196 h 1273126"/>
                  <a:gd name="connsiteX16" fmla="*/ 497059 w 1535723"/>
                  <a:gd name="connsiteY16" fmla="*/ 53926 h 127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5723" h="1273126">
                    <a:moveTo>
                      <a:pt x="497059" y="53926"/>
                    </a:moveTo>
                    <a:cubicBezTo>
                      <a:pt x="536917" y="77372"/>
                      <a:pt x="708074" y="203981"/>
                      <a:pt x="778412" y="250873"/>
                    </a:cubicBezTo>
                    <a:cubicBezTo>
                      <a:pt x="848750" y="297765"/>
                      <a:pt x="855784" y="344658"/>
                      <a:pt x="919089" y="335280"/>
                    </a:cubicBezTo>
                    <a:cubicBezTo>
                      <a:pt x="982394" y="325902"/>
                      <a:pt x="1085557" y="225083"/>
                      <a:pt x="1158240" y="194603"/>
                    </a:cubicBezTo>
                    <a:cubicBezTo>
                      <a:pt x="1230923" y="164123"/>
                      <a:pt x="1303607" y="138332"/>
                      <a:pt x="1355188" y="152400"/>
                    </a:cubicBezTo>
                    <a:cubicBezTo>
                      <a:pt x="1406770" y="166468"/>
                      <a:pt x="1441938" y="199292"/>
                      <a:pt x="1467729" y="279009"/>
                    </a:cubicBezTo>
                    <a:cubicBezTo>
                      <a:pt x="1493520" y="358726"/>
                      <a:pt x="1535723" y="482990"/>
                      <a:pt x="1509932" y="630701"/>
                    </a:cubicBezTo>
                    <a:cubicBezTo>
                      <a:pt x="1484141" y="778412"/>
                      <a:pt x="1380979" y="1059765"/>
                      <a:pt x="1312985" y="1165273"/>
                    </a:cubicBezTo>
                    <a:cubicBezTo>
                      <a:pt x="1244991" y="1270781"/>
                      <a:pt x="1200443" y="1259058"/>
                      <a:pt x="1101969" y="1263747"/>
                    </a:cubicBezTo>
                    <a:cubicBezTo>
                      <a:pt x="1003495" y="1268436"/>
                      <a:pt x="846406" y="1195753"/>
                      <a:pt x="722142" y="1193409"/>
                    </a:cubicBezTo>
                    <a:cubicBezTo>
                      <a:pt x="597878" y="1191065"/>
                      <a:pt x="468924" y="1273126"/>
                      <a:pt x="356382" y="1249680"/>
                    </a:cubicBezTo>
                    <a:cubicBezTo>
                      <a:pt x="243840" y="1226234"/>
                      <a:pt x="93784" y="1139483"/>
                      <a:pt x="46892" y="1052732"/>
                    </a:cubicBezTo>
                    <a:cubicBezTo>
                      <a:pt x="0" y="965981"/>
                      <a:pt x="44548" y="846406"/>
                      <a:pt x="75028" y="729175"/>
                    </a:cubicBezTo>
                    <a:cubicBezTo>
                      <a:pt x="105508" y="611944"/>
                      <a:pt x="178191" y="464233"/>
                      <a:pt x="229772" y="349347"/>
                    </a:cubicBezTo>
                    <a:cubicBezTo>
                      <a:pt x="281353" y="234461"/>
                      <a:pt x="332935" y="79716"/>
                      <a:pt x="384517" y="39858"/>
                    </a:cubicBezTo>
                    <a:cubicBezTo>
                      <a:pt x="436099" y="0"/>
                      <a:pt x="515816" y="107851"/>
                      <a:pt x="539262" y="110196"/>
                    </a:cubicBezTo>
                    <a:cubicBezTo>
                      <a:pt x="562708" y="112541"/>
                      <a:pt x="457201" y="30480"/>
                      <a:pt x="497059" y="53926"/>
                    </a:cubicBezTo>
                    <a:close/>
                  </a:path>
                </a:pathLst>
              </a:cu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 name="Freeform 4"/>
              <p:cNvSpPr/>
              <p:nvPr/>
            </p:nvSpPr>
            <p:spPr>
              <a:xfrm>
                <a:off x="3913163" y="4459458"/>
                <a:ext cx="1348154" cy="980050"/>
              </a:xfrm>
              <a:custGeom>
                <a:avLst/>
                <a:gdLst>
                  <a:gd name="connsiteX0" fmla="*/ 236806 w 1348154"/>
                  <a:gd name="connsiteY0" fmla="*/ 0 h 980050"/>
                  <a:gd name="connsiteX1" fmla="*/ 194603 w 1348154"/>
                  <a:gd name="connsiteY1" fmla="*/ 295422 h 980050"/>
                  <a:gd name="connsiteX2" fmla="*/ 96129 w 1348154"/>
                  <a:gd name="connsiteY2" fmla="*/ 562708 h 980050"/>
                  <a:gd name="connsiteX3" fmla="*/ 67994 w 1348154"/>
                  <a:gd name="connsiteY3" fmla="*/ 858130 h 980050"/>
                  <a:gd name="connsiteX4" fmla="*/ 504092 w 1348154"/>
                  <a:gd name="connsiteY4" fmla="*/ 886265 h 980050"/>
                  <a:gd name="connsiteX5" fmla="*/ 743243 w 1348154"/>
                  <a:gd name="connsiteY5" fmla="*/ 886265 h 980050"/>
                  <a:gd name="connsiteX6" fmla="*/ 940191 w 1348154"/>
                  <a:gd name="connsiteY6" fmla="*/ 872197 h 980050"/>
                  <a:gd name="connsiteX7" fmla="*/ 1221545 w 1348154"/>
                  <a:gd name="connsiteY7" fmla="*/ 956604 h 980050"/>
                  <a:gd name="connsiteX8" fmla="*/ 1277815 w 1348154"/>
                  <a:gd name="connsiteY8" fmla="*/ 731520 h 980050"/>
                  <a:gd name="connsiteX9" fmla="*/ 1320019 w 1348154"/>
                  <a:gd name="connsiteY9" fmla="*/ 323557 h 980050"/>
                  <a:gd name="connsiteX10" fmla="*/ 1334086 w 1348154"/>
                  <a:gd name="connsiteY10" fmla="*/ 182880 h 980050"/>
                  <a:gd name="connsiteX11" fmla="*/ 1348154 w 1348154"/>
                  <a:gd name="connsiteY11" fmla="*/ 28136 h 980050"/>
                  <a:gd name="connsiteX12" fmla="*/ 1348154 w 1348154"/>
                  <a:gd name="connsiteY12" fmla="*/ 28136 h 98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8154" h="980050">
                    <a:moveTo>
                      <a:pt x="236806" y="0"/>
                    </a:moveTo>
                    <a:cubicBezTo>
                      <a:pt x="227427" y="100818"/>
                      <a:pt x="218049" y="201637"/>
                      <a:pt x="194603" y="295422"/>
                    </a:cubicBezTo>
                    <a:cubicBezTo>
                      <a:pt x="171157" y="389207"/>
                      <a:pt x="117231" y="468923"/>
                      <a:pt x="96129" y="562708"/>
                    </a:cubicBezTo>
                    <a:cubicBezTo>
                      <a:pt x="75028" y="656493"/>
                      <a:pt x="0" y="804204"/>
                      <a:pt x="67994" y="858130"/>
                    </a:cubicBezTo>
                    <a:cubicBezTo>
                      <a:pt x="135988" y="912056"/>
                      <a:pt x="391551" y="881576"/>
                      <a:pt x="504092" y="886265"/>
                    </a:cubicBezTo>
                    <a:cubicBezTo>
                      <a:pt x="616633" y="890954"/>
                      <a:pt x="670560" y="888610"/>
                      <a:pt x="743243" y="886265"/>
                    </a:cubicBezTo>
                    <a:cubicBezTo>
                      <a:pt x="815926" y="883920"/>
                      <a:pt x="860474" y="860474"/>
                      <a:pt x="940191" y="872197"/>
                    </a:cubicBezTo>
                    <a:cubicBezTo>
                      <a:pt x="1019908" y="883920"/>
                      <a:pt x="1165274" y="980050"/>
                      <a:pt x="1221545" y="956604"/>
                    </a:cubicBezTo>
                    <a:cubicBezTo>
                      <a:pt x="1277816" y="933158"/>
                      <a:pt x="1261403" y="837028"/>
                      <a:pt x="1277815" y="731520"/>
                    </a:cubicBezTo>
                    <a:cubicBezTo>
                      <a:pt x="1294227" y="626012"/>
                      <a:pt x="1310641" y="414997"/>
                      <a:pt x="1320019" y="323557"/>
                    </a:cubicBezTo>
                    <a:cubicBezTo>
                      <a:pt x="1329397" y="232117"/>
                      <a:pt x="1329397" y="232117"/>
                      <a:pt x="1334086" y="182880"/>
                    </a:cubicBezTo>
                    <a:cubicBezTo>
                      <a:pt x="1338775" y="133643"/>
                      <a:pt x="1348154" y="28136"/>
                      <a:pt x="1348154" y="28136"/>
                    </a:cubicBezTo>
                    <a:lnTo>
                      <a:pt x="1348154" y="28136"/>
                    </a:lnTo>
                  </a:path>
                </a:pathLst>
              </a:custGeom>
              <a:solidFill>
                <a:schemeClr val="bg1">
                  <a:lumMod val="85000"/>
                </a:schemeClr>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6" name="Freeform 5"/>
              <p:cNvSpPr/>
              <p:nvPr/>
            </p:nvSpPr>
            <p:spPr>
              <a:xfrm>
                <a:off x="4276578" y="590843"/>
                <a:ext cx="1624819" cy="1310640"/>
              </a:xfrm>
              <a:custGeom>
                <a:avLst/>
                <a:gdLst>
                  <a:gd name="connsiteX0" fmla="*/ 0 w 1624819"/>
                  <a:gd name="connsiteY0" fmla="*/ 56271 h 1310640"/>
                  <a:gd name="connsiteX1" fmla="*/ 70339 w 1624819"/>
                  <a:gd name="connsiteY1" fmla="*/ 450166 h 1310640"/>
                  <a:gd name="connsiteX2" fmla="*/ 84407 w 1624819"/>
                  <a:gd name="connsiteY2" fmla="*/ 1153551 h 1310640"/>
                  <a:gd name="connsiteX3" fmla="*/ 70339 w 1624819"/>
                  <a:gd name="connsiteY3" fmla="*/ 1153551 h 1310640"/>
                  <a:gd name="connsiteX4" fmla="*/ 211016 w 1624819"/>
                  <a:gd name="connsiteY4" fmla="*/ 1209822 h 1310640"/>
                  <a:gd name="connsiteX5" fmla="*/ 337625 w 1624819"/>
                  <a:gd name="connsiteY5" fmla="*/ 1308295 h 1310640"/>
                  <a:gd name="connsiteX6" fmla="*/ 829994 w 1624819"/>
                  <a:gd name="connsiteY6" fmla="*/ 1223889 h 1310640"/>
                  <a:gd name="connsiteX7" fmla="*/ 1097280 w 1624819"/>
                  <a:gd name="connsiteY7" fmla="*/ 1209822 h 1310640"/>
                  <a:gd name="connsiteX8" fmla="*/ 1308296 w 1624819"/>
                  <a:gd name="connsiteY8" fmla="*/ 1266092 h 1310640"/>
                  <a:gd name="connsiteX9" fmla="*/ 1463040 w 1624819"/>
                  <a:gd name="connsiteY9" fmla="*/ 1223889 h 1310640"/>
                  <a:gd name="connsiteX10" fmla="*/ 1463040 w 1624819"/>
                  <a:gd name="connsiteY10" fmla="*/ 1167619 h 1310640"/>
                  <a:gd name="connsiteX11" fmla="*/ 1477108 w 1624819"/>
                  <a:gd name="connsiteY11" fmla="*/ 984739 h 1310640"/>
                  <a:gd name="connsiteX12" fmla="*/ 1505244 w 1624819"/>
                  <a:gd name="connsiteY12" fmla="*/ 633046 h 1310640"/>
                  <a:gd name="connsiteX13" fmla="*/ 1603717 w 1624819"/>
                  <a:gd name="connsiteY13" fmla="*/ 323557 h 1310640"/>
                  <a:gd name="connsiteX14" fmla="*/ 1378634 w 1624819"/>
                  <a:gd name="connsiteY14" fmla="*/ 253219 h 1310640"/>
                  <a:gd name="connsiteX15" fmla="*/ 1266093 w 1624819"/>
                  <a:gd name="connsiteY15" fmla="*/ 98474 h 1310640"/>
                  <a:gd name="connsiteX16" fmla="*/ 1041010 w 1624819"/>
                  <a:gd name="connsiteY16" fmla="*/ 492369 h 1310640"/>
                  <a:gd name="connsiteX17" fmla="*/ 801859 w 1624819"/>
                  <a:gd name="connsiteY17" fmla="*/ 858129 h 1310640"/>
                  <a:gd name="connsiteX18" fmla="*/ 633047 w 1624819"/>
                  <a:gd name="connsiteY18" fmla="*/ 829994 h 1310640"/>
                  <a:gd name="connsiteX19" fmla="*/ 450167 w 1624819"/>
                  <a:gd name="connsiteY19" fmla="*/ 281354 h 1310640"/>
                  <a:gd name="connsiteX20" fmla="*/ 379828 w 1624819"/>
                  <a:gd name="connsiteY20" fmla="*/ 42203 h 1310640"/>
                  <a:gd name="connsiteX21" fmla="*/ 56271 w 1624819"/>
                  <a:gd name="connsiteY21" fmla="*/ 28135 h 1310640"/>
                  <a:gd name="connsiteX22" fmla="*/ 56271 w 1624819"/>
                  <a:gd name="connsiteY22" fmla="*/ 28135 h 1310640"/>
                  <a:gd name="connsiteX23" fmla="*/ 56271 w 1624819"/>
                  <a:gd name="connsiteY23" fmla="*/ 28135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4819" h="1310640">
                    <a:moveTo>
                      <a:pt x="0" y="56271"/>
                    </a:moveTo>
                    <a:cubicBezTo>
                      <a:pt x="28135" y="161778"/>
                      <a:pt x="56271" y="267286"/>
                      <a:pt x="70339" y="450166"/>
                    </a:cubicBezTo>
                    <a:cubicBezTo>
                      <a:pt x="84407" y="633046"/>
                      <a:pt x="84407" y="1036320"/>
                      <a:pt x="84407" y="1153551"/>
                    </a:cubicBezTo>
                    <a:cubicBezTo>
                      <a:pt x="84407" y="1270782"/>
                      <a:pt x="49237" y="1144172"/>
                      <a:pt x="70339" y="1153551"/>
                    </a:cubicBezTo>
                    <a:cubicBezTo>
                      <a:pt x="91441" y="1162930"/>
                      <a:pt x="166468" y="1184031"/>
                      <a:pt x="211016" y="1209822"/>
                    </a:cubicBezTo>
                    <a:cubicBezTo>
                      <a:pt x="255564" y="1235613"/>
                      <a:pt x="234462" y="1305950"/>
                      <a:pt x="337625" y="1308295"/>
                    </a:cubicBezTo>
                    <a:cubicBezTo>
                      <a:pt x="440788" y="1310640"/>
                      <a:pt x="703385" y="1240301"/>
                      <a:pt x="829994" y="1223889"/>
                    </a:cubicBezTo>
                    <a:cubicBezTo>
                      <a:pt x="956603" y="1207477"/>
                      <a:pt x="1017563" y="1202788"/>
                      <a:pt x="1097280" y="1209822"/>
                    </a:cubicBezTo>
                    <a:cubicBezTo>
                      <a:pt x="1176997" y="1216856"/>
                      <a:pt x="1247336" y="1263747"/>
                      <a:pt x="1308296" y="1266092"/>
                    </a:cubicBezTo>
                    <a:cubicBezTo>
                      <a:pt x="1369256" y="1268437"/>
                      <a:pt x="1437249" y="1240301"/>
                      <a:pt x="1463040" y="1223889"/>
                    </a:cubicBezTo>
                    <a:cubicBezTo>
                      <a:pt x="1488831" y="1207477"/>
                      <a:pt x="1460695" y="1207477"/>
                      <a:pt x="1463040" y="1167619"/>
                    </a:cubicBezTo>
                    <a:cubicBezTo>
                      <a:pt x="1465385" y="1127761"/>
                      <a:pt x="1470074" y="1073835"/>
                      <a:pt x="1477108" y="984739"/>
                    </a:cubicBezTo>
                    <a:cubicBezTo>
                      <a:pt x="1484142" y="895644"/>
                      <a:pt x="1484142" y="743243"/>
                      <a:pt x="1505244" y="633046"/>
                    </a:cubicBezTo>
                    <a:cubicBezTo>
                      <a:pt x="1526346" y="522849"/>
                      <a:pt x="1624819" y="386862"/>
                      <a:pt x="1603717" y="323557"/>
                    </a:cubicBezTo>
                    <a:cubicBezTo>
                      <a:pt x="1582615" y="260253"/>
                      <a:pt x="1434905" y="290733"/>
                      <a:pt x="1378634" y="253219"/>
                    </a:cubicBezTo>
                    <a:cubicBezTo>
                      <a:pt x="1322363" y="215705"/>
                      <a:pt x="1322364" y="58616"/>
                      <a:pt x="1266093" y="98474"/>
                    </a:cubicBezTo>
                    <a:cubicBezTo>
                      <a:pt x="1209822" y="138332"/>
                      <a:pt x="1118382" y="365760"/>
                      <a:pt x="1041010" y="492369"/>
                    </a:cubicBezTo>
                    <a:cubicBezTo>
                      <a:pt x="963638" y="618978"/>
                      <a:pt x="869853" y="801858"/>
                      <a:pt x="801859" y="858129"/>
                    </a:cubicBezTo>
                    <a:cubicBezTo>
                      <a:pt x="733865" y="914400"/>
                      <a:pt x="691662" y="926123"/>
                      <a:pt x="633047" y="829994"/>
                    </a:cubicBezTo>
                    <a:cubicBezTo>
                      <a:pt x="574432" y="733865"/>
                      <a:pt x="492370" y="412652"/>
                      <a:pt x="450167" y="281354"/>
                    </a:cubicBezTo>
                    <a:cubicBezTo>
                      <a:pt x="407964" y="150056"/>
                      <a:pt x="445477" y="84406"/>
                      <a:pt x="379828" y="42203"/>
                    </a:cubicBezTo>
                    <a:cubicBezTo>
                      <a:pt x="314179" y="0"/>
                      <a:pt x="56271" y="28135"/>
                      <a:pt x="56271" y="28135"/>
                    </a:cubicBezTo>
                    <a:lnTo>
                      <a:pt x="56271" y="28135"/>
                    </a:lnTo>
                    <a:lnTo>
                      <a:pt x="56271" y="28135"/>
                    </a:lnTo>
                  </a:path>
                </a:pathLst>
              </a:custGeom>
              <a:solidFill>
                <a:schemeClr val="bg1">
                  <a:lumMod val="85000"/>
                </a:schemeClr>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7" name="Freeform 6"/>
              <p:cNvSpPr/>
              <p:nvPr/>
            </p:nvSpPr>
            <p:spPr>
              <a:xfrm>
                <a:off x="3615397" y="590843"/>
                <a:ext cx="787791" cy="1301262"/>
              </a:xfrm>
              <a:custGeom>
                <a:avLst/>
                <a:gdLst>
                  <a:gd name="connsiteX0" fmla="*/ 0 w 787791"/>
                  <a:gd name="connsiteY0" fmla="*/ 0 h 1301262"/>
                  <a:gd name="connsiteX1" fmla="*/ 168812 w 787791"/>
                  <a:gd name="connsiteY1" fmla="*/ 393895 h 1301262"/>
                  <a:gd name="connsiteX2" fmla="*/ 323557 w 787791"/>
                  <a:gd name="connsiteY2" fmla="*/ 942535 h 1301262"/>
                  <a:gd name="connsiteX3" fmla="*/ 422031 w 787791"/>
                  <a:gd name="connsiteY3" fmla="*/ 1195754 h 1301262"/>
                  <a:gd name="connsiteX4" fmla="*/ 647114 w 787791"/>
                  <a:gd name="connsiteY4" fmla="*/ 1294228 h 1301262"/>
                  <a:gd name="connsiteX5" fmla="*/ 773723 w 787791"/>
                  <a:gd name="connsiteY5" fmla="*/ 1153551 h 1301262"/>
                  <a:gd name="connsiteX6" fmla="*/ 731520 w 787791"/>
                  <a:gd name="connsiteY6" fmla="*/ 886265 h 1301262"/>
                  <a:gd name="connsiteX7" fmla="*/ 731520 w 787791"/>
                  <a:gd name="connsiteY7" fmla="*/ 520505 h 1301262"/>
                  <a:gd name="connsiteX8" fmla="*/ 675249 w 787791"/>
                  <a:gd name="connsiteY8" fmla="*/ 239151 h 1301262"/>
                  <a:gd name="connsiteX9" fmla="*/ 675249 w 787791"/>
                  <a:gd name="connsiteY9" fmla="*/ 576775 h 1301262"/>
                  <a:gd name="connsiteX10" fmla="*/ 675249 w 787791"/>
                  <a:gd name="connsiteY10" fmla="*/ 956603 h 1301262"/>
                  <a:gd name="connsiteX11" fmla="*/ 647114 w 787791"/>
                  <a:gd name="connsiteY11" fmla="*/ 1125415 h 1301262"/>
                  <a:gd name="connsiteX12" fmla="*/ 534572 w 787791"/>
                  <a:gd name="connsiteY12" fmla="*/ 1069145 h 1301262"/>
                  <a:gd name="connsiteX13" fmla="*/ 436098 w 787791"/>
                  <a:gd name="connsiteY13" fmla="*/ 900332 h 1301262"/>
                  <a:gd name="connsiteX14" fmla="*/ 351692 w 787791"/>
                  <a:gd name="connsiteY14" fmla="*/ 576775 h 1301262"/>
                  <a:gd name="connsiteX15" fmla="*/ 253218 w 787791"/>
                  <a:gd name="connsiteY15" fmla="*/ 253219 h 1301262"/>
                  <a:gd name="connsiteX16" fmla="*/ 42203 w 787791"/>
                  <a:gd name="connsiteY16" fmla="*/ 42203 h 1301262"/>
                  <a:gd name="connsiteX17" fmla="*/ 42203 w 787791"/>
                  <a:gd name="connsiteY17" fmla="*/ 42203 h 130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7791" h="1301262">
                    <a:moveTo>
                      <a:pt x="0" y="0"/>
                    </a:moveTo>
                    <a:cubicBezTo>
                      <a:pt x="57443" y="118403"/>
                      <a:pt x="114886" y="236806"/>
                      <a:pt x="168812" y="393895"/>
                    </a:cubicBezTo>
                    <a:cubicBezTo>
                      <a:pt x="222738" y="550984"/>
                      <a:pt x="281354" y="808892"/>
                      <a:pt x="323557" y="942535"/>
                    </a:cubicBezTo>
                    <a:cubicBezTo>
                      <a:pt x="365760" y="1076178"/>
                      <a:pt x="368105" y="1137139"/>
                      <a:pt x="422031" y="1195754"/>
                    </a:cubicBezTo>
                    <a:cubicBezTo>
                      <a:pt x="475957" y="1254369"/>
                      <a:pt x="588499" y="1301262"/>
                      <a:pt x="647114" y="1294228"/>
                    </a:cubicBezTo>
                    <a:cubicBezTo>
                      <a:pt x="705729" y="1287194"/>
                      <a:pt x="759655" y="1221545"/>
                      <a:pt x="773723" y="1153551"/>
                    </a:cubicBezTo>
                    <a:cubicBezTo>
                      <a:pt x="787791" y="1085557"/>
                      <a:pt x="738554" y="991773"/>
                      <a:pt x="731520" y="886265"/>
                    </a:cubicBezTo>
                    <a:cubicBezTo>
                      <a:pt x="724486" y="780757"/>
                      <a:pt x="740899" y="628357"/>
                      <a:pt x="731520" y="520505"/>
                    </a:cubicBezTo>
                    <a:cubicBezTo>
                      <a:pt x="722142" y="412653"/>
                      <a:pt x="684628" y="229773"/>
                      <a:pt x="675249" y="239151"/>
                    </a:cubicBezTo>
                    <a:lnTo>
                      <a:pt x="675249" y="576775"/>
                    </a:lnTo>
                    <a:cubicBezTo>
                      <a:pt x="675249" y="696350"/>
                      <a:pt x="679938" y="865163"/>
                      <a:pt x="675249" y="956603"/>
                    </a:cubicBezTo>
                    <a:cubicBezTo>
                      <a:pt x="670560" y="1048043"/>
                      <a:pt x="670560" y="1106658"/>
                      <a:pt x="647114" y="1125415"/>
                    </a:cubicBezTo>
                    <a:cubicBezTo>
                      <a:pt x="623668" y="1144172"/>
                      <a:pt x="569741" y="1106659"/>
                      <a:pt x="534572" y="1069145"/>
                    </a:cubicBezTo>
                    <a:cubicBezTo>
                      <a:pt x="499403" y="1031631"/>
                      <a:pt x="466578" y="982394"/>
                      <a:pt x="436098" y="900332"/>
                    </a:cubicBezTo>
                    <a:cubicBezTo>
                      <a:pt x="405618" y="818270"/>
                      <a:pt x="382172" y="684627"/>
                      <a:pt x="351692" y="576775"/>
                    </a:cubicBezTo>
                    <a:cubicBezTo>
                      <a:pt x="321212" y="468923"/>
                      <a:pt x="304800" y="342314"/>
                      <a:pt x="253218" y="253219"/>
                    </a:cubicBezTo>
                    <a:cubicBezTo>
                      <a:pt x="201637" y="164124"/>
                      <a:pt x="42203" y="42203"/>
                      <a:pt x="42203" y="42203"/>
                    </a:cubicBezTo>
                    <a:lnTo>
                      <a:pt x="42203" y="42203"/>
                    </a:lnTo>
                  </a:path>
                </a:pathLst>
              </a:custGeom>
              <a:solidFill>
                <a:schemeClr val="accent2">
                  <a:lumMod val="40000"/>
                  <a:lumOff val="60000"/>
                </a:schemeClr>
              </a:solidFill>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8" name="Freeform 7"/>
              <p:cNvSpPr/>
              <p:nvPr/>
            </p:nvSpPr>
            <p:spPr>
              <a:xfrm>
                <a:off x="5748997" y="970671"/>
                <a:ext cx="682283" cy="982394"/>
              </a:xfrm>
              <a:custGeom>
                <a:avLst/>
                <a:gdLst>
                  <a:gd name="connsiteX0" fmla="*/ 159434 w 682283"/>
                  <a:gd name="connsiteY0" fmla="*/ 0 h 982394"/>
                  <a:gd name="connsiteX1" fmla="*/ 18757 w 682283"/>
                  <a:gd name="connsiteY1" fmla="*/ 267286 h 982394"/>
                  <a:gd name="connsiteX2" fmla="*/ 46892 w 682283"/>
                  <a:gd name="connsiteY2" fmla="*/ 872197 h 982394"/>
                  <a:gd name="connsiteX3" fmla="*/ 75028 w 682283"/>
                  <a:gd name="connsiteY3" fmla="*/ 928467 h 982394"/>
                  <a:gd name="connsiteX4" fmla="*/ 103163 w 682283"/>
                  <a:gd name="connsiteY4" fmla="*/ 900332 h 982394"/>
                  <a:gd name="connsiteX5" fmla="*/ 117231 w 682283"/>
                  <a:gd name="connsiteY5" fmla="*/ 914400 h 982394"/>
                  <a:gd name="connsiteX6" fmla="*/ 243840 w 682283"/>
                  <a:gd name="connsiteY6" fmla="*/ 844061 h 982394"/>
                  <a:gd name="connsiteX7" fmla="*/ 314178 w 682283"/>
                  <a:gd name="connsiteY7" fmla="*/ 717452 h 982394"/>
                  <a:gd name="connsiteX8" fmla="*/ 511126 w 682283"/>
                  <a:gd name="connsiteY8" fmla="*/ 520504 h 982394"/>
                  <a:gd name="connsiteX9" fmla="*/ 679938 w 682283"/>
                  <a:gd name="connsiteY9" fmla="*/ 323557 h 982394"/>
                  <a:gd name="connsiteX10" fmla="*/ 497058 w 682283"/>
                  <a:gd name="connsiteY10" fmla="*/ 337624 h 982394"/>
                  <a:gd name="connsiteX11" fmla="*/ 243840 w 682283"/>
                  <a:gd name="connsiteY11" fmla="*/ 647114 h 982394"/>
                  <a:gd name="connsiteX12" fmla="*/ 103163 w 682283"/>
                  <a:gd name="connsiteY12" fmla="*/ 773723 h 982394"/>
                  <a:gd name="connsiteX13" fmla="*/ 46892 w 682283"/>
                  <a:gd name="connsiteY13" fmla="*/ 745587 h 982394"/>
                  <a:gd name="connsiteX14" fmla="*/ 46892 w 682283"/>
                  <a:gd name="connsiteY14" fmla="*/ 745587 h 98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3" h="982394">
                    <a:moveTo>
                      <a:pt x="159434" y="0"/>
                    </a:moveTo>
                    <a:cubicBezTo>
                      <a:pt x="98474" y="60960"/>
                      <a:pt x="37514" y="121920"/>
                      <a:pt x="18757" y="267286"/>
                    </a:cubicBezTo>
                    <a:cubicBezTo>
                      <a:pt x="0" y="412652"/>
                      <a:pt x="37514" y="762000"/>
                      <a:pt x="46892" y="872197"/>
                    </a:cubicBezTo>
                    <a:cubicBezTo>
                      <a:pt x="56271" y="982394"/>
                      <a:pt x="65650" y="923778"/>
                      <a:pt x="75028" y="928467"/>
                    </a:cubicBezTo>
                    <a:cubicBezTo>
                      <a:pt x="84406" y="933156"/>
                      <a:pt x="96129" y="902676"/>
                      <a:pt x="103163" y="900332"/>
                    </a:cubicBezTo>
                    <a:cubicBezTo>
                      <a:pt x="110197" y="897988"/>
                      <a:pt x="93785" y="923778"/>
                      <a:pt x="117231" y="914400"/>
                    </a:cubicBezTo>
                    <a:cubicBezTo>
                      <a:pt x="140677" y="905022"/>
                      <a:pt x="211016" y="876886"/>
                      <a:pt x="243840" y="844061"/>
                    </a:cubicBezTo>
                    <a:cubicBezTo>
                      <a:pt x="276664" y="811236"/>
                      <a:pt x="269630" y="771378"/>
                      <a:pt x="314178" y="717452"/>
                    </a:cubicBezTo>
                    <a:cubicBezTo>
                      <a:pt x="358726" y="663526"/>
                      <a:pt x="450166" y="586153"/>
                      <a:pt x="511126" y="520504"/>
                    </a:cubicBezTo>
                    <a:cubicBezTo>
                      <a:pt x="572086" y="454855"/>
                      <a:pt x="682283" y="354037"/>
                      <a:pt x="679938" y="323557"/>
                    </a:cubicBezTo>
                    <a:cubicBezTo>
                      <a:pt x="677593" y="293077"/>
                      <a:pt x="569741" y="283698"/>
                      <a:pt x="497058" y="337624"/>
                    </a:cubicBezTo>
                    <a:cubicBezTo>
                      <a:pt x="424375" y="391550"/>
                      <a:pt x="309489" y="574431"/>
                      <a:pt x="243840" y="647114"/>
                    </a:cubicBezTo>
                    <a:cubicBezTo>
                      <a:pt x="178191" y="719797"/>
                      <a:pt x="135988" y="757311"/>
                      <a:pt x="103163" y="773723"/>
                    </a:cubicBezTo>
                    <a:lnTo>
                      <a:pt x="46892" y="745587"/>
                    </a:lnTo>
                    <a:lnTo>
                      <a:pt x="46892" y="745587"/>
                    </a:lnTo>
                  </a:path>
                </a:pathLst>
              </a:custGeom>
              <a:solidFill>
                <a:schemeClr val="accent2">
                  <a:lumMod val="40000"/>
                  <a:lumOff val="60000"/>
                </a:schemeClr>
              </a:solidFill>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9" name="Freeform 8"/>
              <p:cNvSpPr/>
              <p:nvPr/>
            </p:nvSpPr>
            <p:spPr>
              <a:xfrm>
                <a:off x="3657600" y="618978"/>
                <a:ext cx="679939" cy="1132450"/>
              </a:xfrm>
              <a:custGeom>
                <a:avLst/>
                <a:gdLst>
                  <a:gd name="connsiteX0" fmla="*/ 70338 w 679939"/>
                  <a:gd name="connsiteY0" fmla="*/ 0 h 1132450"/>
                  <a:gd name="connsiteX1" fmla="*/ 450166 w 679939"/>
                  <a:gd name="connsiteY1" fmla="*/ 126610 h 1132450"/>
                  <a:gd name="connsiteX2" fmla="*/ 647114 w 679939"/>
                  <a:gd name="connsiteY2" fmla="*/ 84407 h 1132450"/>
                  <a:gd name="connsiteX3" fmla="*/ 647114 w 679939"/>
                  <a:gd name="connsiteY3" fmla="*/ 351693 h 1132450"/>
                  <a:gd name="connsiteX4" fmla="*/ 647114 w 679939"/>
                  <a:gd name="connsiteY4" fmla="*/ 815927 h 1132450"/>
                  <a:gd name="connsiteX5" fmla="*/ 618978 w 679939"/>
                  <a:gd name="connsiteY5" fmla="*/ 1083213 h 1132450"/>
                  <a:gd name="connsiteX6" fmla="*/ 534572 w 679939"/>
                  <a:gd name="connsiteY6" fmla="*/ 1111348 h 1132450"/>
                  <a:gd name="connsiteX7" fmla="*/ 436098 w 679939"/>
                  <a:gd name="connsiteY7" fmla="*/ 956604 h 1132450"/>
                  <a:gd name="connsiteX8" fmla="*/ 337625 w 679939"/>
                  <a:gd name="connsiteY8" fmla="*/ 618979 h 1132450"/>
                  <a:gd name="connsiteX9" fmla="*/ 281354 w 679939"/>
                  <a:gd name="connsiteY9" fmla="*/ 365760 h 1132450"/>
                  <a:gd name="connsiteX10" fmla="*/ 0 w 679939"/>
                  <a:gd name="connsiteY10" fmla="*/ 28136 h 1132450"/>
                  <a:gd name="connsiteX11" fmla="*/ 0 w 679939"/>
                  <a:gd name="connsiteY11" fmla="*/ 28136 h 11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939" h="1132450">
                    <a:moveTo>
                      <a:pt x="70338" y="0"/>
                    </a:moveTo>
                    <a:cubicBezTo>
                      <a:pt x="212187" y="56271"/>
                      <a:pt x="354037" y="112542"/>
                      <a:pt x="450166" y="126610"/>
                    </a:cubicBezTo>
                    <a:cubicBezTo>
                      <a:pt x="546295" y="140678"/>
                      <a:pt x="614289" y="46893"/>
                      <a:pt x="647114" y="84407"/>
                    </a:cubicBezTo>
                    <a:cubicBezTo>
                      <a:pt x="679939" y="121921"/>
                      <a:pt x="647114" y="351693"/>
                      <a:pt x="647114" y="351693"/>
                    </a:cubicBezTo>
                    <a:cubicBezTo>
                      <a:pt x="647114" y="473613"/>
                      <a:pt x="651803" y="694007"/>
                      <a:pt x="647114" y="815927"/>
                    </a:cubicBezTo>
                    <a:cubicBezTo>
                      <a:pt x="642425" y="937847"/>
                      <a:pt x="637735" y="1033976"/>
                      <a:pt x="618978" y="1083213"/>
                    </a:cubicBezTo>
                    <a:cubicBezTo>
                      <a:pt x="600221" y="1132450"/>
                      <a:pt x="565052" y="1132450"/>
                      <a:pt x="534572" y="1111348"/>
                    </a:cubicBezTo>
                    <a:cubicBezTo>
                      <a:pt x="504092" y="1090246"/>
                      <a:pt x="468922" y="1038665"/>
                      <a:pt x="436098" y="956604"/>
                    </a:cubicBezTo>
                    <a:cubicBezTo>
                      <a:pt x="403274" y="874543"/>
                      <a:pt x="363416" y="717453"/>
                      <a:pt x="337625" y="618979"/>
                    </a:cubicBezTo>
                    <a:cubicBezTo>
                      <a:pt x="311834" y="520505"/>
                      <a:pt x="337625" y="464234"/>
                      <a:pt x="281354" y="365760"/>
                    </a:cubicBezTo>
                    <a:cubicBezTo>
                      <a:pt x="225083" y="267286"/>
                      <a:pt x="0" y="28136"/>
                      <a:pt x="0" y="28136"/>
                    </a:cubicBezTo>
                    <a:lnTo>
                      <a:pt x="0" y="28136"/>
                    </a:lnTo>
                  </a:path>
                </a:pathLst>
              </a:custGeom>
              <a:blipFill>
                <a:blip r:embed="rId2" cstate="print"/>
                <a:tile tx="0" ty="0" sx="100000" sy="100000" flip="none" algn="tl"/>
              </a:bli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0" name="Freeform 9"/>
              <p:cNvSpPr/>
              <p:nvPr/>
            </p:nvSpPr>
            <p:spPr>
              <a:xfrm>
                <a:off x="5802923" y="1010529"/>
                <a:ext cx="576775" cy="778412"/>
              </a:xfrm>
              <a:custGeom>
                <a:avLst/>
                <a:gdLst>
                  <a:gd name="connsiteX0" fmla="*/ 91440 w 576775"/>
                  <a:gd name="connsiteY0" fmla="*/ 2345 h 778412"/>
                  <a:gd name="connsiteX1" fmla="*/ 35169 w 576775"/>
                  <a:gd name="connsiteY1" fmla="*/ 157089 h 778412"/>
                  <a:gd name="connsiteX2" fmla="*/ 7034 w 576775"/>
                  <a:gd name="connsiteY2" fmla="*/ 297766 h 778412"/>
                  <a:gd name="connsiteX3" fmla="*/ 7034 w 576775"/>
                  <a:gd name="connsiteY3" fmla="*/ 480646 h 778412"/>
                  <a:gd name="connsiteX4" fmla="*/ 7034 w 576775"/>
                  <a:gd name="connsiteY4" fmla="*/ 705729 h 778412"/>
                  <a:gd name="connsiteX5" fmla="*/ 49237 w 576775"/>
                  <a:gd name="connsiteY5" fmla="*/ 762000 h 778412"/>
                  <a:gd name="connsiteX6" fmla="*/ 189914 w 576775"/>
                  <a:gd name="connsiteY6" fmla="*/ 607256 h 778412"/>
                  <a:gd name="connsiteX7" fmla="*/ 344659 w 576775"/>
                  <a:gd name="connsiteY7" fmla="*/ 410308 h 778412"/>
                  <a:gd name="connsiteX8" fmla="*/ 471268 w 576775"/>
                  <a:gd name="connsiteY8" fmla="*/ 297766 h 778412"/>
                  <a:gd name="connsiteX9" fmla="*/ 555674 w 576775"/>
                  <a:gd name="connsiteY9" fmla="*/ 199293 h 778412"/>
                  <a:gd name="connsiteX10" fmla="*/ 344659 w 576775"/>
                  <a:gd name="connsiteY10" fmla="*/ 171157 h 778412"/>
                  <a:gd name="connsiteX11" fmla="*/ 91440 w 576775"/>
                  <a:gd name="connsiteY11" fmla="*/ 2345 h 77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775" h="778412">
                    <a:moveTo>
                      <a:pt x="91440" y="2345"/>
                    </a:moveTo>
                    <a:cubicBezTo>
                      <a:pt x="39859" y="0"/>
                      <a:pt x="49237" y="107852"/>
                      <a:pt x="35169" y="157089"/>
                    </a:cubicBezTo>
                    <a:cubicBezTo>
                      <a:pt x="21101" y="206326"/>
                      <a:pt x="11723" y="243840"/>
                      <a:pt x="7034" y="297766"/>
                    </a:cubicBezTo>
                    <a:cubicBezTo>
                      <a:pt x="2345" y="351692"/>
                      <a:pt x="7034" y="480646"/>
                      <a:pt x="7034" y="480646"/>
                    </a:cubicBezTo>
                    <a:cubicBezTo>
                      <a:pt x="7034" y="548640"/>
                      <a:pt x="0" y="658837"/>
                      <a:pt x="7034" y="705729"/>
                    </a:cubicBezTo>
                    <a:cubicBezTo>
                      <a:pt x="14068" y="752621"/>
                      <a:pt x="18757" y="778412"/>
                      <a:pt x="49237" y="762000"/>
                    </a:cubicBezTo>
                    <a:cubicBezTo>
                      <a:pt x="79717" y="745588"/>
                      <a:pt x="140677" y="665871"/>
                      <a:pt x="189914" y="607256"/>
                    </a:cubicBezTo>
                    <a:cubicBezTo>
                      <a:pt x="239151" y="548641"/>
                      <a:pt x="297767" y="461890"/>
                      <a:pt x="344659" y="410308"/>
                    </a:cubicBezTo>
                    <a:cubicBezTo>
                      <a:pt x="391551" y="358726"/>
                      <a:pt x="436099" y="332935"/>
                      <a:pt x="471268" y="297766"/>
                    </a:cubicBezTo>
                    <a:cubicBezTo>
                      <a:pt x="506437" y="262597"/>
                      <a:pt x="576775" y="220394"/>
                      <a:pt x="555674" y="199293"/>
                    </a:cubicBezTo>
                    <a:cubicBezTo>
                      <a:pt x="534573" y="178192"/>
                      <a:pt x="414998" y="203982"/>
                      <a:pt x="344659" y="171157"/>
                    </a:cubicBezTo>
                    <a:cubicBezTo>
                      <a:pt x="274321" y="138332"/>
                      <a:pt x="143021" y="4690"/>
                      <a:pt x="91440" y="2345"/>
                    </a:cubicBezTo>
                    <a:close/>
                  </a:path>
                </a:pathLst>
              </a:cu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1" name="Freeform 10"/>
              <p:cNvSpPr/>
              <p:nvPr/>
            </p:nvSpPr>
            <p:spPr>
              <a:xfrm>
                <a:off x="4647028" y="581465"/>
                <a:ext cx="902677" cy="937846"/>
              </a:xfrm>
              <a:custGeom>
                <a:avLst/>
                <a:gdLst>
                  <a:gd name="connsiteX0" fmla="*/ 895643 w 902677"/>
                  <a:gd name="connsiteY0" fmla="*/ 135987 h 937846"/>
                  <a:gd name="connsiteX1" fmla="*/ 670560 w 902677"/>
                  <a:gd name="connsiteY1" fmla="*/ 459544 h 937846"/>
                  <a:gd name="connsiteX2" fmla="*/ 586154 w 902677"/>
                  <a:gd name="connsiteY2" fmla="*/ 642424 h 937846"/>
                  <a:gd name="connsiteX3" fmla="*/ 459544 w 902677"/>
                  <a:gd name="connsiteY3" fmla="*/ 839372 h 937846"/>
                  <a:gd name="connsiteX4" fmla="*/ 276664 w 902677"/>
                  <a:gd name="connsiteY4" fmla="*/ 881575 h 937846"/>
                  <a:gd name="connsiteX5" fmla="*/ 178190 w 902677"/>
                  <a:gd name="connsiteY5" fmla="*/ 501747 h 937846"/>
                  <a:gd name="connsiteX6" fmla="*/ 79717 w 902677"/>
                  <a:gd name="connsiteY6" fmla="*/ 248529 h 937846"/>
                  <a:gd name="connsiteX7" fmla="*/ 23446 w 902677"/>
                  <a:gd name="connsiteY7" fmla="*/ 65649 h 937846"/>
                  <a:gd name="connsiteX8" fmla="*/ 220394 w 902677"/>
                  <a:gd name="connsiteY8" fmla="*/ 642424 h 937846"/>
                  <a:gd name="connsiteX9" fmla="*/ 318867 w 902677"/>
                  <a:gd name="connsiteY9" fmla="*/ 797169 h 937846"/>
                  <a:gd name="connsiteX10" fmla="*/ 501747 w 902677"/>
                  <a:gd name="connsiteY10" fmla="*/ 726830 h 937846"/>
                  <a:gd name="connsiteX11" fmla="*/ 628357 w 902677"/>
                  <a:gd name="connsiteY11" fmla="*/ 515815 h 937846"/>
                  <a:gd name="connsiteX12" fmla="*/ 712763 w 902677"/>
                  <a:gd name="connsiteY12" fmla="*/ 347003 h 937846"/>
                  <a:gd name="connsiteX13" fmla="*/ 895643 w 902677"/>
                  <a:gd name="connsiteY13" fmla="*/ 135987 h 9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2677" h="937846">
                    <a:moveTo>
                      <a:pt x="895643" y="135987"/>
                    </a:moveTo>
                    <a:cubicBezTo>
                      <a:pt x="888609" y="154744"/>
                      <a:pt x="722141" y="375138"/>
                      <a:pt x="670560" y="459544"/>
                    </a:cubicBezTo>
                    <a:cubicBezTo>
                      <a:pt x="618979" y="543950"/>
                      <a:pt x="621323" y="579119"/>
                      <a:pt x="586154" y="642424"/>
                    </a:cubicBezTo>
                    <a:cubicBezTo>
                      <a:pt x="550985" y="705729"/>
                      <a:pt x="511126" y="799514"/>
                      <a:pt x="459544" y="839372"/>
                    </a:cubicBezTo>
                    <a:cubicBezTo>
                      <a:pt x="407962" y="879230"/>
                      <a:pt x="323556" y="937846"/>
                      <a:pt x="276664" y="881575"/>
                    </a:cubicBezTo>
                    <a:cubicBezTo>
                      <a:pt x="229772" y="825304"/>
                      <a:pt x="211015" y="607255"/>
                      <a:pt x="178190" y="501747"/>
                    </a:cubicBezTo>
                    <a:cubicBezTo>
                      <a:pt x="145366" y="396239"/>
                      <a:pt x="105508" y="321212"/>
                      <a:pt x="79717" y="248529"/>
                    </a:cubicBezTo>
                    <a:cubicBezTo>
                      <a:pt x="53926" y="175846"/>
                      <a:pt x="0" y="0"/>
                      <a:pt x="23446" y="65649"/>
                    </a:cubicBezTo>
                    <a:cubicBezTo>
                      <a:pt x="46892" y="131298"/>
                      <a:pt x="171157" y="520504"/>
                      <a:pt x="220394" y="642424"/>
                    </a:cubicBezTo>
                    <a:cubicBezTo>
                      <a:pt x="269631" y="764344"/>
                      <a:pt x="271975" y="783101"/>
                      <a:pt x="318867" y="797169"/>
                    </a:cubicBezTo>
                    <a:cubicBezTo>
                      <a:pt x="365759" y="811237"/>
                      <a:pt x="450165" y="773722"/>
                      <a:pt x="501747" y="726830"/>
                    </a:cubicBezTo>
                    <a:cubicBezTo>
                      <a:pt x="553329" y="679938"/>
                      <a:pt x="593188" y="579119"/>
                      <a:pt x="628357" y="515815"/>
                    </a:cubicBezTo>
                    <a:cubicBezTo>
                      <a:pt x="663526" y="452511"/>
                      <a:pt x="665871" y="417341"/>
                      <a:pt x="712763" y="347003"/>
                    </a:cubicBezTo>
                    <a:cubicBezTo>
                      <a:pt x="759655" y="276665"/>
                      <a:pt x="902677" y="117230"/>
                      <a:pt x="895643" y="135987"/>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2" name="Freeform 11"/>
              <p:cNvSpPr/>
              <p:nvPr/>
            </p:nvSpPr>
            <p:spPr>
              <a:xfrm>
                <a:off x="4754880" y="642425"/>
                <a:ext cx="808892" cy="766689"/>
              </a:xfrm>
              <a:custGeom>
                <a:avLst/>
                <a:gdLst>
                  <a:gd name="connsiteX0" fmla="*/ 28135 w 808892"/>
                  <a:gd name="connsiteY0" fmla="*/ 75027 h 766689"/>
                  <a:gd name="connsiteX1" fmla="*/ 225083 w 808892"/>
                  <a:gd name="connsiteY1" fmla="*/ 117230 h 766689"/>
                  <a:gd name="connsiteX2" fmla="*/ 323557 w 808892"/>
                  <a:gd name="connsiteY2" fmla="*/ 145366 h 766689"/>
                  <a:gd name="connsiteX3" fmla="*/ 633046 w 808892"/>
                  <a:gd name="connsiteY3" fmla="*/ 4689 h 766689"/>
                  <a:gd name="connsiteX4" fmla="*/ 773723 w 808892"/>
                  <a:gd name="connsiteY4" fmla="*/ 117230 h 766689"/>
                  <a:gd name="connsiteX5" fmla="*/ 422031 w 808892"/>
                  <a:gd name="connsiteY5" fmla="*/ 567397 h 766689"/>
                  <a:gd name="connsiteX6" fmla="*/ 337625 w 808892"/>
                  <a:gd name="connsiteY6" fmla="*/ 722141 h 766689"/>
                  <a:gd name="connsiteX7" fmla="*/ 182880 w 808892"/>
                  <a:gd name="connsiteY7" fmla="*/ 736209 h 766689"/>
                  <a:gd name="connsiteX8" fmla="*/ 98474 w 808892"/>
                  <a:gd name="connsiteY8" fmla="*/ 539261 h 766689"/>
                  <a:gd name="connsiteX9" fmla="*/ 56271 w 808892"/>
                  <a:gd name="connsiteY9" fmla="*/ 271975 h 766689"/>
                  <a:gd name="connsiteX10" fmla="*/ 28135 w 808892"/>
                  <a:gd name="connsiteY10" fmla="*/ 75027 h 76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892" h="766689">
                    <a:moveTo>
                      <a:pt x="28135" y="75027"/>
                    </a:moveTo>
                    <a:cubicBezTo>
                      <a:pt x="56270" y="49236"/>
                      <a:pt x="175846" y="105507"/>
                      <a:pt x="225083" y="117230"/>
                    </a:cubicBezTo>
                    <a:cubicBezTo>
                      <a:pt x="274320" y="128953"/>
                      <a:pt x="255563" y="164123"/>
                      <a:pt x="323557" y="145366"/>
                    </a:cubicBezTo>
                    <a:cubicBezTo>
                      <a:pt x="391551" y="126609"/>
                      <a:pt x="558018" y="9378"/>
                      <a:pt x="633046" y="4689"/>
                    </a:cubicBezTo>
                    <a:cubicBezTo>
                      <a:pt x="708074" y="0"/>
                      <a:pt x="808892" y="23445"/>
                      <a:pt x="773723" y="117230"/>
                    </a:cubicBezTo>
                    <a:cubicBezTo>
                      <a:pt x="738554" y="211015"/>
                      <a:pt x="494714" y="466579"/>
                      <a:pt x="422031" y="567397"/>
                    </a:cubicBezTo>
                    <a:cubicBezTo>
                      <a:pt x="349348" y="668215"/>
                      <a:pt x="377483" y="694006"/>
                      <a:pt x="337625" y="722141"/>
                    </a:cubicBezTo>
                    <a:cubicBezTo>
                      <a:pt x="297767" y="750276"/>
                      <a:pt x="222738" y="766689"/>
                      <a:pt x="182880" y="736209"/>
                    </a:cubicBezTo>
                    <a:cubicBezTo>
                      <a:pt x="143022" y="705729"/>
                      <a:pt x="119576" y="616633"/>
                      <a:pt x="98474" y="539261"/>
                    </a:cubicBezTo>
                    <a:cubicBezTo>
                      <a:pt x="77372" y="461889"/>
                      <a:pt x="75028" y="349347"/>
                      <a:pt x="56271" y="271975"/>
                    </a:cubicBezTo>
                    <a:cubicBezTo>
                      <a:pt x="37514" y="194603"/>
                      <a:pt x="0" y="100818"/>
                      <a:pt x="28135" y="75027"/>
                    </a:cubicBezTo>
                    <a:close/>
                  </a:path>
                </a:pathLst>
              </a:cu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3" name="Freeform 12"/>
              <p:cNvSpPr/>
              <p:nvPr/>
            </p:nvSpPr>
            <p:spPr>
              <a:xfrm>
                <a:off x="3303563" y="4196862"/>
                <a:ext cx="846406" cy="916744"/>
              </a:xfrm>
              <a:custGeom>
                <a:avLst/>
                <a:gdLst>
                  <a:gd name="connsiteX0" fmla="*/ 846406 w 846406"/>
                  <a:gd name="connsiteY0" fmla="*/ 192258 h 916744"/>
                  <a:gd name="connsiteX1" fmla="*/ 762000 w 846406"/>
                  <a:gd name="connsiteY1" fmla="*/ 93784 h 916744"/>
                  <a:gd name="connsiteX2" fmla="*/ 762000 w 846406"/>
                  <a:gd name="connsiteY2" fmla="*/ 9378 h 916744"/>
                  <a:gd name="connsiteX3" fmla="*/ 607255 w 846406"/>
                  <a:gd name="connsiteY3" fmla="*/ 51581 h 916744"/>
                  <a:gd name="connsiteX4" fmla="*/ 368105 w 846406"/>
                  <a:gd name="connsiteY4" fmla="*/ 318867 h 916744"/>
                  <a:gd name="connsiteX5" fmla="*/ 30480 w 846406"/>
                  <a:gd name="connsiteY5" fmla="*/ 839372 h 916744"/>
                  <a:gd name="connsiteX6" fmla="*/ 185225 w 846406"/>
                  <a:gd name="connsiteY6" fmla="*/ 783101 h 916744"/>
                  <a:gd name="connsiteX7" fmla="*/ 283699 w 846406"/>
                  <a:gd name="connsiteY7" fmla="*/ 628356 h 916744"/>
                  <a:gd name="connsiteX8" fmla="*/ 522849 w 846406"/>
                  <a:gd name="connsiteY8" fmla="*/ 304800 h 916744"/>
                  <a:gd name="connsiteX9" fmla="*/ 663526 w 846406"/>
                  <a:gd name="connsiteY9" fmla="*/ 192258 h 916744"/>
                  <a:gd name="connsiteX10" fmla="*/ 790135 w 846406"/>
                  <a:gd name="connsiteY10" fmla="*/ 417341 h 916744"/>
                  <a:gd name="connsiteX11" fmla="*/ 719797 w 846406"/>
                  <a:gd name="connsiteY11" fmla="*/ 783101 h 91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406" h="916744">
                    <a:moveTo>
                      <a:pt x="846406" y="192258"/>
                    </a:moveTo>
                    <a:cubicBezTo>
                      <a:pt x="811237" y="158261"/>
                      <a:pt x="776068" y="124264"/>
                      <a:pt x="762000" y="93784"/>
                    </a:cubicBezTo>
                    <a:cubicBezTo>
                      <a:pt x="747932" y="63304"/>
                      <a:pt x="787791" y="16412"/>
                      <a:pt x="762000" y="9378"/>
                    </a:cubicBezTo>
                    <a:cubicBezTo>
                      <a:pt x="736209" y="2344"/>
                      <a:pt x="672904" y="0"/>
                      <a:pt x="607255" y="51581"/>
                    </a:cubicBezTo>
                    <a:cubicBezTo>
                      <a:pt x="541606" y="103162"/>
                      <a:pt x="464234" y="187569"/>
                      <a:pt x="368105" y="318867"/>
                    </a:cubicBezTo>
                    <a:cubicBezTo>
                      <a:pt x="271976" y="450166"/>
                      <a:pt x="60960" y="762000"/>
                      <a:pt x="30480" y="839372"/>
                    </a:cubicBezTo>
                    <a:cubicBezTo>
                      <a:pt x="0" y="916744"/>
                      <a:pt x="143022" y="818270"/>
                      <a:pt x="185225" y="783101"/>
                    </a:cubicBezTo>
                    <a:cubicBezTo>
                      <a:pt x="227428" y="747932"/>
                      <a:pt x="227428" y="708073"/>
                      <a:pt x="283699" y="628356"/>
                    </a:cubicBezTo>
                    <a:cubicBezTo>
                      <a:pt x="339970" y="548639"/>
                      <a:pt x="459544" y="377483"/>
                      <a:pt x="522849" y="304800"/>
                    </a:cubicBezTo>
                    <a:cubicBezTo>
                      <a:pt x="586154" y="232117"/>
                      <a:pt x="618978" y="173501"/>
                      <a:pt x="663526" y="192258"/>
                    </a:cubicBezTo>
                    <a:cubicBezTo>
                      <a:pt x="708074" y="211015"/>
                      <a:pt x="780757" y="318867"/>
                      <a:pt x="790135" y="417341"/>
                    </a:cubicBezTo>
                    <a:cubicBezTo>
                      <a:pt x="799513" y="515815"/>
                      <a:pt x="759655" y="649458"/>
                      <a:pt x="719797" y="783101"/>
                    </a:cubicBezTo>
                  </a:path>
                </a:pathLst>
              </a:custGeom>
              <a:solidFill>
                <a:srgbClr val="E2ACB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4" name="Freeform 13"/>
              <p:cNvSpPr/>
              <p:nvPr/>
            </p:nvSpPr>
            <p:spPr>
              <a:xfrm>
                <a:off x="5275385" y="4335194"/>
                <a:ext cx="583809" cy="1057421"/>
              </a:xfrm>
              <a:custGeom>
                <a:avLst/>
                <a:gdLst>
                  <a:gd name="connsiteX0" fmla="*/ 0 w 583809"/>
                  <a:gd name="connsiteY0" fmla="*/ 222738 h 1057421"/>
                  <a:gd name="connsiteX1" fmla="*/ 126609 w 583809"/>
                  <a:gd name="connsiteY1" fmla="*/ 11723 h 1057421"/>
                  <a:gd name="connsiteX2" fmla="*/ 295421 w 583809"/>
                  <a:gd name="connsiteY2" fmla="*/ 152400 h 1057421"/>
                  <a:gd name="connsiteX3" fmla="*/ 436098 w 583809"/>
                  <a:gd name="connsiteY3" fmla="*/ 405618 h 1057421"/>
                  <a:gd name="connsiteX4" fmla="*/ 562707 w 583809"/>
                  <a:gd name="connsiteY4" fmla="*/ 869852 h 1057421"/>
                  <a:gd name="connsiteX5" fmla="*/ 562707 w 583809"/>
                  <a:gd name="connsiteY5" fmla="*/ 1052732 h 1057421"/>
                  <a:gd name="connsiteX6" fmla="*/ 464233 w 583809"/>
                  <a:gd name="connsiteY6" fmla="*/ 897988 h 1057421"/>
                  <a:gd name="connsiteX7" fmla="*/ 351692 w 583809"/>
                  <a:gd name="connsiteY7" fmla="*/ 433754 h 1057421"/>
                  <a:gd name="connsiteX8" fmla="*/ 225083 w 583809"/>
                  <a:gd name="connsiteY8" fmla="*/ 236806 h 1057421"/>
                  <a:gd name="connsiteX9" fmla="*/ 154744 w 583809"/>
                  <a:gd name="connsiteY9" fmla="*/ 152400 h 1057421"/>
                  <a:gd name="connsiteX10" fmla="*/ 0 w 583809"/>
                  <a:gd name="connsiteY10" fmla="*/ 321212 h 1057421"/>
                  <a:gd name="connsiteX11" fmla="*/ 0 w 583809"/>
                  <a:gd name="connsiteY11" fmla="*/ 321212 h 105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809" h="1057421">
                    <a:moveTo>
                      <a:pt x="0" y="222738"/>
                    </a:moveTo>
                    <a:cubicBezTo>
                      <a:pt x="38686" y="123092"/>
                      <a:pt x="77372" y="23446"/>
                      <a:pt x="126609" y="11723"/>
                    </a:cubicBezTo>
                    <a:cubicBezTo>
                      <a:pt x="175846" y="0"/>
                      <a:pt x="243840" y="86751"/>
                      <a:pt x="295421" y="152400"/>
                    </a:cubicBezTo>
                    <a:cubicBezTo>
                      <a:pt x="347002" y="218049"/>
                      <a:pt x="391550" y="286043"/>
                      <a:pt x="436098" y="405618"/>
                    </a:cubicBezTo>
                    <a:cubicBezTo>
                      <a:pt x="480646" y="525193"/>
                      <a:pt x="541606" y="762000"/>
                      <a:pt x="562707" y="869852"/>
                    </a:cubicBezTo>
                    <a:cubicBezTo>
                      <a:pt x="583809" y="977704"/>
                      <a:pt x="579119" y="1048043"/>
                      <a:pt x="562707" y="1052732"/>
                    </a:cubicBezTo>
                    <a:cubicBezTo>
                      <a:pt x="546295" y="1057421"/>
                      <a:pt x="499402" y="1001151"/>
                      <a:pt x="464233" y="897988"/>
                    </a:cubicBezTo>
                    <a:cubicBezTo>
                      <a:pt x="429064" y="794825"/>
                      <a:pt x="391550" y="543951"/>
                      <a:pt x="351692" y="433754"/>
                    </a:cubicBezTo>
                    <a:cubicBezTo>
                      <a:pt x="311834" y="323557"/>
                      <a:pt x="257908" y="283698"/>
                      <a:pt x="225083" y="236806"/>
                    </a:cubicBezTo>
                    <a:cubicBezTo>
                      <a:pt x="192258" y="189914"/>
                      <a:pt x="192258" y="138332"/>
                      <a:pt x="154744" y="152400"/>
                    </a:cubicBezTo>
                    <a:cubicBezTo>
                      <a:pt x="117230" y="166468"/>
                      <a:pt x="0" y="321212"/>
                      <a:pt x="0" y="321212"/>
                    </a:cubicBezTo>
                    <a:lnTo>
                      <a:pt x="0" y="321212"/>
                    </a:lnTo>
                  </a:path>
                </a:pathLst>
              </a:custGeom>
              <a:solidFill>
                <a:srgbClr val="E2ACB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5" name="Freeform 14"/>
              <p:cNvSpPr/>
              <p:nvPr/>
            </p:nvSpPr>
            <p:spPr>
              <a:xfrm>
                <a:off x="3516923" y="4382087"/>
                <a:ext cx="569742" cy="944879"/>
              </a:xfrm>
              <a:custGeom>
                <a:avLst/>
                <a:gdLst>
                  <a:gd name="connsiteX0" fmla="*/ 0 w 569742"/>
                  <a:gd name="connsiteY0" fmla="*/ 597876 h 944879"/>
                  <a:gd name="connsiteX1" fmla="*/ 154745 w 569742"/>
                  <a:gd name="connsiteY1" fmla="*/ 288387 h 944879"/>
                  <a:gd name="connsiteX2" fmla="*/ 422031 w 569742"/>
                  <a:gd name="connsiteY2" fmla="*/ 21101 h 944879"/>
                  <a:gd name="connsiteX3" fmla="*/ 548640 w 569742"/>
                  <a:gd name="connsiteY3" fmla="*/ 161778 h 944879"/>
                  <a:gd name="connsiteX4" fmla="*/ 548640 w 569742"/>
                  <a:gd name="connsiteY4" fmla="*/ 344658 h 944879"/>
                  <a:gd name="connsiteX5" fmla="*/ 478302 w 569742"/>
                  <a:gd name="connsiteY5" fmla="*/ 682282 h 944879"/>
                  <a:gd name="connsiteX6" fmla="*/ 407963 w 569742"/>
                  <a:gd name="connsiteY6" fmla="*/ 921433 h 944879"/>
                  <a:gd name="connsiteX7" fmla="*/ 0 w 569742"/>
                  <a:gd name="connsiteY7" fmla="*/ 822959 h 944879"/>
                  <a:gd name="connsiteX8" fmla="*/ 0 w 569742"/>
                  <a:gd name="connsiteY8" fmla="*/ 822959 h 94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742" h="944879">
                    <a:moveTo>
                      <a:pt x="0" y="597876"/>
                    </a:moveTo>
                    <a:cubicBezTo>
                      <a:pt x="42203" y="491196"/>
                      <a:pt x="84407" y="384516"/>
                      <a:pt x="154745" y="288387"/>
                    </a:cubicBezTo>
                    <a:cubicBezTo>
                      <a:pt x="225084" y="192258"/>
                      <a:pt x="356382" y="42202"/>
                      <a:pt x="422031" y="21101"/>
                    </a:cubicBezTo>
                    <a:cubicBezTo>
                      <a:pt x="487680" y="0"/>
                      <a:pt x="527539" y="107852"/>
                      <a:pt x="548640" y="161778"/>
                    </a:cubicBezTo>
                    <a:cubicBezTo>
                      <a:pt x="569742" y="215704"/>
                      <a:pt x="560363" y="257907"/>
                      <a:pt x="548640" y="344658"/>
                    </a:cubicBezTo>
                    <a:cubicBezTo>
                      <a:pt x="536917" y="431409"/>
                      <a:pt x="501748" y="586153"/>
                      <a:pt x="478302" y="682282"/>
                    </a:cubicBezTo>
                    <a:cubicBezTo>
                      <a:pt x="454856" y="778411"/>
                      <a:pt x="487680" y="897987"/>
                      <a:pt x="407963" y="921433"/>
                    </a:cubicBezTo>
                    <a:cubicBezTo>
                      <a:pt x="328246" y="944879"/>
                      <a:pt x="0" y="822959"/>
                      <a:pt x="0" y="822959"/>
                    </a:cubicBezTo>
                    <a:lnTo>
                      <a:pt x="0" y="822959"/>
                    </a:lnTo>
                  </a:path>
                </a:pathLst>
              </a:custGeom>
              <a:blipFill>
                <a:blip r:embed="rId2" cstate="print"/>
                <a:tile tx="0" ty="0" sx="100000" sy="100000" flip="none" algn="tl"/>
              </a:bli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6" name="Freeform 15"/>
              <p:cNvSpPr/>
              <p:nvPr/>
            </p:nvSpPr>
            <p:spPr>
              <a:xfrm>
                <a:off x="5148775" y="4447735"/>
                <a:ext cx="665871" cy="1050388"/>
              </a:xfrm>
              <a:custGeom>
                <a:avLst/>
                <a:gdLst>
                  <a:gd name="connsiteX0" fmla="*/ 0 w 665871"/>
                  <a:gd name="connsiteY0" fmla="*/ 940191 h 1050388"/>
                  <a:gd name="connsiteX1" fmla="*/ 70339 w 665871"/>
                  <a:gd name="connsiteY1" fmla="*/ 686973 h 1050388"/>
                  <a:gd name="connsiteX2" fmla="*/ 98474 w 665871"/>
                  <a:gd name="connsiteY2" fmla="*/ 307145 h 1050388"/>
                  <a:gd name="connsiteX3" fmla="*/ 267287 w 665871"/>
                  <a:gd name="connsiteY3" fmla="*/ 25791 h 1050388"/>
                  <a:gd name="connsiteX4" fmla="*/ 492370 w 665871"/>
                  <a:gd name="connsiteY4" fmla="*/ 461890 h 1050388"/>
                  <a:gd name="connsiteX5" fmla="*/ 661182 w 665871"/>
                  <a:gd name="connsiteY5" fmla="*/ 968327 h 1050388"/>
                  <a:gd name="connsiteX6" fmla="*/ 464234 w 665871"/>
                  <a:gd name="connsiteY6" fmla="*/ 954259 h 1050388"/>
                  <a:gd name="connsiteX7" fmla="*/ 28136 w 665871"/>
                  <a:gd name="connsiteY7" fmla="*/ 1010530 h 1050388"/>
                  <a:gd name="connsiteX8" fmla="*/ 28136 w 665871"/>
                  <a:gd name="connsiteY8" fmla="*/ 1010530 h 105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871" h="1050388">
                    <a:moveTo>
                      <a:pt x="0" y="940191"/>
                    </a:moveTo>
                    <a:cubicBezTo>
                      <a:pt x="26963" y="866336"/>
                      <a:pt x="53927" y="792481"/>
                      <a:pt x="70339" y="686973"/>
                    </a:cubicBezTo>
                    <a:cubicBezTo>
                      <a:pt x="86751" y="581465"/>
                      <a:pt x="65649" y="417342"/>
                      <a:pt x="98474" y="307145"/>
                    </a:cubicBezTo>
                    <a:cubicBezTo>
                      <a:pt x="131299" y="196948"/>
                      <a:pt x="201638" y="0"/>
                      <a:pt x="267287" y="25791"/>
                    </a:cubicBezTo>
                    <a:cubicBezTo>
                      <a:pt x="332936" y="51582"/>
                      <a:pt x="426721" y="304801"/>
                      <a:pt x="492370" y="461890"/>
                    </a:cubicBezTo>
                    <a:cubicBezTo>
                      <a:pt x="558019" y="618979"/>
                      <a:pt x="665871" y="886266"/>
                      <a:pt x="661182" y="968327"/>
                    </a:cubicBezTo>
                    <a:cubicBezTo>
                      <a:pt x="656493" y="1050388"/>
                      <a:pt x="569742" y="947225"/>
                      <a:pt x="464234" y="954259"/>
                    </a:cubicBezTo>
                    <a:cubicBezTo>
                      <a:pt x="358726" y="961293"/>
                      <a:pt x="28136" y="1010530"/>
                      <a:pt x="28136" y="1010530"/>
                    </a:cubicBezTo>
                    <a:lnTo>
                      <a:pt x="28136" y="1010530"/>
                    </a:lnTo>
                  </a:path>
                </a:pathLst>
              </a:custGeom>
              <a:blipFill>
                <a:blip r:embed="rId2" cstate="print"/>
                <a:tile tx="0" ty="0" sx="100000" sy="100000" flip="none" algn="tl"/>
              </a:bli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1" name="Freeform 20"/>
              <p:cNvSpPr/>
              <p:nvPr/>
            </p:nvSpPr>
            <p:spPr>
              <a:xfrm>
                <a:off x="4053840" y="2790092"/>
                <a:ext cx="1620000" cy="2268000"/>
              </a:xfrm>
              <a:custGeom>
                <a:avLst/>
                <a:gdLst>
                  <a:gd name="connsiteX0" fmla="*/ 518160 w 1610750"/>
                  <a:gd name="connsiteY0" fmla="*/ 304800 h 2400886"/>
                  <a:gd name="connsiteX1" fmla="*/ 377483 w 1610750"/>
                  <a:gd name="connsiteY1" fmla="*/ 543951 h 2400886"/>
                  <a:gd name="connsiteX2" fmla="*/ 250874 w 1610750"/>
                  <a:gd name="connsiteY2" fmla="*/ 754966 h 2400886"/>
                  <a:gd name="connsiteX3" fmla="*/ 96129 w 1610750"/>
                  <a:gd name="connsiteY3" fmla="*/ 1078523 h 2400886"/>
                  <a:gd name="connsiteX4" fmla="*/ 11723 w 1610750"/>
                  <a:gd name="connsiteY4" fmla="*/ 1402080 h 2400886"/>
                  <a:gd name="connsiteX5" fmla="*/ 25791 w 1610750"/>
                  <a:gd name="connsiteY5" fmla="*/ 1795976 h 2400886"/>
                  <a:gd name="connsiteX6" fmla="*/ 124265 w 1610750"/>
                  <a:gd name="connsiteY6" fmla="*/ 2063262 h 2400886"/>
                  <a:gd name="connsiteX7" fmla="*/ 293077 w 1610750"/>
                  <a:gd name="connsiteY7" fmla="*/ 2246142 h 2400886"/>
                  <a:gd name="connsiteX8" fmla="*/ 546295 w 1610750"/>
                  <a:gd name="connsiteY8" fmla="*/ 2358683 h 2400886"/>
                  <a:gd name="connsiteX9" fmla="*/ 869852 w 1610750"/>
                  <a:gd name="connsiteY9" fmla="*/ 2358683 h 2400886"/>
                  <a:gd name="connsiteX10" fmla="*/ 1207477 w 1610750"/>
                  <a:gd name="connsiteY10" fmla="*/ 2105465 h 2400886"/>
                  <a:gd name="connsiteX11" fmla="*/ 1488831 w 1610750"/>
                  <a:gd name="connsiteY11" fmla="*/ 1655299 h 2400886"/>
                  <a:gd name="connsiteX12" fmla="*/ 1601372 w 1610750"/>
                  <a:gd name="connsiteY12" fmla="*/ 1064456 h 2400886"/>
                  <a:gd name="connsiteX13" fmla="*/ 1432560 w 1610750"/>
                  <a:gd name="connsiteY13" fmla="*/ 276665 h 2400886"/>
                  <a:gd name="connsiteX14" fmla="*/ 1446628 w 1610750"/>
                  <a:gd name="connsiteY14" fmla="*/ 234462 h 2400886"/>
                  <a:gd name="connsiteX15" fmla="*/ 1151206 w 1610750"/>
                  <a:gd name="connsiteY15" fmla="*/ 37514 h 2400886"/>
                  <a:gd name="connsiteX16" fmla="*/ 827649 w 1610750"/>
                  <a:gd name="connsiteY16" fmla="*/ 37514 h 2400886"/>
                  <a:gd name="connsiteX17" fmla="*/ 546295 w 1610750"/>
                  <a:gd name="connsiteY17" fmla="*/ 262597 h 2400886"/>
                  <a:gd name="connsiteX18" fmla="*/ 546295 w 1610750"/>
                  <a:gd name="connsiteY18" fmla="*/ 262597 h 2400886"/>
                  <a:gd name="connsiteX0" fmla="*/ 518160 w 1610750"/>
                  <a:gd name="connsiteY0" fmla="*/ 304800 h 2400886"/>
                  <a:gd name="connsiteX1" fmla="*/ 377483 w 1610750"/>
                  <a:gd name="connsiteY1" fmla="*/ 543951 h 2400886"/>
                  <a:gd name="connsiteX2" fmla="*/ 250874 w 1610750"/>
                  <a:gd name="connsiteY2" fmla="*/ 754966 h 2400886"/>
                  <a:gd name="connsiteX3" fmla="*/ 96129 w 1610750"/>
                  <a:gd name="connsiteY3" fmla="*/ 1078523 h 2400886"/>
                  <a:gd name="connsiteX4" fmla="*/ 11723 w 1610750"/>
                  <a:gd name="connsiteY4" fmla="*/ 1402080 h 2400886"/>
                  <a:gd name="connsiteX5" fmla="*/ 25791 w 1610750"/>
                  <a:gd name="connsiteY5" fmla="*/ 1795976 h 2400886"/>
                  <a:gd name="connsiteX6" fmla="*/ 124265 w 1610750"/>
                  <a:gd name="connsiteY6" fmla="*/ 2063262 h 2400886"/>
                  <a:gd name="connsiteX7" fmla="*/ 293077 w 1610750"/>
                  <a:gd name="connsiteY7" fmla="*/ 2246142 h 2400886"/>
                  <a:gd name="connsiteX8" fmla="*/ 546295 w 1610750"/>
                  <a:gd name="connsiteY8" fmla="*/ 2358683 h 2400886"/>
                  <a:gd name="connsiteX9" fmla="*/ 869852 w 1610750"/>
                  <a:gd name="connsiteY9" fmla="*/ 2358683 h 2400886"/>
                  <a:gd name="connsiteX10" fmla="*/ 1207477 w 1610750"/>
                  <a:gd name="connsiteY10" fmla="*/ 2105465 h 2400886"/>
                  <a:gd name="connsiteX11" fmla="*/ 1488831 w 1610750"/>
                  <a:gd name="connsiteY11" fmla="*/ 1655299 h 2400886"/>
                  <a:gd name="connsiteX12" fmla="*/ 1601372 w 1610750"/>
                  <a:gd name="connsiteY12" fmla="*/ 1064456 h 2400886"/>
                  <a:gd name="connsiteX13" fmla="*/ 1432560 w 1610750"/>
                  <a:gd name="connsiteY13" fmla="*/ 276665 h 2400886"/>
                  <a:gd name="connsiteX14" fmla="*/ 1446628 w 1610750"/>
                  <a:gd name="connsiteY14" fmla="*/ 234462 h 2400886"/>
                  <a:gd name="connsiteX15" fmla="*/ 1151206 w 1610750"/>
                  <a:gd name="connsiteY15" fmla="*/ 37514 h 2400886"/>
                  <a:gd name="connsiteX16" fmla="*/ 827649 w 1610750"/>
                  <a:gd name="connsiteY16" fmla="*/ 37514 h 2400886"/>
                  <a:gd name="connsiteX17" fmla="*/ 546295 w 1610750"/>
                  <a:gd name="connsiteY17" fmla="*/ 262597 h 2400886"/>
                  <a:gd name="connsiteX18" fmla="*/ 546295 w 1610750"/>
                  <a:gd name="connsiteY18" fmla="*/ 262597 h 2400886"/>
                  <a:gd name="connsiteX0" fmla="*/ 518160 w 1610750"/>
                  <a:gd name="connsiteY0" fmla="*/ 304800 h 2400886"/>
                  <a:gd name="connsiteX1" fmla="*/ 377483 w 1610750"/>
                  <a:gd name="connsiteY1" fmla="*/ 543951 h 2400886"/>
                  <a:gd name="connsiteX2" fmla="*/ 250874 w 1610750"/>
                  <a:gd name="connsiteY2" fmla="*/ 754966 h 2400886"/>
                  <a:gd name="connsiteX3" fmla="*/ 96129 w 1610750"/>
                  <a:gd name="connsiteY3" fmla="*/ 1078523 h 2400886"/>
                  <a:gd name="connsiteX4" fmla="*/ 11723 w 1610750"/>
                  <a:gd name="connsiteY4" fmla="*/ 1402080 h 2400886"/>
                  <a:gd name="connsiteX5" fmla="*/ 25791 w 1610750"/>
                  <a:gd name="connsiteY5" fmla="*/ 1795976 h 2400886"/>
                  <a:gd name="connsiteX6" fmla="*/ 124265 w 1610750"/>
                  <a:gd name="connsiteY6" fmla="*/ 2063262 h 2400886"/>
                  <a:gd name="connsiteX7" fmla="*/ 293077 w 1610750"/>
                  <a:gd name="connsiteY7" fmla="*/ 2246142 h 2400886"/>
                  <a:gd name="connsiteX8" fmla="*/ 546295 w 1610750"/>
                  <a:gd name="connsiteY8" fmla="*/ 2358683 h 2400886"/>
                  <a:gd name="connsiteX9" fmla="*/ 869852 w 1610750"/>
                  <a:gd name="connsiteY9" fmla="*/ 2358683 h 2400886"/>
                  <a:gd name="connsiteX10" fmla="*/ 1207477 w 1610750"/>
                  <a:gd name="connsiteY10" fmla="*/ 2105465 h 2400886"/>
                  <a:gd name="connsiteX11" fmla="*/ 1488831 w 1610750"/>
                  <a:gd name="connsiteY11" fmla="*/ 1655299 h 2400886"/>
                  <a:gd name="connsiteX12" fmla="*/ 1601372 w 1610750"/>
                  <a:gd name="connsiteY12" fmla="*/ 1064456 h 2400886"/>
                  <a:gd name="connsiteX13" fmla="*/ 1432560 w 1610750"/>
                  <a:gd name="connsiteY13" fmla="*/ 276665 h 2400886"/>
                  <a:gd name="connsiteX14" fmla="*/ 1446628 w 1610750"/>
                  <a:gd name="connsiteY14" fmla="*/ 234462 h 2400886"/>
                  <a:gd name="connsiteX15" fmla="*/ 1151206 w 1610750"/>
                  <a:gd name="connsiteY15" fmla="*/ 37514 h 2400886"/>
                  <a:gd name="connsiteX16" fmla="*/ 827649 w 1610750"/>
                  <a:gd name="connsiteY16" fmla="*/ 37514 h 2400886"/>
                  <a:gd name="connsiteX17" fmla="*/ 546295 w 1610750"/>
                  <a:gd name="connsiteY17" fmla="*/ 262597 h 2400886"/>
                  <a:gd name="connsiteX18" fmla="*/ 546295 w 1610750"/>
                  <a:gd name="connsiteY18" fmla="*/ 262597 h 24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0750" h="2400886">
                    <a:moveTo>
                      <a:pt x="518160" y="304800"/>
                    </a:moveTo>
                    <a:lnTo>
                      <a:pt x="377483" y="543951"/>
                    </a:lnTo>
                    <a:cubicBezTo>
                      <a:pt x="332935" y="618979"/>
                      <a:pt x="297766" y="665871"/>
                      <a:pt x="250874" y="754966"/>
                    </a:cubicBezTo>
                    <a:cubicBezTo>
                      <a:pt x="203982" y="844061"/>
                      <a:pt x="135987" y="970671"/>
                      <a:pt x="96129" y="1078523"/>
                    </a:cubicBezTo>
                    <a:cubicBezTo>
                      <a:pt x="56271" y="1186375"/>
                      <a:pt x="23446" y="1282505"/>
                      <a:pt x="11723" y="1402080"/>
                    </a:cubicBezTo>
                    <a:cubicBezTo>
                      <a:pt x="0" y="1521655"/>
                      <a:pt x="7034" y="1685779"/>
                      <a:pt x="25791" y="1795976"/>
                    </a:cubicBezTo>
                    <a:cubicBezTo>
                      <a:pt x="44548" y="1906173"/>
                      <a:pt x="79717" y="1988234"/>
                      <a:pt x="124265" y="2063262"/>
                    </a:cubicBezTo>
                    <a:cubicBezTo>
                      <a:pt x="168813" y="2138290"/>
                      <a:pt x="222739" y="2196905"/>
                      <a:pt x="293077" y="2246142"/>
                    </a:cubicBezTo>
                    <a:cubicBezTo>
                      <a:pt x="363415" y="2295379"/>
                      <a:pt x="450166" y="2339926"/>
                      <a:pt x="546295" y="2358683"/>
                    </a:cubicBezTo>
                    <a:cubicBezTo>
                      <a:pt x="642424" y="2377440"/>
                      <a:pt x="759655" y="2400886"/>
                      <a:pt x="869852" y="2358683"/>
                    </a:cubicBezTo>
                    <a:cubicBezTo>
                      <a:pt x="980049" y="2316480"/>
                      <a:pt x="1104314" y="2222696"/>
                      <a:pt x="1207477" y="2105465"/>
                    </a:cubicBezTo>
                    <a:cubicBezTo>
                      <a:pt x="1310640" y="1988234"/>
                      <a:pt x="1423182" y="1828801"/>
                      <a:pt x="1488831" y="1655299"/>
                    </a:cubicBezTo>
                    <a:cubicBezTo>
                      <a:pt x="1554480" y="1481798"/>
                      <a:pt x="1610750" y="1294228"/>
                      <a:pt x="1601372" y="1064456"/>
                    </a:cubicBezTo>
                    <a:cubicBezTo>
                      <a:pt x="1591994" y="834684"/>
                      <a:pt x="1458351" y="414997"/>
                      <a:pt x="1432560" y="276665"/>
                    </a:cubicBezTo>
                    <a:cubicBezTo>
                      <a:pt x="1406769" y="138333"/>
                      <a:pt x="1493520" y="274320"/>
                      <a:pt x="1446628" y="234462"/>
                    </a:cubicBezTo>
                    <a:cubicBezTo>
                      <a:pt x="1399736" y="194604"/>
                      <a:pt x="1254369" y="70339"/>
                      <a:pt x="1151206" y="37514"/>
                    </a:cubicBezTo>
                    <a:cubicBezTo>
                      <a:pt x="1048043" y="4689"/>
                      <a:pt x="928467" y="0"/>
                      <a:pt x="827649" y="37514"/>
                    </a:cubicBezTo>
                    <a:cubicBezTo>
                      <a:pt x="726831" y="75028"/>
                      <a:pt x="593187" y="225083"/>
                      <a:pt x="546295" y="262597"/>
                    </a:cubicBezTo>
                    <a:lnTo>
                      <a:pt x="546295" y="262597"/>
                    </a:lnTo>
                  </a:path>
                </a:pathLst>
              </a:cu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cxnSp>
            <p:nvCxnSpPr>
              <p:cNvPr id="23" name="Straight Connector 22"/>
              <p:cNvCxnSpPr/>
              <p:nvPr/>
            </p:nvCxnSpPr>
            <p:spPr>
              <a:xfrm rot="16200000" flipH="1">
                <a:off x="4714876" y="3000372"/>
                <a:ext cx="142876" cy="142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945843" y="2928934"/>
                <a:ext cx="28575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14"/>
              </p:cNvCxnSpPr>
              <p:nvPr/>
            </p:nvCxnSpPr>
            <p:spPr>
              <a:xfrm flipH="1">
                <a:off x="5286382" y="3011577"/>
                <a:ext cx="222394" cy="203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4525107" y="4428978"/>
                <a:ext cx="508783" cy="114887"/>
              </a:xfrm>
              <a:custGeom>
                <a:avLst/>
                <a:gdLst>
                  <a:gd name="connsiteX0" fmla="*/ 32825 w 508783"/>
                  <a:gd name="connsiteY0" fmla="*/ 86751 h 114887"/>
                  <a:gd name="connsiteX1" fmla="*/ 271976 w 508783"/>
                  <a:gd name="connsiteY1" fmla="*/ 2345 h 114887"/>
                  <a:gd name="connsiteX2" fmla="*/ 468924 w 508783"/>
                  <a:gd name="connsiteY2" fmla="*/ 100819 h 114887"/>
                  <a:gd name="connsiteX3" fmla="*/ 32825 w 508783"/>
                  <a:gd name="connsiteY3" fmla="*/ 86751 h 114887"/>
                </a:gdLst>
                <a:ahLst/>
                <a:cxnLst>
                  <a:cxn ang="0">
                    <a:pos x="connsiteX0" y="connsiteY0"/>
                  </a:cxn>
                  <a:cxn ang="0">
                    <a:pos x="connsiteX1" y="connsiteY1"/>
                  </a:cxn>
                  <a:cxn ang="0">
                    <a:pos x="connsiteX2" y="connsiteY2"/>
                  </a:cxn>
                  <a:cxn ang="0">
                    <a:pos x="connsiteX3" y="connsiteY3"/>
                  </a:cxn>
                </a:cxnLst>
                <a:rect l="l" t="t" r="r" b="b"/>
                <a:pathLst>
                  <a:path w="508783" h="114887">
                    <a:moveTo>
                      <a:pt x="32825" y="86751"/>
                    </a:moveTo>
                    <a:cubicBezTo>
                      <a:pt x="0" y="70339"/>
                      <a:pt x="199293" y="0"/>
                      <a:pt x="271976" y="2345"/>
                    </a:cubicBezTo>
                    <a:cubicBezTo>
                      <a:pt x="344659" y="4690"/>
                      <a:pt x="508783" y="86751"/>
                      <a:pt x="468924" y="100819"/>
                    </a:cubicBezTo>
                    <a:cubicBezTo>
                      <a:pt x="429066" y="114887"/>
                      <a:pt x="65650" y="103163"/>
                      <a:pt x="32825" y="8675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2" name="Freeform 31"/>
              <p:cNvSpPr/>
              <p:nvPr/>
            </p:nvSpPr>
            <p:spPr>
              <a:xfrm>
                <a:off x="4149969" y="4403188"/>
                <a:ext cx="126609" cy="112541"/>
              </a:xfrm>
              <a:custGeom>
                <a:avLst/>
                <a:gdLst>
                  <a:gd name="connsiteX0" fmla="*/ 0 w 126609"/>
                  <a:gd name="connsiteY0" fmla="*/ 0 h 112541"/>
                  <a:gd name="connsiteX1" fmla="*/ 0 w 126609"/>
                  <a:gd name="connsiteY1" fmla="*/ 112541 h 112541"/>
                  <a:gd name="connsiteX2" fmla="*/ 0 w 126609"/>
                  <a:gd name="connsiteY2" fmla="*/ 112541 h 112541"/>
                  <a:gd name="connsiteX3" fmla="*/ 126609 w 126609"/>
                  <a:gd name="connsiteY3" fmla="*/ 56270 h 112541"/>
                  <a:gd name="connsiteX4" fmla="*/ 0 w 126609"/>
                  <a:gd name="connsiteY4" fmla="*/ 0 h 1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09" h="112541">
                    <a:moveTo>
                      <a:pt x="0" y="0"/>
                    </a:moveTo>
                    <a:lnTo>
                      <a:pt x="0" y="112541"/>
                    </a:lnTo>
                    <a:lnTo>
                      <a:pt x="0" y="112541"/>
                    </a:lnTo>
                    <a:cubicBezTo>
                      <a:pt x="21102" y="103162"/>
                      <a:pt x="126609" y="75027"/>
                      <a:pt x="126609" y="56270"/>
                    </a:cubicBezTo>
                    <a:cubicBezTo>
                      <a:pt x="126609" y="37513"/>
                      <a:pt x="63304" y="18756"/>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3" name="Freeform 32"/>
              <p:cNvSpPr/>
              <p:nvPr/>
            </p:nvSpPr>
            <p:spPr>
              <a:xfrm>
                <a:off x="5500468" y="4543865"/>
                <a:ext cx="206326" cy="424375"/>
              </a:xfrm>
              <a:custGeom>
                <a:avLst/>
                <a:gdLst>
                  <a:gd name="connsiteX0" fmla="*/ 0 w 206326"/>
                  <a:gd name="connsiteY0" fmla="*/ 0 h 424375"/>
                  <a:gd name="connsiteX1" fmla="*/ 56270 w 206326"/>
                  <a:gd name="connsiteY1" fmla="*/ 253218 h 424375"/>
                  <a:gd name="connsiteX2" fmla="*/ 168812 w 206326"/>
                  <a:gd name="connsiteY2" fmla="*/ 422030 h 424375"/>
                  <a:gd name="connsiteX3" fmla="*/ 182880 w 206326"/>
                  <a:gd name="connsiteY3" fmla="*/ 267286 h 424375"/>
                  <a:gd name="connsiteX4" fmla="*/ 28135 w 206326"/>
                  <a:gd name="connsiteY4" fmla="*/ 70338 h 424375"/>
                  <a:gd name="connsiteX5" fmla="*/ 42203 w 206326"/>
                  <a:gd name="connsiteY5" fmla="*/ 84406 h 424375"/>
                  <a:gd name="connsiteX6" fmla="*/ 14067 w 206326"/>
                  <a:gd name="connsiteY6" fmla="*/ 70338 h 4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26" h="424375">
                    <a:moveTo>
                      <a:pt x="0" y="0"/>
                    </a:moveTo>
                    <a:cubicBezTo>
                      <a:pt x="14067" y="91440"/>
                      <a:pt x="28135" y="182880"/>
                      <a:pt x="56270" y="253218"/>
                    </a:cubicBezTo>
                    <a:cubicBezTo>
                      <a:pt x="84405" y="323556"/>
                      <a:pt x="147710" y="419685"/>
                      <a:pt x="168812" y="422030"/>
                    </a:cubicBezTo>
                    <a:cubicBezTo>
                      <a:pt x="189914" y="424375"/>
                      <a:pt x="206326" y="325901"/>
                      <a:pt x="182880" y="267286"/>
                    </a:cubicBezTo>
                    <a:cubicBezTo>
                      <a:pt x="159434" y="208671"/>
                      <a:pt x="51581" y="100818"/>
                      <a:pt x="28135" y="70338"/>
                    </a:cubicBezTo>
                    <a:cubicBezTo>
                      <a:pt x="4689" y="39858"/>
                      <a:pt x="44548" y="84406"/>
                      <a:pt x="42203" y="84406"/>
                    </a:cubicBezTo>
                    <a:cubicBezTo>
                      <a:pt x="39858" y="84406"/>
                      <a:pt x="26962" y="77372"/>
                      <a:pt x="14067" y="70338"/>
                    </a:cubicBezTo>
                  </a:path>
                </a:pathLst>
              </a:custGeom>
              <a:blipFill>
                <a:blip r:embed="rId2" cstate="print"/>
                <a:tile tx="0" ty="0" sx="100000" sy="100000" flip="none" algn="tl"/>
              </a:bli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34" name="Freeform 33"/>
              <p:cNvSpPr/>
              <p:nvPr/>
            </p:nvSpPr>
            <p:spPr>
              <a:xfrm>
                <a:off x="4712677" y="658837"/>
                <a:ext cx="157090" cy="611945"/>
              </a:xfrm>
              <a:custGeom>
                <a:avLst/>
                <a:gdLst>
                  <a:gd name="connsiteX0" fmla="*/ 14068 w 157090"/>
                  <a:gd name="connsiteY0" fmla="*/ 16412 h 611945"/>
                  <a:gd name="connsiteX1" fmla="*/ 98474 w 157090"/>
                  <a:gd name="connsiteY1" fmla="*/ 86751 h 611945"/>
                  <a:gd name="connsiteX2" fmla="*/ 154745 w 157090"/>
                  <a:gd name="connsiteY2" fmla="*/ 536917 h 611945"/>
                  <a:gd name="connsiteX3" fmla="*/ 112541 w 157090"/>
                  <a:gd name="connsiteY3" fmla="*/ 536917 h 611945"/>
                  <a:gd name="connsiteX4" fmla="*/ 56271 w 157090"/>
                  <a:gd name="connsiteY4" fmla="*/ 283698 h 611945"/>
                  <a:gd name="connsiteX5" fmla="*/ 14068 w 157090"/>
                  <a:gd name="connsiteY5" fmla="*/ 86751 h 611945"/>
                  <a:gd name="connsiteX6" fmla="*/ 14068 w 157090"/>
                  <a:gd name="connsiteY6" fmla="*/ 16412 h 61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90" h="611945">
                    <a:moveTo>
                      <a:pt x="14068" y="16412"/>
                    </a:moveTo>
                    <a:cubicBezTo>
                      <a:pt x="28136" y="16412"/>
                      <a:pt x="75028" y="0"/>
                      <a:pt x="98474" y="86751"/>
                    </a:cubicBezTo>
                    <a:cubicBezTo>
                      <a:pt x="121920" y="173502"/>
                      <a:pt x="152401" y="461889"/>
                      <a:pt x="154745" y="536917"/>
                    </a:cubicBezTo>
                    <a:cubicBezTo>
                      <a:pt x="157090" y="611945"/>
                      <a:pt x="128953" y="579120"/>
                      <a:pt x="112541" y="536917"/>
                    </a:cubicBezTo>
                    <a:cubicBezTo>
                      <a:pt x="96129" y="494714"/>
                      <a:pt x="72683" y="358726"/>
                      <a:pt x="56271" y="283698"/>
                    </a:cubicBezTo>
                    <a:cubicBezTo>
                      <a:pt x="39859" y="208670"/>
                      <a:pt x="21102" y="128954"/>
                      <a:pt x="14068" y="86751"/>
                    </a:cubicBezTo>
                    <a:cubicBezTo>
                      <a:pt x="7034" y="44548"/>
                      <a:pt x="0" y="16412"/>
                      <a:pt x="14068" y="16412"/>
                    </a:cubicBezTo>
                    <a:close/>
                  </a:path>
                </a:pathLst>
              </a:cu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8" name="Freeform 37"/>
              <p:cNvSpPr/>
              <p:nvPr/>
            </p:nvSpPr>
            <p:spPr>
              <a:xfrm>
                <a:off x="5099538" y="933157"/>
                <a:ext cx="290733" cy="461889"/>
              </a:xfrm>
              <a:custGeom>
                <a:avLst/>
                <a:gdLst>
                  <a:gd name="connsiteX0" fmla="*/ 161779 w 290733"/>
                  <a:gd name="connsiteY0" fmla="*/ 248529 h 461889"/>
                  <a:gd name="connsiteX1" fmla="*/ 288388 w 290733"/>
                  <a:gd name="connsiteY1" fmla="*/ 9378 h 461889"/>
                  <a:gd name="connsiteX2" fmla="*/ 147711 w 290733"/>
                  <a:gd name="connsiteY2" fmla="*/ 192258 h 461889"/>
                  <a:gd name="connsiteX3" fmla="*/ 49237 w 290733"/>
                  <a:gd name="connsiteY3" fmla="*/ 318868 h 461889"/>
                  <a:gd name="connsiteX4" fmla="*/ 21102 w 290733"/>
                  <a:gd name="connsiteY4" fmla="*/ 445477 h 461889"/>
                  <a:gd name="connsiteX5" fmla="*/ 161779 w 290733"/>
                  <a:gd name="connsiteY5" fmla="*/ 248529 h 4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33" h="461889">
                    <a:moveTo>
                      <a:pt x="161779" y="248529"/>
                    </a:moveTo>
                    <a:cubicBezTo>
                      <a:pt x="206327" y="175846"/>
                      <a:pt x="290733" y="18756"/>
                      <a:pt x="288388" y="9378"/>
                    </a:cubicBezTo>
                    <a:cubicBezTo>
                      <a:pt x="286043" y="0"/>
                      <a:pt x="147711" y="192258"/>
                      <a:pt x="147711" y="192258"/>
                    </a:cubicBezTo>
                    <a:cubicBezTo>
                      <a:pt x="107853" y="243840"/>
                      <a:pt x="70338" y="276665"/>
                      <a:pt x="49237" y="318868"/>
                    </a:cubicBezTo>
                    <a:cubicBezTo>
                      <a:pt x="28136" y="361071"/>
                      <a:pt x="0" y="461889"/>
                      <a:pt x="21102" y="445477"/>
                    </a:cubicBezTo>
                    <a:cubicBezTo>
                      <a:pt x="42204" y="429065"/>
                      <a:pt x="117231" y="321212"/>
                      <a:pt x="161779" y="248529"/>
                    </a:cubicBezTo>
                    <a:close/>
                  </a:path>
                </a:pathLst>
              </a:cu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sp>
          <p:nvSpPr>
            <p:cNvPr id="68" name="Freeform 67"/>
            <p:cNvSpPr/>
            <p:nvPr/>
          </p:nvSpPr>
          <p:spPr>
            <a:xfrm>
              <a:off x="689317" y="4178105"/>
              <a:ext cx="590843" cy="661181"/>
            </a:xfrm>
            <a:custGeom>
              <a:avLst/>
              <a:gdLst>
                <a:gd name="connsiteX0" fmla="*/ 0 w 590843"/>
                <a:gd name="connsiteY0" fmla="*/ 661181 h 661181"/>
                <a:gd name="connsiteX1" fmla="*/ 140677 w 590843"/>
                <a:gd name="connsiteY1" fmla="*/ 351692 h 661181"/>
                <a:gd name="connsiteX2" fmla="*/ 351692 w 590843"/>
                <a:gd name="connsiteY2" fmla="*/ 112541 h 661181"/>
                <a:gd name="connsiteX3" fmla="*/ 590843 w 590843"/>
                <a:gd name="connsiteY3" fmla="*/ 0 h 661181"/>
                <a:gd name="connsiteX4" fmla="*/ 590843 w 590843"/>
                <a:gd name="connsiteY4" fmla="*/ 0 h 661181"/>
                <a:gd name="connsiteX5" fmla="*/ 590843 w 590843"/>
                <a:gd name="connsiteY5" fmla="*/ 0 h 66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843" h="661181">
                  <a:moveTo>
                    <a:pt x="0" y="661181"/>
                  </a:moveTo>
                  <a:cubicBezTo>
                    <a:pt x="41031" y="552156"/>
                    <a:pt x="82062" y="443132"/>
                    <a:pt x="140677" y="351692"/>
                  </a:cubicBezTo>
                  <a:cubicBezTo>
                    <a:pt x="199292" y="260252"/>
                    <a:pt x="276664" y="171156"/>
                    <a:pt x="351692" y="112541"/>
                  </a:cubicBezTo>
                  <a:cubicBezTo>
                    <a:pt x="426720" y="53926"/>
                    <a:pt x="590843" y="0"/>
                    <a:pt x="590843" y="0"/>
                  </a:cubicBezTo>
                  <a:lnTo>
                    <a:pt x="590843" y="0"/>
                  </a:lnTo>
                  <a:lnTo>
                    <a:pt x="590843" y="0"/>
                  </a:ln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cxnSp>
          <p:nvCxnSpPr>
            <p:cNvPr id="70" name="Straight Arrow Connector 69"/>
            <p:cNvCxnSpPr/>
            <p:nvPr/>
          </p:nvCxnSpPr>
          <p:spPr>
            <a:xfrm flipH="1" flipV="1">
              <a:off x="928662" y="3252111"/>
              <a:ext cx="1007522" cy="74839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479870" y="2988230"/>
              <a:ext cx="887038" cy="369332"/>
            </a:xfrm>
            <a:prstGeom prst="rect">
              <a:avLst/>
            </a:prstGeom>
          </p:spPr>
          <p:txBody>
            <a:bodyPr wrap="none">
              <a:spAutoFit/>
            </a:bodyPr>
            <a:lstStyle/>
            <a:p>
              <a:pPr fontAlgn="auto">
                <a:spcBef>
                  <a:spcPts val="0"/>
                </a:spcBef>
                <a:spcAft>
                  <a:spcPts val="0"/>
                </a:spcAft>
              </a:pPr>
              <a:r>
                <a:rPr lang="en-GB" b="1" dirty="0" smtClean="0">
                  <a:solidFill>
                    <a:prstClr val="black"/>
                  </a:solidFill>
                  <a:latin typeface="Calibri"/>
                </a:rPr>
                <a:t>cycle in</a:t>
              </a:r>
              <a:endParaRPr lang="el-GR" b="1" dirty="0">
                <a:solidFill>
                  <a:prstClr val="black"/>
                </a:solidFill>
                <a:latin typeface="Calibri"/>
              </a:endParaRPr>
            </a:p>
          </p:txBody>
        </p:sp>
        <p:sp>
          <p:nvSpPr>
            <p:cNvPr id="72" name="Rectangle 71"/>
            <p:cNvSpPr/>
            <p:nvPr/>
          </p:nvSpPr>
          <p:spPr>
            <a:xfrm>
              <a:off x="2928926" y="2928934"/>
              <a:ext cx="1034514" cy="369332"/>
            </a:xfrm>
            <a:prstGeom prst="rect">
              <a:avLst/>
            </a:prstGeom>
          </p:spPr>
          <p:txBody>
            <a:bodyPr wrap="none">
              <a:spAutoFit/>
            </a:bodyPr>
            <a:lstStyle/>
            <a:p>
              <a:pPr fontAlgn="auto">
                <a:spcBef>
                  <a:spcPts val="0"/>
                </a:spcBef>
                <a:spcAft>
                  <a:spcPts val="0"/>
                </a:spcAft>
              </a:pPr>
              <a:r>
                <a:rPr lang="en-GB" b="1" dirty="0" smtClean="0">
                  <a:solidFill>
                    <a:prstClr val="black"/>
                  </a:solidFill>
                  <a:latin typeface="Calibri"/>
                </a:rPr>
                <a:t>cycle out</a:t>
              </a:r>
              <a:endParaRPr lang="el-GR" b="1" dirty="0">
                <a:solidFill>
                  <a:prstClr val="black"/>
                </a:solidFill>
                <a:latin typeface="Calibri"/>
              </a:endParaRPr>
            </a:p>
          </p:txBody>
        </p:sp>
        <p:cxnSp>
          <p:nvCxnSpPr>
            <p:cNvPr id="74" name="Straight Arrow Connector 73"/>
            <p:cNvCxnSpPr>
              <a:stCxn id="72" idx="2"/>
            </p:cNvCxnSpPr>
            <p:nvPr/>
          </p:nvCxnSpPr>
          <p:spPr>
            <a:xfrm rot="5400000">
              <a:off x="2586403" y="3140724"/>
              <a:ext cx="702238" cy="1017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1697502" y="4192172"/>
              <a:ext cx="46892" cy="82062"/>
            </a:xfrm>
            <a:custGeom>
              <a:avLst/>
              <a:gdLst>
                <a:gd name="connsiteX0" fmla="*/ 46892 w 46892"/>
                <a:gd name="connsiteY0" fmla="*/ 0 h 82062"/>
                <a:gd name="connsiteX1" fmla="*/ 4689 w 46892"/>
                <a:gd name="connsiteY1" fmla="*/ 70339 h 82062"/>
                <a:gd name="connsiteX2" fmla="*/ 18756 w 46892"/>
                <a:gd name="connsiteY2" fmla="*/ 70339 h 82062"/>
              </a:gdLst>
              <a:ahLst/>
              <a:cxnLst>
                <a:cxn ang="0">
                  <a:pos x="connsiteX0" y="connsiteY0"/>
                </a:cxn>
                <a:cxn ang="0">
                  <a:pos x="connsiteX1" y="connsiteY1"/>
                </a:cxn>
                <a:cxn ang="0">
                  <a:pos x="connsiteX2" y="connsiteY2"/>
                </a:cxn>
              </a:cxnLst>
              <a:rect l="l" t="t" r="r" b="b"/>
              <a:pathLst>
                <a:path w="46892" h="82062">
                  <a:moveTo>
                    <a:pt x="46892" y="0"/>
                  </a:moveTo>
                  <a:cubicBezTo>
                    <a:pt x="32824" y="23446"/>
                    <a:pt x="9378" y="58616"/>
                    <a:pt x="4689" y="70339"/>
                  </a:cubicBezTo>
                  <a:cubicBezTo>
                    <a:pt x="0" y="82062"/>
                    <a:pt x="9378" y="76200"/>
                    <a:pt x="18756" y="7033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84721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67544" y="116632"/>
            <a:ext cx="8229600" cy="1080120"/>
          </a:xfrm>
        </p:spPr>
        <p:txBody>
          <a:bodyPr>
            <a:noAutofit/>
          </a:bodyPr>
          <a:lstStyle/>
          <a:p>
            <a:pPr eaLnBrk="1" hangingPunct="1"/>
            <a:r>
              <a:rPr lang="el-GR" sz="3600" b="1" dirty="0" smtClean="0">
                <a:solidFill>
                  <a:schemeClr val="tx2"/>
                </a:solidFill>
              </a:rPr>
              <a:t>Βιοχημική και </a:t>
            </a:r>
            <a:r>
              <a:rPr lang="en-GB" sz="3600" b="1" dirty="0" smtClean="0">
                <a:solidFill>
                  <a:schemeClr val="tx2"/>
                </a:solidFill>
              </a:rPr>
              <a:t>N</a:t>
            </a:r>
            <a:r>
              <a:rPr lang="el-GR" sz="3600" b="1" dirty="0" err="1" smtClean="0">
                <a:solidFill>
                  <a:schemeClr val="tx2"/>
                </a:solidFill>
              </a:rPr>
              <a:t>ευρομϋική</a:t>
            </a:r>
            <a:r>
              <a:rPr lang="el-GR" sz="3600" b="1" dirty="0" smtClean="0">
                <a:solidFill>
                  <a:schemeClr val="tx2"/>
                </a:solidFill>
              </a:rPr>
              <a:t> </a:t>
            </a:r>
            <a:br>
              <a:rPr lang="el-GR" sz="3600" b="1" dirty="0" smtClean="0">
                <a:solidFill>
                  <a:schemeClr val="tx2"/>
                </a:solidFill>
              </a:rPr>
            </a:br>
            <a:r>
              <a:rPr lang="el-GR" sz="3600" b="1" dirty="0" smtClean="0">
                <a:solidFill>
                  <a:schemeClr val="tx2"/>
                </a:solidFill>
              </a:rPr>
              <a:t>λειτουργία της μάσησης</a:t>
            </a:r>
            <a:endParaRPr lang="en-US" sz="3600" b="1" dirty="0" smtClean="0">
              <a:solidFill>
                <a:schemeClr val="tx2"/>
              </a:solidFill>
            </a:endParaRPr>
          </a:p>
        </p:txBody>
      </p:sp>
      <p:sp>
        <p:nvSpPr>
          <p:cNvPr id="239619" name="Rectangle 3"/>
          <p:cNvSpPr>
            <a:spLocks noGrp="1" noChangeArrowheads="1"/>
          </p:cNvSpPr>
          <p:nvPr>
            <p:ph idx="1"/>
          </p:nvPr>
        </p:nvSpPr>
        <p:spPr>
          <a:xfrm>
            <a:off x="457200" y="1556792"/>
            <a:ext cx="8229600" cy="4680520"/>
          </a:xfrm>
        </p:spPr>
        <p:txBody>
          <a:bodyPr>
            <a:normAutofit/>
          </a:bodyPr>
          <a:lstStyle/>
          <a:p>
            <a:pPr eaLnBrk="1" hangingPunct="1">
              <a:lnSpc>
                <a:spcPct val="112000"/>
              </a:lnSpc>
            </a:pPr>
            <a:r>
              <a:rPr lang="el-GR" sz="2400" dirty="0" smtClean="0"/>
              <a:t>Βιοχημική λειτουργία στηρίζεται στο σάλιο με τις ουσίες που περιέχει και κυρίως τα ένζυμα</a:t>
            </a:r>
            <a:r>
              <a:rPr lang="en-GB" sz="2400" dirty="0" smtClean="0"/>
              <a:t>.</a:t>
            </a:r>
            <a:endParaRPr lang="el-GR" sz="2400" dirty="0" smtClean="0"/>
          </a:p>
          <a:p>
            <a:pPr eaLnBrk="1" hangingPunct="1">
              <a:lnSpc>
                <a:spcPct val="112000"/>
              </a:lnSpc>
            </a:pPr>
            <a:r>
              <a:rPr lang="el-GR" sz="2400" dirty="0" smtClean="0"/>
              <a:t>Η  νευρομυική λειτουργία συντονίζει και κινητοποιεί τις κινητήριες μονάδες του ΣΣ, ρυθμίζει την ποσότητα του σίελου. Σ’ όλη τη διάρκεια της μάσησης υπάρχει συνεχής και ταχύτατη ανταλλαγή πληροφοριών από την περιφέρεια (</a:t>
            </a:r>
            <a:r>
              <a:rPr lang="el-GR" sz="2400" dirty="0" err="1" smtClean="0"/>
              <a:t>υποδεκτικά</a:t>
            </a:r>
            <a:r>
              <a:rPr lang="el-GR" sz="2400" dirty="0" smtClean="0"/>
              <a:t> όργανα) στο ΚΝΣ και πάλι πίσω για τον συντονισμό των επί μερους συστημάτων.</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73170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l-GR" sz="3600" b="1" dirty="0" smtClean="0">
                <a:solidFill>
                  <a:schemeClr val="tx2"/>
                </a:solidFill>
              </a:rPr>
              <a:t>Νευρομυική λειτουργία της μάσησης</a:t>
            </a:r>
            <a:endParaRPr lang="en-US" sz="3600" b="1" dirty="0" smtClean="0">
              <a:solidFill>
                <a:schemeClr val="tx2"/>
              </a:solidFill>
            </a:endParaRPr>
          </a:p>
        </p:txBody>
      </p:sp>
      <p:sp>
        <p:nvSpPr>
          <p:cNvPr id="196611" name="Rectangle 3"/>
          <p:cNvSpPr>
            <a:spLocks noGrp="1" noChangeArrowheads="1"/>
          </p:cNvSpPr>
          <p:nvPr>
            <p:ph idx="1"/>
          </p:nvPr>
        </p:nvSpPr>
        <p:spPr/>
        <p:txBody>
          <a:bodyPr>
            <a:normAutofit/>
          </a:bodyPr>
          <a:lstStyle/>
          <a:p>
            <a:pPr eaLnBrk="1" hangingPunct="1"/>
            <a:r>
              <a:rPr lang="el-GR" sz="2400" dirty="0" smtClean="0"/>
              <a:t>Οι κινήσεις της μάσησης είναι αντανακλαστικές και εκούσιες.</a:t>
            </a:r>
          </a:p>
          <a:p>
            <a:pPr eaLnBrk="1" hangingPunct="1"/>
            <a:r>
              <a:rPr lang="el-GR" sz="2400" dirty="0" smtClean="0"/>
              <a:t>Οι αντανακλαστικές ανήκουν στα επίκτητα αντανακλαστικά δηλ αποκτούνται με το χρόνο.</a:t>
            </a:r>
          </a:p>
          <a:p>
            <a:pPr eaLnBrk="1" hangingPunct="1"/>
            <a:r>
              <a:rPr lang="el-GR" sz="2400" dirty="0" smtClean="0"/>
              <a:t>Οι εκούσιες κινήσεις αφορούν το συντονισμό του νευρομυικού συστήματος. Διαφέρουν από άτομο σε άτομο. Η μάσηση γίνεται συνήθως αμφίπλευρα. </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50806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Μάσηση </a:t>
            </a:r>
            <a:endParaRPr lang="el-GR" dirty="0"/>
          </a:p>
        </p:txBody>
      </p:sp>
      <p:sp>
        <p:nvSpPr>
          <p:cNvPr id="5" name="Ορθογώνιο 4"/>
          <p:cNvSpPr/>
          <p:nvPr/>
        </p:nvSpPr>
        <p:spPr>
          <a:xfrm>
            <a:off x="4088606" y="6381328"/>
            <a:ext cx="912814" cy="276999"/>
          </a:xfrm>
          <a:prstGeom prst="rect">
            <a:avLst/>
          </a:prstGeom>
        </p:spPr>
        <p:txBody>
          <a:bodyPr wrap="none">
            <a:spAutoFit/>
          </a:bodyPr>
          <a:lstStyle/>
          <a:p>
            <a:pPr fontAlgn="auto">
              <a:spcBef>
                <a:spcPts val="0"/>
              </a:spcBef>
              <a:spcAft>
                <a:spcPts val="0"/>
              </a:spcAft>
            </a:pPr>
            <a:r>
              <a:rPr lang="en-US" sz="1200" dirty="0">
                <a:solidFill>
                  <a:prstClr val="black"/>
                </a:solidFill>
                <a:latin typeface="+mn-lt"/>
                <a:hlinkClick r:id="rId6"/>
              </a:rPr>
              <a:t>mastication</a:t>
            </a:r>
            <a:endParaRPr lang="en-US" sz="1200" dirty="0">
              <a:solidFill>
                <a:prstClr val="black"/>
              </a:solidFill>
              <a:latin typeface="+mn-lt"/>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controls>
      <mc:AlternateContent xmlns:mc="http://schemas.openxmlformats.org/markup-compatibility/2006">
        <mc:Choice xmlns:v="urn:schemas-microsoft-com:vml" Requires="v">
          <p:control spid="1037" name="ShockwaveFlash1" r:id="rId2" imgW="6857143" imgH="5144218"/>
        </mc:Choice>
        <mc:Fallback>
          <p:control name="ShockwaveFlash1" r:id="rId2" imgW="6857143" imgH="5144218">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69988" y="1093788"/>
                  <a:ext cx="6858000" cy="5143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45165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chor="ctr">
            <a:normAutofit/>
          </a:bodyPr>
          <a:lstStyle/>
          <a:p>
            <a:pPr eaLnBrk="1" hangingPunct="1"/>
            <a:r>
              <a:rPr lang="el-GR" dirty="0" smtClean="0">
                <a:solidFill>
                  <a:schemeClr val="tx2"/>
                </a:solidFill>
              </a:rPr>
              <a:t>Μασητικές δυνάμεις </a:t>
            </a:r>
            <a:r>
              <a:rPr lang="el-GR" sz="3000" b="0" dirty="0" smtClean="0">
                <a:solidFill>
                  <a:schemeClr val="tx2"/>
                </a:solidFill>
              </a:rPr>
              <a:t>1/2</a:t>
            </a:r>
            <a:endParaRPr lang="en-US" sz="3000" b="0" dirty="0" smtClean="0">
              <a:solidFill>
                <a:schemeClr val="tx2"/>
              </a:solidFill>
            </a:endParaRPr>
          </a:p>
        </p:txBody>
      </p:sp>
      <p:sp>
        <p:nvSpPr>
          <p:cNvPr id="245763" name="Rectangle 3"/>
          <p:cNvSpPr>
            <a:spLocks noGrp="1" noChangeArrowheads="1"/>
          </p:cNvSpPr>
          <p:nvPr>
            <p:ph idx="1"/>
          </p:nvPr>
        </p:nvSpPr>
        <p:spPr/>
        <p:txBody>
          <a:bodyPr>
            <a:normAutofit/>
          </a:bodyPr>
          <a:lstStyle/>
          <a:p>
            <a:pPr marL="609600" indent="-609600" eaLnBrk="1" hangingPunct="1">
              <a:lnSpc>
                <a:spcPct val="112000"/>
              </a:lnSpc>
              <a:buFont typeface="Wingdings" pitchFamily="2" charset="2"/>
              <a:buNone/>
            </a:pPr>
            <a:r>
              <a:rPr lang="el-GR" sz="2400" dirty="0" smtClean="0"/>
              <a:t>Οι δυνάμεις που ασκούνται στα δόντια κατά τη μάσηση είναι</a:t>
            </a:r>
            <a:r>
              <a:rPr lang="en-GB" sz="2400" dirty="0" smtClean="0"/>
              <a:t>:</a:t>
            </a:r>
            <a:endParaRPr lang="el-GR" sz="2400" dirty="0" smtClean="0"/>
          </a:p>
          <a:p>
            <a:pPr>
              <a:lnSpc>
                <a:spcPct val="112000"/>
              </a:lnSpc>
            </a:pPr>
            <a:r>
              <a:rPr lang="el-GR" sz="2400" dirty="0" smtClean="0"/>
              <a:t>Δυνάμεις της σύγκλεισης. Αυτό συμβαίνει κυρίως στους τελευταίους μασητικούς κύκλους.</a:t>
            </a:r>
          </a:p>
          <a:p>
            <a:pPr>
              <a:lnSpc>
                <a:spcPct val="112000"/>
              </a:lnSpc>
            </a:pPr>
            <a:r>
              <a:rPr lang="el-GR" sz="2400" dirty="0" smtClean="0"/>
              <a:t>Έμμεσες δυνάμεις που ασκούνται δια μέσου τροφών. Εξαρτώνται από την μορφολογία των δοντιών, τη σκληρότητα και το ιξώδες των τροφών και από το βαθμό διαφυγής των τροφών από τις μασητικές επιφάνειες</a:t>
            </a:r>
            <a:r>
              <a:rPr lang="el-GR" sz="2400" dirty="0"/>
              <a:t>.</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57230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l-GR" dirty="0">
                <a:solidFill>
                  <a:srgbClr val="1F497D"/>
                </a:solidFill>
              </a:rPr>
              <a:t>Μασητικές δυνάμεις </a:t>
            </a:r>
            <a:r>
              <a:rPr lang="el-GR" sz="3000" b="0" dirty="0" smtClean="0">
                <a:solidFill>
                  <a:srgbClr val="1F497D"/>
                </a:solidFill>
              </a:rPr>
              <a:t>2/2</a:t>
            </a:r>
            <a:endParaRPr lang="en-US" b="1" dirty="0" smtClean="0">
              <a:solidFill>
                <a:schemeClr val="tx2"/>
              </a:solidFill>
            </a:endParaRPr>
          </a:p>
        </p:txBody>
      </p:sp>
      <p:sp>
        <p:nvSpPr>
          <p:cNvPr id="200707" name="Rectangle 3"/>
          <p:cNvSpPr>
            <a:spLocks noGrp="1" noChangeArrowheads="1"/>
          </p:cNvSpPr>
          <p:nvPr>
            <p:ph idx="1"/>
          </p:nvPr>
        </p:nvSpPr>
        <p:spPr/>
        <p:txBody>
          <a:bodyPr>
            <a:normAutofit/>
          </a:bodyPr>
          <a:lstStyle/>
          <a:p>
            <a:pPr marL="609600" indent="-609600" eaLnBrk="1" hangingPunct="1">
              <a:buFont typeface="Wingdings" pitchFamily="2" charset="2"/>
              <a:buNone/>
            </a:pPr>
            <a:r>
              <a:rPr lang="el-GR" sz="2400" b="1" dirty="0" smtClean="0">
                <a:solidFill>
                  <a:schemeClr val="tx2"/>
                </a:solidFill>
              </a:rPr>
              <a:t>Χαρακτηριστικά</a:t>
            </a:r>
            <a:endParaRPr lang="el-GR" sz="2400" b="1" dirty="0" smtClean="0"/>
          </a:p>
          <a:p>
            <a:pPr marL="609600" indent="-609600" eaLnBrk="1" hangingPunct="1">
              <a:buFont typeface="Wingdings" pitchFamily="2" charset="2"/>
              <a:buAutoNum type="arabicPeriod"/>
            </a:pPr>
            <a:r>
              <a:rPr lang="el-GR" sz="2400" dirty="0" smtClean="0"/>
              <a:t>Ένταση.</a:t>
            </a:r>
          </a:p>
          <a:p>
            <a:pPr marL="609600" indent="-609600" eaLnBrk="1" hangingPunct="1">
              <a:buFont typeface="Wingdings" pitchFamily="2" charset="2"/>
              <a:buAutoNum type="arabicPeriod"/>
            </a:pPr>
            <a:r>
              <a:rPr lang="el-GR" sz="2400" dirty="0" smtClean="0"/>
              <a:t>Διάρκεια.</a:t>
            </a:r>
          </a:p>
          <a:p>
            <a:pPr marL="609600" indent="-609600" eaLnBrk="1" hangingPunct="1">
              <a:buFont typeface="Wingdings" pitchFamily="2" charset="2"/>
              <a:buAutoNum type="arabicPeriod"/>
            </a:pPr>
            <a:r>
              <a:rPr lang="el-GR" sz="2400" dirty="0" smtClean="0"/>
              <a:t>Συχνότητα.</a:t>
            </a:r>
          </a:p>
          <a:p>
            <a:pPr marL="609600" indent="-609600" eaLnBrk="1" hangingPunct="1">
              <a:buFont typeface="Wingdings" pitchFamily="2" charset="2"/>
              <a:buAutoNum type="arabicPeriod"/>
            </a:pPr>
            <a:r>
              <a:rPr lang="el-GR" sz="2400" dirty="0" smtClean="0"/>
              <a:t>Κατεύθυνση</a:t>
            </a:r>
            <a:r>
              <a:rPr lang="el-GR" sz="2400" dirty="0"/>
              <a:t>.</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893851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116632"/>
            <a:ext cx="8229600" cy="1080120"/>
          </a:xfrm>
        </p:spPr>
        <p:txBody>
          <a:bodyPr>
            <a:noAutofit/>
          </a:bodyPr>
          <a:lstStyle/>
          <a:p>
            <a:pPr eaLnBrk="1" hangingPunct="1"/>
            <a:r>
              <a:rPr lang="el-GR" b="1" dirty="0" smtClean="0">
                <a:solidFill>
                  <a:schemeClr val="tx2"/>
                </a:solidFill>
              </a:rPr>
              <a:t>Τύποι δυνάμεων που ενεργούν κατά τη μάσηση </a:t>
            </a:r>
            <a:r>
              <a:rPr lang="el-GR" sz="3000" b="0" dirty="0" smtClean="0">
                <a:solidFill>
                  <a:schemeClr val="tx2"/>
                </a:solidFill>
              </a:rPr>
              <a:t>1/2</a:t>
            </a:r>
            <a:endParaRPr lang="en-US" sz="3000" b="0" dirty="0" smtClean="0">
              <a:solidFill>
                <a:schemeClr val="tx2"/>
              </a:solidFill>
            </a:endParaRPr>
          </a:p>
        </p:txBody>
      </p:sp>
      <p:sp>
        <p:nvSpPr>
          <p:cNvPr id="6" name="Content Placeholder 5"/>
          <p:cNvSpPr>
            <a:spLocks noGrp="1"/>
          </p:cNvSpPr>
          <p:nvPr>
            <p:ph idx="1"/>
          </p:nvPr>
        </p:nvSpPr>
        <p:spPr>
          <a:xfrm>
            <a:off x="3491880" y="1700808"/>
            <a:ext cx="5328592" cy="4752528"/>
          </a:xfrm>
        </p:spPr>
        <p:txBody>
          <a:bodyPr>
            <a:normAutofit/>
          </a:bodyPr>
          <a:lstStyle/>
          <a:p>
            <a:pPr>
              <a:lnSpc>
                <a:spcPct val="112000"/>
              </a:lnSpc>
              <a:spcBef>
                <a:spcPts val="1200"/>
              </a:spcBef>
              <a:spcAft>
                <a:spcPts val="1200"/>
              </a:spcAft>
            </a:pPr>
            <a:r>
              <a:rPr lang="el-GR" dirty="0" smtClean="0"/>
              <a:t>Τα δόντια όταν δέχονται  δυνάμεις κατακόρυφες και παράλληλες προς τον επιμήκη άξονα τους κινούνται προς τον πυθμένα των φατνίων τους, προκαλώντας διάταση των ινών του περιοδοντίου. </a:t>
            </a:r>
          </a:p>
          <a:p>
            <a:pPr>
              <a:lnSpc>
                <a:spcPct val="112000"/>
              </a:lnSpc>
              <a:spcBef>
                <a:spcPts val="1200"/>
              </a:spcBef>
              <a:spcAft>
                <a:spcPts val="1200"/>
              </a:spcAft>
            </a:pPr>
            <a:r>
              <a:rPr lang="el-GR" dirty="0" smtClean="0"/>
              <a:t>Οι μασητικές δυνάμεις που κατευθύνονται παράλληλα και κοντά στον επιμήκη άξονα του δοντιού διαχέονται καλύτερα στο περιβάλλον οστό.</a:t>
            </a:r>
          </a:p>
        </p:txBody>
      </p:sp>
      <p:grpSp>
        <p:nvGrpSpPr>
          <p:cNvPr id="33" name="Group 32"/>
          <p:cNvGrpSpPr/>
          <p:nvPr/>
        </p:nvGrpSpPr>
        <p:grpSpPr>
          <a:xfrm>
            <a:off x="776945" y="1548887"/>
            <a:ext cx="2243078" cy="4307370"/>
            <a:chOff x="1558678" y="1785926"/>
            <a:chExt cx="1656000" cy="3852000"/>
          </a:xfrm>
        </p:grpSpPr>
        <p:grpSp>
          <p:nvGrpSpPr>
            <p:cNvPr id="22" name="Group 21"/>
            <p:cNvGrpSpPr/>
            <p:nvPr/>
          </p:nvGrpSpPr>
          <p:grpSpPr>
            <a:xfrm>
              <a:off x="1558678" y="1785926"/>
              <a:ext cx="1656000" cy="3852000"/>
              <a:chOff x="961293" y="2285992"/>
              <a:chExt cx="1411458" cy="3556789"/>
            </a:xfrm>
          </p:grpSpPr>
          <p:sp>
            <p:nvSpPr>
              <p:cNvPr id="8" name="Freeform 7"/>
              <p:cNvSpPr/>
              <p:nvPr/>
            </p:nvSpPr>
            <p:spPr>
              <a:xfrm>
                <a:off x="1200443" y="2811194"/>
                <a:ext cx="895643" cy="965982"/>
              </a:xfrm>
              <a:custGeom>
                <a:avLst/>
                <a:gdLst>
                  <a:gd name="connsiteX0" fmla="*/ 164123 w 895643"/>
                  <a:gd name="connsiteY0" fmla="*/ 846406 h 965982"/>
                  <a:gd name="connsiteX1" fmla="*/ 107852 w 895643"/>
                  <a:gd name="connsiteY1" fmla="*/ 635391 h 965982"/>
                  <a:gd name="connsiteX2" fmla="*/ 37514 w 895643"/>
                  <a:gd name="connsiteY2" fmla="*/ 508781 h 965982"/>
                  <a:gd name="connsiteX3" fmla="*/ 23446 w 895643"/>
                  <a:gd name="connsiteY3" fmla="*/ 339969 h 965982"/>
                  <a:gd name="connsiteX4" fmla="*/ 178191 w 895643"/>
                  <a:gd name="connsiteY4" fmla="*/ 128954 h 965982"/>
                  <a:gd name="connsiteX5" fmla="*/ 431409 w 895643"/>
                  <a:gd name="connsiteY5" fmla="*/ 16412 h 965982"/>
                  <a:gd name="connsiteX6" fmla="*/ 628357 w 895643"/>
                  <a:gd name="connsiteY6" fmla="*/ 30480 h 965982"/>
                  <a:gd name="connsiteX7" fmla="*/ 712763 w 895643"/>
                  <a:gd name="connsiteY7" fmla="*/ 128954 h 965982"/>
                  <a:gd name="connsiteX8" fmla="*/ 867508 w 895643"/>
                  <a:gd name="connsiteY8" fmla="*/ 213360 h 965982"/>
                  <a:gd name="connsiteX9" fmla="*/ 881575 w 895643"/>
                  <a:gd name="connsiteY9" fmla="*/ 410308 h 965982"/>
                  <a:gd name="connsiteX10" fmla="*/ 839372 w 895643"/>
                  <a:gd name="connsiteY10" fmla="*/ 494714 h 965982"/>
                  <a:gd name="connsiteX11" fmla="*/ 740899 w 895643"/>
                  <a:gd name="connsiteY11" fmla="*/ 719797 h 965982"/>
                  <a:gd name="connsiteX12" fmla="*/ 712763 w 895643"/>
                  <a:gd name="connsiteY12" fmla="*/ 832338 h 965982"/>
                  <a:gd name="connsiteX13" fmla="*/ 614289 w 895643"/>
                  <a:gd name="connsiteY13" fmla="*/ 944880 h 965982"/>
                  <a:gd name="connsiteX14" fmla="*/ 487680 w 895643"/>
                  <a:gd name="connsiteY14" fmla="*/ 958948 h 965982"/>
                  <a:gd name="connsiteX15" fmla="*/ 262597 w 895643"/>
                  <a:gd name="connsiteY15" fmla="*/ 902677 h 965982"/>
                  <a:gd name="connsiteX16" fmla="*/ 164123 w 895643"/>
                  <a:gd name="connsiteY16" fmla="*/ 846406 h 96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5643" h="965982">
                    <a:moveTo>
                      <a:pt x="164123" y="846406"/>
                    </a:moveTo>
                    <a:cubicBezTo>
                      <a:pt x="138332" y="801858"/>
                      <a:pt x="128953" y="691662"/>
                      <a:pt x="107852" y="635391"/>
                    </a:cubicBezTo>
                    <a:cubicBezTo>
                      <a:pt x="86751" y="579120"/>
                      <a:pt x="51582" y="558018"/>
                      <a:pt x="37514" y="508781"/>
                    </a:cubicBezTo>
                    <a:cubicBezTo>
                      <a:pt x="23446" y="459544"/>
                      <a:pt x="0" y="403273"/>
                      <a:pt x="23446" y="339969"/>
                    </a:cubicBezTo>
                    <a:cubicBezTo>
                      <a:pt x="46892" y="276665"/>
                      <a:pt x="110197" y="182880"/>
                      <a:pt x="178191" y="128954"/>
                    </a:cubicBezTo>
                    <a:cubicBezTo>
                      <a:pt x="246185" y="75028"/>
                      <a:pt x="356381" y="32824"/>
                      <a:pt x="431409" y="16412"/>
                    </a:cubicBezTo>
                    <a:cubicBezTo>
                      <a:pt x="506437" y="0"/>
                      <a:pt x="581465" y="11723"/>
                      <a:pt x="628357" y="30480"/>
                    </a:cubicBezTo>
                    <a:cubicBezTo>
                      <a:pt x="675249" y="49237"/>
                      <a:pt x="672905" y="98474"/>
                      <a:pt x="712763" y="128954"/>
                    </a:cubicBezTo>
                    <a:cubicBezTo>
                      <a:pt x="752621" y="159434"/>
                      <a:pt x="839373" y="166468"/>
                      <a:pt x="867508" y="213360"/>
                    </a:cubicBezTo>
                    <a:cubicBezTo>
                      <a:pt x="895643" y="260252"/>
                      <a:pt x="886264" y="363416"/>
                      <a:pt x="881575" y="410308"/>
                    </a:cubicBezTo>
                    <a:cubicBezTo>
                      <a:pt x="876886" y="457200"/>
                      <a:pt x="862818" y="443133"/>
                      <a:pt x="839372" y="494714"/>
                    </a:cubicBezTo>
                    <a:cubicBezTo>
                      <a:pt x="815926" y="546295"/>
                      <a:pt x="762000" y="663526"/>
                      <a:pt x="740899" y="719797"/>
                    </a:cubicBezTo>
                    <a:cubicBezTo>
                      <a:pt x="719798" y="776068"/>
                      <a:pt x="733865" y="794824"/>
                      <a:pt x="712763" y="832338"/>
                    </a:cubicBezTo>
                    <a:cubicBezTo>
                      <a:pt x="691661" y="869852"/>
                      <a:pt x="651803" y="923778"/>
                      <a:pt x="614289" y="944880"/>
                    </a:cubicBezTo>
                    <a:cubicBezTo>
                      <a:pt x="576775" y="965982"/>
                      <a:pt x="546295" y="965982"/>
                      <a:pt x="487680" y="958948"/>
                    </a:cubicBezTo>
                    <a:cubicBezTo>
                      <a:pt x="429065" y="951914"/>
                      <a:pt x="318868" y="926123"/>
                      <a:pt x="262597" y="902677"/>
                    </a:cubicBezTo>
                    <a:cubicBezTo>
                      <a:pt x="206326" y="879231"/>
                      <a:pt x="189914" y="890954"/>
                      <a:pt x="164123" y="846406"/>
                    </a:cubicBezTo>
                    <a:close/>
                  </a:path>
                </a:pathLst>
              </a:cu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9" name="Freeform 8"/>
              <p:cNvSpPr/>
              <p:nvPr/>
            </p:nvSpPr>
            <p:spPr>
              <a:xfrm>
                <a:off x="1388012" y="3627120"/>
                <a:ext cx="511126" cy="1723292"/>
              </a:xfrm>
              <a:custGeom>
                <a:avLst/>
                <a:gdLst>
                  <a:gd name="connsiteX0" fmla="*/ 18757 w 511126"/>
                  <a:gd name="connsiteY0" fmla="*/ 100818 h 1723292"/>
                  <a:gd name="connsiteX1" fmla="*/ 32825 w 511126"/>
                  <a:gd name="connsiteY1" fmla="*/ 522849 h 1723292"/>
                  <a:gd name="connsiteX2" fmla="*/ 60960 w 511126"/>
                  <a:gd name="connsiteY2" fmla="*/ 874542 h 1723292"/>
                  <a:gd name="connsiteX3" fmla="*/ 60960 w 511126"/>
                  <a:gd name="connsiteY3" fmla="*/ 1155895 h 1723292"/>
                  <a:gd name="connsiteX4" fmla="*/ 103163 w 511126"/>
                  <a:gd name="connsiteY4" fmla="*/ 1366911 h 1723292"/>
                  <a:gd name="connsiteX5" fmla="*/ 103163 w 511126"/>
                  <a:gd name="connsiteY5" fmla="*/ 1521655 h 1723292"/>
                  <a:gd name="connsiteX6" fmla="*/ 145366 w 511126"/>
                  <a:gd name="connsiteY6" fmla="*/ 1634197 h 1723292"/>
                  <a:gd name="connsiteX7" fmla="*/ 229773 w 511126"/>
                  <a:gd name="connsiteY7" fmla="*/ 1718603 h 1723292"/>
                  <a:gd name="connsiteX8" fmla="*/ 328246 w 511126"/>
                  <a:gd name="connsiteY8" fmla="*/ 1606062 h 1723292"/>
                  <a:gd name="connsiteX9" fmla="*/ 342314 w 511126"/>
                  <a:gd name="connsiteY9" fmla="*/ 1465385 h 1723292"/>
                  <a:gd name="connsiteX10" fmla="*/ 370450 w 511126"/>
                  <a:gd name="connsiteY10" fmla="*/ 1268437 h 1723292"/>
                  <a:gd name="connsiteX11" fmla="*/ 412653 w 511126"/>
                  <a:gd name="connsiteY11" fmla="*/ 1043354 h 1723292"/>
                  <a:gd name="connsiteX12" fmla="*/ 412653 w 511126"/>
                  <a:gd name="connsiteY12" fmla="*/ 902677 h 1723292"/>
                  <a:gd name="connsiteX13" fmla="*/ 426720 w 511126"/>
                  <a:gd name="connsiteY13" fmla="*/ 705729 h 1723292"/>
                  <a:gd name="connsiteX14" fmla="*/ 440788 w 511126"/>
                  <a:gd name="connsiteY14" fmla="*/ 536917 h 1723292"/>
                  <a:gd name="connsiteX15" fmla="*/ 468923 w 511126"/>
                  <a:gd name="connsiteY15" fmla="*/ 424375 h 1723292"/>
                  <a:gd name="connsiteX16" fmla="*/ 482991 w 511126"/>
                  <a:gd name="connsiteY16" fmla="*/ 283698 h 1723292"/>
                  <a:gd name="connsiteX17" fmla="*/ 511126 w 511126"/>
                  <a:gd name="connsiteY17" fmla="*/ 30480 h 1723292"/>
                  <a:gd name="connsiteX18" fmla="*/ 482991 w 511126"/>
                  <a:gd name="connsiteY18" fmla="*/ 100818 h 1723292"/>
                  <a:gd name="connsiteX19" fmla="*/ 398585 w 511126"/>
                  <a:gd name="connsiteY19" fmla="*/ 143022 h 1723292"/>
                  <a:gd name="connsiteX20" fmla="*/ 300111 w 511126"/>
                  <a:gd name="connsiteY20" fmla="*/ 128954 h 1723292"/>
                  <a:gd name="connsiteX21" fmla="*/ 286043 w 511126"/>
                  <a:gd name="connsiteY21" fmla="*/ 143022 h 1723292"/>
                  <a:gd name="connsiteX22" fmla="*/ 145366 w 511126"/>
                  <a:gd name="connsiteY22" fmla="*/ 100818 h 1723292"/>
                  <a:gd name="connsiteX23" fmla="*/ 18757 w 511126"/>
                  <a:gd name="connsiteY23" fmla="*/ 100818 h 172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126" h="1723292">
                    <a:moveTo>
                      <a:pt x="18757" y="100818"/>
                    </a:moveTo>
                    <a:cubicBezTo>
                      <a:pt x="0" y="171157"/>
                      <a:pt x="25791" y="393895"/>
                      <a:pt x="32825" y="522849"/>
                    </a:cubicBezTo>
                    <a:cubicBezTo>
                      <a:pt x="39859" y="651803"/>
                      <a:pt x="56271" y="769034"/>
                      <a:pt x="60960" y="874542"/>
                    </a:cubicBezTo>
                    <a:cubicBezTo>
                      <a:pt x="65649" y="980050"/>
                      <a:pt x="53926" y="1073834"/>
                      <a:pt x="60960" y="1155895"/>
                    </a:cubicBezTo>
                    <a:cubicBezTo>
                      <a:pt x="67994" y="1237957"/>
                      <a:pt x="96129" y="1305951"/>
                      <a:pt x="103163" y="1366911"/>
                    </a:cubicBezTo>
                    <a:cubicBezTo>
                      <a:pt x="110197" y="1427871"/>
                      <a:pt x="96129" y="1477107"/>
                      <a:pt x="103163" y="1521655"/>
                    </a:cubicBezTo>
                    <a:cubicBezTo>
                      <a:pt x="110197" y="1566203"/>
                      <a:pt x="124264" y="1601372"/>
                      <a:pt x="145366" y="1634197"/>
                    </a:cubicBezTo>
                    <a:cubicBezTo>
                      <a:pt x="166468" y="1667022"/>
                      <a:pt x="199293" y="1723292"/>
                      <a:pt x="229773" y="1718603"/>
                    </a:cubicBezTo>
                    <a:cubicBezTo>
                      <a:pt x="260253" y="1713914"/>
                      <a:pt x="309489" y="1648265"/>
                      <a:pt x="328246" y="1606062"/>
                    </a:cubicBezTo>
                    <a:cubicBezTo>
                      <a:pt x="347003" y="1563859"/>
                      <a:pt x="335280" y="1521656"/>
                      <a:pt x="342314" y="1465385"/>
                    </a:cubicBezTo>
                    <a:cubicBezTo>
                      <a:pt x="349348" y="1409114"/>
                      <a:pt x="358727" y="1338775"/>
                      <a:pt x="370450" y="1268437"/>
                    </a:cubicBezTo>
                    <a:cubicBezTo>
                      <a:pt x="382173" y="1198099"/>
                      <a:pt x="405619" y="1104314"/>
                      <a:pt x="412653" y="1043354"/>
                    </a:cubicBezTo>
                    <a:cubicBezTo>
                      <a:pt x="419687" y="982394"/>
                      <a:pt x="410309" y="958948"/>
                      <a:pt x="412653" y="902677"/>
                    </a:cubicBezTo>
                    <a:cubicBezTo>
                      <a:pt x="414997" y="846406"/>
                      <a:pt x="422031" y="766689"/>
                      <a:pt x="426720" y="705729"/>
                    </a:cubicBezTo>
                    <a:cubicBezTo>
                      <a:pt x="431409" y="644769"/>
                      <a:pt x="433754" y="583809"/>
                      <a:pt x="440788" y="536917"/>
                    </a:cubicBezTo>
                    <a:cubicBezTo>
                      <a:pt x="447822" y="490025"/>
                      <a:pt x="461889" y="466578"/>
                      <a:pt x="468923" y="424375"/>
                    </a:cubicBezTo>
                    <a:cubicBezTo>
                      <a:pt x="475957" y="382172"/>
                      <a:pt x="475957" y="349347"/>
                      <a:pt x="482991" y="283698"/>
                    </a:cubicBezTo>
                    <a:cubicBezTo>
                      <a:pt x="490025" y="218049"/>
                      <a:pt x="511126" y="60960"/>
                      <a:pt x="511126" y="30480"/>
                    </a:cubicBezTo>
                    <a:cubicBezTo>
                      <a:pt x="511126" y="0"/>
                      <a:pt x="501748" y="82061"/>
                      <a:pt x="482991" y="100818"/>
                    </a:cubicBezTo>
                    <a:cubicBezTo>
                      <a:pt x="464234" y="119575"/>
                      <a:pt x="429065" y="138333"/>
                      <a:pt x="398585" y="143022"/>
                    </a:cubicBezTo>
                    <a:cubicBezTo>
                      <a:pt x="368105" y="147711"/>
                      <a:pt x="318868" y="128954"/>
                      <a:pt x="300111" y="128954"/>
                    </a:cubicBezTo>
                    <a:cubicBezTo>
                      <a:pt x="281354" y="128954"/>
                      <a:pt x="311834" y="147711"/>
                      <a:pt x="286043" y="143022"/>
                    </a:cubicBezTo>
                    <a:cubicBezTo>
                      <a:pt x="260252" y="138333"/>
                      <a:pt x="192258" y="112541"/>
                      <a:pt x="145366" y="100818"/>
                    </a:cubicBezTo>
                    <a:cubicBezTo>
                      <a:pt x="98474" y="89095"/>
                      <a:pt x="37514" y="30480"/>
                      <a:pt x="18757" y="100818"/>
                    </a:cubicBezTo>
                    <a:close/>
                  </a:path>
                </a:pathLst>
              </a:custGeom>
              <a:solidFill>
                <a:srgbClr val="FFE9C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0" name="Freeform 9"/>
              <p:cNvSpPr/>
              <p:nvPr/>
            </p:nvSpPr>
            <p:spPr>
              <a:xfrm>
                <a:off x="961293" y="3835791"/>
                <a:ext cx="1411458" cy="2006990"/>
              </a:xfrm>
              <a:custGeom>
                <a:avLst/>
                <a:gdLst>
                  <a:gd name="connsiteX0" fmla="*/ 164122 w 1411458"/>
                  <a:gd name="connsiteY0" fmla="*/ 215704 h 2006990"/>
                  <a:gd name="connsiteX1" fmla="*/ 206325 w 1411458"/>
                  <a:gd name="connsiteY1" fmla="*/ 131298 h 2006990"/>
                  <a:gd name="connsiteX2" fmla="*/ 304799 w 1411458"/>
                  <a:gd name="connsiteY2" fmla="*/ 89095 h 2006990"/>
                  <a:gd name="connsiteX3" fmla="*/ 361070 w 1411458"/>
                  <a:gd name="connsiteY3" fmla="*/ 187569 h 2006990"/>
                  <a:gd name="connsiteX4" fmla="*/ 403273 w 1411458"/>
                  <a:gd name="connsiteY4" fmla="*/ 370449 h 2006990"/>
                  <a:gd name="connsiteX5" fmla="*/ 431409 w 1411458"/>
                  <a:gd name="connsiteY5" fmla="*/ 665871 h 2006990"/>
                  <a:gd name="connsiteX6" fmla="*/ 431409 w 1411458"/>
                  <a:gd name="connsiteY6" fmla="*/ 989427 h 2006990"/>
                  <a:gd name="connsiteX7" fmla="*/ 459544 w 1411458"/>
                  <a:gd name="connsiteY7" fmla="*/ 1228578 h 2006990"/>
                  <a:gd name="connsiteX8" fmla="*/ 515815 w 1411458"/>
                  <a:gd name="connsiteY8" fmla="*/ 1439594 h 2006990"/>
                  <a:gd name="connsiteX9" fmla="*/ 614289 w 1411458"/>
                  <a:gd name="connsiteY9" fmla="*/ 1608406 h 2006990"/>
                  <a:gd name="connsiteX10" fmla="*/ 769033 w 1411458"/>
                  <a:gd name="connsiteY10" fmla="*/ 1608406 h 2006990"/>
                  <a:gd name="connsiteX11" fmla="*/ 811236 w 1411458"/>
                  <a:gd name="connsiteY11" fmla="*/ 1509932 h 2006990"/>
                  <a:gd name="connsiteX12" fmla="*/ 811236 w 1411458"/>
                  <a:gd name="connsiteY12" fmla="*/ 1327052 h 2006990"/>
                  <a:gd name="connsiteX13" fmla="*/ 867507 w 1411458"/>
                  <a:gd name="connsiteY13" fmla="*/ 1158240 h 2006990"/>
                  <a:gd name="connsiteX14" fmla="*/ 867507 w 1411458"/>
                  <a:gd name="connsiteY14" fmla="*/ 975360 h 2006990"/>
                  <a:gd name="connsiteX15" fmla="*/ 881575 w 1411458"/>
                  <a:gd name="connsiteY15" fmla="*/ 778412 h 2006990"/>
                  <a:gd name="connsiteX16" fmla="*/ 923778 w 1411458"/>
                  <a:gd name="connsiteY16" fmla="*/ 468923 h 2006990"/>
                  <a:gd name="connsiteX17" fmla="*/ 951913 w 1411458"/>
                  <a:gd name="connsiteY17" fmla="*/ 300111 h 2006990"/>
                  <a:gd name="connsiteX18" fmla="*/ 965981 w 1411458"/>
                  <a:gd name="connsiteY18" fmla="*/ 187569 h 2006990"/>
                  <a:gd name="connsiteX19" fmla="*/ 980049 w 1411458"/>
                  <a:gd name="connsiteY19" fmla="*/ 89095 h 2006990"/>
                  <a:gd name="connsiteX20" fmla="*/ 1050387 w 1411458"/>
                  <a:gd name="connsiteY20" fmla="*/ 4689 h 2006990"/>
                  <a:gd name="connsiteX21" fmla="*/ 1134793 w 1411458"/>
                  <a:gd name="connsiteY21" fmla="*/ 60960 h 2006990"/>
                  <a:gd name="connsiteX22" fmla="*/ 1134793 w 1411458"/>
                  <a:gd name="connsiteY22" fmla="*/ 60960 h 2006990"/>
                  <a:gd name="connsiteX23" fmla="*/ 1205132 w 1411458"/>
                  <a:gd name="connsiteY23" fmla="*/ 328246 h 2006990"/>
                  <a:gd name="connsiteX24" fmla="*/ 1388012 w 1411458"/>
                  <a:gd name="connsiteY24" fmla="*/ 609600 h 2006990"/>
                  <a:gd name="connsiteX25" fmla="*/ 1345809 w 1411458"/>
                  <a:gd name="connsiteY25" fmla="*/ 722141 h 2006990"/>
                  <a:gd name="connsiteX26" fmla="*/ 1345809 w 1411458"/>
                  <a:gd name="connsiteY26" fmla="*/ 1144172 h 2006990"/>
                  <a:gd name="connsiteX27" fmla="*/ 1275470 w 1411458"/>
                  <a:gd name="connsiteY27" fmla="*/ 1453661 h 2006990"/>
                  <a:gd name="connsiteX28" fmla="*/ 1219199 w 1411458"/>
                  <a:gd name="connsiteY28" fmla="*/ 1664677 h 2006990"/>
                  <a:gd name="connsiteX29" fmla="*/ 1176996 w 1411458"/>
                  <a:gd name="connsiteY29" fmla="*/ 1720947 h 2006990"/>
                  <a:gd name="connsiteX30" fmla="*/ 980049 w 1411458"/>
                  <a:gd name="connsiteY30" fmla="*/ 1946031 h 2006990"/>
                  <a:gd name="connsiteX31" fmla="*/ 656492 w 1411458"/>
                  <a:gd name="connsiteY31" fmla="*/ 2002301 h 2006990"/>
                  <a:gd name="connsiteX32" fmla="*/ 304799 w 1411458"/>
                  <a:gd name="connsiteY32" fmla="*/ 1917895 h 2006990"/>
                  <a:gd name="connsiteX33" fmla="*/ 150055 w 1411458"/>
                  <a:gd name="connsiteY33" fmla="*/ 1692812 h 2006990"/>
                  <a:gd name="connsiteX34" fmla="*/ 9378 w 1411458"/>
                  <a:gd name="connsiteY34" fmla="*/ 1298917 h 2006990"/>
                  <a:gd name="connsiteX35" fmla="*/ 93784 w 1411458"/>
                  <a:gd name="connsiteY35" fmla="*/ 834683 h 2006990"/>
                  <a:gd name="connsiteX36" fmla="*/ 37513 w 1411458"/>
                  <a:gd name="connsiteY36" fmla="*/ 637735 h 2006990"/>
                  <a:gd name="connsiteX37" fmla="*/ 23445 w 1411458"/>
                  <a:gd name="connsiteY37" fmla="*/ 454855 h 2006990"/>
                  <a:gd name="connsiteX38" fmla="*/ 121919 w 1411458"/>
                  <a:gd name="connsiteY38" fmla="*/ 286043 h 2006990"/>
                  <a:gd name="connsiteX0" fmla="*/ 164122 w 1411458"/>
                  <a:gd name="connsiteY0" fmla="*/ 215704 h 2006990"/>
                  <a:gd name="connsiteX1" fmla="*/ 206325 w 1411458"/>
                  <a:gd name="connsiteY1" fmla="*/ 131298 h 2006990"/>
                  <a:gd name="connsiteX2" fmla="*/ 304799 w 1411458"/>
                  <a:gd name="connsiteY2" fmla="*/ 89095 h 2006990"/>
                  <a:gd name="connsiteX3" fmla="*/ 361070 w 1411458"/>
                  <a:gd name="connsiteY3" fmla="*/ 187569 h 2006990"/>
                  <a:gd name="connsiteX4" fmla="*/ 403273 w 1411458"/>
                  <a:gd name="connsiteY4" fmla="*/ 370449 h 2006990"/>
                  <a:gd name="connsiteX5" fmla="*/ 431409 w 1411458"/>
                  <a:gd name="connsiteY5" fmla="*/ 665871 h 2006990"/>
                  <a:gd name="connsiteX6" fmla="*/ 431409 w 1411458"/>
                  <a:gd name="connsiteY6" fmla="*/ 989427 h 2006990"/>
                  <a:gd name="connsiteX7" fmla="*/ 459544 w 1411458"/>
                  <a:gd name="connsiteY7" fmla="*/ 1228578 h 2006990"/>
                  <a:gd name="connsiteX8" fmla="*/ 515815 w 1411458"/>
                  <a:gd name="connsiteY8" fmla="*/ 1439594 h 2006990"/>
                  <a:gd name="connsiteX9" fmla="*/ 614289 w 1411458"/>
                  <a:gd name="connsiteY9" fmla="*/ 1608406 h 2006990"/>
                  <a:gd name="connsiteX10" fmla="*/ 769033 w 1411458"/>
                  <a:gd name="connsiteY10" fmla="*/ 1608406 h 2006990"/>
                  <a:gd name="connsiteX11" fmla="*/ 811236 w 1411458"/>
                  <a:gd name="connsiteY11" fmla="*/ 1509932 h 2006990"/>
                  <a:gd name="connsiteX12" fmla="*/ 811236 w 1411458"/>
                  <a:gd name="connsiteY12" fmla="*/ 1327052 h 2006990"/>
                  <a:gd name="connsiteX13" fmla="*/ 867507 w 1411458"/>
                  <a:gd name="connsiteY13" fmla="*/ 1158240 h 2006990"/>
                  <a:gd name="connsiteX14" fmla="*/ 867507 w 1411458"/>
                  <a:gd name="connsiteY14" fmla="*/ 975360 h 2006990"/>
                  <a:gd name="connsiteX15" fmla="*/ 881575 w 1411458"/>
                  <a:gd name="connsiteY15" fmla="*/ 778412 h 2006990"/>
                  <a:gd name="connsiteX16" fmla="*/ 923778 w 1411458"/>
                  <a:gd name="connsiteY16" fmla="*/ 468923 h 2006990"/>
                  <a:gd name="connsiteX17" fmla="*/ 951913 w 1411458"/>
                  <a:gd name="connsiteY17" fmla="*/ 300111 h 2006990"/>
                  <a:gd name="connsiteX18" fmla="*/ 965981 w 1411458"/>
                  <a:gd name="connsiteY18" fmla="*/ 187569 h 2006990"/>
                  <a:gd name="connsiteX19" fmla="*/ 980049 w 1411458"/>
                  <a:gd name="connsiteY19" fmla="*/ 89095 h 2006990"/>
                  <a:gd name="connsiteX20" fmla="*/ 1050387 w 1411458"/>
                  <a:gd name="connsiteY20" fmla="*/ 4689 h 2006990"/>
                  <a:gd name="connsiteX21" fmla="*/ 1134793 w 1411458"/>
                  <a:gd name="connsiteY21" fmla="*/ 60960 h 2006990"/>
                  <a:gd name="connsiteX22" fmla="*/ 1134793 w 1411458"/>
                  <a:gd name="connsiteY22" fmla="*/ 60960 h 2006990"/>
                  <a:gd name="connsiteX23" fmla="*/ 1205132 w 1411458"/>
                  <a:gd name="connsiteY23" fmla="*/ 328246 h 2006990"/>
                  <a:gd name="connsiteX24" fmla="*/ 1388012 w 1411458"/>
                  <a:gd name="connsiteY24" fmla="*/ 609600 h 2006990"/>
                  <a:gd name="connsiteX25" fmla="*/ 1345809 w 1411458"/>
                  <a:gd name="connsiteY25" fmla="*/ 722141 h 2006990"/>
                  <a:gd name="connsiteX26" fmla="*/ 1345809 w 1411458"/>
                  <a:gd name="connsiteY26" fmla="*/ 1144172 h 2006990"/>
                  <a:gd name="connsiteX27" fmla="*/ 1275470 w 1411458"/>
                  <a:gd name="connsiteY27" fmla="*/ 1453661 h 2006990"/>
                  <a:gd name="connsiteX28" fmla="*/ 1219199 w 1411458"/>
                  <a:gd name="connsiteY28" fmla="*/ 1664677 h 2006990"/>
                  <a:gd name="connsiteX29" fmla="*/ 1176996 w 1411458"/>
                  <a:gd name="connsiteY29" fmla="*/ 1720947 h 2006990"/>
                  <a:gd name="connsiteX30" fmla="*/ 980049 w 1411458"/>
                  <a:gd name="connsiteY30" fmla="*/ 1946031 h 2006990"/>
                  <a:gd name="connsiteX31" fmla="*/ 656492 w 1411458"/>
                  <a:gd name="connsiteY31" fmla="*/ 2002301 h 2006990"/>
                  <a:gd name="connsiteX32" fmla="*/ 304799 w 1411458"/>
                  <a:gd name="connsiteY32" fmla="*/ 1917895 h 2006990"/>
                  <a:gd name="connsiteX33" fmla="*/ 150055 w 1411458"/>
                  <a:gd name="connsiteY33" fmla="*/ 1692812 h 2006990"/>
                  <a:gd name="connsiteX34" fmla="*/ 9378 w 1411458"/>
                  <a:gd name="connsiteY34" fmla="*/ 1298917 h 2006990"/>
                  <a:gd name="connsiteX35" fmla="*/ 93784 w 1411458"/>
                  <a:gd name="connsiteY35" fmla="*/ 834683 h 2006990"/>
                  <a:gd name="connsiteX36" fmla="*/ 37513 w 1411458"/>
                  <a:gd name="connsiteY36" fmla="*/ 637735 h 2006990"/>
                  <a:gd name="connsiteX37" fmla="*/ 23445 w 1411458"/>
                  <a:gd name="connsiteY37" fmla="*/ 454855 h 2006990"/>
                  <a:gd name="connsiteX38" fmla="*/ 121919 w 1411458"/>
                  <a:gd name="connsiteY38" fmla="*/ 286043 h 20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11458" h="2006990">
                    <a:moveTo>
                      <a:pt x="164122" y="215704"/>
                    </a:moveTo>
                    <a:cubicBezTo>
                      <a:pt x="173500" y="184052"/>
                      <a:pt x="182879" y="152400"/>
                      <a:pt x="206325" y="131298"/>
                    </a:cubicBezTo>
                    <a:cubicBezTo>
                      <a:pt x="229771" y="110197"/>
                      <a:pt x="279008" y="79717"/>
                      <a:pt x="304799" y="89095"/>
                    </a:cubicBezTo>
                    <a:cubicBezTo>
                      <a:pt x="330590" y="98473"/>
                      <a:pt x="344658" y="140677"/>
                      <a:pt x="361070" y="187569"/>
                    </a:cubicBezTo>
                    <a:cubicBezTo>
                      <a:pt x="377482" y="234461"/>
                      <a:pt x="391550" y="290732"/>
                      <a:pt x="403273" y="370449"/>
                    </a:cubicBezTo>
                    <a:cubicBezTo>
                      <a:pt x="414996" y="450166"/>
                      <a:pt x="426720" y="562708"/>
                      <a:pt x="431409" y="665871"/>
                    </a:cubicBezTo>
                    <a:cubicBezTo>
                      <a:pt x="436098" y="769034"/>
                      <a:pt x="426720" y="895643"/>
                      <a:pt x="431409" y="989427"/>
                    </a:cubicBezTo>
                    <a:cubicBezTo>
                      <a:pt x="436098" y="1083211"/>
                      <a:pt x="445476" y="1153550"/>
                      <a:pt x="459544" y="1228578"/>
                    </a:cubicBezTo>
                    <a:cubicBezTo>
                      <a:pt x="473612" y="1303606"/>
                      <a:pt x="490024" y="1376289"/>
                      <a:pt x="515815" y="1439594"/>
                    </a:cubicBezTo>
                    <a:cubicBezTo>
                      <a:pt x="541606" y="1502899"/>
                      <a:pt x="572086" y="1580271"/>
                      <a:pt x="614289" y="1608406"/>
                    </a:cubicBezTo>
                    <a:cubicBezTo>
                      <a:pt x="656492" y="1636541"/>
                      <a:pt x="736209" y="1624818"/>
                      <a:pt x="769033" y="1608406"/>
                    </a:cubicBezTo>
                    <a:cubicBezTo>
                      <a:pt x="801857" y="1591994"/>
                      <a:pt x="804202" y="1556824"/>
                      <a:pt x="811236" y="1509932"/>
                    </a:cubicBezTo>
                    <a:cubicBezTo>
                      <a:pt x="818270" y="1463040"/>
                      <a:pt x="801857" y="1385667"/>
                      <a:pt x="811236" y="1327052"/>
                    </a:cubicBezTo>
                    <a:cubicBezTo>
                      <a:pt x="820615" y="1268437"/>
                      <a:pt x="858128" y="1216855"/>
                      <a:pt x="867507" y="1158240"/>
                    </a:cubicBezTo>
                    <a:cubicBezTo>
                      <a:pt x="876886" y="1099625"/>
                      <a:pt x="865162" y="1038665"/>
                      <a:pt x="867507" y="975360"/>
                    </a:cubicBezTo>
                    <a:cubicBezTo>
                      <a:pt x="869852" y="912055"/>
                      <a:pt x="872197" y="862818"/>
                      <a:pt x="881575" y="778412"/>
                    </a:cubicBezTo>
                    <a:cubicBezTo>
                      <a:pt x="890953" y="694006"/>
                      <a:pt x="912055" y="548640"/>
                      <a:pt x="923778" y="468923"/>
                    </a:cubicBezTo>
                    <a:cubicBezTo>
                      <a:pt x="935501" y="389206"/>
                      <a:pt x="944879" y="347003"/>
                      <a:pt x="951913" y="300111"/>
                    </a:cubicBezTo>
                    <a:cubicBezTo>
                      <a:pt x="958947" y="253219"/>
                      <a:pt x="961292" y="222738"/>
                      <a:pt x="965981" y="187569"/>
                    </a:cubicBezTo>
                    <a:cubicBezTo>
                      <a:pt x="970670" y="152400"/>
                      <a:pt x="965981" y="119575"/>
                      <a:pt x="980049" y="89095"/>
                    </a:cubicBezTo>
                    <a:cubicBezTo>
                      <a:pt x="994117" y="58615"/>
                      <a:pt x="1024596" y="9378"/>
                      <a:pt x="1050387" y="4689"/>
                    </a:cubicBezTo>
                    <a:cubicBezTo>
                      <a:pt x="1076178" y="0"/>
                      <a:pt x="1134793" y="60960"/>
                      <a:pt x="1134793" y="60960"/>
                    </a:cubicBezTo>
                    <a:lnTo>
                      <a:pt x="1134793" y="60960"/>
                    </a:lnTo>
                    <a:cubicBezTo>
                      <a:pt x="1146516" y="105508"/>
                      <a:pt x="1162929" y="236806"/>
                      <a:pt x="1205132" y="328246"/>
                    </a:cubicBezTo>
                    <a:cubicBezTo>
                      <a:pt x="1247335" y="419686"/>
                      <a:pt x="1364566" y="543951"/>
                      <a:pt x="1388012" y="609600"/>
                    </a:cubicBezTo>
                    <a:cubicBezTo>
                      <a:pt x="1411458" y="675249"/>
                      <a:pt x="1352843" y="633046"/>
                      <a:pt x="1345809" y="722141"/>
                    </a:cubicBezTo>
                    <a:cubicBezTo>
                      <a:pt x="1338775" y="811236"/>
                      <a:pt x="1357532" y="1022252"/>
                      <a:pt x="1345809" y="1144172"/>
                    </a:cubicBezTo>
                    <a:cubicBezTo>
                      <a:pt x="1334086" y="1266092"/>
                      <a:pt x="1296572" y="1366910"/>
                      <a:pt x="1275470" y="1453661"/>
                    </a:cubicBezTo>
                    <a:cubicBezTo>
                      <a:pt x="1254368" y="1540412"/>
                      <a:pt x="1235611" y="1620129"/>
                      <a:pt x="1219199" y="1664677"/>
                    </a:cubicBezTo>
                    <a:cubicBezTo>
                      <a:pt x="1202787" y="1709225"/>
                      <a:pt x="1216854" y="1674055"/>
                      <a:pt x="1176996" y="1720947"/>
                    </a:cubicBezTo>
                    <a:cubicBezTo>
                      <a:pt x="1137138" y="1767839"/>
                      <a:pt x="1066800" y="1899139"/>
                      <a:pt x="980049" y="1946031"/>
                    </a:cubicBezTo>
                    <a:cubicBezTo>
                      <a:pt x="893298" y="1992923"/>
                      <a:pt x="769034" y="2006990"/>
                      <a:pt x="656492" y="2002301"/>
                    </a:cubicBezTo>
                    <a:cubicBezTo>
                      <a:pt x="543950" y="1997612"/>
                      <a:pt x="389205" y="1969476"/>
                      <a:pt x="304799" y="1917895"/>
                    </a:cubicBezTo>
                    <a:cubicBezTo>
                      <a:pt x="220393" y="1866314"/>
                      <a:pt x="199292" y="1795975"/>
                      <a:pt x="150055" y="1692812"/>
                    </a:cubicBezTo>
                    <a:cubicBezTo>
                      <a:pt x="100818" y="1589649"/>
                      <a:pt x="18756" y="1441938"/>
                      <a:pt x="9378" y="1298917"/>
                    </a:cubicBezTo>
                    <a:cubicBezTo>
                      <a:pt x="0" y="1155896"/>
                      <a:pt x="89095" y="944880"/>
                      <a:pt x="93784" y="834683"/>
                    </a:cubicBezTo>
                    <a:cubicBezTo>
                      <a:pt x="98473" y="724486"/>
                      <a:pt x="49236" y="701040"/>
                      <a:pt x="37513" y="637735"/>
                    </a:cubicBezTo>
                    <a:cubicBezTo>
                      <a:pt x="25790" y="574430"/>
                      <a:pt x="9377" y="513470"/>
                      <a:pt x="23445" y="454855"/>
                    </a:cubicBezTo>
                    <a:cubicBezTo>
                      <a:pt x="37513" y="396240"/>
                      <a:pt x="79716" y="341141"/>
                      <a:pt x="121919" y="286043"/>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cxnSp>
            <p:nvCxnSpPr>
              <p:cNvPr id="11" name="Straight Arrow Connector 10"/>
              <p:cNvCxnSpPr/>
              <p:nvPr/>
            </p:nvCxnSpPr>
            <p:spPr>
              <a:xfrm rot="10800000" flipV="1">
                <a:off x="1071538" y="4286256"/>
                <a:ext cx="214314" cy="14287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10800000" flipV="1">
                <a:off x="1142976" y="4572008"/>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1142976" y="4857760"/>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178695" y="5179231"/>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357290" y="5572140"/>
                <a:ext cx="214314" cy="7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750199" y="5464983"/>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93075" y="5107793"/>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928794" y="4857760"/>
                <a:ext cx="285752" cy="2143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982372" y="4518429"/>
                <a:ext cx="285752" cy="2500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000234" y="4286256"/>
                <a:ext cx="303608" cy="1607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flipV="1">
                <a:off x="1430584" y="2498450"/>
                <a:ext cx="428628" cy="371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cxnSp>
          <p:nvCxnSpPr>
            <p:cNvPr id="30" name="Straight Connector 29"/>
            <p:cNvCxnSpPr>
              <a:stCxn id="9" idx="7"/>
            </p:cNvCxnSpPr>
            <p:nvPr/>
          </p:nvCxnSpPr>
          <p:spPr>
            <a:xfrm flipV="1">
              <a:off x="2328910" y="2500306"/>
              <a:ext cx="35100" cy="2599307"/>
            </a:xfrm>
            <a:prstGeom prst="line">
              <a:avLst/>
            </a:prstGeom>
            <a:ln>
              <a:prstDash val="lgDash"/>
            </a:ln>
          </p:spPr>
          <p:style>
            <a:lnRef idx="2">
              <a:schemeClr val="accent1"/>
            </a:lnRef>
            <a:fillRef idx="0">
              <a:schemeClr val="accent1"/>
            </a:fillRef>
            <a:effectRef idx="1">
              <a:schemeClr val="accent1"/>
            </a:effectRef>
            <a:fontRef idx="minor">
              <a:schemeClr val="tx1"/>
            </a:fontRef>
          </p:style>
        </p:cxn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701843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846910" y="1772816"/>
            <a:ext cx="2220573" cy="4021618"/>
            <a:chOff x="3000365" y="2571744"/>
            <a:chExt cx="1428759" cy="3271038"/>
          </a:xfrm>
        </p:grpSpPr>
        <p:sp>
          <p:nvSpPr>
            <p:cNvPr id="32" name="Freeform 31"/>
            <p:cNvSpPr/>
            <p:nvPr/>
          </p:nvSpPr>
          <p:spPr>
            <a:xfrm>
              <a:off x="3256816" y="2811195"/>
              <a:ext cx="895643" cy="965982"/>
            </a:xfrm>
            <a:custGeom>
              <a:avLst/>
              <a:gdLst>
                <a:gd name="connsiteX0" fmla="*/ 164123 w 895643"/>
                <a:gd name="connsiteY0" fmla="*/ 846406 h 965982"/>
                <a:gd name="connsiteX1" fmla="*/ 107852 w 895643"/>
                <a:gd name="connsiteY1" fmla="*/ 635391 h 965982"/>
                <a:gd name="connsiteX2" fmla="*/ 37514 w 895643"/>
                <a:gd name="connsiteY2" fmla="*/ 508781 h 965982"/>
                <a:gd name="connsiteX3" fmla="*/ 23446 w 895643"/>
                <a:gd name="connsiteY3" fmla="*/ 339969 h 965982"/>
                <a:gd name="connsiteX4" fmla="*/ 178191 w 895643"/>
                <a:gd name="connsiteY4" fmla="*/ 128954 h 965982"/>
                <a:gd name="connsiteX5" fmla="*/ 431409 w 895643"/>
                <a:gd name="connsiteY5" fmla="*/ 16412 h 965982"/>
                <a:gd name="connsiteX6" fmla="*/ 628357 w 895643"/>
                <a:gd name="connsiteY6" fmla="*/ 30480 h 965982"/>
                <a:gd name="connsiteX7" fmla="*/ 712763 w 895643"/>
                <a:gd name="connsiteY7" fmla="*/ 128954 h 965982"/>
                <a:gd name="connsiteX8" fmla="*/ 867508 w 895643"/>
                <a:gd name="connsiteY8" fmla="*/ 213360 h 965982"/>
                <a:gd name="connsiteX9" fmla="*/ 881575 w 895643"/>
                <a:gd name="connsiteY9" fmla="*/ 410308 h 965982"/>
                <a:gd name="connsiteX10" fmla="*/ 839372 w 895643"/>
                <a:gd name="connsiteY10" fmla="*/ 494714 h 965982"/>
                <a:gd name="connsiteX11" fmla="*/ 740899 w 895643"/>
                <a:gd name="connsiteY11" fmla="*/ 719797 h 965982"/>
                <a:gd name="connsiteX12" fmla="*/ 712763 w 895643"/>
                <a:gd name="connsiteY12" fmla="*/ 832338 h 965982"/>
                <a:gd name="connsiteX13" fmla="*/ 614289 w 895643"/>
                <a:gd name="connsiteY13" fmla="*/ 944880 h 965982"/>
                <a:gd name="connsiteX14" fmla="*/ 487680 w 895643"/>
                <a:gd name="connsiteY14" fmla="*/ 958948 h 965982"/>
                <a:gd name="connsiteX15" fmla="*/ 262597 w 895643"/>
                <a:gd name="connsiteY15" fmla="*/ 902677 h 965982"/>
                <a:gd name="connsiteX16" fmla="*/ 164123 w 895643"/>
                <a:gd name="connsiteY16" fmla="*/ 846406 h 96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5643" h="965982">
                  <a:moveTo>
                    <a:pt x="164123" y="846406"/>
                  </a:moveTo>
                  <a:cubicBezTo>
                    <a:pt x="138332" y="801858"/>
                    <a:pt x="128953" y="691662"/>
                    <a:pt x="107852" y="635391"/>
                  </a:cubicBezTo>
                  <a:cubicBezTo>
                    <a:pt x="86751" y="579120"/>
                    <a:pt x="51582" y="558018"/>
                    <a:pt x="37514" y="508781"/>
                  </a:cubicBezTo>
                  <a:cubicBezTo>
                    <a:pt x="23446" y="459544"/>
                    <a:pt x="0" y="403273"/>
                    <a:pt x="23446" y="339969"/>
                  </a:cubicBezTo>
                  <a:cubicBezTo>
                    <a:pt x="46892" y="276665"/>
                    <a:pt x="110197" y="182880"/>
                    <a:pt x="178191" y="128954"/>
                  </a:cubicBezTo>
                  <a:cubicBezTo>
                    <a:pt x="246185" y="75028"/>
                    <a:pt x="356381" y="32824"/>
                    <a:pt x="431409" y="16412"/>
                  </a:cubicBezTo>
                  <a:cubicBezTo>
                    <a:pt x="506437" y="0"/>
                    <a:pt x="581465" y="11723"/>
                    <a:pt x="628357" y="30480"/>
                  </a:cubicBezTo>
                  <a:cubicBezTo>
                    <a:pt x="675249" y="49237"/>
                    <a:pt x="672905" y="98474"/>
                    <a:pt x="712763" y="128954"/>
                  </a:cubicBezTo>
                  <a:cubicBezTo>
                    <a:pt x="752621" y="159434"/>
                    <a:pt x="839373" y="166468"/>
                    <a:pt x="867508" y="213360"/>
                  </a:cubicBezTo>
                  <a:cubicBezTo>
                    <a:pt x="895643" y="260252"/>
                    <a:pt x="886264" y="363416"/>
                    <a:pt x="881575" y="410308"/>
                  </a:cubicBezTo>
                  <a:cubicBezTo>
                    <a:pt x="876886" y="457200"/>
                    <a:pt x="862818" y="443133"/>
                    <a:pt x="839372" y="494714"/>
                  </a:cubicBezTo>
                  <a:cubicBezTo>
                    <a:pt x="815926" y="546295"/>
                    <a:pt x="762000" y="663526"/>
                    <a:pt x="740899" y="719797"/>
                  </a:cubicBezTo>
                  <a:cubicBezTo>
                    <a:pt x="719798" y="776068"/>
                    <a:pt x="733865" y="794824"/>
                    <a:pt x="712763" y="832338"/>
                  </a:cubicBezTo>
                  <a:cubicBezTo>
                    <a:pt x="691661" y="869852"/>
                    <a:pt x="651803" y="923778"/>
                    <a:pt x="614289" y="944880"/>
                  </a:cubicBezTo>
                  <a:cubicBezTo>
                    <a:pt x="576775" y="965982"/>
                    <a:pt x="546295" y="965982"/>
                    <a:pt x="487680" y="958948"/>
                  </a:cubicBezTo>
                  <a:cubicBezTo>
                    <a:pt x="429065" y="951914"/>
                    <a:pt x="318868" y="926123"/>
                    <a:pt x="262597" y="902677"/>
                  </a:cubicBezTo>
                  <a:cubicBezTo>
                    <a:pt x="206326" y="879231"/>
                    <a:pt x="189914" y="890954"/>
                    <a:pt x="164123" y="846406"/>
                  </a:cubicBez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3" name="Freeform 32"/>
            <p:cNvSpPr/>
            <p:nvPr/>
          </p:nvSpPr>
          <p:spPr>
            <a:xfrm>
              <a:off x="3444385" y="3627121"/>
              <a:ext cx="511126" cy="1723292"/>
            </a:xfrm>
            <a:custGeom>
              <a:avLst/>
              <a:gdLst>
                <a:gd name="connsiteX0" fmla="*/ 18757 w 511126"/>
                <a:gd name="connsiteY0" fmla="*/ 100818 h 1723292"/>
                <a:gd name="connsiteX1" fmla="*/ 32825 w 511126"/>
                <a:gd name="connsiteY1" fmla="*/ 522849 h 1723292"/>
                <a:gd name="connsiteX2" fmla="*/ 60960 w 511126"/>
                <a:gd name="connsiteY2" fmla="*/ 874542 h 1723292"/>
                <a:gd name="connsiteX3" fmla="*/ 60960 w 511126"/>
                <a:gd name="connsiteY3" fmla="*/ 1155895 h 1723292"/>
                <a:gd name="connsiteX4" fmla="*/ 103163 w 511126"/>
                <a:gd name="connsiteY4" fmla="*/ 1366911 h 1723292"/>
                <a:gd name="connsiteX5" fmla="*/ 103163 w 511126"/>
                <a:gd name="connsiteY5" fmla="*/ 1521655 h 1723292"/>
                <a:gd name="connsiteX6" fmla="*/ 145366 w 511126"/>
                <a:gd name="connsiteY6" fmla="*/ 1634197 h 1723292"/>
                <a:gd name="connsiteX7" fmla="*/ 229773 w 511126"/>
                <a:gd name="connsiteY7" fmla="*/ 1718603 h 1723292"/>
                <a:gd name="connsiteX8" fmla="*/ 328246 w 511126"/>
                <a:gd name="connsiteY8" fmla="*/ 1606062 h 1723292"/>
                <a:gd name="connsiteX9" fmla="*/ 342314 w 511126"/>
                <a:gd name="connsiteY9" fmla="*/ 1465385 h 1723292"/>
                <a:gd name="connsiteX10" fmla="*/ 370450 w 511126"/>
                <a:gd name="connsiteY10" fmla="*/ 1268437 h 1723292"/>
                <a:gd name="connsiteX11" fmla="*/ 412653 w 511126"/>
                <a:gd name="connsiteY11" fmla="*/ 1043354 h 1723292"/>
                <a:gd name="connsiteX12" fmla="*/ 412653 w 511126"/>
                <a:gd name="connsiteY12" fmla="*/ 902677 h 1723292"/>
                <a:gd name="connsiteX13" fmla="*/ 426720 w 511126"/>
                <a:gd name="connsiteY13" fmla="*/ 705729 h 1723292"/>
                <a:gd name="connsiteX14" fmla="*/ 440788 w 511126"/>
                <a:gd name="connsiteY14" fmla="*/ 536917 h 1723292"/>
                <a:gd name="connsiteX15" fmla="*/ 468923 w 511126"/>
                <a:gd name="connsiteY15" fmla="*/ 424375 h 1723292"/>
                <a:gd name="connsiteX16" fmla="*/ 482991 w 511126"/>
                <a:gd name="connsiteY16" fmla="*/ 283698 h 1723292"/>
                <a:gd name="connsiteX17" fmla="*/ 511126 w 511126"/>
                <a:gd name="connsiteY17" fmla="*/ 30480 h 1723292"/>
                <a:gd name="connsiteX18" fmla="*/ 482991 w 511126"/>
                <a:gd name="connsiteY18" fmla="*/ 100818 h 1723292"/>
                <a:gd name="connsiteX19" fmla="*/ 398585 w 511126"/>
                <a:gd name="connsiteY19" fmla="*/ 143022 h 1723292"/>
                <a:gd name="connsiteX20" fmla="*/ 300111 w 511126"/>
                <a:gd name="connsiteY20" fmla="*/ 128954 h 1723292"/>
                <a:gd name="connsiteX21" fmla="*/ 286043 w 511126"/>
                <a:gd name="connsiteY21" fmla="*/ 143022 h 1723292"/>
                <a:gd name="connsiteX22" fmla="*/ 145366 w 511126"/>
                <a:gd name="connsiteY22" fmla="*/ 100818 h 1723292"/>
                <a:gd name="connsiteX23" fmla="*/ 18757 w 511126"/>
                <a:gd name="connsiteY23" fmla="*/ 100818 h 172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126" h="1723292">
                  <a:moveTo>
                    <a:pt x="18757" y="100818"/>
                  </a:moveTo>
                  <a:cubicBezTo>
                    <a:pt x="0" y="171157"/>
                    <a:pt x="25791" y="393895"/>
                    <a:pt x="32825" y="522849"/>
                  </a:cubicBezTo>
                  <a:cubicBezTo>
                    <a:pt x="39859" y="651803"/>
                    <a:pt x="56271" y="769034"/>
                    <a:pt x="60960" y="874542"/>
                  </a:cubicBezTo>
                  <a:cubicBezTo>
                    <a:pt x="65649" y="980050"/>
                    <a:pt x="53926" y="1073834"/>
                    <a:pt x="60960" y="1155895"/>
                  </a:cubicBezTo>
                  <a:cubicBezTo>
                    <a:pt x="67994" y="1237957"/>
                    <a:pt x="96129" y="1305951"/>
                    <a:pt x="103163" y="1366911"/>
                  </a:cubicBezTo>
                  <a:cubicBezTo>
                    <a:pt x="110197" y="1427871"/>
                    <a:pt x="96129" y="1477107"/>
                    <a:pt x="103163" y="1521655"/>
                  </a:cubicBezTo>
                  <a:cubicBezTo>
                    <a:pt x="110197" y="1566203"/>
                    <a:pt x="124264" y="1601372"/>
                    <a:pt x="145366" y="1634197"/>
                  </a:cubicBezTo>
                  <a:cubicBezTo>
                    <a:pt x="166468" y="1667022"/>
                    <a:pt x="199293" y="1723292"/>
                    <a:pt x="229773" y="1718603"/>
                  </a:cubicBezTo>
                  <a:cubicBezTo>
                    <a:pt x="260253" y="1713914"/>
                    <a:pt x="309489" y="1648265"/>
                    <a:pt x="328246" y="1606062"/>
                  </a:cubicBezTo>
                  <a:cubicBezTo>
                    <a:pt x="347003" y="1563859"/>
                    <a:pt x="335280" y="1521656"/>
                    <a:pt x="342314" y="1465385"/>
                  </a:cubicBezTo>
                  <a:cubicBezTo>
                    <a:pt x="349348" y="1409114"/>
                    <a:pt x="358727" y="1338775"/>
                    <a:pt x="370450" y="1268437"/>
                  </a:cubicBezTo>
                  <a:cubicBezTo>
                    <a:pt x="382173" y="1198099"/>
                    <a:pt x="405619" y="1104314"/>
                    <a:pt x="412653" y="1043354"/>
                  </a:cubicBezTo>
                  <a:cubicBezTo>
                    <a:pt x="419687" y="982394"/>
                    <a:pt x="410309" y="958948"/>
                    <a:pt x="412653" y="902677"/>
                  </a:cubicBezTo>
                  <a:cubicBezTo>
                    <a:pt x="414997" y="846406"/>
                    <a:pt x="422031" y="766689"/>
                    <a:pt x="426720" y="705729"/>
                  </a:cubicBezTo>
                  <a:cubicBezTo>
                    <a:pt x="431409" y="644769"/>
                    <a:pt x="433754" y="583809"/>
                    <a:pt x="440788" y="536917"/>
                  </a:cubicBezTo>
                  <a:cubicBezTo>
                    <a:pt x="447822" y="490025"/>
                    <a:pt x="461889" y="466578"/>
                    <a:pt x="468923" y="424375"/>
                  </a:cubicBezTo>
                  <a:cubicBezTo>
                    <a:pt x="475957" y="382172"/>
                    <a:pt x="475957" y="349347"/>
                    <a:pt x="482991" y="283698"/>
                  </a:cubicBezTo>
                  <a:cubicBezTo>
                    <a:pt x="490025" y="218049"/>
                    <a:pt x="511126" y="60960"/>
                    <a:pt x="511126" y="30480"/>
                  </a:cubicBezTo>
                  <a:cubicBezTo>
                    <a:pt x="511126" y="0"/>
                    <a:pt x="501748" y="82061"/>
                    <a:pt x="482991" y="100818"/>
                  </a:cubicBezTo>
                  <a:cubicBezTo>
                    <a:pt x="464234" y="119575"/>
                    <a:pt x="429065" y="138333"/>
                    <a:pt x="398585" y="143022"/>
                  </a:cubicBezTo>
                  <a:cubicBezTo>
                    <a:pt x="368105" y="147711"/>
                    <a:pt x="318868" y="128954"/>
                    <a:pt x="300111" y="128954"/>
                  </a:cubicBezTo>
                  <a:cubicBezTo>
                    <a:pt x="281354" y="128954"/>
                    <a:pt x="311834" y="147711"/>
                    <a:pt x="286043" y="143022"/>
                  </a:cubicBezTo>
                  <a:cubicBezTo>
                    <a:pt x="260252" y="138333"/>
                    <a:pt x="192258" y="112541"/>
                    <a:pt x="145366" y="100818"/>
                  </a:cubicBezTo>
                  <a:cubicBezTo>
                    <a:pt x="98474" y="89095"/>
                    <a:pt x="37514" y="30480"/>
                    <a:pt x="18757" y="100818"/>
                  </a:cubicBezTo>
                  <a:close/>
                </a:path>
              </a:pathLst>
            </a:custGeom>
            <a:solidFill>
              <a:srgbClr val="FFE9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4" name="Freeform 33"/>
            <p:cNvSpPr/>
            <p:nvPr/>
          </p:nvSpPr>
          <p:spPr>
            <a:xfrm>
              <a:off x="3017666" y="3835792"/>
              <a:ext cx="1411458" cy="2006990"/>
            </a:xfrm>
            <a:custGeom>
              <a:avLst/>
              <a:gdLst>
                <a:gd name="connsiteX0" fmla="*/ 164122 w 1411458"/>
                <a:gd name="connsiteY0" fmla="*/ 215704 h 2006990"/>
                <a:gd name="connsiteX1" fmla="*/ 206325 w 1411458"/>
                <a:gd name="connsiteY1" fmla="*/ 131298 h 2006990"/>
                <a:gd name="connsiteX2" fmla="*/ 304799 w 1411458"/>
                <a:gd name="connsiteY2" fmla="*/ 89095 h 2006990"/>
                <a:gd name="connsiteX3" fmla="*/ 361070 w 1411458"/>
                <a:gd name="connsiteY3" fmla="*/ 187569 h 2006990"/>
                <a:gd name="connsiteX4" fmla="*/ 403273 w 1411458"/>
                <a:gd name="connsiteY4" fmla="*/ 370449 h 2006990"/>
                <a:gd name="connsiteX5" fmla="*/ 431409 w 1411458"/>
                <a:gd name="connsiteY5" fmla="*/ 665871 h 2006990"/>
                <a:gd name="connsiteX6" fmla="*/ 431409 w 1411458"/>
                <a:gd name="connsiteY6" fmla="*/ 989427 h 2006990"/>
                <a:gd name="connsiteX7" fmla="*/ 459544 w 1411458"/>
                <a:gd name="connsiteY7" fmla="*/ 1228578 h 2006990"/>
                <a:gd name="connsiteX8" fmla="*/ 515815 w 1411458"/>
                <a:gd name="connsiteY8" fmla="*/ 1439594 h 2006990"/>
                <a:gd name="connsiteX9" fmla="*/ 614289 w 1411458"/>
                <a:gd name="connsiteY9" fmla="*/ 1608406 h 2006990"/>
                <a:gd name="connsiteX10" fmla="*/ 769033 w 1411458"/>
                <a:gd name="connsiteY10" fmla="*/ 1608406 h 2006990"/>
                <a:gd name="connsiteX11" fmla="*/ 811236 w 1411458"/>
                <a:gd name="connsiteY11" fmla="*/ 1509932 h 2006990"/>
                <a:gd name="connsiteX12" fmla="*/ 811236 w 1411458"/>
                <a:gd name="connsiteY12" fmla="*/ 1327052 h 2006990"/>
                <a:gd name="connsiteX13" fmla="*/ 867507 w 1411458"/>
                <a:gd name="connsiteY13" fmla="*/ 1158240 h 2006990"/>
                <a:gd name="connsiteX14" fmla="*/ 867507 w 1411458"/>
                <a:gd name="connsiteY14" fmla="*/ 975360 h 2006990"/>
                <a:gd name="connsiteX15" fmla="*/ 881575 w 1411458"/>
                <a:gd name="connsiteY15" fmla="*/ 778412 h 2006990"/>
                <a:gd name="connsiteX16" fmla="*/ 923778 w 1411458"/>
                <a:gd name="connsiteY16" fmla="*/ 468923 h 2006990"/>
                <a:gd name="connsiteX17" fmla="*/ 951913 w 1411458"/>
                <a:gd name="connsiteY17" fmla="*/ 300111 h 2006990"/>
                <a:gd name="connsiteX18" fmla="*/ 965981 w 1411458"/>
                <a:gd name="connsiteY18" fmla="*/ 187569 h 2006990"/>
                <a:gd name="connsiteX19" fmla="*/ 980049 w 1411458"/>
                <a:gd name="connsiteY19" fmla="*/ 89095 h 2006990"/>
                <a:gd name="connsiteX20" fmla="*/ 1050387 w 1411458"/>
                <a:gd name="connsiteY20" fmla="*/ 4689 h 2006990"/>
                <a:gd name="connsiteX21" fmla="*/ 1134793 w 1411458"/>
                <a:gd name="connsiteY21" fmla="*/ 60960 h 2006990"/>
                <a:gd name="connsiteX22" fmla="*/ 1134793 w 1411458"/>
                <a:gd name="connsiteY22" fmla="*/ 60960 h 2006990"/>
                <a:gd name="connsiteX23" fmla="*/ 1205132 w 1411458"/>
                <a:gd name="connsiteY23" fmla="*/ 328246 h 2006990"/>
                <a:gd name="connsiteX24" fmla="*/ 1388012 w 1411458"/>
                <a:gd name="connsiteY24" fmla="*/ 609600 h 2006990"/>
                <a:gd name="connsiteX25" fmla="*/ 1345809 w 1411458"/>
                <a:gd name="connsiteY25" fmla="*/ 722141 h 2006990"/>
                <a:gd name="connsiteX26" fmla="*/ 1345809 w 1411458"/>
                <a:gd name="connsiteY26" fmla="*/ 1144172 h 2006990"/>
                <a:gd name="connsiteX27" fmla="*/ 1275470 w 1411458"/>
                <a:gd name="connsiteY27" fmla="*/ 1453661 h 2006990"/>
                <a:gd name="connsiteX28" fmla="*/ 1219199 w 1411458"/>
                <a:gd name="connsiteY28" fmla="*/ 1664677 h 2006990"/>
                <a:gd name="connsiteX29" fmla="*/ 1176996 w 1411458"/>
                <a:gd name="connsiteY29" fmla="*/ 1720947 h 2006990"/>
                <a:gd name="connsiteX30" fmla="*/ 980049 w 1411458"/>
                <a:gd name="connsiteY30" fmla="*/ 1946031 h 2006990"/>
                <a:gd name="connsiteX31" fmla="*/ 656492 w 1411458"/>
                <a:gd name="connsiteY31" fmla="*/ 2002301 h 2006990"/>
                <a:gd name="connsiteX32" fmla="*/ 304799 w 1411458"/>
                <a:gd name="connsiteY32" fmla="*/ 1917895 h 2006990"/>
                <a:gd name="connsiteX33" fmla="*/ 150055 w 1411458"/>
                <a:gd name="connsiteY33" fmla="*/ 1692812 h 2006990"/>
                <a:gd name="connsiteX34" fmla="*/ 9378 w 1411458"/>
                <a:gd name="connsiteY34" fmla="*/ 1298917 h 2006990"/>
                <a:gd name="connsiteX35" fmla="*/ 93784 w 1411458"/>
                <a:gd name="connsiteY35" fmla="*/ 834683 h 2006990"/>
                <a:gd name="connsiteX36" fmla="*/ 37513 w 1411458"/>
                <a:gd name="connsiteY36" fmla="*/ 637735 h 2006990"/>
                <a:gd name="connsiteX37" fmla="*/ 23445 w 1411458"/>
                <a:gd name="connsiteY37" fmla="*/ 454855 h 2006990"/>
                <a:gd name="connsiteX38" fmla="*/ 121919 w 1411458"/>
                <a:gd name="connsiteY38" fmla="*/ 286043 h 2006990"/>
                <a:gd name="connsiteX0" fmla="*/ 164122 w 1411458"/>
                <a:gd name="connsiteY0" fmla="*/ 215704 h 2006990"/>
                <a:gd name="connsiteX1" fmla="*/ 206325 w 1411458"/>
                <a:gd name="connsiteY1" fmla="*/ 131298 h 2006990"/>
                <a:gd name="connsiteX2" fmla="*/ 304799 w 1411458"/>
                <a:gd name="connsiteY2" fmla="*/ 89095 h 2006990"/>
                <a:gd name="connsiteX3" fmla="*/ 361070 w 1411458"/>
                <a:gd name="connsiteY3" fmla="*/ 187569 h 2006990"/>
                <a:gd name="connsiteX4" fmla="*/ 403273 w 1411458"/>
                <a:gd name="connsiteY4" fmla="*/ 370449 h 2006990"/>
                <a:gd name="connsiteX5" fmla="*/ 431409 w 1411458"/>
                <a:gd name="connsiteY5" fmla="*/ 665871 h 2006990"/>
                <a:gd name="connsiteX6" fmla="*/ 431409 w 1411458"/>
                <a:gd name="connsiteY6" fmla="*/ 989427 h 2006990"/>
                <a:gd name="connsiteX7" fmla="*/ 459544 w 1411458"/>
                <a:gd name="connsiteY7" fmla="*/ 1228578 h 2006990"/>
                <a:gd name="connsiteX8" fmla="*/ 515815 w 1411458"/>
                <a:gd name="connsiteY8" fmla="*/ 1439594 h 2006990"/>
                <a:gd name="connsiteX9" fmla="*/ 614289 w 1411458"/>
                <a:gd name="connsiteY9" fmla="*/ 1608406 h 2006990"/>
                <a:gd name="connsiteX10" fmla="*/ 769033 w 1411458"/>
                <a:gd name="connsiteY10" fmla="*/ 1608406 h 2006990"/>
                <a:gd name="connsiteX11" fmla="*/ 811236 w 1411458"/>
                <a:gd name="connsiteY11" fmla="*/ 1509932 h 2006990"/>
                <a:gd name="connsiteX12" fmla="*/ 811236 w 1411458"/>
                <a:gd name="connsiteY12" fmla="*/ 1327052 h 2006990"/>
                <a:gd name="connsiteX13" fmla="*/ 867507 w 1411458"/>
                <a:gd name="connsiteY13" fmla="*/ 1158240 h 2006990"/>
                <a:gd name="connsiteX14" fmla="*/ 867507 w 1411458"/>
                <a:gd name="connsiteY14" fmla="*/ 975360 h 2006990"/>
                <a:gd name="connsiteX15" fmla="*/ 881575 w 1411458"/>
                <a:gd name="connsiteY15" fmla="*/ 778412 h 2006990"/>
                <a:gd name="connsiteX16" fmla="*/ 923778 w 1411458"/>
                <a:gd name="connsiteY16" fmla="*/ 468923 h 2006990"/>
                <a:gd name="connsiteX17" fmla="*/ 951913 w 1411458"/>
                <a:gd name="connsiteY17" fmla="*/ 300111 h 2006990"/>
                <a:gd name="connsiteX18" fmla="*/ 965981 w 1411458"/>
                <a:gd name="connsiteY18" fmla="*/ 187569 h 2006990"/>
                <a:gd name="connsiteX19" fmla="*/ 980049 w 1411458"/>
                <a:gd name="connsiteY19" fmla="*/ 89095 h 2006990"/>
                <a:gd name="connsiteX20" fmla="*/ 1050387 w 1411458"/>
                <a:gd name="connsiteY20" fmla="*/ 4689 h 2006990"/>
                <a:gd name="connsiteX21" fmla="*/ 1134793 w 1411458"/>
                <a:gd name="connsiteY21" fmla="*/ 60960 h 2006990"/>
                <a:gd name="connsiteX22" fmla="*/ 1134793 w 1411458"/>
                <a:gd name="connsiteY22" fmla="*/ 60960 h 2006990"/>
                <a:gd name="connsiteX23" fmla="*/ 1205132 w 1411458"/>
                <a:gd name="connsiteY23" fmla="*/ 328246 h 2006990"/>
                <a:gd name="connsiteX24" fmla="*/ 1388012 w 1411458"/>
                <a:gd name="connsiteY24" fmla="*/ 609600 h 2006990"/>
                <a:gd name="connsiteX25" fmla="*/ 1345809 w 1411458"/>
                <a:gd name="connsiteY25" fmla="*/ 722141 h 2006990"/>
                <a:gd name="connsiteX26" fmla="*/ 1345809 w 1411458"/>
                <a:gd name="connsiteY26" fmla="*/ 1144172 h 2006990"/>
                <a:gd name="connsiteX27" fmla="*/ 1275470 w 1411458"/>
                <a:gd name="connsiteY27" fmla="*/ 1453661 h 2006990"/>
                <a:gd name="connsiteX28" fmla="*/ 1219199 w 1411458"/>
                <a:gd name="connsiteY28" fmla="*/ 1664677 h 2006990"/>
                <a:gd name="connsiteX29" fmla="*/ 1176996 w 1411458"/>
                <a:gd name="connsiteY29" fmla="*/ 1720947 h 2006990"/>
                <a:gd name="connsiteX30" fmla="*/ 980049 w 1411458"/>
                <a:gd name="connsiteY30" fmla="*/ 1946031 h 2006990"/>
                <a:gd name="connsiteX31" fmla="*/ 656492 w 1411458"/>
                <a:gd name="connsiteY31" fmla="*/ 2002301 h 2006990"/>
                <a:gd name="connsiteX32" fmla="*/ 304799 w 1411458"/>
                <a:gd name="connsiteY32" fmla="*/ 1917895 h 2006990"/>
                <a:gd name="connsiteX33" fmla="*/ 150055 w 1411458"/>
                <a:gd name="connsiteY33" fmla="*/ 1692812 h 2006990"/>
                <a:gd name="connsiteX34" fmla="*/ 9378 w 1411458"/>
                <a:gd name="connsiteY34" fmla="*/ 1298917 h 2006990"/>
                <a:gd name="connsiteX35" fmla="*/ 93784 w 1411458"/>
                <a:gd name="connsiteY35" fmla="*/ 834683 h 2006990"/>
                <a:gd name="connsiteX36" fmla="*/ 37513 w 1411458"/>
                <a:gd name="connsiteY36" fmla="*/ 637735 h 2006990"/>
                <a:gd name="connsiteX37" fmla="*/ 23445 w 1411458"/>
                <a:gd name="connsiteY37" fmla="*/ 454855 h 2006990"/>
                <a:gd name="connsiteX38" fmla="*/ 121919 w 1411458"/>
                <a:gd name="connsiteY38" fmla="*/ 286043 h 20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11458" h="2006990">
                  <a:moveTo>
                    <a:pt x="164122" y="215704"/>
                  </a:moveTo>
                  <a:cubicBezTo>
                    <a:pt x="173500" y="184052"/>
                    <a:pt x="182879" y="152400"/>
                    <a:pt x="206325" y="131298"/>
                  </a:cubicBezTo>
                  <a:cubicBezTo>
                    <a:pt x="229771" y="110197"/>
                    <a:pt x="279008" y="79717"/>
                    <a:pt x="304799" y="89095"/>
                  </a:cubicBezTo>
                  <a:cubicBezTo>
                    <a:pt x="330590" y="98473"/>
                    <a:pt x="344658" y="140677"/>
                    <a:pt x="361070" y="187569"/>
                  </a:cubicBezTo>
                  <a:cubicBezTo>
                    <a:pt x="377482" y="234461"/>
                    <a:pt x="391550" y="290732"/>
                    <a:pt x="403273" y="370449"/>
                  </a:cubicBezTo>
                  <a:cubicBezTo>
                    <a:pt x="414996" y="450166"/>
                    <a:pt x="426720" y="562708"/>
                    <a:pt x="431409" y="665871"/>
                  </a:cubicBezTo>
                  <a:cubicBezTo>
                    <a:pt x="436098" y="769034"/>
                    <a:pt x="426720" y="895643"/>
                    <a:pt x="431409" y="989427"/>
                  </a:cubicBezTo>
                  <a:cubicBezTo>
                    <a:pt x="436098" y="1083211"/>
                    <a:pt x="445476" y="1153550"/>
                    <a:pt x="459544" y="1228578"/>
                  </a:cubicBezTo>
                  <a:cubicBezTo>
                    <a:pt x="473612" y="1303606"/>
                    <a:pt x="490024" y="1376289"/>
                    <a:pt x="515815" y="1439594"/>
                  </a:cubicBezTo>
                  <a:cubicBezTo>
                    <a:pt x="541606" y="1502899"/>
                    <a:pt x="572086" y="1580271"/>
                    <a:pt x="614289" y="1608406"/>
                  </a:cubicBezTo>
                  <a:cubicBezTo>
                    <a:pt x="656492" y="1636541"/>
                    <a:pt x="736209" y="1624818"/>
                    <a:pt x="769033" y="1608406"/>
                  </a:cubicBezTo>
                  <a:cubicBezTo>
                    <a:pt x="801857" y="1591994"/>
                    <a:pt x="804202" y="1556824"/>
                    <a:pt x="811236" y="1509932"/>
                  </a:cubicBezTo>
                  <a:cubicBezTo>
                    <a:pt x="818270" y="1463040"/>
                    <a:pt x="801857" y="1385667"/>
                    <a:pt x="811236" y="1327052"/>
                  </a:cubicBezTo>
                  <a:cubicBezTo>
                    <a:pt x="820615" y="1268437"/>
                    <a:pt x="858128" y="1216855"/>
                    <a:pt x="867507" y="1158240"/>
                  </a:cubicBezTo>
                  <a:cubicBezTo>
                    <a:pt x="876886" y="1099625"/>
                    <a:pt x="865162" y="1038665"/>
                    <a:pt x="867507" y="975360"/>
                  </a:cubicBezTo>
                  <a:cubicBezTo>
                    <a:pt x="869852" y="912055"/>
                    <a:pt x="872197" y="862818"/>
                    <a:pt x="881575" y="778412"/>
                  </a:cubicBezTo>
                  <a:cubicBezTo>
                    <a:pt x="890953" y="694006"/>
                    <a:pt x="912055" y="548640"/>
                    <a:pt x="923778" y="468923"/>
                  </a:cubicBezTo>
                  <a:cubicBezTo>
                    <a:pt x="935501" y="389206"/>
                    <a:pt x="944879" y="347003"/>
                    <a:pt x="951913" y="300111"/>
                  </a:cubicBezTo>
                  <a:cubicBezTo>
                    <a:pt x="958947" y="253219"/>
                    <a:pt x="961292" y="222738"/>
                    <a:pt x="965981" y="187569"/>
                  </a:cubicBezTo>
                  <a:cubicBezTo>
                    <a:pt x="970670" y="152400"/>
                    <a:pt x="965981" y="119575"/>
                    <a:pt x="980049" y="89095"/>
                  </a:cubicBezTo>
                  <a:cubicBezTo>
                    <a:pt x="994117" y="58615"/>
                    <a:pt x="1024596" y="9378"/>
                    <a:pt x="1050387" y="4689"/>
                  </a:cubicBezTo>
                  <a:cubicBezTo>
                    <a:pt x="1076178" y="0"/>
                    <a:pt x="1134793" y="60960"/>
                    <a:pt x="1134793" y="60960"/>
                  </a:cubicBezTo>
                  <a:lnTo>
                    <a:pt x="1134793" y="60960"/>
                  </a:lnTo>
                  <a:cubicBezTo>
                    <a:pt x="1146516" y="105508"/>
                    <a:pt x="1162929" y="236806"/>
                    <a:pt x="1205132" y="328246"/>
                  </a:cubicBezTo>
                  <a:cubicBezTo>
                    <a:pt x="1247335" y="419686"/>
                    <a:pt x="1364566" y="543951"/>
                    <a:pt x="1388012" y="609600"/>
                  </a:cubicBezTo>
                  <a:cubicBezTo>
                    <a:pt x="1411458" y="675249"/>
                    <a:pt x="1352843" y="633046"/>
                    <a:pt x="1345809" y="722141"/>
                  </a:cubicBezTo>
                  <a:cubicBezTo>
                    <a:pt x="1338775" y="811236"/>
                    <a:pt x="1357532" y="1022252"/>
                    <a:pt x="1345809" y="1144172"/>
                  </a:cubicBezTo>
                  <a:cubicBezTo>
                    <a:pt x="1334086" y="1266092"/>
                    <a:pt x="1296572" y="1366910"/>
                    <a:pt x="1275470" y="1453661"/>
                  </a:cubicBezTo>
                  <a:cubicBezTo>
                    <a:pt x="1254368" y="1540412"/>
                    <a:pt x="1235611" y="1620129"/>
                    <a:pt x="1219199" y="1664677"/>
                  </a:cubicBezTo>
                  <a:cubicBezTo>
                    <a:pt x="1202787" y="1709225"/>
                    <a:pt x="1216854" y="1674055"/>
                    <a:pt x="1176996" y="1720947"/>
                  </a:cubicBezTo>
                  <a:cubicBezTo>
                    <a:pt x="1137138" y="1767839"/>
                    <a:pt x="1066800" y="1899139"/>
                    <a:pt x="980049" y="1946031"/>
                  </a:cubicBezTo>
                  <a:cubicBezTo>
                    <a:pt x="893298" y="1992923"/>
                    <a:pt x="769034" y="2006990"/>
                    <a:pt x="656492" y="2002301"/>
                  </a:cubicBezTo>
                  <a:cubicBezTo>
                    <a:pt x="543950" y="1997612"/>
                    <a:pt x="389205" y="1969476"/>
                    <a:pt x="304799" y="1917895"/>
                  </a:cubicBezTo>
                  <a:cubicBezTo>
                    <a:pt x="220393" y="1866314"/>
                    <a:pt x="199292" y="1795975"/>
                    <a:pt x="150055" y="1692812"/>
                  </a:cubicBezTo>
                  <a:cubicBezTo>
                    <a:pt x="100818" y="1589649"/>
                    <a:pt x="18756" y="1441938"/>
                    <a:pt x="9378" y="1298917"/>
                  </a:cubicBezTo>
                  <a:cubicBezTo>
                    <a:pt x="0" y="1155896"/>
                    <a:pt x="89095" y="944880"/>
                    <a:pt x="93784" y="834683"/>
                  </a:cubicBezTo>
                  <a:cubicBezTo>
                    <a:pt x="98473" y="724486"/>
                    <a:pt x="49236" y="701040"/>
                    <a:pt x="37513" y="637735"/>
                  </a:cubicBezTo>
                  <a:cubicBezTo>
                    <a:pt x="25790" y="574430"/>
                    <a:pt x="9377" y="513470"/>
                    <a:pt x="23445" y="454855"/>
                  </a:cubicBezTo>
                  <a:cubicBezTo>
                    <a:pt x="37513" y="396240"/>
                    <a:pt x="79716" y="341141"/>
                    <a:pt x="121919" y="2860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cxnSp>
          <p:nvCxnSpPr>
            <p:cNvPr id="35" name="Straight Arrow Connector 34"/>
            <p:cNvCxnSpPr/>
            <p:nvPr/>
          </p:nvCxnSpPr>
          <p:spPr>
            <a:xfrm rot="10800000" flipV="1">
              <a:off x="3127878" y="4286257"/>
              <a:ext cx="301114" cy="4390"/>
            </a:xfrm>
            <a:prstGeom prst="straightConnector1">
              <a:avLst/>
            </a:prstGeom>
            <a:ln w="28575">
              <a:prstDash val="solid"/>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3714744" y="5271454"/>
              <a:ext cx="285235" cy="1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786182" y="5072074"/>
              <a:ext cx="285235" cy="1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V="1">
              <a:off x="3000365" y="3214686"/>
              <a:ext cx="301114" cy="4390"/>
            </a:xfrm>
            <a:prstGeom prst="straightConnector1">
              <a:avLst/>
            </a:prstGeom>
            <a:ln w="28575">
              <a:prstDash val="solid"/>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rot="5400000">
              <a:off x="4097777" y="2601977"/>
              <a:ext cx="218704" cy="158238"/>
            </a:xfrm>
            <a:prstGeom prst="straightConnector1">
              <a:avLst/>
            </a:prstGeom>
            <a:ln w="28575">
              <a:prstDash val="solid"/>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rot="5400000">
              <a:off x="3740586" y="2959167"/>
              <a:ext cx="290142" cy="229676"/>
            </a:xfrm>
            <a:prstGeom prst="straightConnector1">
              <a:avLst/>
            </a:prstGeom>
            <a:ln w="28575">
              <a:prstDash val="solid"/>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rot="5400000">
              <a:off x="3383397" y="3387795"/>
              <a:ext cx="290142" cy="229676"/>
            </a:xfrm>
            <a:prstGeom prst="straightConnector1">
              <a:avLst/>
            </a:prstGeom>
            <a:ln w="28575">
              <a:prstDash val="solid"/>
              <a:tailEnd type="arrow"/>
            </a:ln>
          </p:spPr>
          <p:style>
            <a:lnRef idx="1">
              <a:schemeClr val="dk1"/>
            </a:lnRef>
            <a:fillRef idx="0">
              <a:schemeClr val="dk1"/>
            </a:fillRef>
            <a:effectRef idx="0">
              <a:schemeClr val="dk1"/>
            </a:effectRef>
            <a:fontRef idx="minor">
              <a:schemeClr val="tx1"/>
            </a:fontRef>
          </p:style>
        </p:cxnSp>
      </p:grpSp>
      <p:sp>
        <p:nvSpPr>
          <p:cNvPr id="57" name="Content Placeholder 56"/>
          <p:cNvSpPr>
            <a:spLocks noGrp="1"/>
          </p:cNvSpPr>
          <p:nvPr>
            <p:ph idx="1"/>
          </p:nvPr>
        </p:nvSpPr>
        <p:spPr>
          <a:xfrm>
            <a:off x="3779912" y="1645447"/>
            <a:ext cx="4906888" cy="4968552"/>
          </a:xfrm>
        </p:spPr>
        <p:txBody>
          <a:bodyPr>
            <a:normAutofit/>
          </a:bodyPr>
          <a:lstStyle/>
          <a:p>
            <a:r>
              <a:rPr lang="el-GR" dirty="0" smtClean="0"/>
              <a:t>Άλλος τύπος δύναμης είναι ο διαγώνιος που εφαρμόζεται σε κάποιο σημείο της μύλης του δοντιού με φορά λοξή προς τον επιμήκη άξονα. </a:t>
            </a:r>
          </a:p>
          <a:p>
            <a:r>
              <a:rPr lang="el-GR" dirty="0" smtClean="0"/>
              <a:t>Εφόσον υφίστανται οριζόντιες συνιστάμενες δυνάμεων, το δόντι αποκλίνει μέσα στο φατνίο και η μύλη ακολουθεί τη φορά της δύναμης ενώ το ακρορρίζιο αντίθετη.</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17" name="Rectangle 2"/>
          <p:cNvSpPr>
            <a:spLocks noGrp="1" noChangeArrowheads="1"/>
          </p:cNvSpPr>
          <p:nvPr>
            <p:ph type="title"/>
          </p:nvPr>
        </p:nvSpPr>
        <p:spPr>
          <a:xfrm>
            <a:off x="467544" y="116632"/>
            <a:ext cx="8229600" cy="1080120"/>
          </a:xfrm>
        </p:spPr>
        <p:txBody>
          <a:bodyPr>
            <a:noAutofit/>
          </a:bodyPr>
          <a:lstStyle/>
          <a:p>
            <a:pPr eaLnBrk="1" hangingPunct="1"/>
            <a:r>
              <a:rPr lang="el-GR" b="1" dirty="0" smtClean="0">
                <a:solidFill>
                  <a:schemeClr val="tx2"/>
                </a:solidFill>
              </a:rPr>
              <a:t>Τύποι δυνάμεων που ενεργούν κατά τη μάσηση </a:t>
            </a:r>
            <a:r>
              <a:rPr lang="el-GR" sz="3000" b="0" dirty="0">
                <a:solidFill>
                  <a:schemeClr val="tx2"/>
                </a:solidFill>
              </a:rPr>
              <a:t>2</a:t>
            </a:r>
            <a:r>
              <a:rPr lang="el-GR" sz="3000" b="0" dirty="0" smtClean="0">
                <a:solidFill>
                  <a:schemeClr val="tx2"/>
                </a:solidFill>
              </a:rPr>
              <a:t>/2</a:t>
            </a:r>
            <a:endParaRPr lang="en-US" sz="3000" b="0" dirty="0" smtClean="0">
              <a:solidFill>
                <a:schemeClr val="tx2"/>
              </a:solidFill>
            </a:endParaRPr>
          </a:p>
        </p:txBody>
      </p:sp>
    </p:spTree>
    <p:extLst>
      <p:ext uri="{BB962C8B-B14F-4D97-AF65-F5344CB8AC3E}">
        <p14:creationId xmlns:p14="http://schemas.microsoft.com/office/powerpoint/2010/main" val="3857397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a:bodyPr>
          <a:lstStyle/>
          <a:p>
            <a:pPr eaLnBrk="1" hangingPunct="1"/>
            <a:r>
              <a:rPr lang="el-GR" sz="3600" b="1" dirty="0" smtClean="0">
                <a:solidFill>
                  <a:schemeClr val="tx2"/>
                </a:solidFill>
              </a:rPr>
              <a:t>Μασητική ικανότητα </a:t>
            </a:r>
            <a:r>
              <a:rPr lang="el-GR" sz="3000" b="0" dirty="0" smtClean="0">
                <a:solidFill>
                  <a:schemeClr val="tx2"/>
                </a:solidFill>
              </a:rPr>
              <a:t>1/2</a:t>
            </a:r>
            <a:endParaRPr lang="en-US" sz="3000" b="0" dirty="0" smtClean="0">
              <a:solidFill>
                <a:schemeClr val="tx2"/>
              </a:solidFill>
            </a:endParaRPr>
          </a:p>
        </p:txBody>
      </p:sp>
      <p:sp>
        <p:nvSpPr>
          <p:cNvPr id="244739" name="Rectangle 3"/>
          <p:cNvSpPr>
            <a:spLocks noGrp="1" noChangeArrowheads="1"/>
          </p:cNvSpPr>
          <p:nvPr>
            <p:ph idx="1"/>
          </p:nvPr>
        </p:nvSpPr>
        <p:spPr/>
        <p:txBody>
          <a:bodyPr>
            <a:normAutofit/>
          </a:bodyPr>
          <a:lstStyle/>
          <a:p>
            <a:pPr eaLnBrk="1" hangingPunct="1"/>
            <a:r>
              <a:rPr lang="el-GR" sz="2400" dirty="0" smtClean="0"/>
              <a:t>Η αξιολόγηση μασητικής ικανότητας του ατόμου γίνεται με ερωτηματολόγια - </a:t>
            </a:r>
            <a:r>
              <a:rPr lang="el-GR" sz="2400" b="1" dirty="0" smtClean="0">
                <a:solidFill>
                  <a:srgbClr val="004A82"/>
                </a:solidFill>
              </a:rPr>
              <a:t>υποκειμενική εκτίμηση </a:t>
            </a:r>
            <a:r>
              <a:rPr lang="el-GR" sz="2400" dirty="0" smtClean="0"/>
              <a:t>και εργαστηριακές μεθόδους μέτρησης -</a:t>
            </a:r>
            <a:r>
              <a:rPr lang="el-GR" sz="2400" b="1" dirty="0" smtClean="0">
                <a:solidFill>
                  <a:srgbClr val="004A82"/>
                </a:solidFill>
              </a:rPr>
              <a:t>αντικειμενική εκτίμηση.</a:t>
            </a:r>
          </a:p>
          <a:p>
            <a:pPr eaLnBrk="1" hangingPunct="1"/>
            <a:r>
              <a:rPr lang="el-GR" sz="2400" dirty="0" smtClean="0"/>
              <a:t> Οι γυναίκες έχουν ασθενέστερη μασητικη ικανότητα σε σχεση με τους άνδρες.</a:t>
            </a:r>
          </a:p>
          <a:p>
            <a:pPr eaLnBrk="1" hangingPunct="1"/>
            <a:r>
              <a:rPr lang="el-GR" sz="2400" dirty="0" smtClean="0"/>
              <a:t>Ισχυρότερες μασητικές δυνάμεις εμφανίζονται στις ηλικίες των 20 και 40 χρόνων.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74801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l-GR" dirty="0">
                <a:solidFill>
                  <a:srgbClr val="1F497D"/>
                </a:solidFill>
              </a:rPr>
              <a:t>Μασητική ικανότητα </a:t>
            </a:r>
            <a:r>
              <a:rPr lang="el-GR" sz="3000" b="0" dirty="0" smtClean="0">
                <a:solidFill>
                  <a:srgbClr val="1F497D"/>
                </a:solidFill>
              </a:rPr>
              <a:t>2/2</a:t>
            </a:r>
            <a:endParaRPr lang="en-US" sz="3600" b="1" dirty="0" smtClean="0">
              <a:solidFill>
                <a:schemeClr val="tx2"/>
              </a:solidFill>
            </a:endParaRPr>
          </a:p>
        </p:txBody>
      </p:sp>
      <p:sp>
        <p:nvSpPr>
          <p:cNvPr id="3" name="Content Placeholder 2"/>
          <p:cNvSpPr>
            <a:spLocks noGrp="1"/>
          </p:cNvSpPr>
          <p:nvPr>
            <p:ph idx="1"/>
          </p:nvPr>
        </p:nvSpPr>
        <p:spPr/>
        <p:txBody>
          <a:bodyPr>
            <a:normAutofit/>
          </a:bodyPr>
          <a:lstStyle/>
          <a:p>
            <a:pPr>
              <a:buNone/>
            </a:pPr>
            <a:r>
              <a:rPr lang="el-GR" sz="2400" dirty="0" smtClean="0"/>
              <a:t>Παράγοντες που επιδρούν στην μασητική ικανότητα είναι:</a:t>
            </a:r>
          </a:p>
          <a:p>
            <a:r>
              <a:rPr lang="el-GR" sz="2400" dirty="0" smtClean="0"/>
              <a:t>Η απώλεια δοντιών.</a:t>
            </a:r>
          </a:p>
          <a:p>
            <a:r>
              <a:rPr lang="el-GR" sz="2400" dirty="0" smtClean="0"/>
              <a:t>Η τοποθέτηση ολικών οδοντοστοιχιών  και κακότεχνων προσθετικών αποκαταστάσεων.</a:t>
            </a:r>
          </a:p>
          <a:p>
            <a:r>
              <a:rPr lang="el-GR" sz="2400" dirty="0" smtClean="0"/>
              <a:t>Ο </a:t>
            </a:r>
            <a:r>
              <a:rPr lang="el-GR" sz="2400" dirty="0" err="1" smtClean="0"/>
              <a:t>νευρομυϊκός</a:t>
            </a:r>
            <a:r>
              <a:rPr lang="el-GR" sz="2400" dirty="0" smtClean="0"/>
              <a:t> συντονισμός.</a:t>
            </a:r>
          </a:p>
          <a:p>
            <a:r>
              <a:rPr lang="el-GR" sz="2400" dirty="0" smtClean="0"/>
              <a:t>Τα ιδιαίτερα χαρακτηριστικά του τρόπου μάσησης κάθε ατόμου.</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544192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67544" y="116632"/>
            <a:ext cx="8229600" cy="1080120"/>
          </a:xfrm>
        </p:spPr>
        <p:txBody>
          <a:bodyPr>
            <a:noAutofit/>
          </a:bodyPr>
          <a:lstStyle/>
          <a:p>
            <a:pPr eaLnBrk="1" hangingPunct="1"/>
            <a:r>
              <a:rPr lang="el-GR" dirty="0" smtClean="0">
                <a:solidFill>
                  <a:schemeClr val="tx2"/>
                </a:solidFill>
              </a:rPr>
              <a:t>Κύριες λειτουργίες </a:t>
            </a:r>
            <a:br>
              <a:rPr lang="el-GR" dirty="0" smtClean="0">
                <a:solidFill>
                  <a:schemeClr val="tx2"/>
                </a:solidFill>
              </a:rPr>
            </a:br>
            <a:r>
              <a:rPr lang="el-GR" dirty="0" smtClean="0">
                <a:solidFill>
                  <a:schemeClr val="tx2"/>
                </a:solidFill>
              </a:rPr>
              <a:t>Στοματογναθικού Συστήματος  (ΣΓΣ)</a:t>
            </a:r>
            <a:endParaRPr lang="en-US" dirty="0" smtClean="0">
              <a:solidFill>
                <a:schemeClr val="tx2"/>
              </a:solidFill>
            </a:endParaRPr>
          </a:p>
        </p:txBody>
      </p:sp>
      <p:sp>
        <p:nvSpPr>
          <p:cNvPr id="221187" name="Rectangle 3"/>
          <p:cNvSpPr>
            <a:spLocks noGrp="1" noChangeArrowheads="1"/>
          </p:cNvSpPr>
          <p:nvPr>
            <p:ph idx="1"/>
          </p:nvPr>
        </p:nvSpPr>
        <p:spPr>
          <a:xfrm>
            <a:off x="899592" y="1772816"/>
            <a:ext cx="7797552" cy="4392488"/>
          </a:xfrm>
        </p:spPr>
        <p:txBody>
          <a:bodyPr>
            <a:normAutofit/>
          </a:bodyPr>
          <a:lstStyle/>
          <a:p>
            <a:pPr eaLnBrk="1" hangingPunct="1">
              <a:spcBef>
                <a:spcPts val="1200"/>
              </a:spcBef>
              <a:spcAft>
                <a:spcPts val="1200"/>
              </a:spcAft>
            </a:pPr>
            <a:r>
              <a:rPr lang="el-GR" sz="2600" dirty="0" smtClean="0"/>
              <a:t>Μάσηση.</a:t>
            </a:r>
          </a:p>
          <a:p>
            <a:pPr eaLnBrk="1" hangingPunct="1">
              <a:spcBef>
                <a:spcPts val="1200"/>
              </a:spcBef>
              <a:spcAft>
                <a:spcPts val="1200"/>
              </a:spcAft>
            </a:pPr>
            <a:r>
              <a:rPr lang="el-GR" sz="2600" dirty="0" smtClean="0"/>
              <a:t>Κατάποση.</a:t>
            </a:r>
          </a:p>
          <a:p>
            <a:pPr eaLnBrk="1" hangingPunct="1">
              <a:spcBef>
                <a:spcPts val="1200"/>
              </a:spcBef>
              <a:spcAft>
                <a:spcPts val="1200"/>
              </a:spcAft>
            </a:pPr>
            <a:r>
              <a:rPr lang="el-GR" sz="2600" dirty="0" smtClean="0"/>
              <a:t>Ομιλία.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6619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el-GR" dirty="0" smtClean="0">
                <a:solidFill>
                  <a:schemeClr val="tx2"/>
                </a:solidFill>
              </a:rPr>
              <a:t>Κατάποση </a:t>
            </a:r>
            <a:r>
              <a:rPr lang="el-GR" sz="3000" b="0" dirty="0" smtClean="0">
                <a:solidFill>
                  <a:schemeClr val="tx2"/>
                </a:solidFill>
              </a:rPr>
              <a:t>1/2</a:t>
            </a:r>
            <a:endParaRPr lang="en-US" sz="3000" b="0" dirty="0" smtClean="0">
              <a:solidFill>
                <a:schemeClr val="tx2"/>
              </a:solidFill>
            </a:endParaRPr>
          </a:p>
        </p:txBody>
      </p:sp>
      <p:sp>
        <p:nvSpPr>
          <p:cNvPr id="249859" name="Rectangle 3"/>
          <p:cNvSpPr>
            <a:spLocks noGrp="1" noChangeArrowheads="1"/>
          </p:cNvSpPr>
          <p:nvPr>
            <p:ph idx="1"/>
          </p:nvPr>
        </p:nvSpPr>
        <p:spPr/>
        <p:txBody>
          <a:bodyPr>
            <a:normAutofit/>
          </a:bodyPr>
          <a:lstStyle/>
          <a:p>
            <a:pPr eaLnBrk="1" hangingPunct="1">
              <a:buFont typeface="Wingdings" pitchFamily="2" charset="2"/>
              <a:buNone/>
            </a:pPr>
            <a:r>
              <a:rPr lang="el-GR" sz="2400" dirty="0" smtClean="0"/>
              <a:t>Διακρίνεται σε τρεις φάσεις:</a:t>
            </a:r>
          </a:p>
          <a:p>
            <a:pPr marL="457200" indent="-457200" eaLnBrk="1" hangingPunct="1">
              <a:buFont typeface="+mj-lt"/>
              <a:buAutoNum type="arabicPeriod"/>
            </a:pPr>
            <a:r>
              <a:rPr lang="el-GR" sz="2400" dirty="0" smtClean="0"/>
              <a:t>Στοματική (εκούσια).</a:t>
            </a:r>
          </a:p>
          <a:p>
            <a:pPr marL="457200" indent="-457200" eaLnBrk="1" hangingPunct="1">
              <a:buFont typeface="+mj-lt"/>
              <a:buAutoNum type="arabicPeriod"/>
            </a:pPr>
            <a:r>
              <a:rPr lang="el-GR" sz="2400" dirty="0" smtClean="0"/>
              <a:t>Φαρυγγική (ακούσια). </a:t>
            </a:r>
          </a:p>
          <a:p>
            <a:pPr marL="457200" indent="-457200" eaLnBrk="1" hangingPunct="1">
              <a:buFont typeface="+mj-lt"/>
              <a:buAutoNum type="arabicPeriod"/>
            </a:pPr>
            <a:r>
              <a:rPr lang="el-GR" sz="2400" dirty="0" smtClean="0"/>
              <a:t>Οισοφαγική (ακούσια). </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036096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chor="ctr">
            <a:noAutofit/>
          </a:bodyPr>
          <a:lstStyle/>
          <a:p>
            <a:r>
              <a:rPr lang="el-GR" dirty="0">
                <a:solidFill>
                  <a:srgbClr val="1F497D"/>
                </a:solidFill>
              </a:rPr>
              <a:t>Κατάποση </a:t>
            </a:r>
            <a:r>
              <a:rPr lang="el-GR" sz="3000" b="0" dirty="0" smtClean="0">
                <a:solidFill>
                  <a:srgbClr val="1F497D"/>
                </a:solidFill>
              </a:rPr>
              <a:t>2/2</a:t>
            </a:r>
            <a:endParaRPr lang="en-US" dirty="0" smtClean="0">
              <a:solidFill>
                <a:schemeClr val="tx2"/>
              </a:solidFill>
            </a:endParaRPr>
          </a:p>
        </p:txBody>
      </p:sp>
      <p:sp>
        <p:nvSpPr>
          <p:cNvPr id="204803" name="Rectangle 3"/>
          <p:cNvSpPr>
            <a:spLocks noGrp="1" noChangeArrowheads="1"/>
          </p:cNvSpPr>
          <p:nvPr>
            <p:ph idx="1"/>
          </p:nvPr>
        </p:nvSpPr>
        <p:spPr/>
        <p:txBody>
          <a:bodyPr/>
          <a:lstStyle/>
          <a:p>
            <a:pPr>
              <a:lnSpc>
                <a:spcPct val="112000"/>
              </a:lnSpc>
              <a:spcAft>
                <a:spcPts val="1200"/>
              </a:spcAft>
            </a:pPr>
            <a:r>
              <a:rPr lang="el-GR" sz="2400" dirty="0" smtClean="0"/>
              <a:t>Στην </a:t>
            </a:r>
            <a:r>
              <a:rPr lang="el-GR" sz="2400" b="1" dirty="0" smtClean="0">
                <a:solidFill>
                  <a:srgbClr val="004A82"/>
                </a:solidFill>
              </a:rPr>
              <a:t>πρώτη φάση </a:t>
            </a:r>
            <a:r>
              <a:rPr lang="el-GR" sz="2400" dirty="0" smtClean="0"/>
              <a:t>έχουμε σύγκλειση δοντιών, η γλώσσα ασκεί πίεση στις γλωσσικές επιφάνειες και τη σκληρή υπερώα. Η τροφή ωθείται προς το οπίσθιο τοίχωμα του φάρυγγα.</a:t>
            </a:r>
          </a:p>
          <a:p>
            <a:pPr>
              <a:lnSpc>
                <a:spcPct val="112000"/>
              </a:lnSpc>
              <a:spcAft>
                <a:spcPts val="1200"/>
              </a:spcAft>
            </a:pPr>
            <a:r>
              <a:rPr lang="el-GR" sz="2400" dirty="0" smtClean="0"/>
              <a:t>Στη </a:t>
            </a:r>
            <a:r>
              <a:rPr lang="el-GR" sz="2400" b="1" dirty="0" smtClean="0">
                <a:solidFill>
                  <a:srgbClr val="004A82"/>
                </a:solidFill>
              </a:rPr>
              <a:t>δεύτερη φάση </a:t>
            </a:r>
            <a:r>
              <a:rPr lang="el-GR" sz="2400" dirty="0" smtClean="0"/>
              <a:t>ο βλωμός διέρχεται από τον ισθμό του φάρυγγα η ρίζα της γλώσσας σηκώνεται και κινείται προς τα πίσω και σπρώχνει τον βλωμό στο φάρυγγα.</a:t>
            </a:r>
          </a:p>
          <a:p>
            <a:pPr>
              <a:lnSpc>
                <a:spcPct val="112000"/>
              </a:lnSpc>
              <a:spcAft>
                <a:spcPts val="1200"/>
              </a:spcAft>
            </a:pPr>
            <a:r>
              <a:rPr lang="el-GR" sz="2400" dirty="0" smtClean="0"/>
              <a:t>Κατά </a:t>
            </a:r>
            <a:r>
              <a:rPr lang="el-GR" sz="2400" b="1" dirty="0" smtClean="0">
                <a:solidFill>
                  <a:srgbClr val="004A82"/>
                </a:solidFill>
              </a:rPr>
              <a:t>την τρίτη φάση </a:t>
            </a:r>
            <a:r>
              <a:rPr lang="el-GR" sz="2400" dirty="0" smtClean="0"/>
              <a:t>ο βλωμός ολισθαίνει από τον φάρυγγα στον οισοφάγο. Γλώσσα παρεμβάλλεται μεταξύ των κοπτικών και μασητικων επιφανειών των δοντιών.</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33288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Κατάποση </a:t>
            </a:r>
            <a:endParaRPr lang="el-GR" dirty="0"/>
          </a:p>
        </p:txBody>
      </p:sp>
      <p:sp>
        <p:nvSpPr>
          <p:cNvPr id="3" name="Ορθογώνιο 2"/>
          <p:cNvSpPr/>
          <p:nvPr/>
        </p:nvSpPr>
        <p:spPr>
          <a:xfrm>
            <a:off x="3276715" y="6032320"/>
            <a:ext cx="2652008" cy="276999"/>
          </a:xfrm>
          <a:prstGeom prst="rect">
            <a:avLst/>
          </a:prstGeom>
        </p:spPr>
        <p:txBody>
          <a:bodyPr wrap="none">
            <a:spAutoFit/>
          </a:bodyPr>
          <a:lstStyle/>
          <a:p>
            <a:pPr algn="ctr" fontAlgn="auto">
              <a:spcBef>
                <a:spcPts val="0"/>
              </a:spcBef>
              <a:spcAft>
                <a:spcPts val="0"/>
              </a:spcAft>
            </a:pPr>
            <a:r>
              <a:rPr lang="en-US" sz="1200" dirty="0">
                <a:solidFill>
                  <a:prstClr val="black"/>
                </a:solidFill>
                <a:latin typeface="Calibri"/>
                <a:hlinkClick r:id="rId6"/>
              </a:rPr>
              <a:t>The Process of Swallowing (Deglutition)</a:t>
            </a:r>
            <a:endParaRPr lang="en-US"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controls>
      <mc:AlternateContent xmlns:mc="http://schemas.openxmlformats.org/markup-compatibility/2006">
        <mc:Choice xmlns:v="urn:schemas-microsoft-com:vml" Requires="v">
          <p:control spid="2061"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47813" y="1304925"/>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962335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a:bodyPr>
          <a:lstStyle/>
          <a:p>
            <a:pPr eaLnBrk="1" hangingPunct="1"/>
            <a:r>
              <a:rPr lang="el-GR" b="1" dirty="0" smtClean="0">
                <a:solidFill>
                  <a:schemeClr val="tx2"/>
                </a:solidFill>
              </a:rPr>
              <a:t>Ομιλία </a:t>
            </a:r>
            <a:r>
              <a:rPr lang="el-GR" sz="3000" b="0" dirty="0" smtClean="0">
                <a:solidFill>
                  <a:schemeClr val="tx2"/>
                </a:solidFill>
              </a:rPr>
              <a:t>1/2</a:t>
            </a:r>
            <a:endParaRPr lang="en-US" sz="3000" b="0" dirty="0" smtClean="0">
              <a:solidFill>
                <a:schemeClr val="tx2"/>
              </a:solidFill>
            </a:endParaRPr>
          </a:p>
        </p:txBody>
      </p:sp>
      <p:sp>
        <p:nvSpPr>
          <p:cNvPr id="4" name="Content Placeholder 3"/>
          <p:cNvSpPr>
            <a:spLocks noGrp="1"/>
          </p:cNvSpPr>
          <p:nvPr>
            <p:ph idx="1"/>
          </p:nvPr>
        </p:nvSpPr>
        <p:spPr/>
        <p:txBody>
          <a:bodyPr>
            <a:normAutofit/>
          </a:bodyPr>
          <a:lstStyle/>
          <a:p>
            <a:pPr>
              <a:lnSpc>
                <a:spcPct val="112000"/>
              </a:lnSpc>
              <a:spcBef>
                <a:spcPts val="1200"/>
              </a:spcBef>
              <a:spcAft>
                <a:spcPts val="1200"/>
              </a:spcAft>
            </a:pPr>
            <a:r>
              <a:rPr lang="el-GR" sz="2400" dirty="0" smtClean="0">
                <a:solidFill>
                  <a:sysClr val="windowText" lastClr="000000"/>
                </a:solidFill>
              </a:rPr>
              <a:t>Είναι μια από τις σπουδαιότερες σύνθετες λειτουργικές δραστηριότητες του ανθρώπου.</a:t>
            </a:r>
          </a:p>
          <a:p>
            <a:pPr>
              <a:lnSpc>
                <a:spcPct val="112000"/>
              </a:lnSpc>
              <a:spcBef>
                <a:spcPts val="1200"/>
              </a:spcBef>
              <a:spcAft>
                <a:spcPts val="1200"/>
              </a:spcAft>
            </a:pPr>
            <a:r>
              <a:rPr lang="el-GR" sz="2400" dirty="0" smtClean="0">
                <a:solidFill>
                  <a:sysClr val="windowText" lastClr="000000"/>
                </a:solidFill>
              </a:rPr>
              <a:t>Η εξέλιξη του λόγου ξεκινά από την βρεφική ηλικία, με το κλάμα, το οποίο είναι μια αρχική φωνητική εκδήλωση σε οποιοδήποτε ερέθισμα  φόβου ή κακουχίας.</a:t>
            </a:r>
          </a:p>
          <a:p>
            <a:pPr>
              <a:lnSpc>
                <a:spcPct val="112000"/>
              </a:lnSpc>
              <a:spcBef>
                <a:spcPts val="1200"/>
              </a:spcBef>
              <a:spcAft>
                <a:spcPts val="1200"/>
              </a:spcAft>
            </a:pPr>
            <a:r>
              <a:rPr lang="el-GR" sz="2400" dirty="0" smtClean="0">
                <a:solidFill>
                  <a:sysClr val="windowText" lastClr="000000"/>
                </a:solidFill>
              </a:rPr>
              <a:t>Κατά την διάρκεια της ομιλίας δεν παράγονται μόνο οι ήχοι, αλλά και δημιουργούνται πολυσύνθετες εκφράσεις, χαρακτηριστικές για κάθε άτομο.</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509712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nchor="ctr"/>
          <a:lstStyle/>
          <a:p>
            <a:r>
              <a:rPr lang="el-GR" dirty="0">
                <a:solidFill>
                  <a:srgbClr val="1F497D"/>
                </a:solidFill>
              </a:rPr>
              <a:t>Ομιλία </a:t>
            </a:r>
            <a:r>
              <a:rPr lang="el-GR" sz="3000" b="0" dirty="0" smtClean="0">
                <a:solidFill>
                  <a:srgbClr val="1F497D"/>
                </a:solidFill>
              </a:rPr>
              <a:t>2/2</a:t>
            </a:r>
            <a:endParaRPr lang="en-US" b="1" dirty="0" smtClean="0">
              <a:solidFill>
                <a:schemeClr val="tx2"/>
              </a:solidFill>
            </a:endParaRPr>
          </a:p>
        </p:txBody>
      </p:sp>
      <p:sp>
        <p:nvSpPr>
          <p:cNvPr id="260099" name="Rectangle 3"/>
          <p:cNvSpPr>
            <a:spLocks noGrp="1" noChangeArrowheads="1"/>
          </p:cNvSpPr>
          <p:nvPr>
            <p:ph idx="1"/>
          </p:nvPr>
        </p:nvSpPr>
        <p:spPr/>
        <p:txBody>
          <a:bodyPr>
            <a:normAutofit/>
          </a:bodyPr>
          <a:lstStyle/>
          <a:p>
            <a:pPr eaLnBrk="1" hangingPunct="1">
              <a:lnSpc>
                <a:spcPct val="112000"/>
              </a:lnSpc>
            </a:pPr>
            <a:r>
              <a:rPr lang="el-GR" sz="2400" dirty="0" smtClean="0"/>
              <a:t>Οι ήχοι παράγονται από τη συντονισμένη λειτουργία πολλών συστημάτων, κυρίως του στοματογναθικού και αναπνευστικού.</a:t>
            </a:r>
          </a:p>
          <a:p>
            <a:pPr eaLnBrk="1" hangingPunct="1">
              <a:lnSpc>
                <a:spcPct val="112000"/>
              </a:lnSpc>
            </a:pPr>
            <a:r>
              <a:rPr lang="el-GR" sz="2400" dirty="0" smtClean="0"/>
              <a:t>Ο συντονισμός γίνεται στα ανώτερα εγκεφαλικά κέντρα.</a:t>
            </a:r>
          </a:p>
          <a:p>
            <a:pPr eaLnBrk="1" hangingPunct="1">
              <a:lnSpc>
                <a:spcPct val="112000"/>
              </a:lnSpc>
            </a:pPr>
            <a:r>
              <a:rPr lang="el-GR" sz="2400" dirty="0" smtClean="0"/>
              <a:t>Οι πληροφορίες που φτάνουν στον εγκέφαλο από τα ιδιοδεκτικά όργανα πληροφορούν συνεχώς για την θέση και κατάσταση των οργάνων και συστημάτων που συμμετέχουν στην ομιλία</a:t>
            </a:r>
            <a:r>
              <a:rPr lang="el-GR" sz="2400" dirty="0"/>
              <a:t>.</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690397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l-GR" dirty="0" smtClean="0">
                <a:solidFill>
                  <a:schemeClr val="tx2"/>
                </a:solidFill>
              </a:rPr>
              <a:t>Βασικά όργανα παραγωγής ήχων</a:t>
            </a:r>
            <a:endParaRPr lang="en-US" dirty="0" smtClean="0">
              <a:solidFill>
                <a:schemeClr val="tx2"/>
              </a:solidFill>
            </a:endParaRPr>
          </a:p>
        </p:txBody>
      </p:sp>
      <p:sp>
        <p:nvSpPr>
          <p:cNvPr id="261123" name="Rectangle 3"/>
          <p:cNvSpPr>
            <a:spLocks noGrp="1" noChangeArrowheads="1"/>
          </p:cNvSpPr>
          <p:nvPr>
            <p:ph idx="1"/>
          </p:nvPr>
        </p:nvSpPr>
        <p:spPr>
          <a:xfrm>
            <a:off x="457200" y="1628800"/>
            <a:ext cx="4286440" cy="4608512"/>
          </a:xfrm>
        </p:spPr>
        <p:txBody>
          <a:bodyPr>
            <a:normAutofit/>
          </a:bodyPr>
          <a:lstStyle/>
          <a:p>
            <a:pPr eaLnBrk="1" hangingPunct="1">
              <a:lnSpc>
                <a:spcPct val="112000"/>
              </a:lnSpc>
              <a:spcBef>
                <a:spcPts val="2400"/>
              </a:spcBef>
            </a:pPr>
            <a:r>
              <a:rPr lang="el-GR" sz="2400" dirty="0" smtClean="0"/>
              <a:t>Η φαρυγγική κοιλότητα.</a:t>
            </a:r>
          </a:p>
          <a:p>
            <a:pPr eaLnBrk="1" hangingPunct="1">
              <a:lnSpc>
                <a:spcPct val="112000"/>
              </a:lnSpc>
              <a:spcBef>
                <a:spcPts val="2400"/>
              </a:spcBef>
            </a:pPr>
            <a:r>
              <a:rPr lang="el-GR" sz="2400" dirty="0" smtClean="0"/>
              <a:t>Η στοματική κοιλότητα (γνάθοι, δόντια, γλώσσα, παρειές και χείλη).</a:t>
            </a:r>
          </a:p>
          <a:p>
            <a:pPr eaLnBrk="1" hangingPunct="1">
              <a:lnSpc>
                <a:spcPct val="112000"/>
              </a:lnSpc>
              <a:spcBef>
                <a:spcPts val="2400"/>
              </a:spcBef>
            </a:pPr>
            <a:r>
              <a:rPr lang="el-GR" sz="2400" dirty="0" smtClean="0"/>
              <a:t>Ρινική κοιλότητα</a:t>
            </a:r>
            <a:r>
              <a:rPr lang="el-GR" sz="2400" dirty="0"/>
              <a:t>.</a:t>
            </a:r>
            <a:endParaRPr lang="el-GR" sz="2400" dirty="0" smtClean="0"/>
          </a:p>
        </p:txBody>
      </p:sp>
      <p:pic>
        <p:nvPicPr>
          <p:cNvPr id="210946" name="Picture 2" descr="File:Illu01 head ne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842" y="1298603"/>
            <a:ext cx="4570280" cy="46349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7" name="Rectangle 7"/>
          <p:cNvSpPr/>
          <p:nvPr/>
        </p:nvSpPr>
        <p:spPr>
          <a:xfrm>
            <a:off x="4365842" y="6021288"/>
            <a:ext cx="45702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Illu01 head </a:t>
            </a:r>
            <a:r>
              <a:rPr lang="en-US" sz="1200" dirty="0" smtClean="0">
                <a:latin typeface="+mn-lt"/>
                <a:hlinkClick r:id="rId3"/>
              </a:rPr>
              <a:t>neck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rof. Squirrel"/>
              </a:rPr>
              <a:t>Prof. Squirrel</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630332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l-GR" b="1" dirty="0" smtClean="0">
                <a:solidFill>
                  <a:schemeClr val="tx2"/>
                </a:solidFill>
              </a:rPr>
              <a:t>Μηχανισμός της ομιλίας </a:t>
            </a:r>
            <a:r>
              <a:rPr lang="el-GR" sz="3000" b="0" dirty="0" smtClean="0">
                <a:solidFill>
                  <a:schemeClr val="tx2"/>
                </a:solidFill>
              </a:rPr>
              <a:t>1/2</a:t>
            </a:r>
            <a:endParaRPr lang="en-US" sz="3000" b="0" dirty="0" smtClean="0">
              <a:solidFill>
                <a:schemeClr val="tx2"/>
              </a:solidFill>
            </a:endParaRPr>
          </a:p>
        </p:txBody>
      </p:sp>
      <p:sp>
        <p:nvSpPr>
          <p:cNvPr id="262147" name="Rectangle 3"/>
          <p:cNvSpPr>
            <a:spLocks noGrp="1" noChangeArrowheads="1"/>
          </p:cNvSpPr>
          <p:nvPr>
            <p:ph idx="1"/>
          </p:nvPr>
        </p:nvSpPr>
        <p:spPr/>
        <p:txBody>
          <a:bodyPr>
            <a:normAutofit/>
          </a:bodyPr>
          <a:lstStyle/>
          <a:p>
            <a:pPr eaLnBrk="1" hangingPunct="1">
              <a:lnSpc>
                <a:spcPct val="112000"/>
              </a:lnSpc>
              <a:spcBef>
                <a:spcPts val="2400"/>
              </a:spcBef>
            </a:pPr>
            <a:r>
              <a:rPr lang="el-GR" sz="2400" dirty="0" smtClean="0"/>
              <a:t>Οι ήχοι παράγονται από τη έξοδο του αέρα από τους πνεύμονες και τη δόνηση των φωνητικών χορδών.</a:t>
            </a:r>
            <a:endParaRPr lang="en-GB" sz="2400" dirty="0" smtClean="0"/>
          </a:p>
          <a:p>
            <a:pPr eaLnBrk="1" hangingPunct="1">
              <a:lnSpc>
                <a:spcPct val="112000"/>
              </a:lnSpc>
              <a:spcBef>
                <a:spcPts val="2400"/>
              </a:spcBef>
            </a:pPr>
            <a:r>
              <a:rPr lang="el-GR" sz="2400" dirty="0" smtClean="0"/>
              <a:t>Διαμορφώνονται με τη θέση που θα πάρει η γλώσσα, η γνάθος  και τα δόντια, οι παρειές και τα χείλη.</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215347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chor="ctr">
            <a:noAutofit/>
          </a:bodyPr>
          <a:lstStyle/>
          <a:p>
            <a:r>
              <a:rPr lang="el-GR" dirty="0">
                <a:solidFill>
                  <a:srgbClr val="1F497D"/>
                </a:solidFill>
              </a:rPr>
              <a:t>Μηχανισμός της ομιλίας </a:t>
            </a:r>
            <a:r>
              <a:rPr lang="el-GR" sz="3000" b="0" dirty="0" smtClean="0">
                <a:solidFill>
                  <a:srgbClr val="1F497D"/>
                </a:solidFill>
              </a:rPr>
              <a:t>2/2</a:t>
            </a:r>
            <a:endParaRPr lang="en-US" b="1" dirty="0" smtClean="0">
              <a:solidFill>
                <a:schemeClr val="tx2"/>
              </a:solidFill>
            </a:endParaRPr>
          </a:p>
        </p:txBody>
      </p:sp>
      <p:sp>
        <p:nvSpPr>
          <p:cNvPr id="218115" name="Rectangle 3"/>
          <p:cNvSpPr>
            <a:spLocks noGrp="1" noChangeArrowheads="1"/>
          </p:cNvSpPr>
          <p:nvPr>
            <p:ph idx="1"/>
          </p:nvPr>
        </p:nvSpPr>
        <p:spPr/>
        <p:txBody>
          <a:bodyPr>
            <a:normAutofit/>
          </a:bodyPr>
          <a:lstStyle/>
          <a:p>
            <a:pPr eaLnBrk="1" hangingPunct="1">
              <a:lnSpc>
                <a:spcPct val="112000"/>
              </a:lnSpc>
              <a:spcBef>
                <a:spcPts val="1800"/>
              </a:spcBef>
            </a:pPr>
            <a:r>
              <a:rPr lang="el-GR" sz="2400" dirty="0" smtClean="0"/>
              <a:t>Οι μύες συσπώνται και μεταφέρουν τον αέρα από τους πνεύμονες στη τραχεία και στο λάρυγγα</a:t>
            </a:r>
            <a:r>
              <a:rPr lang="en-GB" sz="2400" dirty="0" smtClean="0"/>
              <a:t>, </a:t>
            </a:r>
            <a:r>
              <a:rPr lang="el-GR" sz="2400" dirty="0" smtClean="0"/>
              <a:t>τα πίσω μέρη των φωνητικών χορδών συγκλίνουν και η ροή του αέρα  τους θέτει σε παλμική κίνηση. Η διαδοχική αυτή ροή του αέρα με την μορφή παλμών δημιουργεί ηχητικό κύμα</a:t>
            </a:r>
            <a:r>
              <a:rPr lang="en-GB" sz="2400" dirty="0" smtClean="0"/>
              <a:t>.</a:t>
            </a:r>
            <a:endParaRPr lang="el-GR" sz="2400" dirty="0" smtClean="0"/>
          </a:p>
          <a:p>
            <a:pPr eaLnBrk="1" hangingPunct="1">
              <a:lnSpc>
                <a:spcPct val="112000"/>
              </a:lnSpc>
              <a:spcBef>
                <a:spcPts val="1800"/>
              </a:spcBef>
            </a:pPr>
            <a:r>
              <a:rPr lang="el-GR" sz="2400" dirty="0" smtClean="0"/>
              <a:t>Το ηχητικό κύμα μεταφέρεται στον φάρυγγα και στο στόμα.</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778072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Λειτουργία φωνητικών χορδών</a:t>
            </a:r>
            <a:endParaRPr lang="el-GR" dirty="0"/>
          </a:p>
        </p:txBody>
      </p:sp>
      <p:sp>
        <p:nvSpPr>
          <p:cNvPr id="5" name="Ορθογώνιο 4"/>
          <p:cNvSpPr/>
          <p:nvPr/>
        </p:nvSpPr>
        <p:spPr>
          <a:xfrm>
            <a:off x="4083517" y="6098812"/>
            <a:ext cx="881716" cy="276999"/>
          </a:xfrm>
          <a:prstGeom prst="rect">
            <a:avLst/>
          </a:prstGeom>
        </p:spPr>
        <p:txBody>
          <a:bodyPr wrap="none">
            <a:spAutoFit/>
          </a:bodyPr>
          <a:lstStyle/>
          <a:p>
            <a:pPr fontAlgn="auto">
              <a:spcBef>
                <a:spcPts val="0"/>
              </a:spcBef>
              <a:spcAft>
                <a:spcPts val="0"/>
              </a:spcAft>
            </a:pPr>
            <a:r>
              <a:rPr lang="en-US" sz="1200" dirty="0">
                <a:solidFill>
                  <a:prstClr val="black"/>
                </a:solidFill>
                <a:latin typeface="Calibri"/>
                <a:hlinkClick r:id="rId5"/>
              </a:rPr>
              <a:t>Vocal Folds</a:t>
            </a:r>
            <a:endParaRPr lang="en-US"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controls>
      <mc:AlternateContent xmlns:mc="http://schemas.openxmlformats.org/markup-compatibility/2006">
        <mc:Choice xmlns:v="urn:schemas-microsoft-com:vml" Requires="v">
          <p:control spid="3085"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476375" y="1304925"/>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507377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67544" y="116632"/>
            <a:ext cx="8229600" cy="1080120"/>
          </a:xfrm>
        </p:spPr>
        <p:txBody>
          <a:bodyPr>
            <a:noAutofit/>
          </a:bodyPr>
          <a:lstStyle/>
          <a:p>
            <a:pPr eaLnBrk="1" hangingPunct="1"/>
            <a:r>
              <a:rPr lang="el-GR" b="1" dirty="0" smtClean="0">
                <a:solidFill>
                  <a:schemeClr val="tx2"/>
                </a:solidFill>
              </a:rPr>
              <a:t>Μηχανισμός της ομιλίας στη στοματική κοιλότητα </a:t>
            </a:r>
            <a:r>
              <a:rPr lang="el-GR" sz="3000" b="0" dirty="0" smtClean="0">
                <a:solidFill>
                  <a:schemeClr val="tx2"/>
                </a:solidFill>
              </a:rPr>
              <a:t>1/2</a:t>
            </a:r>
            <a:endParaRPr lang="en-US" sz="3000" b="0" dirty="0" smtClean="0">
              <a:solidFill>
                <a:schemeClr val="tx2"/>
              </a:solidFill>
            </a:endParaRPr>
          </a:p>
        </p:txBody>
      </p:sp>
      <p:sp>
        <p:nvSpPr>
          <p:cNvPr id="221187" name="Rectangle 3"/>
          <p:cNvSpPr>
            <a:spLocks noGrp="1" noChangeArrowheads="1"/>
          </p:cNvSpPr>
          <p:nvPr>
            <p:ph idx="1"/>
          </p:nvPr>
        </p:nvSpPr>
        <p:spPr>
          <a:xfrm>
            <a:off x="457200" y="1484784"/>
            <a:ext cx="8229600" cy="4968552"/>
          </a:xfrm>
        </p:spPr>
        <p:txBody>
          <a:bodyPr anchor="t">
            <a:normAutofit/>
          </a:bodyPr>
          <a:lstStyle/>
          <a:p>
            <a:pPr eaLnBrk="1" hangingPunct="1">
              <a:lnSpc>
                <a:spcPct val="112000"/>
              </a:lnSpc>
              <a:spcBef>
                <a:spcPts val="1200"/>
              </a:spcBef>
              <a:spcAft>
                <a:spcPts val="1200"/>
              </a:spcAft>
            </a:pPr>
            <a:r>
              <a:rPr lang="el-GR" sz="2400" dirty="0" smtClean="0">
                <a:cs typeface="Arial" charset="0"/>
              </a:rPr>
              <a:t>Ο ρινοφάρυγγας απομονώνεται από τον στοματοφάρυγγα με τη βοήθεια της μαλθακής υπερώας.</a:t>
            </a:r>
          </a:p>
          <a:p>
            <a:pPr eaLnBrk="1" hangingPunct="1">
              <a:lnSpc>
                <a:spcPct val="112000"/>
              </a:lnSpc>
              <a:spcBef>
                <a:spcPts val="1200"/>
              </a:spcBef>
              <a:spcAft>
                <a:spcPts val="1200"/>
              </a:spcAft>
            </a:pPr>
            <a:r>
              <a:rPr lang="el-GR" sz="2400" dirty="0" smtClean="0">
                <a:cs typeface="Arial" charset="0"/>
              </a:rPr>
              <a:t>Απότομες συνεχείς κινήσεις της μαλθακής υπερώας σε όλο το μήκος της συμβαίνουν κατά την διάρκεια της ομιλίας.</a:t>
            </a:r>
          </a:p>
          <a:p>
            <a:pPr eaLnBrk="1" hangingPunct="1">
              <a:lnSpc>
                <a:spcPct val="112000"/>
              </a:lnSpc>
              <a:spcBef>
                <a:spcPts val="1200"/>
              </a:spcBef>
              <a:spcAft>
                <a:spcPts val="1200"/>
              </a:spcAft>
            </a:pPr>
            <a:r>
              <a:rPr lang="el-GR" sz="2400" dirty="0" smtClean="0">
                <a:cs typeface="Arial" charset="0"/>
              </a:rPr>
              <a:t>Καθώς ο αέρας περνά στο στόμα διαμορφώνεται από την γλώσσα, τα χείλη και τις κινήσεις της κάτω γνάθου. Τα δόντια αυτά καθαυτά δεν συμμετέχουν στην ομιλία.</a:t>
            </a:r>
          </a:p>
          <a:p>
            <a:pPr eaLnBrk="1" hangingPunct="1">
              <a:lnSpc>
                <a:spcPct val="112000"/>
              </a:lnSpc>
              <a:spcBef>
                <a:spcPts val="1200"/>
              </a:spcBef>
              <a:spcAft>
                <a:spcPts val="1200"/>
              </a:spcAft>
            </a:pPr>
            <a:r>
              <a:rPr lang="el-GR" sz="2400" dirty="0" smtClean="0">
                <a:cs typeface="Arial" charset="0"/>
              </a:rPr>
              <a:t>Από τη θέση που θα πάρει η γλώσσα σε σχέση με τα δόντια παράγεται ο αντίστοιχος ήχος.</a:t>
            </a:r>
            <a:endParaRPr lang="en-US"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0301556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chor="ctr"/>
          <a:lstStyle/>
          <a:p>
            <a:pPr eaLnBrk="1" hangingPunct="1"/>
            <a:r>
              <a:rPr lang="el-GR" dirty="0" smtClean="0">
                <a:solidFill>
                  <a:schemeClr val="tx2"/>
                </a:solidFill>
              </a:rPr>
              <a:t>Μάσηση</a:t>
            </a:r>
            <a:endParaRPr lang="en-US" dirty="0" smtClean="0">
              <a:solidFill>
                <a:schemeClr val="tx2"/>
              </a:solidFill>
            </a:endParaRPr>
          </a:p>
        </p:txBody>
      </p:sp>
      <p:sp>
        <p:nvSpPr>
          <p:cNvPr id="176131" name="Rectangle 3"/>
          <p:cNvSpPr>
            <a:spLocks noGrp="1" noChangeArrowheads="1"/>
          </p:cNvSpPr>
          <p:nvPr>
            <p:ph idx="1"/>
          </p:nvPr>
        </p:nvSpPr>
        <p:spPr/>
        <p:txBody>
          <a:bodyPr>
            <a:normAutofit/>
          </a:bodyPr>
          <a:lstStyle/>
          <a:p>
            <a:pPr eaLnBrk="1" hangingPunct="1">
              <a:lnSpc>
                <a:spcPct val="110000"/>
              </a:lnSpc>
              <a:spcBef>
                <a:spcPts val="1200"/>
              </a:spcBef>
              <a:spcAft>
                <a:spcPts val="1200"/>
              </a:spcAft>
            </a:pPr>
            <a:r>
              <a:rPr lang="el-GR" sz="2400" dirty="0" smtClean="0"/>
              <a:t>Είναι η κυριότερη λειτουργία που επιτελεί το ΣΓΣ, αφού έχει σχέση με την θρέψη του ατόμου και την επιβίωση του. </a:t>
            </a:r>
          </a:p>
          <a:p>
            <a:pPr eaLnBrk="1" hangingPunct="1">
              <a:lnSpc>
                <a:spcPct val="110000"/>
              </a:lnSpc>
              <a:spcBef>
                <a:spcPts val="1200"/>
              </a:spcBef>
              <a:spcAft>
                <a:spcPts val="1200"/>
              </a:spcAft>
            </a:pPr>
            <a:r>
              <a:rPr lang="el-GR" sz="2400" b="1" dirty="0" smtClean="0"/>
              <a:t>Είναι σύνθετη μηχανική, βιοχημική και </a:t>
            </a:r>
            <a:r>
              <a:rPr lang="el-GR" sz="2400" b="1" dirty="0" err="1" smtClean="0"/>
              <a:t>νευρομυ</a:t>
            </a:r>
            <a:r>
              <a:rPr lang="el-GR" sz="2400" b="1" dirty="0" err="1"/>
              <a:t>ϊ</a:t>
            </a:r>
            <a:r>
              <a:rPr lang="el-GR" sz="2400" b="1" dirty="0" err="1" smtClean="0"/>
              <a:t>κή</a:t>
            </a:r>
            <a:r>
              <a:rPr lang="el-GR" sz="2400" b="1" dirty="0" smtClean="0"/>
              <a:t> λειτουργία.</a:t>
            </a:r>
          </a:p>
          <a:p>
            <a:pPr eaLnBrk="1" hangingPunct="1">
              <a:lnSpc>
                <a:spcPct val="110000"/>
              </a:lnSpc>
              <a:spcBef>
                <a:spcPts val="1200"/>
              </a:spcBef>
              <a:spcAft>
                <a:spcPts val="1200"/>
              </a:spcAft>
            </a:pPr>
            <a:r>
              <a:rPr lang="el-GR" sz="2400" dirty="0" smtClean="0"/>
              <a:t>Μάσηση είναι η λειτουργία κατά την οποία προσλαμβάνονται οι τροφές τέμνονται, συνθλίβονται και </a:t>
            </a:r>
            <a:r>
              <a:rPr lang="el-GR" sz="2400" dirty="0" err="1" smtClean="0"/>
              <a:t>λειοτριβούνται</a:t>
            </a:r>
            <a:r>
              <a:rPr lang="el-GR" sz="2400" dirty="0" smtClean="0"/>
              <a:t>.</a:t>
            </a:r>
          </a:p>
          <a:p>
            <a:pPr eaLnBrk="1" hangingPunct="1">
              <a:lnSpc>
                <a:spcPct val="110000"/>
              </a:lnSpc>
              <a:spcBef>
                <a:spcPts val="1200"/>
              </a:spcBef>
              <a:spcAft>
                <a:spcPts val="1200"/>
              </a:spcAft>
            </a:pPr>
            <a:r>
              <a:rPr lang="el-GR" sz="2400" dirty="0" smtClean="0"/>
              <a:t>Σε όλη αυτή την αλληλουχία, η τροφή ανακατεύεται με το σάλιο και σχηματίζει τον βλωμό, όταν δε το μέγεθος είναι αρκετά μικρό τότε βλωμός είναι έτοιμος για κατάποση.</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7416741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457200" y="1556792"/>
            <a:ext cx="8229600" cy="4680520"/>
          </a:xfrm>
        </p:spPr>
        <p:txBody>
          <a:bodyPr>
            <a:normAutofit/>
          </a:bodyPr>
          <a:lstStyle/>
          <a:p>
            <a:pPr eaLnBrk="1" hangingPunct="1">
              <a:lnSpc>
                <a:spcPct val="112000"/>
              </a:lnSpc>
              <a:spcBef>
                <a:spcPts val="1800"/>
              </a:spcBef>
            </a:pPr>
            <a:r>
              <a:rPr lang="el-GR" sz="2400" dirty="0" smtClean="0"/>
              <a:t>Η γλώσσα μπορεί και κινείται ελευθέρα με τέτοιο τρόπο ώστε να σηκώνεται προς τα άνω, να φέρεται προ τα εμπρός, να επιπεδώνεται και να εφάπτεται  στους περιβάλλοντες ιστούς.</a:t>
            </a:r>
          </a:p>
          <a:p>
            <a:pPr eaLnBrk="1" hangingPunct="1">
              <a:lnSpc>
                <a:spcPct val="112000"/>
              </a:lnSpc>
              <a:spcBef>
                <a:spcPts val="1800"/>
              </a:spcBef>
            </a:pPr>
            <a:r>
              <a:rPr lang="el-GR" sz="2400" dirty="0" smtClean="0"/>
              <a:t>Η  αρμονική σύγκλειση των δοντιών και  σχέση των γνάθων κατευθύνει τον αέρα σωστά, βοηθά την γλώσσα να έρθει σε σωστή επαφή με τα άνω δόντια και φατνιακή απόφυση, και επιτρέπει  στα χείλη να έρθουν σε επαφή.</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6" name="Rectangle 2"/>
          <p:cNvSpPr>
            <a:spLocks noGrp="1" noChangeArrowheads="1"/>
          </p:cNvSpPr>
          <p:nvPr>
            <p:ph type="title"/>
          </p:nvPr>
        </p:nvSpPr>
        <p:spPr>
          <a:xfrm>
            <a:off x="467544" y="116632"/>
            <a:ext cx="8229600" cy="1080120"/>
          </a:xfrm>
        </p:spPr>
        <p:txBody>
          <a:bodyPr>
            <a:noAutofit/>
          </a:bodyPr>
          <a:lstStyle/>
          <a:p>
            <a:pPr eaLnBrk="1" hangingPunct="1"/>
            <a:r>
              <a:rPr lang="el-GR" b="1" dirty="0" smtClean="0">
                <a:solidFill>
                  <a:schemeClr val="tx2"/>
                </a:solidFill>
              </a:rPr>
              <a:t>Μηχανισμός της ομιλίας στη στοματική κοιλότητα </a:t>
            </a:r>
            <a:r>
              <a:rPr lang="el-GR" sz="3000" b="0" dirty="0">
                <a:solidFill>
                  <a:schemeClr val="tx2"/>
                </a:solidFill>
              </a:rPr>
              <a:t>2</a:t>
            </a:r>
            <a:r>
              <a:rPr lang="el-GR" sz="3000" b="0" dirty="0" smtClean="0">
                <a:solidFill>
                  <a:schemeClr val="tx2"/>
                </a:solidFill>
              </a:rPr>
              <a:t>/2</a:t>
            </a:r>
            <a:endParaRPr lang="en-US" sz="3000" b="0" dirty="0" smtClean="0">
              <a:solidFill>
                <a:schemeClr val="tx2"/>
              </a:solidFill>
            </a:endParaRPr>
          </a:p>
        </p:txBody>
      </p:sp>
    </p:spTree>
    <p:extLst>
      <p:ext uri="{BB962C8B-B14F-4D97-AF65-F5344CB8AC3E}">
        <p14:creationId xmlns:p14="http://schemas.microsoft.com/office/powerpoint/2010/main" val="3668882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116632"/>
            <a:ext cx="9144000" cy="908720"/>
          </a:xfrm>
        </p:spPr>
        <p:txBody>
          <a:bodyPr>
            <a:noAutofit/>
          </a:bodyPr>
          <a:lstStyle/>
          <a:p>
            <a:pPr eaLnBrk="1" hangingPunct="1"/>
            <a:r>
              <a:rPr lang="el-GR" b="1" dirty="0" smtClean="0">
                <a:solidFill>
                  <a:schemeClr val="tx2"/>
                </a:solidFill>
              </a:rPr>
              <a:t>Γλώσσο-υπερώιοι &amp; γλώσσο-φατνιακοί ήχοι</a:t>
            </a:r>
            <a:endParaRPr lang="en-US" b="1" dirty="0" smtClean="0">
              <a:solidFill>
                <a:schemeClr val="tx2"/>
              </a:solidFill>
            </a:endParaRPr>
          </a:p>
        </p:txBody>
      </p:sp>
      <p:sp>
        <p:nvSpPr>
          <p:cNvPr id="268291" name="Rectangle 3"/>
          <p:cNvSpPr>
            <a:spLocks noGrp="1" noChangeArrowheads="1"/>
          </p:cNvSpPr>
          <p:nvPr>
            <p:ph idx="1"/>
          </p:nvPr>
        </p:nvSpPr>
        <p:spPr/>
        <p:txBody>
          <a:bodyPr>
            <a:normAutofit/>
          </a:bodyPr>
          <a:lstStyle/>
          <a:p>
            <a:pPr eaLnBrk="1" hangingPunct="1">
              <a:lnSpc>
                <a:spcPct val="112000"/>
              </a:lnSpc>
              <a:buFont typeface="Wingdings" panose="05000000000000000000" pitchFamily="2" charset="2"/>
              <a:buChar char="ü"/>
            </a:pPr>
            <a:r>
              <a:rPr lang="el-GR" sz="2400" b="1" dirty="0" smtClean="0">
                <a:solidFill>
                  <a:srgbClr val="004A82"/>
                </a:solidFill>
              </a:rPr>
              <a:t>Ο ήχος </a:t>
            </a:r>
            <a:r>
              <a:rPr lang="en-GB" sz="2400" b="1" dirty="0" smtClean="0">
                <a:solidFill>
                  <a:srgbClr val="004A82"/>
                </a:solidFill>
              </a:rPr>
              <a:t>«S» </a:t>
            </a:r>
            <a:r>
              <a:rPr lang="el-GR" sz="2400" b="1" dirty="0" smtClean="0">
                <a:solidFill>
                  <a:srgbClr val="004A82"/>
                </a:solidFill>
              </a:rPr>
              <a:t>δημιουργείται από τον στροβιλισμό του αέρα στον στενό χώρο που καταλείπει η γλώσσα στην υπερώα και στους άνω τομείς.</a:t>
            </a:r>
            <a:endParaRPr lang="el-GR" sz="2400" dirty="0" smtClean="0">
              <a:solidFill>
                <a:schemeClr val="tx2"/>
              </a:solidFill>
            </a:endParaRPr>
          </a:p>
          <a:p>
            <a:pPr marL="609600" indent="-609600" eaLnBrk="1" hangingPunct="1">
              <a:lnSpc>
                <a:spcPct val="112000"/>
              </a:lnSpc>
              <a:buFont typeface="Wingdings" pitchFamily="2" charset="2"/>
              <a:buAutoNum type="arabicPeriod"/>
            </a:pPr>
            <a:r>
              <a:rPr lang="el-GR" sz="2400" dirty="0" smtClean="0"/>
              <a:t>Αν οι τομείς κατασκευαστούν ογκώδεις υπερώια, ή τοποθετηθούν υπερώια, το </a:t>
            </a:r>
            <a:r>
              <a:rPr lang="en-GB" sz="2400" dirty="0" smtClean="0"/>
              <a:t>S </a:t>
            </a:r>
            <a:r>
              <a:rPr lang="el-GR" sz="2400" dirty="0" smtClean="0"/>
              <a:t>μετατρέπεται σε Θ.</a:t>
            </a:r>
          </a:p>
          <a:p>
            <a:pPr marL="609600" indent="-609600" eaLnBrk="1" hangingPunct="1">
              <a:lnSpc>
                <a:spcPct val="112000"/>
              </a:lnSpc>
              <a:buFont typeface="Wingdings" pitchFamily="2" charset="2"/>
              <a:buAutoNum type="arabicPeriod"/>
            </a:pPr>
            <a:r>
              <a:rPr lang="el-GR" sz="2400" dirty="0" smtClean="0"/>
              <a:t>Αν κατασκευασθούν η τοποθετηθούν με μεγάλη χειλική απόκλιση τότε το </a:t>
            </a:r>
            <a:r>
              <a:rPr lang="en-GB" sz="2400" dirty="0" smtClean="0"/>
              <a:t>S</a:t>
            </a:r>
            <a:r>
              <a:rPr lang="el-GR" sz="2400" dirty="0" smtClean="0"/>
              <a:t> γίνεται περισσότερο συριστικό.</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47717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eaLnBrk="1" hangingPunct="1"/>
            <a:r>
              <a:rPr lang="el-GR" sz="3600" b="1" dirty="0" smtClean="0">
                <a:solidFill>
                  <a:schemeClr val="tx2"/>
                </a:solidFill>
              </a:rPr>
              <a:t>Χειλικοί ήχοι</a:t>
            </a:r>
            <a:endParaRPr lang="en-US" sz="3600" b="1" dirty="0" smtClean="0">
              <a:solidFill>
                <a:schemeClr val="tx2"/>
              </a:solidFill>
            </a:endParaRPr>
          </a:p>
        </p:txBody>
      </p:sp>
      <p:sp>
        <p:nvSpPr>
          <p:cNvPr id="271363" name="Rectangle 3"/>
          <p:cNvSpPr>
            <a:spLocks noGrp="1" noChangeArrowheads="1"/>
          </p:cNvSpPr>
          <p:nvPr>
            <p:ph idx="1"/>
          </p:nvPr>
        </p:nvSpPr>
        <p:spPr/>
        <p:txBody>
          <a:bodyPr>
            <a:normAutofit/>
          </a:bodyPr>
          <a:lstStyle/>
          <a:p>
            <a:pPr eaLnBrk="1" hangingPunct="1">
              <a:buFont typeface="Wingdings" panose="05000000000000000000" pitchFamily="2" charset="2"/>
              <a:buChar char="ü"/>
            </a:pPr>
            <a:r>
              <a:rPr lang="el-GR" sz="2400" b="1" dirty="0" smtClean="0">
                <a:solidFill>
                  <a:srgbClr val="004A82"/>
                </a:solidFill>
              </a:rPr>
              <a:t>Οι ήχοι</a:t>
            </a:r>
            <a:r>
              <a:rPr lang="en-GB" sz="2400" b="1" dirty="0" smtClean="0">
                <a:solidFill>
                  <a:srgbClr val="004A82"/>
                </a:solidFill>
              </a:rPr>
              <a:t> p &amp; b</a:t>
            </a:r>
            <a:r>
              <a:rPr lang="el-GR" sz="2400" b="1" dirty="0" smtClean="0">
                <a:solidFill>
                  <a:srgbClr val="004A82"/>
                </a:solidFill>
              </a:rPr>
              <a:t> παράγονται σαν πίεση του αέρα που εγκλωβίστηκε πίσω από τα χείλη</a:t>
            </a:r>
            <a:r>
              <a:rPr lang="en-GB" sz="2400" b="1" dirty="0" smtClean="0">
                <a:solidFill>
                  <a:srgbClr val="004A82"/>
                </a:solidFill>
              </a:rPr>
              <a:t> </a:t>
            </a:r>
            <a:r>
              <a:rPr lang="el-GR" sz="2400" b="1" dirty="0" smtClean="0">
                <a:solidFill>
                  <a:srgbClr val="004A82"/>
                </a:solidFill>
              </a:rPr>
              <a:t>και ελευθερώνεται τελικά.</a:t>
            </a:r>
          </a:p>
          <a:p>
            <a:pPr eaLnBrk="1" hangingPunct="1"/>
            <a:r>
              <a:rPr lang="el-GR" sz="2400" dirty="0" smtClean="0"/>
              <a:t>Η πρόσθια-οπίσθια θέση των πρόσθιων οδόντων και το πάχος της γλωσσικής επιφάνειας της οδοντοστοιχίας δημιουργεί προβλήματα σε αυτούς τους ήχους.</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678832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a:bodyPr>
          <a:lstStyle/>
          <a:p>
            <a:pPr eaLnBrk="1" hangingPunct="1"/>
            <a:r>
              <a:rPr lang="el-GR" b="1" dirty="0" smtClean="0">
                <a:solidFill>
                  <a:schemeClr val="tx2"/>
                </a:solidFill>
              </a:rPr>
              <a:t>Χειλεό-οδοντικοί ήχοι</a:t>
            </a:r>
            <a:endParaRPr lang="en-US" b="1" dirty="0" smtClean="0">
              <a:solidFill>
                <a:schemeClr val="tx2"/>
              </a:solidFill>
            </a:endParaRPr>
          </a:p>
        </p:txBody>
      </p:sp>
      <p:sp>
        <p:nvSpPr>
          <p:cNvPr id="274435" name="Rectangle 3"/>
          <p:cNvSpPr>
            <a:spLocks noGrp="1" noChangeArrowheads="1"/>
          </p:cNvSpPr>
          <p:nvPr>
            <p:ph idx="1"/>
          </p:nvPr>
        </p:nvSpPr>
        <p:spPr/>
        <p:txBody>
          <a:bodyPr>
            <a:normAutofit/>
          </a:bodyPr>
          <a:lstStyle/>
          <a:p>
            <a:pPr eaLnBrk="1" hangingPunct="1"/>
            <a:r>
              <a:rPr lang="el-GR" sz="2400" dirty="0" smtClean="0"/>
              <a:t>Οι ήχοι </a:t>
            </a:r>
            <a:r>
              <a:rPr lang="en-GB" sz="2400" b="1" dirty="0" smtClean="0">
                <a:solidFill>
                  <a:schemeClr val="tx2"/>
                </a:solidFill>
              </a:rPr>
              <a:t>f &amp; v</a:t>
            </a:r>
            <a:r>
              <a:rPr lang="en-GB" sz="2400" dirty="0" smtClean="0"/>
              <a:t>, </a:t>
            </a:r>
            <a:r>
              <a:rPr lang="el-GR" sz="2400" dirty="0" smtClean="0"/>
              <a:t>δημιουργούνται μεταξύ των άνω κεντρικών τομέων και του </a:t>
            </a:r>
            <a:r>
              <a:rPr lang="el-GR" sz="2400" dirty="0" err="1" smtClean="0"/>
              <a:t>χειλεό</a:t>
            </a:r>
            <a:r>
              <a:rPr lang="el-GR" sz="2400" dirty="0" smtClean="0"/>
              <a:t>-γλωσσικού κέντρου του οπίσθιου 1/3 του κάτω χείλους. </a:t>
            </a:r>
          </a:p>
          <a:p>
            <a:pPr eaLnBrk="1" hangingPunct="1"/>
            <a:r>
              <a:rPr lang="el-GR" sz="2400" dirty="0" smtClean="0"/>
              <a:t>Αν οι άνω τομείς σε μια προσθετική αποκατάσταση τοποθετηθούν πιο πάνω ή είναι πιο κοντοί, ο ήχος </a:t>
            </a:r>
            <a:r>
              <a:rPr lang="en-GB" sz="2400" b="1" dirty="0" smtClean="0">
                <a:solidFill>
                  <a:schemeClr val="tx2"/>
                </a:solidFill>
              </a:rPr>
              <a:t>v</a:t>
            </a:r>
            <a:r>
              <a:rPr lang="en-GB" sz="2400" b="1" dirty="0" smtClean="0">
                <a:solidFill>
                  <a:srgbClr val="FFFF66"/>
                </a:solidFill>
              </a:rPr>
              <a:t> </a:t>
            </a:r>
            <a:r>
              <a:rPr lang="el-GR" sz="2400" dirty="0" smtClean="0"/>
              <a:t>θα ακούγεται σαν </a:t>
            </a:r>
            <a:r>
              <a:rPr lang="en-GB" sz="2400" b="1" dirty="0" smtClean="0">
                <a:solidFill>
                  <a:schemeClr val="tx2"/>
                </a:solidFill>
              </a:rPr>
              <a:t>f</a:t>
            </a:r>
            <a:r>
              <a:rPr lang="el-GR" sz="2400" b="1" dirty="0" smtClean="0">
                <a:solidFill>
                  <a:schemeClr val="tx2"/>
                </a:solidFill>
              </a:rPr>
              <a:t> </a:t>
            </a:r>
            <a:r>
              <a:rPr lang="el-GR" sz="2400" b="1" dirty="0">
                <a:solidFill>
                  <a:schemeClr val="tx2"/>
                </a:solidFill>
              </a:rPr>
              <a:t>.</a:t>
            </a:r>
            <a:endParaRPr lang="el-GR" sz="2400" b="1" dirty="0" smtClean="0">
              <a:solidFill>
                <a:srgbClr val="FFFF66"/>
              </a:solidFill>
            </a:endParaRPr>
          </a:p>
          <a:p>
            <a:pPr eaLnBrk="1" hangingPunct="1"/>
            <a:r>
              <a:rPr lang="el-GR" sz="2400" dirty="0" smtClean="0"/>
              <a:t>Αν είναι πιο </a:t>
            </a:r>
            <a:r>
              <a:rPr lang="el-GR" sz="2400" dirty="0" err="1" smtClean="0"/>
              <a:t>μακρείς</a:t>
            </a:r>
            <a:r>
              <a:rPr lang="el-GR" sz="2400" dirty="0" smtClean="0"/>
              <a:t> ή τοποθετηθούν πολύ προς τα κάτω ο ήχος  </a:t>
            </a:r>
            <a:r>
              <a:rPr lang="en-GB" sz="2400" b="1" dirty="0" smtClean="0">
                <a:solidFill>
                  <a:schemeClr val="tx2"/>
                </a:solidFill>
              </a:rPr>
              <a:t>f</a:t>
            </a:r>
            <a:r>
              <a:rPr lang="el-GR" sz="2400" dirty="0" smtClean="0">
                <a:solidFill>
                  <a:schemeClr val="tx2"/>
                </a:solidFill>
              </a:rPr>
              <a:t> </a:t>
            </a:r>
            <a:r>
              <a:rPr lang="el-GR" sz="2400" dirty="0" smtClean="0"/>
              <a:t>θα ακούγεται σαν </a:t>
            </a:r>
            <a:r>
              <a:rPr lang="en-GB" sz="2400" b="1" dirty="0" smtClean="0">
                <a:solidFill>
                  <a:schemeClr val="tx2"/>
                </a:solidFill>
              </a:rPr>
              <a:t>v</a:t>
            </a:r>
            <a:r>
              <a:rPr lang="el-GR" sz="2400" b="1" dirty="0" smtClean="0">
                <a:solidFill>
                  <a:schemeClr val="tx2"/>
                </a:solidFill>
              </a:rPr>
              <a:t>.</a:t>
            </a:r>
            <a:endParaRPr lang="en-US" sz="2400" b="1" dirty="0" smtClean="0">
              <a:solidFill>
                <a:schemeClr val="tx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139387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p:cNvSpPr>
            <a:spLocks noGrp="1" noChangeArrowheads="1"/>
          </p:cNvSpPr>
          <p:nvPr>
            <p:ph type="title"/>
          </p:nvPr>
        </p:nvSpPr>
        <p:spPr>
          <a:xfrm>
            <a:off x="467544" y="116632"/>
            <a:ext cx="8229600" cy="1080120"/>
          </a:xfrm>
        </p:spPr>
        <p:txBody>
          <a:bodyPr rtlCol="0">
            <a:noAutofit/>
          </a:bodyPr>
          <a:lstStyle/>
          <a:p>
            <a:pPr eaLnBrk="1" fontAlgn="auto" hangingPunct="1">
              <a:spcAft>
                <a:spcPts val="0"/>
              </a:spcAft>
              <a:defRPr/>
            </a:pPr>
            <a:r>
              <a:rPr lang="el-GR" b="1" dirty="0" smtClean="0">
                <a:solidFill>
                  <a:schemeClr val="tx2"/>
                </a:solidFill>
              </a:rPr>
              <a:t>Προβλήματα ομιλίας κατά την κατασκευή  οδοντοστοιχιών</a:t>
            </a:r>
            <a:endParaRPr lang="en-US" b="1" dirty="0" smtClean="0">
              <a:solidFill>
                <a:schemeClr val="tx2"/>
              </a:solidFill>
            </a:endParaRPr>
          </a:p>
        </p:txBody>
      </p:sp>
      <p:sp>
        <p:nvSpPr>
          <p:cNvPr id="278531" name="Rectangle 2"/>
          <p:cNvSpPr>
            <a:spLocks noGrp="1" noChangeArrowheads="1"/>
          </p:cNvSpPr>
          <p:nvPr>
            <p:ph idx="1"/>
          </p:nvPr>
        </p:nvSpPr>
        <p:spPr>
          <a:xfrm>
            <a:off x="457200" y="1484784"/>
            <a:ext cx="8229600" cy="4968552"/>
          </a:xfrm>
          <a:solidFill>
            <a:schemeClr val="bg1"/>
          </a:solidFill>
          <a:ln>
            <a:noFill/>
          </a:ln>
        </p:spPr>
        <p:txBody>
          <a:bodyPr>
            <a:normAutofit/>
          </a:bodyPr>
          <a:lstStyle/>
          <a:p>
            <a:pPr eaLnBrk="1" hangingPunct="1">
              <a:lnSpc>
                <a:spcPct val="112000"/>
              </a:lnSpc>
            </a:pPr>
            <a:r>
              <a:rPr lang="el-GR" sz="2400" dirty="0" smtClean="0"/>
              <a:t>Μια οδοντοστοιχία με υπερβολικό πάχος στη πρόσθια περιοχή πίσω από τους τομείς δημιουργεί πρόβλημα στα οδοντικόφωνα κυρίως στο</a:t>
            </a:r>
            <a:r>
              <a:rPr lang="el-GR" sz="2400" dirty="0" smtClean="0">
                <a:solidFill>
                  <a:schemeClr val="accent1"/>
                </a:solidFill>
              </a:rPr>
              <a:t> </a:t>
            </a:r>
            <a:r>
              <a:rPr lang="el-GR" sz="2400" b="1" dirty="0" smtClean="0">
                <a:solidFill>
                  <a:schemeClr val="tx2"/>
                </a:solidFill>
              </a:rPr>
              <a:t>τ.</a:t>
            </a:r>
            <a:endParaRPr lang="el-GR" sz="2400" b="1" dirty="0" smtClean="0">
              <a:solidFill>
                <a:srgbClr val="CCFF33"/>
              </a:solidFill>
            </a:endParaRPr>
          </a:p>
          <a:p>
            <a:pPr eaLnBrk="1" hangingPunct="1">
              <a:lnSpc>
                <a:spcPct val="112000"/>
              </a:lnSpc>
            </a:pPr>
            <a:r>
              <a:rPr lang="el-GR" sz="2400" dirty="0" smtClean="0"/>
              <a:t>Ελαττωματικό </a:t>
            </a:r>
            <a:r>
              <a:rPr lang="el-GR" sz="2400" b="1" dirty="0" smtClean="0">
                <a:solidFill>
                  <a:schemeClr val="tx2"/>
                </a:solidFill>
              </a:rPr>
              <a:t>κ</a:t>
            </a:r>
            <a:r>
              <a:rPr lang="el-GR" sz="2400" dirty="0" smtClean="0"/>
              <a:t> πιθανόν να οφείλεται σε υπερεκτατική οδοντοστοιχία στο οπίσθιο μέρος.</a:t>
            </a:r>
          </a:p>
          <a:p>
            <a:pPr eaLnBrk="1" hangingPunct="1">
              <a:lnSpc>
                <a:spcPct val="112000"/>
              </a:lnSpc>
            </a:pPr>
            <a:r>
              <a:rPr lang="el-GR" sz="2400" dirty="0" smtClean="0"/>
              <a:t>Σε σύνθετα σύμφωνα όπως το </a:t>
            </a:r>
            <a:r>
              <a:rPr lang="el-GR" sz="2400" b="1" dirty="0" smtClean="0">
                <a:solidFill>
                  <a:schemeClr val="tx2"/>
                </a:solidFill>
              </a:rPr>
              <a:t>ξ</a:t>
            </a:r>
            <a:r>
              <a:rPr lang="el-GR" sz="2400" dirty="0" smtClean="0"/>
              <a:t>, αν το οδοντικό τόξο στην οπίσθια περιοχή γίνει αρκετά στενότερο τότε η γλώσσα παγιδεύεται και για να εκτελέσει  τη λειτουργία της σε αυτό το χώρο έρχεται μπροστά και προβάλλει </a:t>
            </a:r>
            <a:r>
              <a:rPr lang="el-GR" sz="2400" smtClean="0"/>
              <a:t>μεταξύ κάτω </a:t>
            </a:r>
            <a:r>
              <a:rPr lang="el-GR" sz="2400" dirty="0" smtClean="0"/>
              <a:t>και άνω τομέων και το </a:t>
            </a:r>
            <a:r>
              <a:rPr lang="el-GR" sz="2400" b="1" dirty="0" err="1" smtClean="0">
                <a:solidFill>
                  <a:schemeClr val="tx2"/>
                </a:solidFill>
              </a:rPr>
              <a:t>ξ(κσ</a:t>
            </a:r>
            <a:r>
              <a:rPr lang="el-GR" sz="2400" b="1" dirty="0" smtClean="0">
                <a:solidFill>
                  <a:schemeClr val="tx2"/>
                </a:solidFill>
              </a:rPr>
              <a:t>)</a:t>
            </a:r>
            <a:r>
              <a:rPr lang="el-GR" sz="2400" dirty="0" smtClean="0"/>
              <a:t> ακούγεται </a:t>
            </a:r>
            <a:r>
              <a:rPr lang="el-GR" sz="2400" b="1" dirty="0" smtClean="0">
                <a:solidFill>
                  <a:schemeClr val="tx2"/>
                </a:solidFill>
              </a:rPr>
              <a:t>κθ.</a:t>
            </a:r>
            <a:endParaRPr lang="en-US" sz="2400" b="1" dirty="0" smtClean="0">
              <a:solidFill>
                <a:schemeClr val="tx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680071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39740557"/>
              </p:ext>
            </p:extLst>
          </p:nvPr>
        </p:nvGraphicFramePr>
        <p:xfrm>
          <a:off x="398492" y="237256"/>
          <a:ext cx="8316912" cy="6288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702442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Παναγιώτα </a:t>
            </a:r>
            <a:r>
              <a:rPr lang="el-GR" sz="2000" dirty="0" err="1" smtClean="0"/>
              <a:t>Τσόλκα</a:t>
            </a:r>
            <a:r>
              <a:rPr lang="el-GR" sz="2000" dirty="0" smtClean="0"/>
              <a:t> 2014. </a:t>
            </a:r>
            <a:r>
              <a:rPr lang="el-GR" sz="2000" dirty="0"/>
              <a:t>Παναγιώτα </a:t>
            </a:r>
            <a:r>
              <a:rPr lang="el-GR" sz="2000" dirty="0" err="1"/>
              <a:t>Τσόλκα</a:t>
            </a:r>
            <a:r>
              <a:rPr lang="el-GR" sz="2000" dirty="0"/>
              <a:t>. </a:t>
            </a:r>
            <a:r>
              <a:rPr lang="el-GR" sz="2000" dirty="0" smtClean="0"/>
              <a:t>«</a:t>
            </a:r>
            <a:r>
              <a:rPr lang="el-GR" sz="2000" dirty="0"/>
              <a:t>Φυσιολογία Στοματογναθικού Συστήματος </a:t>
            </a:r>
            <a:r>
              <a:rPr lang="en-US" sz="2000" dirty="0"/>
              <a:t>- </a:t>
            </a:r>
            <a:r>
              <a:rPr lang="el-GR" sz="2000" dirty="0" err="1"/>
              <a:t>Συγκλεισιολογία</a:t>
            </a:r>
            <a:r>
              <a:rPr lang="el-GR" sz="2000" dirty="0" smtClean="0"/>
              <a:t>. Ενότητα 8</a:t>
            </a:r>
            <a:r>
              <a:rPr lang="en-US" sz="2000" dirty="0" smtClean="0"/>
              <a:t>:</a:t>
            </a:r>
            <a:r>
              <a:rPr lang="el-GR" sz="2000" dirty="0"/>
              <a:t> Κύριες λειτουργίες Στοματογναθικού </a:t>
            </a:r>
            <a:r>
              <a:rPr lang="el-GR" sz="2000" dirty="0" smtClean="0"/>
              <a:t>Συστήματος».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45915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chor="ctr">
            <a:normAutofit/>
          </a:bodyPr>
          <a:lstStyle/>
          <a:p>
            <a:pPr eaLnBrk="1" hangingPunct="1"/>
            <a:r>
              <a:rPr lang="el-GR" dirty="0" smtClean="0">
                <a:solidFill>
                  <a:schemeClr val="tx2"/>
                </a:solidFill>
              </a:rPr>
              <a:t>Μηχανική λειτουργία της μάσησης </a:t>
            </a:r>
            <a:r>
              <a:rPr lang="el-GR" sz="3000" b="0" dirty="0" smtClean="0">
                <a:solidFill>
                  <a:schemeClr val="tx2"/>
                </a:solidFill>
              </a:rPr>
              <a:t>1/3</a:t>
            </a:r>
            <a:endParaRPr lang="en-US" sz="3000" b="0" dirty="0" smtClean="0">
              <a:solidFill>
                <a:schemeClr val="tx2"/>
              </a:solidFill>
            </a:endParaRPr>
          </a:p>
        </p:txBody>
      </p:sp>
      <p:sp>
        <p:nvSpPr>
          <p:cNvPr id="177155" name="Rectangle 3"/>
          <p:cNvSpPr>
            <a:spLocks noGrp="1" noChangeArrowheads="1"/>
          </p:cNvSpPr>
          <p:nvPr>
            <p:ph idx="1"/>
          </p:nvPr>
        </p:nvSpPr>
        <p:spPr>
          <a:xfrm>
            <a:off x="457200" y="1268760"/>
            <a:ext cx="8363272" cy="5184576"/>
          </a:xfrm>
        </p:spPr>
        <p:txBody>
          <a:bodyPr>
            <a:noAutofit/>
          </a:bodyPr>
          <a:lstStyle/>
          <a:p>
            <a:pPr marL="609600" indent="-609600" eaLnBrk="1" hangingPunct="1">
              <a:spcBef>
                <a:spcPts val="1200"/>
              </a:spcBef>
              <a:spcAft>
                <a:spcPts val="600"/>
              </a:spcAft>
              <a:buNone/>
            </a:pPr>
            <a:r>
              <a:rPr lang="el-GR" b="1" dirty="0" smtClean="0">
                <a:solidFill>
                  <a:srgbClr val="004A82"/>
                </a:solidFill>
              </a:rPr>
              <a:t>Στάδια της μάσησης</a:t>
            </a:r>
          </a:p>
          <a:p>
            <a:pPr>
              <a:spcAft>
                <a:spcPts val="600"/>
              </a:spcAft>
              <a:buClr>
                <a:schemeClr val="tx2"/>
              </a:buClr>
            </a:pPr>
            <a:r>
              <a:rPr lang="el-GR" dirty="0" smtClean="0"/>
              <a:t>Εισαγωγή της τροφής στο στόμα με κινήσεις κατάσπαση και ανάσπασης κάτω γνάθου.</a:t>
            </a:r>
          </a:p>
          <a:p>
            <a:pPr>
              <a:spcAft>
                <a:spcPts val="600"/>
              </a:spcAft>
              <a:buClr>
                <a:schemeClr val="tx2"/>
              </a:buClr>
            </a:pPr>
            <a:r>
              <a:rPr lang="el-GR" dirty="0" smtClean="0"/>
              <a:t>Διάτμηση της τροφής σε μεγάλα κομμάτια με κινήσεις κατάσπασης - ανάσπασης της κάτω γνάθου.</a:t>
            </a:r>
          </a:p>
          <a:p>
            <a:pPr>
              <a:spcAft>
                <a:spcPts val="600"/>
              </a:spcAft>
              <a:buClr>
                <a:schemeClr val="tx2"/>
              </a:buClr>
            </a:pPr>
            <a:r>
              <a:rPr lang="el-GR" dirty="0" smtClean="0"/>
              <a:t>Σύνθλιψη της τροφής με κινήσεις κατάσπαση-ανάσπαση, προολίσθηση, πλαγιολίσθηση.</a:t>
            </a:r>
          </a:p>
          <a:p>
            <a:pPr>
              <a:spcAft>
                <a:spcPts val="600"/>
              </a:spcAft>
              <a:buClr>
                <a:schemeClr val="tx2"/>
              </a:buClr>
            </a:pPr>
            <a:r>
              <a:rPr lang="el-GR" dirty="0" smtClean="0"/>
              <a:t>Λειοτρίβηση όπου το μέγεθος των τεμαχίων της τροφής έχει μειωθεί πολύ. Αρχίζουν να υπάρχουν επαφές δοντιών. Οι κινήσεις της κάτω γνάθου γίνονται πλαγιοκυκλικές για την μετατροπή της τροφής σε βλωμό.</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0765229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063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chor="ctr">
            <a:normAutofit/>
          </a:bodyPr>
          <a:lstStyle/>
          <a:p>
            <a:r>
              <a:rPr lang="el-GR" dirty="0">
                <a:solidFill>
                  <a:srgbClr val="1F497D"/>
                </a:solidFill>
              </a:rPr>
              <a:t>Μηχανική λειτουργία της μάσησης </a:t>
            </a:r>
            <a:r>
              <a:rPr lang="el-GR" sz="3000" b="0" dirty="0" smtClean="0">
                <a:solidFill>
                  <a:srgbClr val="1F497D"/>
                </a:solidFill>
              </a:rPr>
              <a:t>2/3</a:t>
            </a:r>
            <a:endParaRPr lang="en-US" dirty="0" smtClean="0">
              <a:solidFill>
                <a:schemeClr val="tx2"/>
              </a:solidFill>
            </a:endParaRPr>
          </a:p>
        </p:txBody>
      </p:sp>
      <p:sp>
        <p:nvSpPr>
          <p:cNvPr id="178179" name="Rectangle 3"/>
          <p:cNvSpPr>
            <a:spLocks noGrp="1" noChangeArrowheads="1"/>
          </p:cNvSpPr>
          <p:nvPr>
            <p:ph idx="1"/>
          </p:nvPr>
        </p:nvSpPr>
        <p:spPr/>
        <p:txBody>
          <a:bodyPr>
            <a:normAutofit/>
          </a:bodyPr>
          <a:lstStyle/>
          <a:p>
            <a:pPr eaLnBrk="1" hangingPunct="1">
              <a:lnSpc>
                <a:spcPct val="112000"/>
              </a:lnSpc>
              <a:spcBef>
                <a:spcPts val="1800"/>
              </a:spcBef>
            </a:pPr>
            <a:r>
              <a:rPr lang="el-GR" sz="2400" dirty="0" smtClean="0"/>
              <a:t>Η κατάτμηση επιτυγχάνεται με τα σημεία των δοντιών που προεξέχουν κατά τη ολίσθηση τους στις κοίλες επιφάνειες των ανταγωνιστών όπως επίσης και κατά την επαφή τους σε διάφορα σημεία των μασητικων επιφανειών.</a:t>
            </a:r>
          </a:p>
          <a:p>
            <a:pPr eaLnBrk="1" hangingPunct="1">
              <a:lnSpc>
                <a:spcPct val="112000"/>
              </a:lnSpc>
              <a:spcBef>
                <a:spcPts val="1800"/>
              </a:spcBef>
            </a:pPr>
            <a:r>
              <a:rPr lang="el-GR" sz="2400" dirty="0" smtClean="0"/>
              <a:t>Λειοτρίβηση επιτυγχάνεται όταν τα φύματα των δοντιών πλησιάζουν στη μέγιστη συγγόμφωση προστριβόμενα στις ανάλογες επικλινείς επιφάνειες των ανταγωνιστών.</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24597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chor="ctr">
            <a:normAutofit/>
          </a:bodyPr>
          <a:lstStyle/>
          <a:p>
            <a:r>
              <a:rPr lang="el-GR" dirty="0">
                <a:solidFill>
                  <a:srgbClr val="1F497D"/>
                </a:solidFill>
              </a:rPr>
              <a:t>Μηχανική λειτουργία της μάσησης </a:t>
            </a:r>
            <a:r>
              <a:rPr lang="el-GR" sz="3000" b="0" dirty="0" smtClean="0">
                <a:solidFill>
                  <a:srgbClr val="1F497D"/>
                </a:solidFill>
              </a:rPr>
              <a:t>3/3</a:t>
            </a:r>
            <a:endParaRPr lang="en-US" dirty="0" smtClean="0">
              <a:solidFill>
                <a:schemeClr val="tx2"/>
              </a:solidFill>
            </a:endParaRPr>
          </a:p>
        </p:txBody>
      </p:sp>
      <p:sp>
        <p:nvSpPr>
          <p:cNvPr id="179203" name="Rectangle 3"/>
          <p:cNvSpPr>
            <a:spLocks noGrp="1" noChangeArrowheads="1"/>
          </p:cNvSpPr>
          <p:nvPr>
            <p:ph idx="1"/>
          </p:nvPr>
        </p:nvSpPr>
        <p:spPr/>
        <p:txBody>
          <a:bodyPr>
            <a:normAutofit/>
          </a:bodyPr>
          <a:lstStyle/>
          <a:p>
            <a:pPr eaLnBrk="1" hangingPunct="1">
              <a:lnSpc>
                <a:spcPct val="112000"/>
              </a:lnSpc>
            </a:pPr>
            <a:r>
              <a:rPr lang="el-GR" sz="2400" dirty="0" smtClean="0"/>
              <a:t>Κάθε κίνηση της κάτω γνάθου αποτελεί ένα μασητικό κύκλο. Για την επίτευξη της μάσησης και της δημιουργίας βλωμού μέχρι το τέλος της </a:t>
            </a:r>
            <a:r>
              <a:rPr lang="el-GR" sz="2400" dirty="0" err="1" smtClean="0"/>
              <a:t>λειοτρίβησης</a:t>
            </a:r>
            <a:r>
              <a:rPr lang="el-GR" sz="2400" dirty="0" smtClean="0"/>
              <a:t> απαιτούνται 60±10 κύκλοι.</a:t>
            </a:r>
          </a:p>
          <a:p>
            <a:pPr eaLnBrk="1" hangingPunct="1">
              <a:lnSpc>
                <a:spcPct val="112000"/>
              </a:lnSpc>
            </a:pPr>
            <a:r>
              <a:rPr lang="el-GR" sz="2400" dirty="0" smtClean="0"/>
              <a:t>Ο αριθμός των μασητικών κύκλων, η συχνότητα τους, η ένταση της μασητικής δύναμης εξαρτάται από το άτομο και τη ψυχοδιανοητική του κατάσταση και το είδος της τροφής.</a:t>
            </a:r>
          </a:p>
          <a:p>
            <a:pPr eaLnBrk="1" hangingPunct="1">
              <a:lnSpc>
                <a:spcPct val="112000"/>
              </a:lnSpc>
            </a:pPr>
            <a:r>
              <a:rPr lang="el-GR" sz="2400" dirty="0" smtClean="0"/>
              <a:t>Η μάσηση είναι εξατομικευμένο χαρακτηριστικό κάθε ατόμου.</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18385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080120"/>
          </a:xfrm>
        </p:spPr>
        <p:txBody>
          <a:bodyPr>
            <a:noAutofit/>
          </a:bodyPr>
          <a:lstStyle/>
          <a:p>
            <a:r>
              <a:rPr lang="el-GR" dirty="0">
                <a:solidFill>
                  <a:srgbClr val="1F497D"/>
                </a:solidFill>
              </a:rPr>
              <a:t>Λειτουργία της μάσησης</a:t>
            </a:r>
            <a:r>
              <a:rPr lang="en-US" dirty="0">
                <a:solidFill>
                  <a:srgbClr val="1F497D"/>
                </a:solidFill>
              </a:rPr>
              <a:t/>
            </a:r>
            <a:br>
              <a:rPr lang="en-US" dirty="0">
                <a:solidFill>
                  <a:srgbClr val="1F497D"/>
                </a:solidFill>
              </a:rPr>
            </a:br>
            <a:r>
              <a:rPr lang="el-GR" sz="3000" b="0" dirty="0" smtClean="0">
                <a:solidFill>
                  <a:schemeClr val="tx2"/>
                </a:solidFill>
              </a:rPr>
              <a:t>Μασητικός κύκλος</a:t>
            </a:r>
            <a:endParaRPr lang="el-GR" sz="3000" b="0" dirty="0">
              <a:solidFill>
                <a:schemeClr val="tx2"/>
              </a:solidFill>
            </a:endParaRPr>
          </a:p>
        </p:txBody>
      </p:sp>
      <p:sp>
        <p:nvSpPr>
          <p:cNvPr id="6" name="Content Placeholder 5"/>
          <p:cNvSpPr>
            <a:spLocks noGrp="1"/>
          </p:cNvSpPr>
          <p:nvPr>
            <p:ph idx="1"/>
          </p:nvPr>
        </p:nvSpPr>
        <p:spPr>
          <a:xfrm>
            <a:off x="5292080" y="1484784"/>
            <a:ext cx="3851920" cy="5016050"/>
          </a:xfrm>
        </p:spPr>
        <p:txBody>
          <a:bodyPr>
            <a:noAutofit/>
          </a:bodyPr>
          <a:lstStyle/>
          <a:p>
            <a:pPr>
              <a:buNone/>
            </a:pPr>
            <a:r>
              <a:rPr lang="el-GR" dirty="0" smtClean="0"/>
              <a:t>	Κάθε μασητικός κύκλος περιλαμβάνει τρεις φάσεις</a:t>
            </a:r>
            <a:r>
              <a:rPr lang="en-GB" dirty="0" smtClean="0"/>
              <a:t>:</a:t>
            </a:r>
            <a:endParaRPr lang="el-GR" dirty="0" smtClean="0"/>
          </a:p>
          <a:p>
            <a:r>
              <a:rPr lang="el-GR" b="1" dirty="0" smtClean="0"/>
              <a:t>α</a:t>
            </a:r>
            <a:r>
              <a:rPr lang="el-GR" b="1" baseline="30000" dirty="0" smtClean="0"/>
              <a:t>η</a:t>
            </a:r>
            <a:r>
              <a:rPr lang="el-GR" b="1" dirty="0" smtClean="0"/>
              <a:t> . </a:t>
            </a:r>
            <a:r>
              <a:rPr lang="el-GR" dirty="0" smtClean="0"/>
              <a:t>Άνοιγμα στόματος κατά την διάρκεια της όποιας η κάτω γνάθος </a:t>
            </a:r>
            <a:r>
              <a:rPr lang="el-GR" dirty="0" err="1" smtClean="0"/>
              <a:t>κατασπάται</a:t>
            </a:r>
            <a:r>
              <a:rPr lang="el-GR" dirty="0" smtClean="0"/>
              <a:t>.</a:t>
            </a:r>
          </a:p>
          <a:p>
            <a:r>
              <a:rPr lang="el-GR" b="1" dirty="0" err="1" smtClean="0"/>
              <a:t>β</a:t>
            </a:r>
            <a:r>
              <a:rPr lang="el-GR" b="1" baseline="30000" dirty="0" err="1" smtClean="0"/>
              <a:t>η</a:t>
            </a:r>
            <a:r>
              <a:rPr lang="el-GR" b="1" dirty="0" smtClean="0"/>
              <a:t>. </a:t>
            </a:r>
            <a:r>
              <a:rPr lang="el-GR" dirty="0" smtClean="0"/>
              <a:t>Κλείσιμο στόματος , η κάτω γνάθος ανασπάται.</a:t>
            </a:r>
          </a:p>
          <a:p>
            <a:r>
              <a:rPr lang="el-GR" b="1" dirty="0" smtClean="0"/>
              <a:t>γ</a:t>
            </a:r>
            <a:r>
              <a:rPr lang="el-GR" b="1" baseline="30000" dirty="0" smtClean="0"/>
              <a:t>η</a:t>
            </a:r>
            <a:r>
              <a:rPr lang="el-GR" b="1" dirty="0" smtClean="0"/>
              <a:t>.  </a:t>
            </a:r>
            <a:r>
              <a:rPr lang="el-GR" dirty="0" smtClean="0"/>
              <a:t>Τη φάση σύγκλεισης (οδοντική φάση) κατά την οποία τα δόντια έρχονται σε επαφή.</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grpSp>
        <p:nvGrpSpPr>
          <p:cNvPr id="65" name="Group 64"/>
          <p:cNvGrpSpPr/>
          <p:nvPr/>
        </p:nvGrpSpPr>
        <p:grpSpPr>
          <a:xfrm>
            <a:off x="71406" y="1839968"/>
            <a:ext cx="5020101" cy="4788259"/>
            <a:chOff x="194841" y="1839968"/>
            <a:chExt cx="5020101" cy="4788259"/>
          </a:xfrm>
        </p:grpSpPr>
        <p:sp>
          <p:nvSpPr>
            <p:cNvPr id="9" name="Freeform 8"/>
            <p:cNvSpPr/>
            <p:nvPr/>
          </p:nvSpPr>
          <p:spPr>
            <a:xfrm>
              <a:off x="194841" y="1864989"/>
              <a:ext cx="5020101" cy="4546979"/>
            </a:xfrm>
            <a:custGeom>
              <a:avLst/>
              <a:gdLst>
                <a:gd name="connsiteX0" fmla="*/ 493594 w 5020101"/>
                <a:gd name="connsiteY0" fmla="*/ 59141 h 4546979"/>
                <a:gd name="connsiteX1" fmla="*/ 698310 w 5020101"/>
                <a:gd name="connsiteY1" fmla="*/ 31845 h 4546979"/>
                <a:gd name="connsiteX2" fmla="*/ 998561 w 5020101"/>
                <a:gd name="connsiteY2" fmla="*/ 222914 h 4546979"/>
                <a:gd name="connsiteX3" fmla="*/ 1025856 w 5020101"/>
                <a:gd name="connsiteY3" fmla="*/ 373039 h 4546979"/>
                <a:gd name="connsiteX4" fmla="*/ 916674 w 5020101"/>
                <a:gd name="connsiteY4" fmla="*/ 577756 h 4546979"/>
                <a:gd name="connsiteX5" fmla="*/ 780197 w 5020101"/>
                <a:gd name="connsiteY5" fmla="*/ 700585 h 4546979"/>
                <a:gd name="connsiteX6" fmla="*/ 725606 w 5020101"/>
                <a:gd name="connsiteY6" fmla="*/ 782472 h 4546979"/>
                <a:gd name="connsiteX7" fmla="*/ 834788 w 5020101"/>
                <a:gd name="connsiteY7" fmla="*/ 1273791 h 4546979"/>
                <a:gd name="connsiteX8" fmla="*/ 1039504 w 5020101"/>
                <a:gd name="connsiteY8" fmla="*/ 1765111 h 4546979"/>
                <a:gd name="connsiteX9" fmla="*/ 1025856 w 5020101"/>
                <a:gd name="connsiteY9" fmla="*/ 1792406 h 4546979"/>
                <a:gd name="connsiteX10" fmla="*/ 984913 w 5020101"/>
                <a:gd name="connsiteY10" fmla="*/ 1983475 h 4546979"/>
                <a:gd name="connsiteX11" fmla="*/ 998561 w 5020101"/>
                <a:gd name="connsiteY11" fmla="*/ 2201839 h 4546979"/>
                <a:gd name="connsiteX12" fmla="*/ 1039504 w 5020101"/>
                <a:gd name="connsiteY12" fmla="*/ 2242782 h 4546979"/>
                <a:gd name="connsiteX13" fmla="*/ 1107743 w 5020101"/>
                <a:gd name="connsiteY13" fmla="*/ 2338317 h 4546979"/>
                <a:gd name="connsiteX14" fmla="*/ 1230573 w 5020101"/>
                <a:gd name="connsiteY14" fmla="*/ 2461147 h 4546979"/>
                <a:gd name="connsiteX15" fmla="*/ 1312459 w 5020101"/>
                <a:gd name="connsiteY15" fmla="*/ 2529385 h 4546979"/>
                <a:gd name="connsiteX16" fmla="*/ 1407994 w 5020101"/>
                <a:gd name="connsiteY16" fmla="*/ 2679511 h 4546979"/>
                <a:gd name="connsiteX17" fmla="*/ 1530824 w 5020101"/>
                <a:gd name="connsiteY17" fmla="*/ 2775045 h 4546979"/>
                <a:gd name="connsiteX18" fmla="*/ 1599062 w 5020101"/>
                <a:gd name="connsiteY18" fmla="*/ 2788693 h 4546979"/>
                <a:gd name="connsiteX19" fmla="*/ 1667301 w 5020101"/>
                <a:gd name="connsiteY19" fmla="*/ 2911523 h 4546979"/>
                <a:gd name="connsiteX20" fmla="*/ 1858370 w 5020101"/>
                <a:gd name="connsiteY20" fmla="*/ 2747750 h 4546979"/>
                <a:gd name="connsiteX21" fmla="*/ 1858370 w 5020101"/>
                <a:gd name="connsiteY21" fmla="*/ 2775045 h 4546979"/>
                <a:gd name="connsiteX22" fmla="*/ 1940256 w 5020101"/>
                <a:gd name="connsiteY22" fmla="*/ 2897875 h 4546979"/>
                <a:gd name="connsiteX23" fmla="*/ 2076734 w 5020101"/>
                <a:gd name="connsiteY23" fmla="*/ 2952466 h 4546979"/>
                <a:gd name="connsiteX24" fmla="*/ 2158621 w 5020101"/>
                <a:gd name="connsiteY24" fmla="*/ 2856932 h 4546979"/>
                <a:gd name="connsiteX25" fmla="*/ 2158621 w 5020101"/>
                <a:gd name="connsiteY25" fmla="*/ 2788693 h 4546979"/>
                <a:gd name="connsiteX26" fmla="*/ 2213212 w 5020101"/>
                <a:gd name="connsiteY26" fmla="*/ 2952466 h 4546979"/>
                <a:gd name="connsiteX27" fmla="*/ 2322394 w 5020101"/>
                <a:gd name="connsiteY27" fmla="*/ 2993409 h 4546979"/>
                <a:gd name="connsiteX28" fmla="*/ 2431576 w 5020101"/>
                <a:gd name="connsiteY28" fmla="*/ 2938818 h 4546979"/>
                <a:gd name="connsiteX29" fmla="*/ 2486167 w 5020101"/>
                <a:gd name="connsiteY29" fmla="*/ 2788693 h 4546979"/>
                <a:gd name="connsiteX30" fmla="*/ 2499815 w 5020101"/>
                <a:gd name="connsiteY30" fmla="*/ 2788693 h 4546979"/>
                <a:gd name="connsiteX31" fmla="*/ 2581701 w 5020101"/>
                <a:gd name="connsiteY31" fmla="*/ 2979761 h 4546979"/>
                <a:gd name="connsiteX32" fmla="*/ 2677235 w 5020101"/>
                <a:gd name="connsiteY32" fmla="*/ 3020705 h 4546979"/>
                <a:gd name="connsiteX33" fmla="*/ 2786418 w 5020101"/>
                <a:gd name="connsiteY33" fmla="*/ 2966114 h 4546979"/>
                <a:gd name="connsiteX34" fmla="*/ 2813713 w 5020101"/>
                <a:gd name="connsiteY34" fmla="*/ 2775045 h 4546979"/>
                <a:gd name="connsiteX35" fmla="*/ 2936543 w 5020101"/>
                <a:gd name="connsiteY35" fmla="*/ 2966114 h 4546979"/>
                <a:gd name="connsiteX36" fmla="*/ 3100316 w 5020101"/>
                <a:gd name="connsiteY36" fmla="*/ 2952466 h 4546979"/>
                <a:gd name="connsiteX37" fmla="*/ 3141259 w 5020101"/>
                <a:gd name="connsiteY37" fmla="*/ 2747750 h 4546979"/>
                <a:gd name="connsiteX38" fmla="*/ 3154907 w 5020101"/>
                <a:gd name="connsiteY38" fmla="*/ 2747750 h 4546979"/>
                <a:gd name="connsiteX39" fmla="*/ 3223146 w 5020101"/>
                <a:gd name="connsiteY39" fmla="*/ 2952466 h 4546979"/>
                <a:gd name="connsiteX40" fmla="*/ 3414215 w 5020101"/>
                <a:gd name="connsiteY40" fmla="*/ 2815988 h 4546979"/>
                <a:gd name="connsiteX41" fmla="*/ 3455158 w 5020101"/>
                <a:gd name="connsiteY41" fmla="*/ 2693158 h 4546979"/>
                <a:gd name="connsiteX42" fmla="*/ 3496101 w 5020101"/>
                <a:gd name="connsiteY42" fmla="*/ 2761397 h 4546979"/>
                <a:gd name="connsiteX43" fmla="*/ 3646227 w 5020101"/>
                <a:gd name="connsiteY43" fmla="*/ 2638567 h 4546979"/>
                <a:gd name="connsiteX44" fmla="*/ 3755409 w 5020101"/>
                <a:gd name="connsiteY44" fmla="*/ 2420203 h 4546979"/>
                <a:gd name="connsiteX45" fmla="*/ 3755409 w 5020101"/>
                <a:gd name="connsiteY45" fmla="*/ 2365612 h 4546979"/>
                <a:gd name="connsiteX46" fmla="*/ 3891886 w 5020101"/>
                <a:gd name="connsiteY46" fmla="*/ 2338317 h 4546979"/>
                <a:gd name="connsiteX47" fmla="*/ 4014716 w 5020101"/>
                <a:gd name="connsiteY47" fmla="*/ 2215487 h 4546979"/>
                <a:gd name="connsiteX48" fmla="*/ 4042012 w 5020101"/>
                <a:gd name="connsiteY48" fmla="*/ 2092657 h 4546979"/>
                <a:gd name="connsiteX49" fmla="*/ 4042012 w 5020101"/>
                <a:gd name="connsiteY49" fmla="*/ 1887941 h 4546979"/>
                <a:gd name="connsiteX50" fmla="*/ 3973773 w 5020101"/>
                <a:gd name="connsiteY50" fmla="*/ 1751463 h 4546979"/>
                <a:gd name="connsiteX51" fmla="*/ 3946477 w 5020101"/>
                <a:gd name="connsiteY51" fmla="*/ 1751463 h 4546979"/>
                <a:gd name="connsiteX52" fmla="*/ 4096603 w 5020101"/>
                <a:gd name="connsiteY52" fmla="*/ 1478508 h 4546979"/>
                <a:gd name="connsiteX53" fmla="*/ 4192137 w 5020101"/>
                <a:gd name="connsiteY53" fmla="*/ 1246496 h 4546979"/>
                <a:gd name="connsiteX54" fmla="*/ 4287671 w 5020101"/>
                <a:gd name="connsiteY54" fmla="*/ 918950 h 4546979"/>
                <a:gd name="connsiteX55" fmla="*/ 4301319 w 5020101"/>
                <a:gd name="connsiteY55" fmla="*/ 755176 h 4546979"/>
                <a:gd name="connsiteX56" fmla="*/ 4096603 w 5020101"/>
                <a:gd name="connsiteY56" fmla="*/ 536812 h 4546979"/>
                <a:gd name="connsiteX57" fmla="*/ 3987421 w 5020101"/>
                <a:gd name="connsiteY57" fmla="*/ 332096 h 4546979"/>
                <a:gd name="connsiteX58" fmla="*/ 4028364 w 5020101"/>
                <a:gd name="connsiteY58" fmla="*/ 222914 h 4546979"/>
                <a:gd name="connsiteX59" fmla="*/ 4260376 w 5020101"/>
                <a:gd name="connsiteY59" fmla="*/ 31845 h 4546979"/>
                <a:gd name="connsiteX60" fmla="*/ 4506035 w 5020101"/>
                <a:gd name="connsiteY60" fmla="*/ 31845 h 4546979"/>
                <a:gd name="connsiteX61" fmla="*/ 4765343 w 5020101"/>
                <a:gd name="connsiteY61" fmla="*/ 72788 h 4546979"/>
                <a:gd name="connsiteX62" fmla="*/ 4997355 w 5020101"/>
                <a:gd name="connsiteY62" fmla="*/ 304800 h 4546979"/>
                <a:gd name="connsiteX63" fmla="*/ 4901821 w 5020101"/>
                <a:gd name="connsiteY63" fmla="*/ 509517 h 4546979"/>
                <a:gd name="connsiteX64" fmla="*/ 4888173 w 5020101"/>
                <a:gd name="connsiteY64" fmla="*/ 468573 h 4546979"/>
                <a:gd name="connsiteX65" fmla="*/ 4765343 w 5020101"/>
                <a:gd name="connsiteY65" fmla="*/ 796120 h 4546979"/>
                <a:gd name="connsiteX66" fmla="*/ 4642513 w 5020101"/>
                <a:gd name="connsiteY66" fmla="*/ 1328382 h 4546979"/>
                <a:gd name="connsiteX67" fmla="*/ 4533331 w 5020101"/>
                <a:gd name="connsiteY67" fmla="*/ 1860645 h 4546979"/>
                <a:gd name="connsiteX68" fmla="*/ 4546979 w 5020101"/>
                <a:gd name="connsiteY68" fmla="*/ 2515738 h 4546979"/>
                <a:gd name="connsiteX69" fmla="*/ 4587922 w 5020101"/>
                <a:gd name="connsiteY69" fmla="*/ 2829636 h 4546979"/>
                <a:gd name="connsiteX70" fmla="*/ 4396853 w 5020101"/>
                <a:gd name="connsiteY70" fmla="*/ 3116239 h 4546979"/>
                <a:gd name="connsiteX71" fmla="*/ 4123898 w 5020101"/>
                <a:gd name="connsiteY71" fmla="*/ 3471081 h 4546979"/>
                <a:gd name="connsiteX72" fmla="*/ 3973773 w 5020101"/>
                <a:gd name="connsiteY72" fmla="*/ 3621206 h 4546979"/>
                <a:gd name="connsiteX73" fmla="*/ 3878238 w 5020101"/>
                <a:gd name="connsiteY73" fmla="*/ 3689445 h 4546979"/>
                <a:gd name="connsiteX74" fmla="*/ 3577988 w 5020101"/>
                <a:gd name="connsiteY74" fmla="*/ 4016991 h 4546979"/>
                <a:gd name="connsiteX75" fmla="*/ 3318680 w 5020101"/>
                <a:gd name="connsiteY75" fmla="*/ 4276299 h 4546979"/>
                <a:gd name="connsiteX76" fmla="*/ 3141259 w 5020101"/>
                <a:gd name="connsiteY76" fmla="*/ 4440072 h 4546979"/>
                <a:gd name="connsiteX77" fmla="*/ 2950191 w 5020101"/>
                <a:gd name="connsiteY77" fmla="*/ 4521958 h 4546979"/>
                <a:gd name="connsiteX78" fmla="*/ 2636292 w 5020101"/>
                <a:gd name="connsiteY78" fmla="*/ 4508311 h 4546979"/>
                <a:gd name="connsiteX79" fmla="*/ 2322394 w 5020101"/>
                <a:gd name="connsiteY79" fmla="*/ 4521958 h 4546979"/>
                <a:gd name="connsiteX80" fmla="*/ 2172268 w 5020101"/>
                <a:gd name="connsiteY80" fmla="*/ 4535606 h 4546979"/>
                <a:gd name="connsiteX81" fmla="*/ 1940256 w 5020101"/>
                <a:gd name="connsiteY81" fmla="*/ 4453720 h 4546979"/>
                <a:gd name="connsiteX82" fmla="*/ 1680949 w 5020101"/>
                <a:gd name="connsiteY82" fmla="*/ 4262651 h 4546979"/>
                <a:gd name="connsiteX83" fmla="*/ 1230573 w 5020101"/>
                <a:gd name="connsiteY83" fmla="*/ 3798627 h 4546979"/>
                <a:gd name="connsiteX84" fmla="*/ 943970 w 5020101"/>
                <a:gd name="connsiteY84" fmla="*/ 3552967 h 4546979"/>
                <a:gd name="connsiteX85" fmla="*/ 616424 w 5020101"/>
                <a:gd name="connsiteY85" fmla="*/ 3143535 h 4546979"/>
                <a:gd name="connsiteX86" fmla="*/ 452650 w 5020101"/>
                <a:gd name="connsiteY86" fmla="*/ 2897875 h 4546979"/>
                <a:gd name="connsiteX87" fmla="*/ 452650 w 5020101"/>
                <a:gd name="connsiteY87" fmla="*/ 2488442 h 4546979"/>
                <a:gd name="connsiteX88" fmla="*/ 479946 w 5020101"/>
                <a:gd name="connsiteY88" fmla="*/ 2215487 h 4546979"/>
                <a:gd name="connsiteX89" fmla="*/ 411707 w 5020101"/>
                <a:gd name="connsiteY89" fmla="*/ 1505803 h 4546979"/>
                <a:gd name="connsiteX90" fmla="*/ 343468 w 5020101"/>
                <a:gd name="connsiteY90" fmla="*/ 1232848 h 4546979"/>
                <a:gd name="connsiteX91" fmla="*/ 220638 w 5020101"/>
                <a:gd name="connsiteY91" fmla="*/ 809767 h 4546979"/>
                <a:gd name="connsiteX92" fmla="*/ 166047 w 5020101"/>
                <a:gd name="connsiteY92" fmla="*/ 482221 h 4546979"/>
                <a:gd name="connsiteX93" fmla="*/ 70513 w 5020101"/>
                <a:gd name="connsiteY93" fmla="*/ 454926 h 4546979"/>
                <a:gd name="connsiteX94" fmla="*/ 15922 w 5020101"/>
                <a:gd name="connsiteY94" fmla="*/ 277505 h 4546979"/>
                <a:gd name="connsiteX95" fmla="*/ 166047 w 5020101"/>
                <a:gd name="connsiteY95" fmla="*/ 127379 h 4546979"/>
                <a:gd name="connsiteX96" fmla="*/ 261582 w 5020101"/>
                <a:gd name="connsiteY96" fmla="*/ 45493 h 4546979"/>
                <a:gd name="connsiteX97" fmla="*/ 493594 w 5020101"/>
                <a:gd name="connsiteY97" fmla="*/ 59141 h 4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020101" h="4546979">
                  <a:moveTo>
                    <a:pt x="493594" y="59141"/>
                  </a:moveTo>
                  <a:cubicBezTo>
                    <a:pt x="566382" y="56866"/>
                    <a:pt x="614149" y="4549"/>
                    <a:pt x="698310" y="31845"/>
                  </a:cubicBezTo>
                  <a:cubicBezTo>
                    <a:pt x="782471" y="59141"/>
                    <a:pt x="943970" y="166048"/>
                    <a:pt x="998561" y="222914"/>
                  </a:cubicBezTo>
                  <a:cubicBezTo>
                    <a:pt x="1053152" y="279780"/>
                    <a:pt x="1039504" y="313899"/>
                    <a:pt x="1025856" y="373039"/>
                  </a:cubicBezTo>
                  <a:cubicBezTo>
                    <a:pt x="1012208" y="432179"/>
                    <a:pt x="957617" y="523165"/>
                    <a:pt x="916674" y="577756"/>
                  </a:cubicBezTo>
                  <a:cubicBezTo>
                    <a:pt x="875731" y="632347"/>
                    <a:pt x="812042" y="666466"/>
                    <a:pt x="780197" y="700585"/>
                  </a:cubicBezTo>
                  <a:cubicBezTo>
                    <a:pt x="748352" y="734704"/>
                    <a:pt x="716508" y="686938"/>
                    <a:pt x="725606" y="782472"/>
                  </a:cubicBezTo>
                  <a:cubicBezTo>
                    <a:pt x="734705" y="878006"/>
                    <a:pt x="782472" y="1110018"/>
                    <a:pt x="834788" y="1273791"/>
                  </a:cubicBezTo>
                  <a:cubicBezTo>
                    <a:pt x="887104" y="1437564"/>
                    <a:pt x="1007659" y="1678675"/>
                    <a:pt x="1039504" y="1765111"/>
                  </a:cubicBezTo>
                  <a:cubicBezTo>
                    <a:pt x="1071349" y="1851547"/>
                    <a:pt x="1034954" y="1756012"/>
                    <a:pt x="1025856" y="1792406"/>
                  </a:cubicBezTo>
                  <a:cubicBezTo>
                    <a:pt x="1016758" y="1828800"/>
                    <a:pt x="989462" y="1915236"/>
                    <a:pt x="984913" y="1983475"/>
                  </a:cubicBezTo>
                  <a:cubicBezTo>
                    <a:pt x="980364" y="2051714"/>
                    <a:pt x="989462" y="2158621"/>
                    <a:pt x="998561" y="2201839"/>
                  </a:cubicBezTo>
                  <a:cubicBezTo>
                    <a:pt x="1007660" y="2245057"/>
                    <a:pt x="1021307" y="2220036"/>
                    <a:pt x="1039504" y="2242782"/>
                  </a:cubicBezTo>
                  <a:cubicBezTo>
                    <a:pt x="1057701" y="2265528"/>
                    <a:pt x="1075898" y="2301923"/>
                    <a:pt x="1107743" y="2338317"/>
                  </a:cubicBezTo>
                  <a:cubicBezTo>
                    <a:pt x="1139588" y="2374711"/>
                    <a:pt x="1196454" y="2429302"/>
                    <a:pt x="1230573" y="2461147"/>
                  </a:cubicBezTo>
                  <a:cubicBezTo>
                    <a:pt x="1264692" y="2492992"/>
                    <a:pt x="1282889" y="2492991"/>
                    <a:pt x="1312459" y="2529385"/>
                  </a:cubicBezTo>
                  <a:cubicBezTo>
                    <a:pt x="1342029" y="2565779"/>
                    <a:pt x="1371600" y="2638568"/>
                    <a:pt x="1407994" y="2679511"/>
                  </a:cubicBezTo>
                  <a:cubicBezTo>
                    <a:pt x="1444388" y="2720454"/>
                    <a:pt x="1498980" y="2756848"/>
                    <a:pt x="1530824" y="2775045"/>
                  </a:cubicBezTo>
                  <a:cubicBezTo>
                    <a:pt x="1562668" y="2793242"/>
                    <a:pt x="1576316" y="2765947"/>
                    <a:pt x="1599062" y="2788693"/>
                  </a:cubicBezTo>
                  <a:cubicBezTo>
                    <a:pt x="1621808" y="2811439"/>
                    <a:pt x="1624083" y="2918347"/>
                    <a:pt x="1667301" y="2911523"/>
                  </a:cubicBezTo>
                  <a:cubicBezTo>
                    <a:pt x="1710519" y="2904699"/>
                    <a:pt x="1826525" y="2770496"/>
                    <a:pt x="1858370" y="2747750"/>
                  </a:cubicBezTo>
                  <a:cubicBezTo>
                    <a:pt x="1890215" y="2725004"/>
                    <a:pt x="1844722" y="2750024"/>
                    <a:pt x="1858370" y="2775045"/>
                  </a:cubicBezTo>
                  <a:cubicBezTo>
                    <a:pt x="1872018" y="2800066"/>
                    <a:pt x="1903862" y="2868305"/>
                    <a:pt x="1940256" y="2897875"/>
                  </a:cubicBezTo>
                  <a:cubicBezTo>
                    <a:pt x="1976650" y="2927445"/>
                    <a:pt x="2040340" y="2959290"/>
                    <a:pt x="2076734" y="2952466"/>
                  </a:cubicBezTo>
                  <a:cubicBezTo>
                    <a:pt x="2113128" y="2945642"/>
                    <a:pt x="2144973" y="2884228"/>
                    <a:pt x="2158621" y="2856932"/>
                  </a:cubicBezTo>
                  <a:cubicBezTo>
                    <a:pt x="2172269" y="2829637"/>
                    <a:pt x="2149523" y="2772771"/>
                    <a:pt x="2158621" y="2788693"/>
                  </a:cubicBezTo>
                  <a:cubicBezTo>
                    <a:pt x="2167720" y="2804615"/>
                    <a:pt x="2185917" y="2918347"/>
                    <a:pt x="2213212" y="2952466"/>
                  </a:cubicBezTo>
                  <a:cubicBezTo>
                    <a:pt x="2240507" y="2986585"/>
                    <a:pt x="2286000" y="2995684"/>
                    <a:pt x="2322394" y="2993409"/>
                  </a:cubicBezTo>
                  <a:cubicBezTo>
                    <a:pt x="2358788" y="2991134"/>
                    <a:pt x="2404281" y="2972937"/>
                    <a:pt x="2431576" y="2938818"/>
                  </a:cubicBezTo>
                  <a:cubicBezTo>
                    <a:pt x="2458871" y="2904699"/>
                    <a:pt x="2474794" y="2813714"/>
                    <a:pt x="2486167" y="2788693"/>
                  </a:cubicBezTo>
                  <a:cubicBezTo>
                    <a:pt x="2497540" y="2763672"/>
                    <a:pt x="2483893" y="2756848"/>
                    <a:pt x="2499815" y="2788693"/>
                  </a:cubicBezTo>
                  <a:cubicBezTo>
                    <a:pt x="2515737" y="2820538"/>
                    <a:pt x="2552131" y="2941092"/>
                    <a:pt x="2581701" y="2979761"/>
                  </a:cubicBezTo>
                  <a:cubicBezTo>
                    <a:pt x="2611271" y="3018430"/>
                    <a:pt x="2643115" y="3022980"/>
                    <a:pt x="2677235" y="3020705"/>
                  </a:cubicBezTo>
                  <a:cubicBezTo>
                    <a:pt x="2711355" y="3018430"/>
                    <a:pt x="2763672" y="3007057"/>
                    <a:pt x="2786418" y="2966114"/>
                  </a:cubicBezTo>
                  <a:cubicBezTo>
                    <a:pt x="2809164" y="2925171"/>
                    <a:pt x="2788692" y="2775045"/>
                    <a:pt x="2813713" y="2775045"/>
                  </a:cubicBezTo>
                  <a:cubicBezTo>
                    <a:pt x="2838734" y="2775045"/>
                    <a:pt x="2888776" y="2936544"/>
                    <a:pt x="2936543" y="2966114"/>
                  </a:cubicBezTo>
                  <a:cubicBezTo>
                    <a:pt x="2984310" y="2995684"/>
                    <a:pt x="3066197" y="2988860"/>
                    <a:pt x="3100316" y="2952466"/>
                  </a:cubicBezTo>
                  <a:cubicBezTo>
                    <a:pt x="3134435" y="2916072"/>
                    <a:pt x="3132161" y="2781869"/>
                    <a:pt x="3141259" y="2747750"/>
                  </a:cubicBezTo>
                  <a:cubicBezTo>
                    <a:pt x="3150357" y="2713631"/>
                    <a:pt x="3141259" y="2713631"/>
                    <a:pt x="3154907" y="2747750"/>
                  </a:cubicBezTo>
                  <a:cubicBezTo>
                    <a:pt x="3168555" y="2781869"/>
                    <a:pt x="3179928" y="2941093"/>
                    <a:pt x="3223146" y="2952466"/>
                  </a:cubicBezTo>
                  <a:cubicBezTo>
                    <a:pt x="3266364" y="2963839"/>
                    <a:pt x="3375546" y="2859206"/>
                    <a:pt x="3414215" y="2815988"/>
                  </a:cubicBezTo>
                  <a:cubicBezTo>
                    <a:pt x="3452884" y="2772770"/>
                    <a:pt x="3441510" y="2702256"/>
                    <a:pt x="3455158" y="2693158"/>
                  </a:cubicBezTo>
                  <a:cubicBezTo>
                    <a:pt x="3468806" y="2684060"/>
                    <a:pt x="3464256" y="2770496"/>
                    <a:pt x="3496101" y="2761397"/>
                  </a:cubicBezTo>
                  <a:cubicBezTo>
                    <a:pt x="3527946" y="2752298"/>
                    <a:pt x="3603009" y="2695433"/>
                    <a:pt x="3646227" y="2638567"/>
                  </a:cubicBezTo>
                  <a:cubicBezTo>
                    <a:pt x="3689445" y="2581701"/>
                    <a:pt x="3737212" y="2465695"/>
                    <a:pt x="3755409" y="2420203"/>
                  </a:cubicBezTo>
                  <a:cubicBezTo>
                    <a:pt x="3773606" y="2374711"/>
                    <a:pt x="3732663" y="2379260"/>
                    <a:pt x="3755409" y="2365612"/>
                  </a:cubicBezTo>
                  <a:cubicBezTo>
                    <a:pt x="3778155" y="2351964"/>
                    <a:pt x="3848668" y="2363338"/>
                    <a:pt x="3891886" y="2338317"/>
                  </a:cubicBezTo>
                  <a:cubicBezTo>
                    <a:pt x="3935104" y="2313296"/>
                    <a:pt x="3989695" y="2256430"/>
                    <a:pt x="4014716" y="2215487"/>
                  </a:cubicBezTo>
                  <a:cubicBezTo>
                    <a:pt x="4039737" y="2174544"/>
                    <a:pt x="4037463" y="2147248"/>
                    <a:pt x="4042012" y="2092657"/>
                  </a:cubicBezTo>
                  <a:cubicBezTo>
                    <a:pt x="4046561" y="2038066"/>
                    <a:pt x="4053385" y="1944807"/>
                    <a:pt x="4042012" y="1887941"/>
                  </a:cubicBezTo>
                  <a:cubicBezTo>
                    <a:pt x="4030639" y="1831075"/>
                    <a:pt x="3989695" y="1774209"/>
                    <a:pt x="3973773" y="1751463"/>
                  </a:cubicBezTo>
                  <a:cubicBezTo>
                    <a:pt x="3957851" y="1728717"/>
                    <a:pt x="3926005" y="1796956"/>
                    <a:pt x="3946477" y="1751463"/>
                  </a:cubicBezTo>
                  <a:cubicBezTo>
                    <a:pt x="3966949" y="1705970"/>
                    <a:pt x="4055660" y="1562669"/>
                    <a:pt x="4096603" y="1478508"/>
                  </a:cubicBezTo>
                  <a:cubicBezTo>
                    <a:pt x="4137546" y="1394347"/>
                    <a:pt x="4160292" y="1339756"/>
                    <a:pt x="4192137" y="1246496"/>
                  </a:cubicBezTo>
                  <a:cubicBezTo>
                    <a:pt x="4223982" y="1153236"/>
                    <a:pt x="4269474" y="1000837"/>
                    <a:pt x="4287671" y="918950"/>
                  </a:cubicBezTo>
                  <a:cubicBezTo>
                    <a:pt x="4305868" y="837063"/>
                    <a:pt x="4333164" y="818866"/>
                    <a:pt x="4301319" y="755176"/>
                  </a:cubicBezTo>
                  <a:cubicBezTo>
                    <a:pt x="4269474" y="691486"/>
                    <a:pt x="4148919" y="607325"/>
                    <a:pt x="4096603" y="536812"/>
                  </a:cubicBezTo>
                  <a:cubicBezTo>
                    <a:pt x="4044287" y="466299"/>
                    <a:pt x="3998794" y="384412"/>
                    <a:pt x="3987421" y="332096"/>
                  </a:cubicBezTo>
                  <a:cubicBezTo>
                    <a:pt x="3976048" y="279780"/>
                    <a:pt x="3982872" y="272956"/>
                    <a:pt x="4028364" y="222914"/>
                  </a:cubicBezTo>
                  <a:cubicBezTo>
                    <a:pt x="4073856" y="172872"/>
                    <a:pt x="4180764" y="63690"/>
                    <a:pt x="4260376" y="31845"/>
                  </a:cubicBezTo>
                  <a:cubicBezTo>
                    <a:pt x="4339988" y="0"/>
                    <a:pt x="4421874" y="25021"/>
                    <a:pt x="4506035" y="31845"/>
                  </a:cubicBezTo>
                  <a:cubicBezTo>
                    <a:pt x="4590196" y="38669"/>
                    <a:pt x="4683456" y="27296"/>
                    <a:pt x="4765343" y="72788"/>
                  </a:cubicBezTo>
                  <a:cubicBezTo>
                    <a:pt x="4847230" y="118281"/>
                    <a:pt x="4974609" y="232012"/>
                    <a:pt x="4997355" y="304800"/>
                  </a:cubicBezTo>
                  <a:cubicBezTo>
                    <a:pt x="5020101" y="377588"/>
                    <a:pt x="4920018" y="482222"/>
                    <a:pt x="4901821" y="509517"/>
                  </a:cubicBezTo>
                  <a:cubicBezTo>
                    <a:pt x="4883624" y="536812"/>
                    <a:pt x="4910919" y="420806"/>
                    <a:pt x="4888173" y="468573"/>
                  </a:cubicBezTo>
                  <a:cubicBezTo>
                    <a:pt x="4865427" y="516340"/>
                    <a:pt x="4806286" y="652819"/>
                    <a:pt x="4765343" y="796120"/>
                  </a:cubicBezTo>
                  <a:cubicBezTo>
                    <a:pt x="4724400" y="939422"/>
                    <a:pt x="4681182" y="1150961"/>
                    <a:pt x="4642513" y="1328382"/>
                  </a:cubicBezTo>
                  <a:cubicBezTo>
                    <a:pt x="4603844" y="1505803"/>
                    <a:pt x="4549253" y="1662752"/>
                    <a:pt x="4533331" y="1860645"/>
                  </a:cubicBezTo>
                  <a:cubicBezTo>
                    <a:pt x="4517409" y="2058538"/>
                    <a:pt x="4537881" y="2354240"/>
                    <a:pt x="4546979" y="2515738"/>
                  </a:cubicBezTo>
                  <a:cubicBezTo>
                    <a:pt x="4556078" y="2677237"/>
                    <a:pt x="4612943" y="2729553"/>
                    <a:pt x="4587922" y="2829636"/>
                  </a:cubicBezTo>
                  <a:cubicBezTo>
                    <a:pt x="4562901" y="2929720"/>
                    <a:pt x="4474190" y="3009332"/>
                    <a:pt x="4396853" y="3116239"/>
                  </a:cubicBezTo>
                  <a:cubicBezTo>
                    <a:pt x="4319516" y="3223147"/>
                    <a:pt x="4194411" y="3386920"/>
                    <a:pt x="4123898" y="3471081"/>
                  </a:cubicBezTo>
                  <a:cubicBezTo>
                    <a:pt x="4053385" y="3555242"/>
                    <a:pt x="4014716" y="3584812"/>
                    <a:pt x="3973773" y="3621206"/>
                  </a:cubicBezTo>
                  <a:cubicBezTo>
                    <a:pt x="3932830" y="3657600"/>
                    <a:pt x="3944202" y="3623481"/>
                    <a:pt x="3878238" y="3689445"/>
                  </a:cubicBezTo>
                  <a:cubicBezTo>
                    <a:pt x="3812274" y="3755409"/>
                    <a:pt x="3671248" y="3919182"/>
                    <a:pt x="3577988" y="4016991"/>
                  </a:cubicBezTo>
                  <a:cubicBezTo>
                    <a:pt x="3484728" y="4114800"/>
                    <a:pt x="3391468" y="4205786"/>
                    <a:pt x="3318680" y="4276299"/>
                  </a:cubicBezTo>
                  <a:cubicBezTo>
                    <a:pt x="3245892" y="4346812"/>
                    <a:pt x="3202674" y="4399129"/>
                    <a:pt x="3141259" y="4440072"/>
                  </a:cubicBezTo>
                  <a:cubicBezTo>
                    <a:pt x="3079844" y="4481015"/>
                    <a:pt x="3034352" y="4510585"/>
                    <a:pt x="2950191" y="4521958"/>
                  </a:cubicBezTo>
                  <a:cubicBezTo>
                    <a:pt x="2866030" y="4533331"/>
                    <a:pt x="2740925" y="4508311"/>
                    <a:pt x="2636292" y="4508311"/>
                  </a:cubicBezTo>
                  <a:cubicBezTo>
                    <a:pt x="2531659" y="4508311"/>
                    <a:pt x="2399731" y="4517409"/>
                    <a:pt x="2322394" y="4521958"/>
                  </a:cubicBezTo>
                  <a:cubicBezTo>
                    <a:pt x="2245057" y="4526507"/>
                    <a:pt x="2235958" y="4546979"/>
                    <a:pt x="2172268" y="4535606"/>
                  </a:cubicBezTo>
                  <a:cubicBezTo>
                    <a:pt x="2108578" y="4524233"/>
                    <a:pt x="2022142" y="4499212"/>
                    <a:pt x="1940256" y="4453720"/>
                  </a:cubicBezTo>
                  <a:cubicBezTo>
                    <a:pt x="1858370" y="4408228"/>
                    <a:pt x="1799229" y="4371833"/>
                    <a:pt x="1680949" y="4262651"/>
                  </a:cubicBezTo>
                  <a:cubicBezTo>
                    <a:pt x="1562669" y="4153469"/>
                    <a:pt x="1353403" y="3916908"/>
                    <a:pt x="1230573" y="3798627"/>
                  </a:cubicBezTo>
                  <a:cubicBezTo>
                    <a:pt x="1107743" y="3680346"/>
                    <a:pt x="1046328" y="3662149"/>
                    <a:pt x="943970" y="3552967"/>
                  </a:cubicBezTo>
                  <a:cubicBezTo>
                    <a:pt x="841612" y="3443785"/>
                    <a:pt x="698311" y="3252717"/>
                    <a:pt x="616424" y="3143535"/>
                  </a:cubicBezTo>
                  <a:cubicBezTo>
                    <a:pt x="534537" y="3034353"/>
                    <a:pt x="479946" y="3007057"/>
                    <a:pt x="452650" y="2897875"/>
                  </a:cubicBezTo>
                  <a:cubicBezTo>
                    <a:pt x="425354" y="2788693"/>
                    <a:pt x="448101" y="2602173"/>
                    <a:pt x="452650" y="2488442"/>
                  </a:cubicBezTo>
                  <a:cubicBezTo>
                    <a:pt x="457199" y="2374711"/>
                    <a:pt x="486770" y="2379260"/>
                    <a:pt x="479946" y="2215487"/>
                  </a:cubicBezTo>
                  <a:cubicBezTo>
                    <a:pt x="473122" y="2051714"/>
                    <a:pt x="434453" y="1669576"/>
                    <a:pt x="411707" y="1505803"/>
                  </a:cubicBezTo>
                  <a:cubicBezTo>
                    <a:pt x="388961" y="1342030"/>
                    <a:pt x="375313" y="1348854"/>
                    <a:pt x="343468" y="1232848"/>
                  </a:cubicBezTo>
                  <a:cubicBezTo>
                    <a:pt x="311623" y="1116842"/>
                    <a:pt x="250208" y="934872"/>
                    <a:pt x="220638" y="809767"/>
                  </a:cubicBezTo>
                  <a:cubicBezTo>
                    <a:pt x="191068" y="684663"/>
                    <a:pt x="191068" y="541361"/>
                    <a:pt x="166047" y="482221"/>
                  </a:cubicBezTo>
                  <a:cubicBezTo>
                    <a:pt x="141026" y="423081"/>
                    <a:pt x="95534" y="489045"/>
                    <a:pt x="70513" y="454926"/>
                  </a:cubicBezTo>
                  <a:cubicBezTo>
                    <a:pt x="45492" y="420807"/>
                    <a:pt x="0" y="332096"/>
                    <a:pt x="15922" y="277505"/>
                  </a:cubicBezTo>
                  <a:cubicBezTo>
                    <a:pt x="31844" y="222914"/>
                    <a:pt x="125104" y="166048"/>
                    <a:pt x="166047" y="127379"/>
                  </a:cubicBezTo>
                  <a:cubicBezTo>
                    <a:pt x="206990" y="88710"/>
                    <a:pt x="200167" y="59141"/>
                    <a:pt x="261582" y="45493"/>
                  </a:cubicBezTo>
                  <a:cubicBezTo>
                    <a:pt x="322997" y="31845"/>
                    <a:pt x="420806" y="61416"/>
                    <a:pt x="493594" y="59141"/>
                  </a:cubicBezTo>
                  <a:close/>
                </a:path>
              </a:pathLst>
            </a:custGeom>
            <a:solidFill>
              <a:srgbClr val="F5E0AB"/>
            </a:solidFill>
            <a:ln>
              <a:solidFill>
                <a:srgbClr val="E7C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0" name="Freeform 9"/>
            <p:cNvSpPr/>
            <p:nvPr/>
          </p:nvSpPr>
          <p:spPr>
            <a:xfrm>
              <a:off x="1163831" y="3582332"/>
              <a:ext cx="3107141" cy="1337482"/>
            </a:xfrm>
            <a:custGeom>
              <a:avLst/>
              <a:gdLst>
                <a:gd name="connsiteX0" fmla="*/ 97810 w 3107141"/>
                <a:gd name="connsiteY0" fmla="*/ 61415 h 1337482"/>
                <a:gd name="connsiteX1" fmla="*/ 179696 w 3107141"/>
                <a:gd name="connsiteY1" fmla="*/ 34120 h 1337482"/>
                <a:gd name="connsiteX2" fmla="*/ 302526 w 3107141"/>
                <a:gd name="connsiteY2" fmla="*/ 102359 h 1337482"/>
                <a:gd name="connsiteX3" fmla="*/ 411708 w 3107141"/>
                <a:gd name="connsiteY3" fmla="*/ 34120 h 1337482"/>
                <a:gd name="connsiteX4" fmla="*/ 548186 w 3107141"/>
                <a:gd name="connsiteY4" fmla="*/ 116007 h 1337482"/>
                <a:gd name="connsiteX5" fmla="*/ 616425 w 3107141"/>
                <a:gd name="connsiteY5" fmla="*/ 225189 h 1337482"/>
                <a:gd name="connsiteX6" fmla="*/ 711959 w 3107141"/>
                <a:gd name="connsiteY6" fmla="*/ 279780 h 1337482"/>
                <a:gd name="connsiteX7" fmla="*/ 711959 w 3107141"/>
                <a:gd name="connsiteY7" fmla="*/ 334371 h 1337482"/>
                <a:gd name="connsiteX8" fmla="*/ 766550 w 3107141"/>
                <a:gd name="connsiteY8" fmla="*/ 388962 h 1337482"/>
                <a:gd name="connsiteX9" fmla="*/ 848437 w 3107141"/>
                <a:gd name="connsiteY9" fmla="*/ 443553 h 1337482"/>
                <a:gd name="connsiteX10" fmla="*/ 848437 w 3107141"/>
                <a:gd name="connsiteY10" fmla="*/ 539087 h 1337482"/>
                <a:gd name="connsiteX11" fmla="*/ 930323 w 3107141"/>
                <a:gd name="connsiteY11" fmla="*/ 620974 h 1337482"/>
                <a:gd name="connsiteX12" fmla="*/ 1203278 w 3107141"/>
                <a:gd name="connsiteY12" fmla="*/ 702860 h 1337482"/>
                <a:gd name="connsiteX13" fmla="*/ 1476234 w 3107141"/>
                <a:gd name="connsiteY13" fmla="*/ 689213 h 1337482"/>
                <a:gd name="connsiteX14" fmla="*/ 1872019 w 3107141"/>
                <a:gd name="connsiteY14" fmla="*/ 702860 h 1337482"/>
                <a:gd name="connsiteX15" fmla="*/ 1885666 w 3107141"/>
                <a:gd name="connsiteY15" fmla="*/ 675565 h 1337482"/>
                <a:gd name="connsiteX16" fmla="*/ 2172269 w 3107141"/>
                <a:gd name="connsiteY16" fmla="*/ 634621 h 1337482"/>
                <a:gd name="connsiteX17" fmla="*/ 2199565 w 3107141"/>
                <a:gd name="connsiteY17" fmla="*/ 661917 h 1337482"/>
                <a:gd name="connsiteX18" fmla="*/ 2199565 w 3107141"/>
                <a:gd name="connsiteY18" fmla="*/ 566383 h 1337482"/>
                <a:gd name="connsiteX19" fmla="*/ 2308747 w 3107141"/>
                <a:gd name="connsiteY19" fmla="*/ 511792 h 1337482"/>
                <a:gd name="connsiteX20" fmla="*/ 2226860 w 3107141"/>
                <a:gd name="connsiteY20" fmla="*/ 484496 h 1337482"/>
                <a:gd name="connsiteX21" fmla="*/ 2295099 w 3107141"/>
                <a:gd name="connsiteY21" fmla="*/ 361666 h 1337482"/>
                <a:gd name="connsiteX22" fmla="*/ 2336042 w 3107141"/>
                <a:gd name="connsiteY22" fmla="*/ 361666 h 1337482"/>
                <a:gd name="connsiteX23" fmla="*/ 2390634 w 3107141"/>
                <a:gd name="connsiteY23" fmla="*/ 266132 h 1337482"/>
                <a:gd name="connsiteX24" fmla="*/ 2458872 w 3107141"/>
                <a:gd name="connsiteY24" fmla="*/ 143302 h 1337482"/>
                <a:gd name="connsiteX25" fmla="*/ 2527111 w 3107141"/>
                <a:gd name="connsiteY25" fmla="*/ 102359 h 1337482"/>
                <a:gd name="connsiteX26" fmla="*/ 2568054 w 3107141"/>
                <a:gd name="connsiteY26" fmla="*/ 6824 h 1337482"/>
                <a:gd name="connsiteX27" fmla="*/ 2759123 w 3107141"/>
                <a:gd name="connsiteY27" fmla="*/ 61415 h 1337482"/>
                <a:gd name="connsiteX28" fmla="*/ 2759123 w 3107141"/>
                <a:gd name="connsiteY28" fmla="*/ 75063 h 1337482"/>
                <a:gd name="connsiteX29" fmla="*/ 2950192 w 3107141"/>
                <a:gd name="connsiteY29" fmla="*/ 20472 h 1337482"/>
                <a:gd name="connsiteX30" fmla="*/ 3086669 w 3107141"/>
                <a:gd name="connsiteY30" fmla="*/ 184245 h 1337482"/>
                <a:gd name="connsiteX31" fmla="*/ 3073022 w 3107141"/>
                <a:gd name="connsiteY31" fmla="*/ 511792 h 1337482"/>
                <a:gd name="connsiteX32" fmla="*/ 2977487 w 3107141"/>
                <a:gd name="connsiteY32" fmla="*/ 511792 h 1337482"/>
                <a:gd name="connsiteX33" fmla="*/ 2936544 w 3107141"/>
                <a:gd name="connsiteY33" fmla="*/ 634621 h 1337482"/>
                <a:gd name="connsiteX34" fmla="*/ 2813714 w 3107141"/>
                <a:gd name="connsiteY34" fmla="*/ 634621 h 1337482"/>
                <a:gd name="connsiteX35" fmla="*/ 2718180 w 3107141"/>
                <a:gd name="connsiteY35" fmla="*/ 812042 h 1337482"/>
                <a:gd name="connsiteX36" fmla="*/ 2649941 w 3107141"/>
                <a:gd name="connsiteY36" fmla="*/ 784747 h 1337482"/>
                <a:gd name="connsiteX37" fmla="*/ 2690884 w 3107141"/>
                <a:gd name="connsiteY37" fmla="*/ 798395 h 1337482"/>
                <a:gd name="connsiteX38" fmla="*/ 2554407 w 3107141"/>
                <a:gd name="connsiteY38" fmla="*/ 962168 h 1337482"/>
                <a:gd name="connsiteX39" fmla="*/ 2595350 w 3107141"/>
                <a:gd name="connsiteY39" fmla="*/ 1016759 h 1337482"/>
                <a:gd name="connsiteX40" fmla="*/ 2527111 w 3107141"/>
                <a:gd name="connsiteY40" fmla="*/ 1030407 h 1337482"/>
                <a:gd name="connsiteX41" fmla="*/ 2376986 w 3107141"/>
                <a:gd name="connsiteY41" fmla="*/ 1180532 h 1337482"/>
                <a:gd name="connsiteX42" fmla="*/ 2254156 w 3107141"/>
                <a:gd name="connsiteY42" fmla="*/ 1084998 h 1337482"/>
                <a:gd name="connsiteX43" fmla="*/ 2226860 w 3107141"/>
                <a:gd name="connsiteY43" fmla="*/ 1112293 h 1337482"/>
                <a:gd name="connsiteX44" fmla="*/ 2131326 w 3107141"/>
                <a:gd name="connsiteY44" fmla="*/ 1262418 h 1337482"/>
                <a:gd name="connsiteX45" fmla="*/ 1940257 w 3107141"/>
                <a:gd name="connsiteY45" fmla="*/ 1207827 h 1337482"/>
                <a:gd name="connsiteX46" fmla="*/ 1872019 w 3107141"/>
                <a:gd name="connsiteY46" fmla="*/ 1112293 h 1337482"/>
                <a:gd name="connsiteX47" fmla="*/ 1858371 w 3107141"/>
                <a:gd name="connsiteY47" fmla="*/ 1098645 h 1337482"/>
                <a:gd name="connsiteX48" fmla="*/ 1803780 w 3107141"/>
                <a:gd name="connsiteY48" fmla="*/ 1303362 h 1337482"/>
                <a:gd name="connsiteX49" fmla="*/ 1694598 w 3107141"/>
                <a:gd name="connsiteY49" fmla="*/ 1303362 h 1337482"/>
                <a:gd name="connsiteX50" fmla="*/ 1544472 w 3107141"/>
                <a:gd name="connsiteY50" fmla="*/ 1098645 h 1337482"/>
                <a:gd name="connsiteX51" fmla="*/ 1421642 w 3107141"/>
                <a:gd name="connsiteY51" fmla="*/ 1276066 h 1337482"/>
                <a:gd name="connsiteX52" fmla="*/ 1298813 w 3107141"/>
                <a:gd name="connsiteY52" fmla="*/ 1221475 h 1337482"/>
                <a:gd name="connsiteX53" fmla="*/ 1257869 w 3107141"/>
                <a:gd name="connsiteY53" fmla="*/ 1125941 h 1337482"/>
                <a:gd name="connsiteX54" fmla="*/ 1230574 w 3107141"/>
                <a:gd name="connsiteY54" fmla="*/ 1125941 h 1337482"/>
                <a:gd name="connsiteX55" fmla="*/ 1230574 w 3107141"/>
                <a:gd name="connsiteY55" fmla="*/ 1098645 h 1337482"/>
                <a:gd name="connsiteX56" fmla="*/ 1094096 w 3107141"/>
                <a:gd name="connsiteY56" fmla="*/ 1221475 h 1337482"/>
                <a:gd name="connsiteX57" fmla="*/ 916675 w 3107141"/>
                <a:gd name="connsiteY57" fmla="*/ 1084998 h 1337482"/>
                <a:gd name="connsiteX58" fmla="*/ 793845 w 3107141"/>
                <a:gd name="connsiteY58" fmla="*/ 1194180 h 1337482"/>
                <a:gd name="connsiteX59" fmla="*/ 589129 w 3107141"/>
                <a:gd name="connsiteY59" fmla="*/ 1057702 h 1337482"/>
                <a:gd name="connsiteX60" fmla="*/ 425356 w 3107141"/>
                <a:gd name="connsiteY60" fmla="*/ 975815 h 1337482"/>
                <a:gd name="connsiteX61" fmla="*/ 370765 w 3107141"/>
                <a:gd name="connsiteY61" fmla="*/ 852986 h 1337482"/>
                <a:gd name="connsiteX62" fmla="*/ 261583 w 3107141"/>
                <a:gd name="connsiteY62" fmla="*/ 743804 h 1337482"/>
                <a:gd name="connsiteX63" fmla="*/ 138753 w 3107141"/>
                <a:gd name="connsiteY63" fmla="*/ 634621 h 1337482"/>
                <a:gd name="connsiteX64" fmla="*/ 29571 w 3107141"/>
                <a:gd name="connsiteY64" fmla="*/ 511792 h 1337482"/>
                <a:gd name="connsiteX65" fmla="*/ 2275 w 3107141"/>
                <a:gd name="connsiteY65" fmla="*/ 402610 h 1337482"/>
                <a:gd name="connsiteX66" fmla="*/ 43219 w 3107141"/>
                <a:gd name="connsiteY66" fmla="*/ 156950 h 1337482"/>
                <a:gd name="connsiteX67" fmla="*/ 97810 w 3107141"/>
                <a:gd name="connsiteY67" fmla="*/ 61415 h 133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07141" h="1337482">
                  <a:moveTo>
                    <a:pt x="97810" y="61415"/>
                  </a:moveTo>
                  <a:cubicBezTo>
                    <a:pt x="120556" y="40943"/>
                    <a:pt x="145577" y="27296"/>
                    <a:pt x="179696" y="34120"/>
                  </a:cubicBezTo>
                  <a:cubicBezTo>
                    <a:pt x="213815" y="40944"/>
                    <a:pt x="263857" y="102359"/>
                    <a:pt x="302526" y="102359"/>
                  </a:cubicBezTo>
                  <a:cubicBezTo>
                    <a:pt x="341195" y="102359"/>
                    <a:pt x="370765" y="31845"/>
                    <a:pt x="411708" y="34120"/>
                  </a:cubicBezTo>
                  <a:cubicBezTo>
                    <a:pt x="452651" y="36395"/>
                    <a:pt x="514067" y="84162"/>
                    <a:pt x="548186" y="116007"/>
                  </a:cubicBezTo>
                  <a:cubicBezTo>
                    <a:pt x="582305" y="147852"/>
                    <a:pt x="589130" y="197894"/>
                    <a:pt x="616425" y="225189"/>
                  </a:cubicBezTo>
                  <a:cubicBezTo>
                    <a:pt x="643720" y="252484"/>
                    <a:pt x="696037" y="261583"/>
                    <a:pt x="711959" y="279780"/>
                  </a:cubicBezTo>
                  <a:cubicBezTo>
                    <a:pt x="727881" y="297977"/>
                    <a:pt x="702861" y="316174"/>
                    <a:pt x="711959" y="334371"/>
                  </a:cubicBezTo>
                  <a:cubicBezTo>
                    <a:pt x="721058" y="352568"/>
                    <a:pt x="743804" y="370765"/>
                    <a:pt x="766550" y="388962"/>
                  </a:cubicBezTo>
                  <a:cubicBezTo>
                    <a:pt x="789296" y="407159"/>
                    <a:pt x="834789" y="418532"/>
                    <a:pt x="848437" y="443553"/>
                  </a:cubicBezTo>
                  <a:cubicBezTo>
                    <a:pt x="862085" y="468574"/>
                    <a:pt x="834789" y="509517"/>
                    <a:pt x="848437" y="539087"/>
                  </a:cubicBezTo>
                  <a:cubicBezTo>
                    <a:pt x="862085" y="568657"/>
                    <a:pt x="871183" y="593678"/>
                    <a:pt x="930323" y="620974"/>
                  </a:cubicBezTo>
                  <a:cubicBezTo>
                    <a:pt x="989463" y="648270"/>
                    <a:pt x="1112293" y="691487"/>
                    <a:pt x="1203278" y="702860"/>
                  </a:cubicBezTo>
                  <a:cubicBezTo>
                    <a:pt x="1294263" y="714233"/>
                    <a:pt x="1364777" y="689213"/>
                    <a:pt x="1476234" y="689213"/>
                  </a:cubicBezTo>
                  <a:cubicBezTo>
                    <a:pt x="1587691" y="689213"/>
                    <a:pt x="1803780" y="705135"/>
                    <a:pt x="1872019" y="702860"/>
                  </a:cubicBezTo>
                  <a:cubicBezTo>
                    <a:pt x="1940258" y="700585"/>
                    <a:pt x="1835624" y="686938"/>
                    <a:pt x="1885666" y="675565"/>
                  </a:cubicBezTo>
                  <a:cubicBezTo>
                    <a:pt x="1935708" y="664192"/>
                    <a:pt x="2119953" y="636896"/>
                    <a:pt x="2172269" y="634621"/>
                  </a:cubicBezTo>
                  <a:cubicBezTo>
                    <a:pt x="2224585" y="632346"/>
                    <a:pt x="2195016" y="673290"/>
                    <a:pt x="2199565" y="661917"/>
                  </a:cubicBezTo>
                  <a:cubicBezTo>
                    <a:pt x="2204114" y="650544"/>
                    <a:pt x="2181368" y="591404"/>
                    <a:pt x="2199565" y="566383"/>
                  </a:cubicBezTo>
                  <a:cubicBezTo>
                    <a:pt x="2217762" y="541362"/>
                    <a:pt x="2304198" y="525440"/>
                    <a:pt x="2308747" y="511792"/>
                  </a:cubicBezTo>
                  <a:cubicBezTo>
                    <a:pt x="2313296" y="498144"/>
                    <a:pt x="2229135" y="509517"/>
                    <a:pt x="2226860" y="484496"/>
                  </a:cubicBezTo>
                  <a:cubicBezTo>
                    <a:pt x="2224585" y="459475"/>
                    <a:pt x="2276902" y="382138"/>
                    <a:pt x="2295099" y="361666"/>
                  </a:cubicBezTo>
                  <a:cubicBezTo>
                    <a:pt x="2313296" y="341194"/>
                    <a:pt x="2320120" y="377588"/>
                    <a:pt x="2336042" y="361666"/>
                  </a:cubicBezTo>
                  <a:cubicBezTo>
                    <a:pt x="2351965" y="345744"/>
                    <a:pt x="2370162" y="302526"/>
                    <a:pt x="2390634" y="266132"/>
                  </a:cubicBezTo>
                  <a:cubicBezTo>
                    <a:pt x="2411106" y="229738"/>
                    <a:pt x="2436126" y="170597"/>
                    <a:pt x="2458872" y="143302"/>
                  </a:cubicBezTo>
                  <a:cubicBezTo>
                    <a:pt x="2481618" y="116007"/>
                    <a:pt x="2508914" y="125105"/>
                    <a:pt x="2527111" y="102359"/>
                  </a:cubicBezTo>
                  <a:cubicBezTo>
                    <a:pt x="2545308" y="79613"/>
                    <a:pt x="2529385" y="13648"/>
                    <a:pt x="2568054" y="6824"/>
                  </a:cubicBezTo>
                  <a:cubicBezTo>
                    <a:pt x="2606723" y="0"/>
                    <a:pt x="2727278" y="50042"/>
                    <a:pt x="2759123" y="61415"/>
                  </a:cubicBezTo>
                  <a:cubicBezTo>
                    <a:pt x="2790968" y="72788"/>
                    <a:pt x="2727278" y="81887"/>
                    <a:pt x="2759123" y="75063"/>
                  </a:cubicBezTo>
                  <a:cubicBezTo>
                    <a:pt x="2790968" y="68239"/>
                    <a:pt x="2895601" y="2275"/>
                    <a:pt x="2950192" y="20472"/>
                  </a:cubicBezTo>
                  <a:cubicBezTo>
                    <a:pt x="3004783" y="38669"/>
                    <a:pt x="3066197" y="102358"/>
                    <a:pt x="3086669" y="184245"/>
                  </a:cubicBezTo>
                  <a:cubicBezTo>
                    <a:pt x="3107141" y="266132"/>
                    <a:pt x="3091219" y="457201"/>
                    <a:pt x="3073022" y="511792"/>
                  </a:cubicBezTo>
                  <a:cubicBezTo>
                    <a:pt x="3054825" y="566383"/>
                    <a:pt x="3000233" y="491321"/>
                    <a:pt x="2977487" y="511792"/>
                  </a:cubicBezTo>
                  <a:cubicBezTo>
                    <a:pt x="2954741" y="532264"/>
                    <a:pt x="2963840" y="614149"/>
                    <a:pt x="2936544" y="634621"/>
                  </a:cubicBezTo>
                  <a:cubicBezTo>
                    <a:pt x="2909248" y="655093"/>
                    <a:pt x="2850108" y="605051"/>
                    <a:pt x="2813714" y="634621"/>
                  </a:cubicBezTo>
                  <a:cubicBezTo>
                    <a:pt x="2777320" y="664191"/>
                    <a:pt x="2745475" y="787021"/>
                    <a:pt x="2718180" y="812042"/>
                  </a:cubicBezTo>
                  <a:cubicBezTo>
                    <a:pt x="2690885" y="837063"/>
                    <a:pt x="2654490" y="787021"/>
                    <a:pt x="2649941" y="784747"/>
                  </a:cubicBezTo>
                  <a:cubicBezTo>
                    <a:pt x="2645392" y="782473"/>
                    <a:pt x="2706806" y="768825"/>
                    <a:pt x="2690884" y="798395"/>
                  </a:cubicBezTo>
                  <a:cubicBezTo>
                    <a:pt x="2674962" y="827965"/>
                    <a:pt x="2570329" y="925774"/>
                    <a:pt x="2554407" y="962168"/>
                  </a:cubicBezTo>
                  <a:cubicBezTo>
                    <a:pt x="2538485" y="998562"/>
                    <a:pt x="2599899" y="1005386"/>
                    <a:pt x="2595350" y="1016759"/>
                  </a:cubicBezTo>
                  <a:cubicBezTo>
                    <a:pt x="2590801" y="1028132"/>
                    <a:pt x="2563505" y="1003112"/>
                    <a:pt x="2527111" y="1030407"/>
                  </a:cubicBezTo>
                  <a:cubicBezTo>
                    <a:pt x="2490717" y="1057702"/>
                    <a:pt x="2422478" y="1171434"/>
                    <a:pt x="2376986" y="1180532"/>
                  </a:cubicBezTo>
                  <a:cubicBezTo>
                    <a:pt x="2331494" y="1189630"/>
                    <a:pt x="2279177" y="1096371"/>
                    <a:pt x="2254156" y="1084998"/>
                  </a:cubicBezTo>
                  <a:cubicBezTo>
                    <a:pt x="2229135" y="1073625"/>
                    <a:pt x="2247332" y="1082723"/>
                    <a:pt x="2226860" y="1112293"/>
                  </a:cubicBezTo>
                  <a:cubicBezTo>
                    <a:pt x="2206388" y="1141863"/>
                    <a:pt x="2179093" y="1246496"/>
                    <a:pt x="2131326" y="1262418"/>
                  </a:cubicBezTo>
                  <a:cubicBezTo>
                    <a:pt x="2083559" y="1278340"/>
                    <a:pt x="1983475" y="1232848"/>
                    <a:pt x="1940257" y="1207827"/>
                  </a:cubicBezTo>
                  <a:cubicBezTo>
                    <a:pt x="1897039" y="1182806"/>
                    <a:pt x="1885667" y="1130490"/>
                    <a:pt x="1872019" y="1112293"/>
                  </a:cubicBezTo>
                  <a:cubicBezTo>
                    <a:pt x="1858371" y="1094096"/>
                    <a:pt x="1869744" y="1066800"/>
                    <a:pt x="1858371" y="1098645"/>
                  </a:cubicBezTo>
                  <a:cubicBezTo>
                    <a:pt x="1846998" y="1130490"/>
                    <a:pt x="1831075" y="1269243"/>
                    <a:pt x="1803780" y="1303362"/>
                  </a:cubicBezTo>
                  <a:cubicBezTo>
                    <a:pt x="1776485" y="1337481"/>
                    <a:pt x="1737816" y="1337482"/>
                    <a:pt x="1694598" y="1303362"/>
                  </a:cubicBezTo>
                  <a:cubicBezTo>
                    <a:pt x="1651380" y="1269243"/>
                    <a:pt x="1589965" y="1103194"/>
                    <a:pt x="1544472" y="1098645"/>
                  </a:cubicBezTo>
                  <a:cubicBezTo>
                    <a:pt x="1498979" y="1094096"/>
                    <a:pt x="1462585" y="1255594"/>
                    <a:pt x="1421642" y="1276066"/>
                  </a:cubicBezTo>
                  <a:cubicBezTo>
                    <a:pt x="1380699" y="1296538"/>
                    <a:pt x="1326108" y="1246496"/>
                    <a:pt x="1298813" y="1221475"/>
                  </a:cubicBezTo>
                  <a:cubicBezTo>
                    <a:pt x="1271518" y="1196454"/>
                    <a:pt x="1269242" y="1141863"/>
                    <a:pt x="1257869" y="1125941"/>
                  </a:cubicBezTo>
                  <a:cubicBezTo>
                    <a:pt x="1246496" y="1110019"/>
                    <a:pt x="1235123" y="1130490"/>
                    <a:pt x="1230574" y="1125941"/>
                  </a:cubicBezTo>
                  <a:cubicBezTo>
                    <a:pt x="1226025" y="1121392"/>
                    <a:pt x="1253320" y="1082723"/>
                    <a:pt x="1230574" y="1098645"/>
                  </a:cubicBezTo>
                  <a:cubicBezTo>
                    <a:pt x="1207828" y="1114567"/>
                    <a:pt x="1146412" y="1223749"/>
                    <a:pt x="1094096" y="1221475"/>
                  </a:cubicBezTo>
                  <a:cubicBezTo>
                    <a:pt x="1041780" y="1219201"/>
                    <a:pt x="966717" y="1089547"/>
                    <a:pt x="916675" y="1084998"/>
                  </a:cubicBezTo>
                  <a:cubicBezTo>
                    <a:pt x="866633" y="1080449"/>
                    <a:pt x="848436" y="1198729"/>
                    <a:pt x="793845" y="1194180"/>
                  </a:cubicBezTo>
                  <a:cubicBezTo>
                    <a:pt x="739254" y="1189631"/>
                    <a:pt x="650544" y="1094096"/>
                    <a:pt x="589129" y="1057702"/>
                  </a:cubicBezTo>
                  <a:cubicBezTo>
                    <a:pt x="527714" y="1021308"/>
                    <a:pt x="461750" y="1009934"/>
                    <a:pt x="425356" y="975815"/>
                  </a:cubicBezTo>
                  <a:cubicBezTo>
                    <a:pt x="388962" y="941696"/>
                    <a:pt x="398061" y="891655"/>
                    <a:pt x="370765" y="852986"/>
                  </a:cubicBezTo>
                  <a:cubicBezTo>
                    <a:pt x="343470" y="814318"/>
                    <a:pt x="300252" y="780198"/>
                    <a:pt x="261583" y="743804"/>
                  </a:cubicBezTo>
                  <a:cubicBezTo>
                    <a:pt x="222914" y="707410"/>
                    <a:pt x="177422" y="673290"/>
                    <a:pt x="138753" y="634621"/>
                  </a:cubicBezTo>
                  <a:cubicBezTo>
                    <a:pt x="100084" y="595952"/>
                    <a:pt x="52317" y="550460"/>
                    <a:pt x="29571" y="511792"/>
                  </a:cubicBezTo>
                  <a:cubicBezTo>
                    <a:pt x="6825" y="473124"/>
                    <a:pt x="0" y="461750"/>
                    <a:pt x="2275" y="402610"/>
                  </a:cubicBezTo>
                  <a:cubicBezTo>
                    <a:pt x="4550" y="343470"/>
                    <a:pt x="29571" y="213816"/>
                    <a:pt x="43219" y="156950"/>
                  </a:cubicBezTo>
                  <a:cubicBezTo>
                    <a:pt x="56867" y="100084"/>
                    <a:pt x="75064" y="81887"/>
                    <a:pt x="97810" y="61415"/>
                  </a:cubicBezTo>
                  <a:close/>
                </a:path>
              </a:pathLst>
            </a:custGeom>
            <a:solidFill>
              <a:schemeClr val="bg2"/>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1" name="Freeform 10"/>
            <p:cNvSpPr/>
            <p:nvPr/>
          </p:nvSpPr>
          <p:spPr>
            <a:xfrm>
              <a:off x="1261641" y="3711986"/>
              <a:ext cx="423080" cy="109183"/>
            </a:xfrm>
            <a:custGeom>
              <a:avLst/>
              <a:gdLst>
                <a:gd name="connsiteX0" fmla="*/ 0 w 423080"/>
                <a:gd name="connsiteY0" fmla="*/ 0 h 109183"/>
                <a:gd name="connsiteX1" fmla="*/ 40943 w 423080"/>
                <a:gd name="connsiteY1" fmla="*/ 81887 h 109183"/>
                <a:gd name="connsiteX2" fmla="*/ 109182 w 423080"/>
                <a:gd name="connsiteY2" fmla="*/ 40944 h 109183"/>
                <a:gd name="connsiteX3" fmla="*/ 232012 w 423080"/>
                <a:gd name="connsiteY3" fmla="*/ 81887 h 109183"/>
                <a:gd name="connsiteX4" fmla="*/ 232012 w 423080"/>
                <a:gd name="connsiteY4" fmla="*/ 95535 h 109183"/>
                <a:gd name="connsiteX5" fmla="*/ 423080 w 423080"/>
                <a:gd name="connsiteY5" fmla="*/ 0 h 109183"/>
                <a:gd name="connsiteX6" fmla="*/ 423080 w 423080"/>
                <a:gd name="connsiteY6" fmla="*/ 0 h 109183"/>
                <a:gd name="connsiteX7" fmla="*/ 423080 w 423080"/>
                <a:gd name="connsiteY7" fmla="*/ 0 h 10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80" h="109183">
                  <a:moveTo>
                    <a:pt x="0" y="0"/>
                  </a:moveTo>
                  <a:cubicBezTo>
                    <a:pt x="11373" y="37531"/>
                    <a:pt x="22746" y="75063"/>
                    <a:pt x="40943" y="81887"/>
                  </a:cubicBezTo>
                  <a:cubicBezTo>
                    <a:pt x="59140" y="88711"/>
                    <a:pt x="77337" y="40944"/>
                    <a:pt x="109182" y="40944"/>
                  </a:cubicBezTo>
                  <a:cubicBezTo>
                    <a:pt x="141027" y="40944"/>
                    <a:pt x="211540" y="72789"/>
                    <a:pt x="232012" y="81887"/>
                  </a:cubicBezTo>
                  <a:cubicBezTo>
                    <a:pt x="252484" y="90985"/>
                    <a:pt x="200168" y="109183"/>
                    <a:pt x="232012" y="95535"/>
                  </a:cubicBezTo>
                  <a:cubicBezTo>
                    <a:pt x="263856" y="81887"/>
                    <a:pt x="423080" y="0"/>
                    <a:pt x="423080" y="0"/>
                  </a:cubicBezTo>
                  <a:lnTo>
                    <a:pt x="423080" y="0"/>
                  </a:lnTo>
                  <a:lnTo>
                    <a:pt x="423080" y="0"/>
                  </a:ln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2" name="Freeform 11"/>
            <p:cNvSpPr/>
            <p:nvPr/>
          </p:nvSpPr>
          <p:spPr>
            <a:xfrm>
              <a:off x="1238895" y="3807521"/>
              <a:ext cx="63689" cy="327546"/>
            </a:xfrm>
            <a:custGeom>
              <a:avLst/>
              <a:gdLst>
                <a:gd name="connsiteX0" fmla="*/ 63689 w 63689"/>
                <a:gd name="connsiteY0" fmla="*/ 0 h 327546"/>
                <a:gd name="connsiteX1" fmla="*/ 9098 w 63689"/>
                <a:gd name="connsiteY1" fmla="*/ 136477 h 327546"/>
                <a:gd name="connsiteX2" fmla="*/ 9098 w 63689"/>
                <a:gd name="connsiteY2" fmla="*/ 327546 h 327546"/>
                <a:gd name="connsiteX3" fmla="*/ 9098 w 63689"/>
                <a:gd name="connsiteY3" fmla="*/ 327546 h 327546"/>
              </a:gdLst>
              <a:ahLst/>
              <a:cxnLst>
                <a:cxn ang="0">
                  <a:pos x="connsiteX0" y="connsiteY0"/>
                </a:cxn>
                <a:cxn ang="0">
                  <a:pos x="connsiteX1" y="connsiteY1"/>
                </a:cxn>
                <a:cxn ang="0">
                  <a:pos x="connsiteX2" y="connsiteY2"/>
                </a:cxn>
                <a:cxn ang="0">
                  <a:pos x="connsiteX3" y="connsiteY3"/>
                </a:cxn>
              </a:cxnLst>
              <a:rect l="l" t="t" r="r" b="b"/>
              <a:pathLst>
                <a:path w="63689" h="327546">
                  <a:moveTo>
                    <a:pt x="63689" y="0"/>
                  </a:moveTo>
                  <a:cubicBezTo>
                    <a:pt x="40942" y="40943"/>
                    <a:pt x="18196" y="81886"/>
                    <a:pt x="9098" y="136477"/>
                  </a:cubicBezTo>
                  <a:cubicBezTo>
                    <a:pt x="0" y="191068"/>
                    <a:pt x="9098" y="327546"/>
                    <a:pt x="9098" y="327546"/>
                  </a:cubicBezTo>
                  <a:lnTo>
                    <a:pt x="9098" y="327546"/>
                  </a:ln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3" name="Freeform 12"/>
            <p:cNvSpPr/>
            <p:nvPr/>
          </p:nvSpPr>
          <p:spPr>
            <a:xfrm>
              <a:off x="1452709" y="3698339"/>
              <a:ext cx="1282890" cy="1148685"/>
            </a:xfrm>
            <a:custGeom>
              <a:avLst/>
              <a:gdLst>
                <a:gd name="connsiteX0" fmla="*/ 0 w 1282890"/>
                <a:gd name="connsiteY0" fmla="*/ 0 h 1148685"/>
                <a:gd name="connsiteX1" fmla="*/ 68239 w 1282890"/>
                <a:gd name="connsiteY1" fmla="*/ 109182 h 1148685"/>
                <a:gd name="connsiteX2" fmla="*/ 163773 w 1282890"/>
                <a:gd name="connsiteY2" fmla="*/ 245659 h 1148685"/>
                <a:gd name="connsiteX3" fmla="*/ 341194 w 1282890"/>
                <a:gd name="connsiteY3" fmla="*/ 423080 h 1148685"/>
                <a:gd name="connsiteX4" fmla="*/ 423081 w 1282890"/>
                <a:gd name="connsiteY4" fmla="*/ 409432 h 1148685"/>
                <a:gd name="connsiteX5" fmla="*/ 614150 w 1282890"/>
                <a:gd name="connsiteY5" fmla="*/ 504967 h 1148685"/>
                <a:gd name="connsiteX6" fmla="*/ 805218 w 1282890"/>
                <a:gd name="connsiteY6" fmla="*/ 545910 h 1148685"/>
                <a:gd name="connsiteX7" fmla="*/ 900753 w 1282890"/>
                <a:gd name="connsiteY7" fmla="*/ 600501 h 1148685"/>
                <a:gd name="connsiteX8" fmla="*/ 928048 w 1282890"/>
                <a:gd name="connsiteY8" fmla="*/ 955343 h 1148685"/>
                <a:gd name="connsiteX9" fmla="*/ 805218 w 1282890"/>
                <a:gd name="connsiteY9" fmla="*/ 1132764 h 1148685"/>
                <a:gd name="connsiteX10" fmla="*/ 627797 w 1282890"/>
                <a:gd name="connsiteY10" fmla="*/ 968991 h 1148685"/>
                <a:gd name="connsiteX11" fmla="*/ 600502 w 1282890"/>
                <a:gd name="connsiteY11" fmla="*/ 777922 h 1148685"/>
                <a:gd name="connsiteX12" fmla="*/ 573206 w 1282890"/>
                <a:gd name="connsiteY12" fmla="*/ 586853 h 1148685"/>
                <a:gd name="connsiteX13" fmla="*/ 655093 w 1282890"/>
                <a:gd name="connsiteY13" fmla="*/ 518614 h 1148685"/>
                <a:gd name="connsiteX14" fmla="*/ 655093 w 1282890"/>
                <a:gd name="connsiteY14" fmla="*/ 518614 h 1148685"/>
                <a:gd name="connsiteX15" fmla="*/ 423081 w 1282890"/>
                <a:gd name="connsiteY15" fmla="*/ 409432 h 1148685"/>
                <a:gd name="connsiteX16" fmla="*/ 286603 w 1282890"/>
                <a:gd name="connsiteY16" fmla="*/ 545910 h 1148685"/>
                <a:gd name="connsiteX17" fmla="*/ 272956 w 1282890"/>
                <a:gd name="connsiteY17" fmla="*/ 696035 h 1148685"/>
                <a:gd name="connsiteX18" fmla="*/ 341194 w 1282890"/>
                <a:gd name="connsiteY18" fmla="*/ 996286 h 1148685"/>
                <a:gd name="connsiteX19" fmla="*/ 464024 w 1282890"/>
                <a:gd name="connsiteY19" fmla="*/ 1064525 h 1148685"/>
                <a:gd name="connsiteX20" fmla="*/ 614150 w 1282890"/>
                <a:gd name="connsiteY20" fmla="*/ 982638 h 1148685"/>
                <a:gd name="connsiteX21" fmla="*/ 614150 w 1282890"/>
                <a:gd name="connsiteY21" fmla="*/ 955343 h 1148685"/>
                <a:gd name="connsiteX22" fmla="*/ 818866 w 1282890"/>
                <a:gd name="connsiteY22" fmla="*/ 1119116 h 1148685"/>
                <a:gd name="connsiteX23" fmla="*/ 928048 w 1282890"/>
                <a:gd name="connsiteY23" fmla="*/ 982638 h 1148685"/>
                <a:gd name="connsiteX24" fmla="*/ 1078173 w 1282890"/>
                <a:gd name="connsiteY24" fmla="*/ 1146411 h 1148685"/>
                <a:gd name="connsiteX25" fmla="*/ 1241947 w 1282890"/>
                <a:gd name="connsiteY25" fmla="*/ 968991 h 1148685"/>
                <a:gd name="connsiteX26" fmla="*/ 1241947 w 1282890"/>
                <a:gd name="connsiteY26" fmla="*/ 900752 h 1148685"/>
                <a:gd name="connsiteX27" fmla="*/ 1241947 w 1282890"/>
                <a:gd name="connsiteY27" fmla="*/ 600501 h 1148685"/>
                <a:gd name="connsiteX28" fmla="*/ 1228299 w 1282890"/>
                <a:gd name="connsiteY28" fmla="*/ 586853 h 1148685"/>
                <a:gd name="connsiteX29" fmla="*/ 914400 w 1282890"/>
                <a:gd name="connsiteY29" fmla="*/ 600501 h 1148685"/>
                <a:gd name="connsiteX30" fmla="*/ 914400 w 1282890"/>
                <a:gd name="connsiteY30" fmla="*/ 600501 h 114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2890" h="1148685">
                  <a:moveTo>
                    <a:pt x="0" y="0"/>
                  </a:moveTo>
                  <a:cubicBezTo>
                    <a:pt x="20472" y="34119"/>
                    <a:pt x="40944" y="68239"/>
                    <a:pt x="68239" y="109182"/>
                  </a:cubicBezTo>
                  <a:cubicBezTo>
                    <a:pt x="95534" y="150125"/>
                    <a:pt x="118281" y="193343"/>
                    <a:pt x="163773" y="245659"/>
                  </a:cubicBezTo>
                  <a:cubicBezTo>
                    <a:pt x="209265" y="297975"/>
                    <a:pt x="297976" y="395785"/>
                    <a:pt x="341194" y="423080"/>
                  </a:cubicBezTo>
                  <a:cubicBezTo>
                    <a:pt x="384412" y="450375"/>
                    <a:pt x="377588" y="395784"/>
                    <a:pt x="423081" y="409432"/>
                  </a:cubicBezTo>
                  <a:cubicBezTo>
                    <a:pt x="468574" y="423080"/>
                    <a:pt x="550461" y="482221"/>
                    <a:pt x="614150" y="504967"/>
                  </a:cubicBezTo>
                  <a:cubicBezTo>
                    <a:pt x="677839" y="527713"/>
                    <a:pt x="757451" y="529988"/>
                    <a:pt x="805218" y="545910"/>
                  </a:cubicBezTo>
                  <a:cubicBezTo>
                    <a:pt x="852985" y="561832"/>
                    <a:pt x="880281" y="532262"/>
                    <a:pt x="900753" y="600501"/>
                  </a:cubicBezTo>
                  <a:cubicBezTo>
                    <a:pt x="921225" y="668740"/>
                    <a:pt x="943971" y="866633"/>
                    <a:pt x="928048" y="955343"/>
                  </a:cubicBezTo>
                  <a:cubicBezTo>
                    <a:pt x="912126" y="1044054"/>
                    <a:pt x="855260" y="1130489"/>
                    <a:pt x="805218" y="1132764"/>
                  </a:cubicBezTo>
                  <a:cubicBezTo>
                    <a:pt x="755176" y="1135039"/>
                    <a:pt x="661916" y="1028131"/>
                    <a:pt x="627797" y="968991"/>
                  </a:cubicBezTo>
                  <a:cubicBezTo>
                    <a:pt x="593678" y="909851"/>
                    <a:pt x="600502" y="777922"/>
                    <a:pt x="600502" y="777922"/>
                  </a:cubicBezTo>
                  <a:cubicBezTo>
                    <a:pt x="591404" y="714232"/>
                    <a:pt x="564107" y="630071"/>
                    <a:pt x="573206" y="586853"/>
                  </a:cubicBezTo>
                  <a:cubicBezTo>
                    <a:pt x="582305" y="543635"/>
                    <a:pt x="655093" y="518614"/>
                    <a:pt x="655093" y="518614"/>
                  </a:cubicBezTo>
                  <a:lnTo>
                    <a:pt x="655093" y="518614"/>
                  </a:lnTo>
                  <a:cubicBezTo>
                    <a:pt x="616424" y="500417"/>
                    <a:pt x="484496" y="404883"/>
                    <a:pt x="423081" y="409432"/>
                  </a:cubicBezTo>
                  <a:cubicBezTo>
                    <a:pt x="361666" y="413981"/>
                    <a:pt x="311624" y="498143"/>
                    <a:pt x="286603" y="545910"/>
                  </a:cubicBezTo>
                  <a:cubicBezTo>
                    <a:pt x="261582" y="593677"/>
                    <a:pt x="263858" y="620972"/>
                    <a:pt x="272956" y="696035"/>
                  </a:cubicBezTo>
                  <a:cubicBezTo>
                    <a:pt x="282055" y="771098"/>
                    <a:pt x="309349" y="934871"/>
                    <a:pt x="341194" y="996286"/>
                  </a:cubicBezTo>
                  <a:cubicBezTo>
                    <a:pt x="373039" y="1057701"/>
                    <a:pt x="418531" y="1066800"/>
                    <a:pt x="464024" y="1064525"/>
                  </a:cubicBezTo>
                  <a:cubicBezTo>
                    <a:pt x="509517" y="1062250"/>
                    <a:pt x="589129" y="1000835"/>
                    <a:pt x="614150" y="982638"/>
                  </a:cubicBezTo>
                  <a:cubicBezTo>
                    <a:pt x="639171" y="964441"/>
                    <a:pt x="580031" y="932597"/>
                    <a:pt x="614150" y="955343"/>
                  </a:cubicBezTo>
                  <a:cubicBezTo>
                    <a:pt x="648269" y="978089"/>
                    <a:pt x="766550" y="1114567"/>
                    <a:pt x="818866" y="1119116"/>
                  </a:cubicBezTo>
                  <a:cubicBezTo>
                    <a:pt x="871182" y="1123665"/>
                    <a:pt x="884830" y="978089"/>
                    <a:pt x="928048" y="982638"/>
                  </a:cubicBezTo>
                  <a:cubicBezTo>
                    <a:pt x="971266" y="987187"/>
                    <a:pt x="1025857" y="1148685"/>
                    <a:pt x="1078173" y="1146411"/>
                  </a:cubicBezTo>
                  <a:cubicBezTo>
                    <a:pt x="1130489" y="1144137"/>
                    <a:pt x="1214651" y="1009934"/>
                    <a:pt x="1241947" y="968991"/>
                  </a:cubicBezTo>
                  <a:cubicBezTo>
                    <a:pt x="1269243" y="928048"/>
                    <a:pt x="1241947" y="900752"/>
                    <a:pt x="1241947" y="900752"/>
                  </a:cubicBezTo>
                  <a:cubicBezTo>
                    <a:pt x="1241947" y="839337"/>
                    <a:pt x="1244222" y="652817"/>
                    <a:pt x="1241947" y="600501"/>
                  </a:cubicBezTo>
                  <a:cubicBezTo>
                    <a:pt x="1239672" y="548185"/>
                    <a:pt x="1282890" y="586853"/>
                    <a:pt x="1228299" y="586853"/>
                  </a:cubicBezTo>
                  <a:cubicBezTo>
                    <a:pt x="1173708" y="586853"/>
                    <a:pt x="914400" y="600501"/>
                    <a:pt x="914400" y="600501"/>
                  </a:cubicBezTo>
                  <a:lnTo>
                    <a:pt x="914400" y="600501"/>
                  </a:lnTo>
                </a:path>
              </a:pathLst>
            </a:cu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4" name="Freeform 13"/>
            <p:cNvSpPr/>
            <p:nvPr/>
          </p:nvSpPr>
          <p:spPr>
            <a:xfrm>
              <a:off x="2692381" y="3937174"/>
              <a:ext cx="1282890" cy="978090"/>
            </a:xfrm>
            <a:custGeom>
              <a:avLst/>
              <a:gdLst>
                <a:gd name="connsiteX0" fmla="*/ 15922 w 1282890"/>
                <a:gd name="connsiteY0" fmla="*/ 334371 h 978090"/>
                <a:gd name="connsiteX1" fmla="*/ 15922 w 1282890"/>
                <a:gd name="connsiteY1" fmla="*/ 689212 h 978090"/>
                <a:gd name="connsiteX2" fmla="*/ 111457 w 1282890"/>
                <a:gd name="connsiteY2" fmla="*/ 921224 h 978090"/>
                <a:gd name="connsiteX3" fmla="*/ 247934 w 1282890"/>
                <a:gd name="connsiteY3" fmla="*/ 948520 h 978090"/>
                <a:gd name="connsiteX4" fmla="*/ 329821 w 1282890"/>
                <a:gd name="connsiteY4" fmla="*/ 743803 h 978090"/>
                <a:gd name="connsiteX5" fmla="*/ 329821 w 1282890"/>
                <a:gd name="connsiteY5" fmla="*/ 457200 h 978090"/>
                <a:gd name="connsiteX6" fmla="*/ 357116 w 1282890"/>
                <a:gd name="connsiteY6" fmla="*/ 348018 h 978090"/>
                <a:gd name="connsiteX7" fmla="*/ 343469 w 1282890"/>
                <a:gd name="connsiteY7" fmla="*/ 334371 h 978090"/>
                <a:gd name="connsiteX8" fmla="*/ 357116 w 1282890"/>
                <a:gd name="connsiteY8" fmla="*/ 716508 h 978090"/>
                <a:gd name="connsiteX9" fmla="*/ 466298 w 1282890"/>
                <a:gd name="connsiteY9" fmla="*/ 893929 h 978090"/>
                <a:gd name="connsiteX10" fmla="*/ 616424 w 1282890"/>
                <a:gd name="connsiteY10" fmla="*/ 825690 h 978090"/>
                <a:gd name="connsiteX11" fmla="*/ 671015 w 1282890"/>
                <a:gd name="connsiteY11" fmla="*/ 702860 h 978090"/>
                <a:gd name="connsiteX12" fmla="*/ 657367 w 1282890"/>
                <a:gd name="connsiteY12" fmla="*/ 620973 h 978090"/>
                <a:gd name="connsiteX13" fmla="*/ 657367 w 1282890"/>
                <a:gd name="connsiteY13" fmla="*/ 525439 h 978090"/>
                <a:gd name="connsiteX14" fmla="*/ 684663 w 1282890"/>
                <a:gd name="connsiteY14" fmla="*/ 293427 h 978090"/>
                <a:gd name="connsiteX15" fmla="*/ 698310 w 1282890"/>
                <a:gd name="connsiteY15" fmla="*/ 252484 h 978090"/>
                <a:gd name="connsiteX16" fmla="*/ 752901 w 1282890"/>
                <a:gd name="connsiteY16" fmla="*/ 184245 h 978090"/>
                <a:gd name="connsiteX17" fmla="*/ 834788 w 1282890"/>
                <a:gd name="connsiteY17" fmla="*/ 143302 h 978090"/>
                <a:gd name="connsiteX18" fmla="*/ 971266 w 1282890"/>
                <a:gd name="connsiteY18" fmla="*/ 225188 h 978090"/>
                <a:gd name="connsiteX19" fmla="*/ 971266 w 1282890"/>
                <a:gd name="connsiteY19" fmla="*/ 402609 h 978090"/>
                <a:gd name="connsiteX20" fmla="*/ 971266 w 1282890"/>
                <a:gd name="connsiteY20" fmla="*/ 607326 h 978090"/>
                <a:gd name="connsiteX21" fmla="*/ 834788 w 1282890"/>
                <a:gd name="connsiteY21" fmla="*/ 866633 h 978090"/>
                <a:gd name="connsiteX22" fmla="*/ 657367 w 1282890"/>
                <a:gd name="connsiteY22" fmla="*/ 771099 h 978090"/>
                <a:gd name="connsiteX23" fmla="*/ 657367 w 1282890"/>
                <a:gd name="connsiteY23" fmla="*/ 771099 h 978090"/>
                <a:gd name="connsiteX24" fmla="*/ 671015 w 1282890"/>
                <a:gd name="connsiteY24" fmla="*/ 539087 h 978090"/>
                <a:gd name="connsiteX25" fmla="*/ 657367 w 1282890"/>
                <a:gd name="connsiteY25" fmla="*/ 266132 h 978090"/>
                <a:gd name="connsiteX26" fmla="*/ 821140 w 1282890"/>
                <a:gd name="connsiteY26" fmla="*/ 116006 h 978090"/>
                <a:gd name="connsiteX27" fmla="*/ 725606 w 1282890"/>
                <a:gd name="connsiteY27" fmla="*/ 143302 h 978090"/>
                <a:gd name="connsiteX28" fmla="*/ 711958 w 1282890"/>
                <a:gd name="connsiteY28" fmla="*/ 116006 h 978090"/>
                <a:gd name="connsiteX29" fmla="*/ 698310 w 1282890"/>
                <a:gd name="connsiteY29" fmla="*/ 61415 h 978090"/>
                <a:gd name="connsiteX30" fmla="*/ 766549 w 1282890"/>
                <a:gd name="connsiteY30" fmla="*/ 6824 h 978090"/>
                <a:gd name="connsiteX31" fmla="*/ 998561 w 1282890"/>
                <a:gd name="connsiteY31" fmla="*/ 102359 h 978090"/>
                <a:gd name="connsiteX32" fmla="*/ 1175982 w 1282890"/>
                <a:gd name="connsiteY32" fmla="*/ 88711 h 978090"/>
                <a:gd name="connsiteX33" fmla="*/ 1203278 w 1282890"/>
                <a:gd name="connsiteY33" fmla="*/ 88711 h 978090"/>
                <a:gd name="connsiteX34" fmla="*/ 1257869 w 1282890"/>
                <a:gd name="connsiteY34" fmla="*/ 238836 h 978090"/>
                <a:gd name="connsiteX35" fmla="*/ 1257869 w 1282890"/>
                <a:gd name="connsiteY35" fmla="*/ 457200 h 978090"/>
                <a:gd name="connsiteX36" fmla="*/ 1107743 w 1282890"/>
                <a:gd name="connsiteY36" fmla="*/ 580030 h 978090"/>
                <a:gd name="connsiteX37" fmla="*/ 998561 w 1282890"/>
                <a:gd name="connsiteY37" fmla="*/ 511791 h 978090"/>
                <a:gd name="connsiteX38" fmla="*/ 998561 w 1282890"/>
                <a:gd name="connsiteY38" fmla="*/ 511791 h 97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2890" h="978090">
                  <a:moveTo>
                    <a:pt x="15922" y="334371"/>
                  </a:moveTo>
                  <a:cubicBezTo>
                    <a:pt x="7961" y="462887"/>
                    <a:pt x="0" y="591403"/>
                    <a:pt x="15922" y="689212"/>
                  </a:cubicBezTo>
                  <a:cubicBezTo>
                    <a:pt x="31845" y="787021"/>
                    <a:pt x="72788" y="878006"/>
                    <a:pt x="111457" y="921224"/>
                  </a:cubicBezTo>
                  <a:cubicBezTo>
                    <a:pt x="150126" y="964442"/>
                    <a:pt x="211540" y="978090"/>
                    <a:pt x="247934" y="948520"/>
                  </a:cubicBezTo>
                  <a:cubicBezTo>
                    <a:pt x="284328" y="918950"/>
                    <a:pt x="316173" y="825690"/>
                    <a:pt x="329821" y="743803"/>
                  </a:cubicBezTo>
                  <a:cubicBezTo>
                    <a:pt x="343469" y="661916"/>
                    <a:pt x="325272" y="523164"/>
                    <a:pt x="329821" y="457200"/>
                  </a:cubicBezTo>
                  <a:cubicBezTo>
                    <a:pt x="334370" y="391236"/>
                    <a:pt x="354841" y="368489"/>
                    <a:pt x="357116" y="348018"/>
                  </a:cubicBezTo>
                  <a:cubicBezTo>
                    <a:pt x="359391" y="327547"/>
                    <a:pt x="343469" y="272956"/>
                    <a:pt x="343469" y="334371"/>
                  </a:cubicBezTo>
                  <a:cubicBezTo>
                    <a:pt x="343469" y="395786"/>
                    <a:pt x="336645" y="623248"/>
                    <a:pt x="357116" y="716508"/>
                  </a:cubicBezTo>
                  <a:cubicBezTo>
                    <a:pt x="377587" y="809768"/>
                    <a:pt x="423080" y="875732"/>
                    <a:pt x="466298" y="893929"/>
                  </a:cubicBezTo>
                  <a:cubicBezTo>
                    <a:pt x="509516" y="912126"/>
                    <a:pt x="582305" y="857535"/>
                    <a:pt x="616424" y="825690"/>
                  </a:cubicBezTo>
                  <a:cubicBezTo>
                    <a:pt x="650543" y="793845"/>
                    <a:pt x="664191" y="736980"/>
                    <a:pt x="671015" y="702860"/>
                  </a:cubicBezTo>
                  <a:cubicBezTo>
                    <a:pt x="677839" y="668741"/>
                    <a:pt x="659642" y="650543"/>
                    <a:pt x="657367" y="620973"/>
                  </a:cubicBezTo>
                  <a:cubicBezTo>
                    <a:pt x="655092" y="591403"/>
                    <a:pt x="652818" y="580030"/>
                    <a:pt x="657367" y="525439"/>
                  </a:cubicBezTo>
                  <a:cubicBezTo>
                    <a:pt x="661916" y="470848"/>
                    <a:pt x="677839" y="338920"/>
                    <a:pt x="684663" y="293427"/>
                  </a:cubicBezTo>
                  <a:cubicBezTo>
                    <a:pt x="691487" y="247935"/>
                    <a:pt x="686937" y="270681"/>
                    <a:pt x="698310" y="252484"/>
                  </a:cubicBezTo>
                  <a:cubicBezTo>
                    <a:pt x="709683" y="234287"/>
                    <a:pt x="730155" y="202442"/>
                    <a:pt x="752901" y="184245"/>
                  </a:cubicBezTo>
                  <a:cubicBezTo>
                    <a:pt x="775647" y="166048"/>
                    <a:pt x="798394" y="136478"/>
                    <a:pt x="834788" y="143302"/>
                  </a:cubicBezTo>
                  <a:cubicBezTo>
                    <a:pt x="871182" y="150126"/>
                    <a:pt x="948520" y="181970"/>
                    <a:pt x="971266" y="225188"/>
                  </a:cubicBezTo>
                  <a:cubicBezTo>
                    <a:pt x="994012" y="268406"/>
                    <a:pt x="971266" y="402609"/>
                    <a:pt x="971266" y="402609"/>
                  </a:cubicBezTo>
                  <a:cubicBezTo>
                    <a:pt x="971266" y="466299"/>
                    <a:pt x="994012" y="529989"/>
                    <a:pt x="971266" y="607326"/>
                  </a:cubicBezTo>
                  <a:cubicBezTo>
                    <a:pt x="948520" y="684663"/>
                    <a:pt x="887104" y="839338"/>
                    <a:pt x="834788" y="866633"/>
                  </a:cubicBezTo>
                  <a:cubicBezTo>
                    <a:pt x="782472" y="893928"/>
                    <a:pt x="657367" y="771099"/>
                    <a:pt x="657367" y="771099"/>
                  </a:cubicBezTo>
                  <a:lnTo>
                    <a:pt x="657367" y="771099"/>
                  </a:lnTo>
                  <a:cubicBezTo>
                    <a:pt x="659642" y="732430"/>
                    <a:pt x="671015" y="623248"/>
                    <a:pt x="671015" y="539087"/>
                  </a:cubicBezTo>
                  <a:cubicBezTo>
                    <a:pt x="671015" y="454926"/>
                    <a:pt x="632346" y="336645"/>
                    <a:pt x="657367" y="266132"/>
                  </a:cubicBezTo>
                  <a:cubicBezTo>
                    <a:pt x="682388" y="195619"/>
                    <a:pt x="809767" y="136478"/>
                    <a:pt x="821140" y="116006"/>
                  </a:cubicBezTo>
                  <a:cubicBezTo>
                    <a:pt x="832513" y="95534"/>
                    <a:pt x="743803" y="143302"/>
                    <a:pt x="725606" y="143302"/>
                  </a:cubicBezTo>
                  <a:cubicBezTo>
                    <a:pt x="707409" y="143302"/>
                    <a:pt x="716507" y="129654"/>
                    <a:pt x="711958" y="116006"/>
                  </a:cubicBezTo>
                  <a:cubicBezTo>
                    <a:pt x="707409" y="102358"/>
                    <a:pt x="689212" y="79612"/>
                    <a:pt x="698310" y="61415"/>
                  </a:cubicBezTo>
                  <a:cubicBezTo>
                    <a:pt x="707409" y="43218"/>
                    <a:pt x="716507" y="0"/>
                    <a:pt x="766549" y="6824"/>
                  </a:cubicBezTo>
                  <a:cubicBezTo>
                    <a:pt x="816591" y="13648"/>
                    <a:pt x="930322" y="88711"/>
                    <a:pt x="998561" y="102359"/>
                  </a:cubicBezTo>
                  <a:cubicBezTo>
                    <a:pt x="1066800" y="116007"/>
                    <a:pt x="1141863" y="90986"/>
                    <a:pt x="1175982" y="88711"/>
                  </a:cubicBezTo>
                  <a:cubicBezTo>
                    <a:pt x="1210101" y="86436"/>
                    <a:pt x="1189630" y="63690"/>
                    <a:pt x="1203278" y="88711"/>
                  </a:cubicBezTo>
                  <a:cubicBezTo>
                    <a:pt x="1216926" y="113732"/>
                    <a:pt x="1248770" y="177421"/>
                    <a:pt x="1257869" y="238836"/>
                  </a:cubicBezTo>
                  <a:cubicBezTo>
                    <a:pt x="1266968" y="300251"/>
                    <a:pt x="1282890" y="400334"/>
                    <a:pt x="1257869" y="457200"/>
                  </a:cubicBezTo>
                  <a:cubicBezTo>
                    <a:pt x="1232848" y="514066"/>
                    <a:pt x="1150961" y="570931"/>
                    <a:pt x="1107743" y="580030"/>
                  </a:cubicBezTo>
                  <a:cubicBezTo>
                    <a:pt x="1064525" y="589129"/>
                    <a:pt x="998561" y="511791"/>
                    <a:pt x="998561" y="511791"/>
                  </a:cubicBezTo>
                  <a:lnTo>
                    <a:pt x="998561" y="511791"/>
                  </a:lnTo>
                </a:path>
              </a:pathLst>
            </a:cu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5" name="Freeform 14"/>
            <p:cNvSpPr/>
            <p:nvPr/>
          </p:nvSpPr>
          <p:spPr>
            <a:xfrm>
              <a:off x="3636351" y="3630100"/>
              <a:ext cx="313899" cy="477671"/>
            </a:xfrm>
            <a:custGeom>
              <a:avLst/>
              <a:gdLst>
                <a:gd name="connsiteX0" fmla="*/ 313899 w 313899"/>
                <a:gd name="connsiteY0" fmla="*/ 0 h 477671"/>
                <a:gd name="connsiteX1" fmla="*/ 245660 w 313899"/>
                <a:gd name="connsiteY1" fmla="*/ 163773 h 477671"/>
                <a:gd name="connsiteX2" fmla="*/ 177421 w 313899"/>
                <a:gd name="connsiteY2" fmla="*/ 232012 h 477671"/>
                <a:gd name="connsiteX3" fmla="*/ 109182 w 313899"/>
                <a:gd name="connsiteY3" fmla="*/ 313898 h 477671"/>
                <a:gd name="connsiteX4" fmla="*/ 0 w 313899"/>
                <a:gd name="connsiteY4" fmla="*/ 477671 h 477671"/>
                <a:gd name="connsiteX5" fmla="*/ 0 w 313899"/>
                <a:gd name="connsiteY5" fmla="*/ 477671 h 477671"/>
                <a:gd name="connsiteX6" fmla="*/ 0 w 313899"/>
                <a:gd name="connsiteY6" fmla="*/ 477671 h 477671"/>
                <a:gd name="connsiteX7" fmla="*/ 0 w 313899"/>
                <a:gd name="connsiteY7"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9" h="477671">
                  <a:moveTo>
                    <a:pt x="313899" y="0"/>
                  </a:moveTo>
                  <a:cubicBezTo>
                    <a:pt x="291152" y="62552"/>
                    <a:pt x="268406" y="125104"/>
                    <a:pt x="245660" y="163773"/>
                  </a:cubicBezTo>
                  <a:cubicBezTo>
                    <a:pt x="222914" y="202442"/>
                    <a:pt x="200167" y="206991"/>
                    <a:pt x="177421" y="232012"/>
                  </a:cubicBezTo>
                  <a:cubicBezTo>
                    <a:pt x="154675" y="257033"/>
                    <a:pt x="138752" y="272955"/>
                    <a:pt x="109182" y="313898"/>
                  </a:cubicBezTo>
                  <a:cubicBezTo>
                    <a:pt x="79612" y="354841"/>
                    <a:pt x="0" y="477671"/>
                    <a:pt x="0" y="477671"/>
                  </a:cubicBezTo>
                  <a:lnTo>
                    <a:pt x="0" y="477671"/>
                  </a:lnTo>
                  <a:lnTo>
                    <a:pt x="0" y="477671"/>
                  </a:lnTo>
                  <a:lnTo>
                    <a:pt x="0" y="477671"/>
                  </a:ln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6" name="Freeform 15"/>
            <p:cNvSpPr/>
            <p:nvPr/>
          </p:nvSpPr>
          <p:spPr>
            <a:xfrm>
              <a:off x="3518071" y="3693790"/>
              <a:ext cx="623247" cy="291152"/>
            </a:xfrm>
            <a:custGeom>
              <a:avLst/>
              <a:gdLst>
                <a:gd name="connsiteX0" fmla="*/ 377588 w 623247"/>
                <a:gd name="connsiteY0" fmla="*/ 113731 h 291152"/>
                <a:gd name="connsiteX1" fmla="*/ 186519 w 623247"/>
                <a:gd name="connsiteY1" fmla="*/ 4549 h 291152"/>
                <a:gd name="connsiteX2" fmla="*/ 63689 w 623247"/>
                <a:gd name="connsiteY2" fmla="*/ 141026 h 291152"/>
                <a:gd name="connsiteX3" fmla="*/ 36394 w 623247"/>
                <a:gd name="connsiteY3" fmla="*/ 168322 h 291152"/>
                <a:gd name="connsiteX4" fmla="*/ 22746 w 623247"/>
                <a:gd name="connsiteY4" fmla="*/ 195617 h 291152"/>
                <a:gd name="connsiteX5" fmla="*/ 172871 w 623247"/>
                <a:gd name="connsiteY5" fmla="*/ 222913 h 291152"/>
                <a:gd name="connsiteX6" fmla="*/ 227462 w 623247"/>
                <a:gd name="connsiteY6" fmla="*/ 291152 h 291152"/>
                <a:gd name="connsiteX7" fmla="*/ 282053 w 623247"/>
                <a:gd name="connsiteY7" fmla="*/ 222913 h 291152"/>
                <a:gd name="connsiteX8" fmla="*/ 404883 w 623247"/>
                <a:gd name="connsiteY8" fmla="*/ 291152 h 291152"/>
                <a:gd name="connsiteX9" fmla="*/ 404883 w 623247"/>
                <a:gd name="connsiteY9" fmla="*/ 291152 h 291152"/>
                <a:gd name="connsiteX10" fmla="*/ 514065 w 623247"/>
                <a:gd name="connsiteY10" fmla="*/ 250208 h 291152"/>
                <a:gd name="connsiteX11" fmla="*/ 568656 w 623247"/>
                <a:gd name="connsiteY11" fmla="*/ 168322 h 291152"/>
                <a:gd name="connsiteX12" fmla="*/ 609599 w 623247"/>
                <a:gd name="connsiteY12" fmla="*/ 86435 h 291152"/>
                <a:gd name="connsiteX13" fmla="*/ 486770 w 623247"/>
                <a:gd name="connsiteY13" fmla="*/ 59140 h 291152"/>
                <a:gd name="connsiteX14" fmla="*/ 377588 w 623247"/>
                <a:gd name="connsiteY14" fmla="*/ 113731 h 29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247" h="291152">
                  <a:moveTo>
                    <a:pt x="377588" y="113731"/>
                  </a:moveTo>
                  <a:cubicBezTo>
                    <a:pt x="327546" y="104633"/>
                    <a:pt x="238836" y="0"/>
                    <a:pt x="186519" y="4549"/>
                  </a:cubicBezTo>
                  <a:cubicBezTo>
                    <a:pt x="134203" y="9098"/>
                    <a:pt x="88710" y="113731"/>
                    <a:pt x="63689" y="141026"/>
                  </a:cubicBezTo>
                  <a:cubicBezTo>
                    <a:pt x="38668" y="168321"/>
                    <a:pt x="43218" y="159224"/>
                    <a:pt x="36394" y="168322"/>
                  </a:cubicBezTo>
                  <a:cubicBezTo>
                    <a:pt x="29570" y="177420"/>
                    <a:pt x="0" y="186519"/>
                    <a:pt x="22746" y="195617"/>
                  </a:cubicBezTo>
                  <a:cubicBezTo>
                    <a:pt x="45492" y="204715"/>
                    <a:pt x="138752" y="206990"/>
                    <a:pt x="172871" y="222913"/>
                  </a:cubicBezTo>
                  <a:cubicBezTo>
                    <a:pt x="206990" y="238836"/>
                    <a:pt x="209265" y="291152"/>
                    <a:pt x="227462" y="291152"/>
                  </a:cubicBezTo>
                  <a:cubicBezTo>
                    <a:pt x="245659" y="291152"/>
                    <a:pt x="252483" y="222913"/>
                    <a:pt x="282053" y="222913"/>
                  </a:cubicBezTo>
                  <a:cubicBezTo>
                    <a:pt x="311623" y="222913"/>
                    <a:pt x="404883" y="291152"/>
                    <a:pt x="404883" y="291152"/>
                  </a:cubicBezTo>
                  <a:lnTo>
                    <a:pt x="404883" y="291152"/>
                  </a:lnTo>
                  <a:cubicBezTo>
                    <a:pt x="423080" y="284328"/>
                    <a:pt x="486770" y="270680"/>
                    <a:pt x="514065" y="250208"/>
                  </a:cubicBezTo>
                  <a:cubicBezTo>
                    <a:pt x="541360" y="229736"/>
                    <a:pt x="552734" y="195617"/>
                    <a:pt x="568656" y="168322"/>
                  </a:cubicBezTo>
                  <a:cubicBezTo>
                    <a:pt x="584578" y="141027"/>
                    <a:pt x="623247" y="104632"/>
                    <a:pt x="609599" y="86435"/>
                  </a:cubicBezTo>
                  <a:cubicBezTo>
                    <a:pt x="595951" y="68238"/>
                    <a:pt x="527713" y="59140"/>
                    <a:pt x="486770" y="59140"/>
                  </a:cubicBezTo>
                  <a:cubicBezTo>
                    <a:pt x="445827" y="59140"/>
                    <a:pt x="427630" y="122830"/>
                    <a:pt x="377588" y="113731"/>
                  </a:cubicBezTo>
                  <a:close/>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7" name="Freeform 16"/>
            <p:cNvSpPr/>
            <p:nvPr/>
          </p:nvSpPr>
          <p:spPr>
            <a:xfrm>
              <a:off x="3629527" y="3657395"/>
              <a:ext cx="511791" cy="518615"/>
            </a:xfrm>
            <a:custGeom>
              <a:avLst/>
              <a:gdLst>
                <a:gd name="connsiteX0" fmla="*/ 511791 w 511791"/>
                <a:gd name="connsiteY0" fmla="*/ 0 h 518615"/>
                <a:gd name="connsiteX1" fmla="*/ 470848 w 511791"/>
                <a:gd name="connsiteY1" fmla="*/ 150126 h 518615"/>
                <a:gd name="connsiteX2" fmla="*/ 470848 w 511791"/>
                <a:gd name="connsiteY2" fmla="*/ 150126 h 518615"/>
                <a:gd name="connsiteX3" fmla="*/ 470848 w 511791"/>
                <a:gd name="connsiteY3" fmla="*/ 259308 h 518615"/>
                <a:gd name="connsiteX4" fmla="*/ 307075 w 511791"/>
                <a:gd name="connsiteY4" fmla="*/ 354842 h 518615"/>
                <a:gd name="connsiteX5" fmla="*/ 238836 w 511791"/>
                <a:gd name="connsiteY5" fmla="*/ 436729 h 518615"/>
                <a:gd name="connsiteX6" fmla="*/ 143302 w 511791"/>
                <a:gd name="connsiteY6" fmla="*/ 491320 h 518615"/>
                <a:gd name="connsiteX7" fmla="*/ 20472 w 511791"/>
                <a:gd name="connsiteY7" fmla="*/ 491320 h 518615"/>
                <a:gd name="connsiteX8" fmla="*/ 20472 w 511791"/>
                <a:gd name="connsiteY8" fmla="*/ 518615 h 518615"/>
                <a:gd name="connsiteX9" fmla="*/ 20472 w 511791"/>
                <a:gd name="connsiteY9" fmla="*/ 518615 h 51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791" h="518615">
                  <a:moveTo>
                    <a:pt x="511791" y="0"/>
                  </a:moveTo>
                  <a:lnTo>
                    <a:pt x="470848" y="150126"/>
                  </a:lnTo>
                  <a:lnTo>
                    <a:pt x="470848" y="150126"/>
                  </a:lnTo>
                  <a:cubicBezTo>
                    <a:pt x="470848" y="168323"/>
                    <a:pt x="498143" y="225189"/>
                    <a:pt x="470848" y="259308"/>
                  </a:cubicBezTo>
                  <a:cubicBezTo>
                    <a:pt x="443553" y="293427"/>
                    <a:pt x="345744" y="325272"/>
                    <a:pt x="307075" y="354842"/>
                  </a:cubicBezTo>
                  <a:cubicBezTo>
                    <a:pt x="268406" y="384412"/>
                    <a:pt x="266132" y="413983"/>
                    <a:pt x="238836" y="436729"/>
                  </a:cubicBezTo>
                  <a:cubicBezTo>
                    <a:pt x="211540" y="459475"/>
                    <a:pt x="179696" y="482222"/>
                    <a:pt x="143302" y="491320"/>
                  </a:cubicBezTo>
                  <a:cubicBezTo>
                    <a:pt x="106908" y="500418"/>
                    <a:pt x="40944" y="486771"/>
                    <a:pt x="20472" y="491320"/>
                  </a:cubicBezTo>
                  <a:cubicBezTo>
                    <a:pt x="0" y="495869"/>
                    <a:pt x="20472" y="518615"/>
                    <a:pt x="20472" y="518615"/>
                  </a:cubicBezTo>
                  <a:lnTo>
                    <a:pt x="20472" y="518615"/>
                  </a:lnTo>
                </a:path>
              </a:pathLst>
            </a:cu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8" name="Freeform 17"/>
            <p:cNvSpPr/>
            <p:nvPr/>
          </p:nvSpPr>
          <p:spPr>
            <a:xfrm>
              <a:off x="3513521" y="3848464"/>
              <a:ext cx="650543" cy="657367"/>
            </a:xfrm>
            <a:custGeom>
              <a:avLst/>
              <a:gdLst>
                <a:gd name="connsiteX0" fmla="*/ 614149 w 650543"/>
                <a:gd name="connsiteY0" fmla="*/ 0 h 657367"/>
                <a:gd name="connsiteX1" fmla="*/ 641445 w 650543"/>
                <a:gd name="connsiteY1" fmla="*/ 150125 h 657367"/>
                <a:gd name="connsiteX2" fmla="*/ 641445 w 650543"/>
                <a:gd name="connsiteY2" fmla="*/ 286603 h 657367"/>
                <a:gd name="connsiteX3" fmla="*/ 586854 w 650543"/>
                <a:gd name="connsiteY3" fmla="*/ 368489 h 657367"/>
                <a:gd name="connsiteX4" fmla="*/ 436729 w 650543"/>
                <a:gd name="connsiteY4" fmla="*/ 354842 h 657367"/>
                <a:gd name="connsiteX5" fmla="*/ 436729 w 650543"/>
                <a:gd name="connsiteY5" fmla="*/ 150125 h 657367"/>
                <a:gd name="connsiteX6" fmla="*/ 341194 w 650543"/>
                <a:gd name="connsiteY6" fmla="*/ 272955 h 657367"/>
                <a:gd name="connsiteX7" fmla="*/ 368490 w 650543"/>
                <a:gd name="connsiteY7" fmla="*/ 423081 h 657367"/>
                <a:gd name="connsiteX8" fmla="*/ 368490 w 650543"/>
                <a:gd name="connsiteY8" fmla="*/ 573206 h 657367"/>
                <a:gd name="connsiteX9" fmla="*/ 204717 w 650543"/>
                <a:gd name="connsiteY9" fmla="*/ 655092 h 657367"/>
                <a:gd name="connsiteX10" fmla="*/ 177421 w 650543"/>
                <a:gd name="connsiteY10" fmla="*/ 586854 h 657367"/>
                <a:gd name="connsiteX11" fmla="*/ 177421 w 650543"/>
                <a:gd name="connsiteY11" fmla="*/ 341194 h 657367"/>
                <a:gd name="connsiteX12" fmla="*/ 177421 w 650543"/>
                <a:gd name="connsiteY12" fmla="*/ 300251 h 657367"/>
                <a:gd name="connsiteX13" fmla="*/ 0 w 650543"/>
                <a:gd name="connsiteY13" fmla="*/ 245660 h 657367"/>
                <a:gd name="connsiteX14" fmla="*/ 0 w 650543"/>
                <a:gd name="connsiteY14" fmla="*/ 245660 h 65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0543" h="657367">
                  <a:moveTo>
                    <a:pt x="614149" y="0"/>
                  </a:moveTo>
                  <a:cubicBezTo>
                    <a:pt x="625522" y="51179"/>
                    <a:pt x="636896" y="102358"/>
                    <a:pt x="641445" y="150125"/>
                  </a:cubicBezTo>
                  <a:cubicBezTo>
                    <a:pt x="645994" y="197892"/>
                    <a:pt x="650543" y="250209"/>
                    <a:pt x="641445" y="286603"/>
                  </a:cubicBezTo>
                  <a:cubicBezTo>
                    <a:pt x="632347" y="322997"/>
                    <a:pt x="620973" y="357116"/>
                    <a:pt x="586854" y="368489"/>
                  </a:cubicBezTo>
                  <a:cubicBezTo>
                    <a:pt x="552735" y="379862"/>
                    <a:pt x="461750" y="391236"/>
                    <a:pt x="436729" y="354842"/>
                  </a:cubicBezTo>
                  <a:cubicBezTo>
                    <a:pt x="411708" y="318448"/>
                    <a:pt x="452652" y="163773"/>
                    <a:pt x="436729" y="150125"/>
                  </a:cubicBezTo>
                  <a:cubicBezTo>
                    <a:pt x="420807" y="136477"/>
                    <a:pt x="352567" y="227462"/>
                    <a:pt x="341194" y="272955"/>
                  </a:cubicBezTo>
                  <a:cubicBezTo>
                    <a:pt x="329821" y="318448"/>
                    <a:pt x="363941" y="373039"/>
                    <a:pt x="368490" y="423081"/>
                  </a:cubicBezTo>
                  <a:cubicBezTo>
                    <a:pt x="373039" y="473123"/>
                    <a:pt x="395786" y="534538"/>
                    <a:pt x="368490" y="573206"/>
                  </a:cubicBezTo>
                  <a:cubicBezTo>
                    <a:pt x="341195" y="611875"/>
                    <a:pt x="236562" y="652817"/>
                    <a:pt x="204717" y="655092"/>
                  </a:cubicBezTo>
                  <a:cubicBezTo>
                    <a:pt x="172872" y="657367"/>
                    <a:pt x="181970" y="639170"/>
                    <a:pt x="177421" y="586854"/>
                  </a:cubicBezTo>
                  <a:cubicBezTo>
                    <a:pt x="172872" y="534538"/>
                    <a:pt x="177421" y="341194"/>
                    <a:pt x="177421" y="341194"/>
                  </a:cubicBezTo>
                  <a:cubicBezTo>
                    <a:pt x="177421" y="293427"/>
                    <a:pt x="206991" y="316173"/>
                    <a:pt x="177421" y="300251"/>
                  </a:cubicBezTo>
                  <a:cubicBezTo>
                    <a:pt x="147851" y="284329"/>
                    <a:pt x="0" y="245660"/>
                    <a:pt x="0" y="245660"/>
                  </a:cubicBezTo>
                  <a:lnTo>
                    <a:pt x="0" y="245660"/>
                  </a:lnTo>
                </a:path>
              </a:pathLst>
            </a:cu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9" name="Freeform 18"/>
            <p:cNvSpPr/>
            <p:nvPr/>
          </p:nvSpPr>
          <p:spPr>
            <a:xfrm>
              <a:off x="1232071" y="3875759"/>
              <a:ext cx="777922" cy="702860"/>
            </a:xfrm>
            <a:custGeom>
              <a:avLst/>
              <a:gdLst>
                <a:gd name="connsiteX0" fmla="*/ 630071 w 777922"/>
                <a:gd name="connsiteY0" fmla="*/ 0 h 702860"/>
                <a:gd name="connsiteX1" fmla="*/ 452650 w 777922"/>
                <a:gd name="connsiteY1" fmla="*/ 68239 h 702860"/>
                <a:gd name="connsiteX2" fmla="*/ 288877 w 777922"/>
                <a:gd name="connsiteY2" fmla="*/ 40944 h 702860"/>
                <a:gd name="connsiteX3" fmla="*/ 247934 w 777922"/>
                <a:gd name="connsiteY3" fmla="*/ 122830 h 702860"/>
                <a:gd name="connsiteX4" fmla="*/ 220638 w 777922"/>
                <a:gd name="connsiteY4" fmla="*/ 395786 h 702860"/>
                <a:gd name="connsiteX5" fmla="*/ 247934 w 777922"/>
                <a:gd name="connsiteY5" fmla="*/ 436729 h 702860"/>
                <a:gd name="connsiteX6" fmla="*/ 316173 w 777922"/>
                <a:gd name="connsiteY6" fmla="*/ 477672 h 702860"/>
                <a:gd name="connsiteX7" fmla="*/ 316173 w 777922"/>
                <a:gd name="connsiteY7" fmla="*/ 218365 h 702860"/>
                <a:gd name="connsiteX8" fmla="*/ 370764 w 777922"/>
                <a:gd name="connsiteY8" fmla="*/ 150126 h 702860"/>
                <a:gd name="connsiteX9" fmla="*/ 479946 w 777922"/>
                <a:gd name="connsiteY9" fmla="*/ 163774 h 702860"/>
                <a:gd name="connsiteX10" fmla="*/ 643719 w 777922"/>
                <a:gd name="connsiteY10" fmla="*/ 95535 h 702860"/>
                <a:gd name="connsiteX11" fmla="*/ 698310 w 777922"/>
                <a:gd name="connsiteY11" fmla="*/ 95535 h 702860"/>
                <a:gd name="connsiteX12" fmla="*/ 766549 w 777922"/>
                <a:gd name="connsiteY12" fmla="*/ 150126 h 702860"/>
                <a:gd name="connsiteX13" fmla="*/ 752901 w 777922"/>
                <a:gd name="connsiteY13" fmla="*/ 272956 h 702860"/>
                <a:gd name="connsiteX14" fmla="*/ 616423 w 777922"/>
                <a:gd name="connsiteY14" fmla="*/ 232012 h 702860"/>
                <a:gd name="connsiteX15" fmla="*/ 507241 w 777922"/>
                <a:gd name="connsiteY15" fmla="*/ 423081 h 702860"/>
                <a:gd name="connsiteX16" fmla="*/ 507241 w 777922"/>
                <a:gd name="connsiteY16" fmla="*/ 668741 h 702860"/>
                <a:gd name="connsiteX17" fmla="*/ 370764 w 777922"/>
                <a:gd name="connsiteY17" fmla="*/ 627797 h 702860"/>
                <a:gd name="connsiteX18" fmla="*/ 302525 w 777922"/>
                <a:gd name="connsiteY18" fmla="*/ 491320 h 702860"/>
                <a:gd name="connsiteX19" fmla="*/ 193343 w 777922"/>
                <a:gd name="connsiteY19" fmla="*/ 409433 h 702860"/>
                <a:gd name="connsiteX20" fmla="*/ 29570 w 777922"/>
                <a:gd name="connsiteY20" fmla="*/ 313899 h 702860"/>
                <a:gd name="connsiteX21" fmla="*/ 15922 w 777922"/>
                <a:gd name="connsiteY21" fmla="*/ 245660 h 702860"/>
                <a:gd name="connsiteX22" fmla="*/ 15922 w 777922"/>
                <a:gd name="connsiteY22" fmla="*/ 245660 h 70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922" h="702860">
                  <a:moveTo>
                    <a:pt x="630071" y="0"/>
                  </a:moveTo>
                  <a:cubicBezTo>
                    <a:pt x="569793" y="30707"/>
                    <a:pt x="509516" y="61415"/>
                    <a:pt x="452650" y="68239"/>
                  </a:cubicBezTo>
                  <a:cubicBezTo>
                    <a:pt x="395784" y="75063"/>
                    <a:pt x="322996" y="31846"/>
                    <a:pt x="288877" y="40944"/>
                  </a:cubicBezTo>
                  <a:cubicBezTo>
                    <a:pt x="254758" y="50042"/>
                    <a:pt x="259307" y="63690"/>
                    <a:pt x="247934" y="122830"/>
                  </a:cubicBezTo>
                  <a:cubicBezTo>
                    <a:pt x="236561" y="181970"/>
                    <a:pt x="220638" y="343470"/>
                    <a:pt x="220638" y="395786"/>
                  </a:cubicBezTo>
                  <a:cubicBezTo>
                    <a:pt x="220638" y="448102"/>
                    <a:pt x="232012" y="423081"/>
                    <a:pt x="247934" y="436729"/>
                  </a:cubicBezTo>
                  <a:cubicBezTo>
                    <a:pt x="263857" y="450377"/>
                    <a:pt x="304800" y="514066"/>
                    <a:pt x="316173" y="477672"/>
                  </a:cubicBezTo>
                  <a:cubicBezTo>
                    <a:pt x="327546" y="441278"/>
                    <a:pt x="307075" y="272956"/>
                    <a:pt x="316173" y="218365"/>
                  </a:cubicBezTo>
                  <a:cubicBezTo>
                    <a:pt x="325271" y="163774"/>
                    <a:pt x="343469" y="159224"/>
                    <a:pt x="370764" y="150126"/>
                  </a:cubicBezTo>
                  <a:cubicBezTo>
                    <a:pt x="398059" y="141028"/>
                    <a:pt x="434454" y="172872"/>
                    <a:pt x="479946" y="163774"/>
                  </a:cubicBezTo>
                  <a:cubicBezTo>
                    <a:pt x="525438" y="154676"/>
                    <a:pt x="607325" y="106908"/>
                    <a:pt x="643719" y="95535"/>
                  </a:cubicBezTo>
                  <a:cubicBezTo>
                    <a:pt x="680113" y="84162"/>
                    <a:pt x="677838" y="86437"/>
                    <a:pt x="698310" y="95535"/>
                  </a:cubicBezTo>
                  <a:cubicBezTo>
                    <a:pt x="718782" y="104633"/>
                    <a:pt x="757451" y="120556"/>
                    <a:pt x="766549" y="150126"/>
                  </a:cubicBezTo>
                  <a:cubicBezTo>
                    <a:pt x="775647" y="179696"/>
                    <a:pt x="777922" y="259308"/>
                    <a:pt x="752901" y="272956"/>
                  </a:cubicBezTo>
                  <a:cubicBezTo>
                    <a:pt x="727880" y="286604"/>
                    <a:pt x="657366" y="206991"/>
                    <a:pt x="616423" y="232012"/>
                  </a:cubicBezTo>
                  <a:cubicBezTo>
                    <a:pt x="575480" y="257033"/>
                    <a:pt x="525438" y="350293"/>
                    <a:pt x="507241" y="423081"/>
                  </a:cubicBezTo>
                  <a:cubicBezTo>
                    <a:pt x="489044" y="495869"/>
                    <a:pt x="529987" y="634622"/>
                    <a:pt x="507241" y="668741"/>
                  </a:cubicBezTo>
                  <a:cubicBezTo>
                    <a:pt x="484495" y="702860"/>
                    <a:pt x="404883" y="657367"/>
                    <a:pt x="370764" y="627797"/>
                  </a:cubicBezTo>
                  <a:cubicBezTo>
                    <a:pt x="336645" y="598227"/>
                    <a:pt x="332095" y="527714"/>
                    <a:pt x="302525" y="491320"/>
                  </a:cubicBezTo>
                  <a:cubicBezTo>
                    <a:pt x="272955" y="454926"/>
                    <a:pt x="238836" y="439003"/>
                    <a:pt x="193343" y="409433"/>
                  </a:cubicBezTo>
                  <a:cubicBezTo>
                    <a:pt x="147851" y="379863"/>
                    <a:pt x="59140" y="341194"/>
                    <a:pt x="29570" y="313899"/>
                  </a:cubicBezTo>
                  <a:cubicBezTo>
                    <a:pt x="0" y="286604"/>
                    <a:pt x="15922" y="245660"/>
                    <a:pt x="15922" y="245660"/>
                  </a:cubicBezTo>
                  <a:lnTo>
                    <a:pt x="15922" y="245660"/>
                  </a:lnTo>
                </a:path>
              </a:pathLst>
            </a:cu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0" name="Freeform 19"/>
            <p:cNvSpPr/>
            <p:nvPr/>
          </p:nvSpPr>
          <p:spPr>
            <a:xfrm>
              <a:off x="1404942" y="3780225"/>
              <a:ext cx="416257" cy="439003"/>
            </a:xfrm>
            <a:custGeom>
              <a:avLst/>
              <a:gdLst>
                <a:gd name="connsiteX0" fmla="*/ 361666 w 416257"/>
                <a:gd name="connsiteY0" fmla="*/ 0 h 439003"/>
                <a:gd name="connsiteX1" fmla="*/ 143302 w 416257"/>
                <a:gd name="connsiteY1" fmla="*/ 81887 h 439003"/>
                <a:gd name="connsiteX2" fmla="*/ 143302 w 416257"/>
                <a:gd name="connsiteY2" fmla="*/ 68239 h 439003"/>
                <a:gd name="connsiteX3" fmla="*/ 20472 w 416257"/>
                <a:gd name="connsiteY3" fmla="*/ 81887 h 439003"/>
                <a:gd name="connsiteX4" fmla="*/ 20472 w 416257"/>
                <a:gd name="connsiteY4" fmla="*/ 150125 h 439003"/>
                <a:gd name="connsiteX5" fmla="*/ 20472 w 416257"/>
                <a:gd name="connsiteY5" fmla="*/ 150125 h 439003"/>
                <a:gd name="connsiteX6" fmla="*/ 61415 w 416257"/>
                <a:gd name="connsiteY6" fmla="*/ 218364 h 439003"/>
                <a:gd name="connsiteX7" fmla="*/ 156949 w 416257"/>
                <a:gd name="connsiteY7" fmla="*/ 286603 h 439003"/>
                <a:gd name="connsiteX8" fmla="*/ 266131 w 416257"/>
                <a:gd name="connsiteY8" fmla="*/ 423081 h 439003"/>
                <a:gd name="connsiteX9" fmla="*/ 416257 w 416257"/>
                <a:gd name="connsiteY9" fmla="*/ 382137 h 4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257" h="439003">
                  <a:moveTo>
                    <a:pt x="361666" y="0"/>
                  </a:moveTo>
                  <a:cubicBezTo>
                    <a:pt x="270681" y="35257"/>
                    <a:pt x="179696" y="70514"/>
                    <a:pt x="143302" y="81887"/>
                  </a:cubicBezTo>
                  <a:cubicBezTo>
                    <a:pt x="106908" y="93260"/>
                    <a:pt x="163774" y="68239"/>
                    <a:pt x="143302" y="68239"/>
                  </a:cubicBezTo>
                  <a:cubicBezTo>
                    <a:pt x="122830" y="68239"/>
                    <a:pt x="40944" y="68239"/>
                    <a:pt x="20472" y="81887"/>
                  </a:cubicBezTo>
                  <a:cubicBezTo>
                    <a:pt x="0" y="95535"/>
                    <a:pt x="20472" y="150125"/>
                    <a:pt x="20472" y="150125"/>
                  </a:cubicBezTo>
                  <a:lnTo>
                    <a:pt x="20472" y="150125"/>
                  </a:lnTo>
                  <a:cubicBezTo>
                    <a:pt x="27296" y="161498"/>
                    <a:pt x="38669" y="195618"/>
                    <a:pt x="61415" y="218364"/>
                  </a:cubicBezTo>
                  <a:cubicBezTo>
                    <a:pt x="84161" y="241110"/>
                    <a:pt x="122830" y="252484"/>
                    <a:pt x="156949" y="286603"/>
                  </a:cubicBezTo>
                  <a:cubicBezTo>
                    <a:pt x="191068" y="320722"/>
                    <a:pt x="222913" y="407159"/>
                    <a:pt x="266131" y="423081"/>
                  </a:cubicBezTo>
                  <a:cubicBezTo>
                    <a:pt x="309349" y="439003"/>
                    <a:pt x="362803" y="410570"/>
                    <a:pt x="416257" y="382137"/>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1" name="Freeform 20"/>
            <p:cNvSpPr/>
            <p:nvPr/>
          </p:nvSpPr>
          <p:spPr>
            <a:xfrm>
              <a:off x="2285222" y="3903055"/>
              <a:ext cx="1021308" cy="2593075"/>
            </a:xfrm>
            <a:custGeom>
              <a:avLst/>
              <a:gdLst>
                <a:gd name="connsiteX0" fmla="*/ 832514 w 1021308"/>
                <a:gd name="connsiteY0" fmla="*/ 0 h 2593075"/>
                <a:gd name="connsiteX1" fmla="*/ 941696 w 1021308"/>
                <a:gd name="connsiteY1" fmla="*/ 600501 h 2593075"/>
                <a:gd name="connsiteX2" fmla="*/ 955344 w 1021308"/>
                <a:gd name="connsiteY2" fmla="*/ 1951630 h 2593075"/>
                <a:gd name="connsiteX3" fmla="*/ 545911 w 1021308"/>
                <a:gd name="connsiteY3" fmla="*/ 2593075 h 2593075"/>
                <a:gd name="connsiteX4" fmla="*/ 545911 w 1021308"/>
                <a:gd name="connsiteY4" fmla="*/ 2593075 h 2593075"/>
                <a:gd name="connsiteX5" fmla="*/ 286604 w 1021308"/>
                <a:gd name="connsiteY5" fmla="*/ 2538484 h 2593075"/>
                <a:gd name="connsiteX6" fmla="*/ 163774 w 1021308"/>
                <a:gd name="connsiteY6" fmla="*/ 2265528 h 2593075"/>
                <a:gd name="connsiteX7" fmla="*/ 13648 w 1021308"/>
                <a:gd name="connsiteY7" fmla="*/ 1514901 h 2593075"/>
                <a:gd name="connsiteX8" fmla="*/ 81887 w 1021308"/>
                <a:gd name="connsiteY8" fmla="*/ 1078173 h 2593075"/>
                <a:gd name="connsiteX9" fmla="*/ 395786 w 1021308"/>
                <a:gd name="connsiteY9" fmla="*/ 409433 h 2593075"/>
                <a:gd name="connsiteX10" fmla="*/ 395786 w 1021308"/>
                <a:gd name="connsiteY10" fmla="*/ 409433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308" h="2593075">
                  <a:moveTo>
                    <a:pt x="832514" y="0"/>
                  </a:moveTo>
                  <a:cubicBezTo>
                    <a:pt x="876869" y="137614"/>
                    <a:pt x="921224" y="275229"/>
                    <a:pt x="941696" y="600501"/>
                  </a:cubicBezTo>
                  <a:cubicBezTo>
                    <a:pt x="962168" y="925773"/>
                    <a:pt x="1021308" y="1619534"/>
                    <a:pt x="955344" y="1951630"/>
                  </a:cubicBezTo>
                  <a:cubicBezTo>
                    <a:pt x="889380" y="2283726"/>
                    <a:pt x="545911" y="2593075"/>
                    <a:pt x="545911" y="2593075"/>
                  </a:cubicBezTo>
                  <a:lnTo>
                    <a:pt x="545911" y="2593075"/>
                  </a:lnTo>
                  <a:cubicBezTo>
                    <a:pt x="502693" y="2583976"/>
                    <a:pt x="350293" y="2593075"/>
                    <a:pt x="286604" y="2538484"/>
                  </a:cubicBezTo>
                  <a:cubicBezTo>
                    <a:pt x="222915" y="2483893"/>
                    <a:pt x="209267" y="2436125"/>
                    <a:pt x="163774" y="2265528"/>
                  </a:cubicBezTo>
                  <a:cubicBezTo>
                    <a:pt x="118281" y="2094931"/>
                    <a:pt x="27296" y="1712794"/>
                    <a:pt x="13648" y="1514901"/>
                  </a:cubicBezTo>
                  <a:cubicBezTo>
                    <a:pt x="0" y="1317009"/>
                    <a:pt x="18197" y="1262418"/>
                    <a:pt x="81887" y="1078173"/>
                  </a:cubicBezTo>
                  <a:cubicBezTo>
                    <a:pt x="145577" y="893928"/>
                    <a:pt x="395786" y="409433"/>
                    <a:pt x="395786" y="409433"/>
                  </a:cubicBezTo>
                  <a:lnTo>
                    <a:pt x="395786" y="409433"/>
                  </a:lnTo>
                </a:path>
              </a:pathLst>
            </a:cu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3" name="Freeform 22"/>
            <p:cNvSpPr/>
            <p:nvPr/>
          </p:nvSpPr>
          <p:spPr>
            <a:xfrm>
              <a:off x="1066023" y="3520918"/>
              <a:ext cx="636895" cy="1965277"/>
            </a:xfrm>
            <a:custGeom>
              <a:avLst/>
              <a:gdLst>
                <a:gd name="connsiteX0" fmla="*/ 536812 w 636895"/>
                <a:gd name="connsiteY0" fmla="*/ 0 h 1965277"/>
                <a:gd name="connsiteX1" fmla="*/ 632346 w 636895"/>
                <a:gd name="connsiteY1" fmla="*/ 818865 h 1965277"/>
                <a:gd name="connsiteX2" fmla="*/ 564107 w 636895"/>
                <a:gd name="connsiteY2" fmla="*/ 1583140 h 1965277"/>
                <a:gd name="connsiteX3" fmla="*/ 400334 w 636895"/>
                <a:gd name="connsiteY3" fmla="*/ 1937982 h 1965277"/>
                <a:gd name="connsiteX4" fmla="*/ 181970 w 636895"/>
                <a:gd name="connsiteY4" fmla="*/ 1746913 h 1965277"/>
                <a:gd name="connsiteX5" fmla="*/ 18197 w 636895"/>
                <a:gd name="connsiteY5" fmla="*/ 1023582 h 1965277"/>
                <a:gd name="connsiteX6" fmla="*/ 18197 w 636895"/>
                <a:gd name="connsiteY6" fmla="*/ 1023582 h 1965277"/>
                <a:gd name="connsiteX7" fmla="*/ 31845 w 636895"/>
                <a:gd name="connsiteY7" fmla="*/ 887104 h 1965277"/>
                <a:gd name="connsiteX8" fmla="*/ 209265 w 636895"/>
                <a:gd name="connsiteY8" fmla="*/ 491319 h 1965277"/>
                <a:gd name="connsiteX9" fmla="*/ 318447 w 636895"/>
                <a:gd name="connsiteY9" fmla="*/ 423080 h 1965277"/>
                <a:gd name="connsiteX10" fmla="*/ 318447 w 636895"/>
                <a:gd name="connsiteY10" fmla="*/ 423080 h 1965277"/>
                <a:gd name="connsiteX11" fmla="*/ 318447 w 636895"/>
                <a:gd name="connsiteY11" fmla="*/ 423080 h 19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6895" h="1965277">
                  <a:moveTo>
                    <a:pt x="536812" y="0"/>
                  </a:moveTo>
                  <a:cubicBezTo>
                    <a:pt x="582304" y="277504"/>
                    <a:pt x="627797" y="555008"/>
                    <a:pt x="632346" y="818865"/>
                  </a:cubicBezTo>
                  <a:cubicBezTo>
                    <a:pt x="636895" y="1082722"/>
                    <a:pt x="602776" y="1396621"/>
                    <a:pt x="564107" y="1583140"/>
                  </a:cubicBezTo>
                  <a:cubicBezTo>
                    <a:pt x="525438" y="1769660"/>
                    <a:pt x="464023" y="1910687"/>
                    <a:pt x="400334" y="1937982"/>
                  </a:cubicBezTo>
                  <a:cubicBezTo>
                    <a:pt x="336645" y="1965277"/>
                    <a:pt x="245659" y="1899313"/>
                    <a:pt x="181970" y="1746913"/>
                  </a:cubicBezTo>
                  <a:cubicBezTo>
                    <a:pt x="118281" y="1594513"/>
                    <a:pt x="18197" y="1023582"/>
                    <a:pt x="18197" y="1023582"/>
                  </a:cubicBezTo>
                  <a:lnTo>
                    <a:pt x="18197" y="1023582"/>
                  </a:lnTo>
                  <a:cubicBezTo>
                    <a:pt x="20472" y="1000836"/>
                    <a:pt x="0" y="975815"/>
                    <a:pt x="31845" y="887104"/>
                  </a:cubicBezTo>
                  <a:cubicBezTo>
                    <a:pt x="63690" y="798394"/>
                    <a:pt x="161498" y="568656"/>
                    <a:pt x="209265" y="491319"/>
                  </a:cubicBezTo>
                  <a:cubicBezTo>
                    <a:pt x="257032" y="413982"/>
                    <a:pt x="318447" y="423080"/>
                    <a:pt x="318447" y="423080"/>
                  </a:cubicBezTo>
                  <a:lnTo>
                    <a:pt x="318447" y="423080"/>
                  </a:lnTo>
                  <a:lnTo>
                    <a:pt x="318447" y="42308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4" name="Freeform 23"/>
            <p:cNvSpPr/>
            <p:nvPr/>
          </p:nvSpPr>
          <p:spPr>
            <a:xfrm>
              <a:off x="4318739" y="2571744"/>
              <a:ext cx="504967" cy="270681"/>
            </a:xfrm>
            <a:custGeom>
              <a:avLst/>
              <a:gdLst>
                <a:gd name="connsiteX0" fmla="*/ 504967 w 504967"/>
                <a:gd name="connsiteY0" fmla="*/ 40944 h 270681"/>
                <a:gd name="connsiteX1" fmla="*/ 382137 w 504967"/>
                <a:gd name="connsiteY1" fmla="*/ 232012 h 270681"/>
                <a:gd name="connsiteX2" fmla="*/ 163773 w 504967"/>
                <a:gd name="connsiteY2" fmla="*/ 245660 h 270681"/>
                <a:gd name="connsiteX3" fmla="*/ 40943 w 504967"/>
                <a:gd name="connsiteY3" fmla="*/ 81887 h 270681"/>
                <a:gd name="connsiteX4" fmla="*/ 0 w 504967"/>
                <a:gd name="connsiteY4" fmla="*/ 0 h 270681"/>
                <a:gd name="connsiteX5" fmla="*/ 0 w 504967"/>
                <a:gd name="connsiteY5" fmla="*/ 0 h 270681"/>
                <a:gd name="connsiteX6" fmla="*/ 0 w 504967"/>
                <a:gd name="connsiteY6" fmla="*/ 0 h 27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7" h="270681">
                  <a:moveTo>
                    <a:pt x="504967" y="40944"/>
                  </a:moveTo>
                  <a:cubicBezTo>
                    <a:pt x="471985" y="119418"/>
                    <a:pt x="439003" y="197893"/>
                    <a:pt x="382137" y="232012"/>
                  </a:cubicBezTo>
                  <a:cubicBezTo>
                    <a:pt x="325271" y="266131"/>
                    <a:pt x="220639" y="270681"/>
                    <a:pt x="163773" y="245660"/>
                  </a:cubicBezTo>
                  <a:cubicBezTo>
                    <a:pt x="106907" y="220639"/>
                    <a:pt x="68238" y="122830"/>
                    <a:pt x="40943" y="81887"/>
                  </a:cubicBezTo>
                  <a:cubicBezTo>
                    <a:pt x="13648" y="40944"/>
                    <a:pt x="0" y="0"/>
                    <a:pt x="0" y="0"/>
                  </a:cubicBezTo>
                  <a:lnTo>
                    <a:pt x="0" y="0"/>
                  </a:lnTo>
                  <a:lnTo>
                    <a:pt x="0" y="0"/>
                  </a:lnTo>
                </a:path>
              </a:pathLst>
            </a:custGeom>
            <a:ln w="28575">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5" name="Freeform 24"/>
            <p:cNvSpPr/>
            <p:nvPr/>
          </p:nvSpPr>
          <p:spPr>
            <a:xfrm>
              <a:off x="374536" y="2510983"/>
              <a:ext cx="504967" cy="245660"/>
            </a:xfrm>
            <a:custGeom>
              <a:avLst/>
              <a:gdLst>
                <a:gd name="connsiteX0" fmla="*/ 504967 w 504967"/>
                <a:gd name="connsiteY0" fmla="*/ 0 h 245660"/>
                <a:gd name="connsiteX1" fmla="*/ 395785 w 504967"/>
                <a:gd name="connsiteY1" fmla="*/ 204717 h 245660"/>
                <a:gd name="connsiteX2" fmla="*/ 150126 w 504967"/>
                <a:gd name="connsiteY2" fmla="*/ 218364 h 245660"/>
                <a:gd name="connsiteX3" fmla="*/ 0 w 504967"/>
                <a:gd name="connsiteY3" fmla="*/ 40944 h 245660"/>
                <a:gd name="connsiteX4" fmla="*/ 0 w 504967"/>
                <a:gd name="connsiteY4" fmla="*/ 40944 h 24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45660">
                  <a:moveTo>
                    <a:pt x="504967" y="0"/>
                  </a:moveTo>
                  <a:cubicBezTo>
                    <a:pt x="479946" y="84161"/>
                    <a:pt x="454925" y="168323"/>
                    <a:pt x="395785" y="204717"/>
                  </a:cubicBezTo>
                  <a:cubicBezTo>
                    <a:pt x="336645" y="241111"/>
                    <a:pt x="216090" y="245660"/>
                    <a:pt x="150126" y="218364"/>
                  </a:cubicBezTo>
                  <a:cubicBezTo>
                    <a:pt x="84162" y="191069"/>
                    <a:pt x="0" y="40944"/>
                    <a:pt x="0" y="40944"/>
                  </a:cubicBezTo>
                  <a:lnTo>
                    <a:pt x="0" y="40944"/>
                  </a:lnTo>
                </a:path>
              </a:pathLst>
            </a:cu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6" name="Freeform 25"/>
            <p:cNvSpPr/>
            <p:nvPr/>
          </p:nvSpPr>
          <p:spPr>
            <a:xfrm>
              <a:off x="3472578" y="5199592"/>
              <a:ext cx="941695" cy="514066"/>
            </a:xfrm>
            <a:custGeom>
              <a:avLst/>
              <a:gdLst>
                <a:gd name="connsiteX0" fmla="*/ 941695 w 941695"/>
                <a:gd name="connsiteY0" fmla="*/ 27296 h 514066"/>
                <a:gd name="connsiteX1" fmla="*/ 764275 w 941695"/>
                <a:gd name="connsiteY1" fmla="*/ 327547 h 514066"/>
                <a:gd name="connsiteX2" fmla="*/ 491319 w 941695"/>
                <a:gd name="connsiteY2" fmla="*/ 504967 h 514066"/>
                <a:gd name="connsiteX3" fmla="*/ 150125 w 941695"/>
                <a:gd name="connsiteY3" fmla="*/ 382138 h 514066"/>
                <a:gd name="connsiteX4" fmla="*/ 0 w 941695"/>
                <a:gd name="connsiteY4" fmla="*/ 0 h 514066"/>
                <a:gd name="connsiteX5" fmla="*/ 0 w 941695"/>
                <a:gd name="connsiteY5" fmla="*/ 0 h 51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695" h="514066">
                  <a:moveTo>
                    <a:pt x="941695" y="27296"/>
                  </a:moveTo>
                  <a:cubicBezTo>
                    <a:pt x="890516" y="137615"/>
                    <a:pt x="839338" y="247935"/>
                    <a:pt x="764275" y="327547"/>
                  </a:cubicBezTo>
                  <a:cubicBezTo>
                    <a:pt x="689212" y="407159"/>
                    <a:pt x="593677" y="495869"/>
                    <a:pt x="491319" y="504967"/>
                  </a:cubicBezTo>
                  <a:cubicBezTo>
                    <a:pt x="388961" y="514066"/>
                    <a:pt x="232011" y="466299"/>
                    <a:pt x="150125" y="382138"/>
                  </a:cubicBezTo>
                  <a:cubicBezTo>
                    <a:pt x="68239" y="297977"/>
                    <a:pt x="0" y="0"/>
                    <a:pt x="0" y="0"/>
                  </a:cubicBezTo>
                  <a:lnTo>
                    <a:pt x="0" y="0"/>
                  </a:lnTo>
                </a:path>
              </a:pathLst>
            </a:cu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8" name="Freeform 27"/>
            <p:cNvSpPr/>
            <p:nvPr/>
          </p:nvSpPr>
          <p:spPr>
            <a:xfrm>
              <a:off x="947742" y="5008524"/>
              <a:ext cx="955343" cy="566382"/>
            </a:xfrm>
            <a:custGeom>
              <a:avLst/>
              <a:gdLst>
                <a:gd name="connsiteX0" fmla="*/ 955343 w 955343"/>
                <a:gd name="connsiteY0" fmla="*/ 136477 h 566382"/>
                <a:gd name="connsiteX1" fmla="*/ 777923 w 955343"/>
                <a:gd name="connsiteY1" fmla="*/ 423080 h 566382"/>
                <a:gd name="connsiteX2" fmla="*/ 518615 w 955343"/>
                <a:gd name="connsiteY2" fmla="*/ 559558 h 566382"/>
                <a:gd name="connsiteX3" fmla="*/ 232012 w 955343"/>
                <a:gd name="connsiteY3" fmla="*/ 464023 h 566382"/>
                <a:gd name="connsiteX4" fmla="*/ 54591 w 955343"/>
                <a:gd name="connsiteY4" fmla="*/ 204716 h 566382"/>
                <a:gd name="connsiteX5" fmla="*/ 0 w 955343"/>
                <a:gd name="connsiteY5" fmla="*/ 0 h 566382"/>
                <a:gd name="connsiteX6" fmla="*/ 0 w 955343"/>
                <a:gd name="connsiteY6" fmla="*/ 0 h 56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343" h="566382">
                  <a:moveTo>
                    <a:pt x="955343" y="136477"/>
                  </a:moveTo>
                  <a:cubicBezTo>
                    <a:pt x="903027" y="244522"/>
                    <a:pt x="850711" y="352567"/>
                    <a:pt x="777923" y="423080"/>
                  </a:cubicBezTo>
                  <a:cubicBezTo>
                    <a:pt x="705135" y="493594"/>
                    <a:pt x="609600" y="552734"/>
                    <a:pt x="518615" y="559558"/>
                  </a:cubicBezTo>
                  <a:cubicBezTo>
                    <a:pt x="427630" y="566382"/>
                    <a:pt x="309349" y="523163"/>
                    <a:pt x="232012" y="464023"/>
                  </a:cubicBezTo>
                  <a:cubicBezTo>
                    <a:pt x="154675" y="404883"/>
                    <a:pt x="93260" y="282053"/>
                    <a:pt x="54591" y="204716"/>
                  </a:cubicBezTo>
                  <a:cubicBezTo>
                    <a:pt x="15922" y="127379"/>
                    <a:pt x="0" y="0"/>
                    <a:pt x="0" y="0"/>
                  </a:cubicBezTo>
                  <a:lnTo>
                    <a:pt x="0" y="0"/>
                  </a:lnTo>
                </a:path>
              </a:pathLst>
            </a:cu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9" name="TextBox 28"/>
            <p:cNvSpPr txBox="1"/>
            <p:nvPr/>
          </p:nvSpPr>
          <p:spPr>
            <a:xfrm>
              <a:off x="2898521" y="3559734"/>
              <a:ext cx="312906" cy="369332"/>
            </a:xfrm>
            <a:prstGeom prst="rect">
              <a:avLst/>
            </a:prstGeom>
            <a:noFill/>
          </p:spPr>
          <p:txBody>
            <a:bodyPr wrap="none" rtlCol="0">
              <a:spAutoFit/>
            </a:bodyPr>
            <a:lstStyle/>
            <a:p>
              <a:pPr fontAlgn="auto">
                <a:spcBef>
                  <a:spcPts val="0"/>
                </a:spcBef>
                <a:spcAft>
                  <a:spcPts val="0"/>
                </a:spcAft>
              </a:pPr>
              <a:r>
                <a:rPr lang="el-GR" b="1" dirty="0" smtClean="0">
                  <a:solidFill>
                    <a:prstClr val="black">
                      <a:lumMod val="50000"/>
                      <a:lumOff val="50000"/>
                    </a:prstClr>
                  </a:solidFill>
                  <a:latin typeface="Calibri"/>
                </a:rPr>
                <a:t>1</a:t>
              </a:r>
              <a:endParaRPr lang="el-GR" b="1" dirty="0">
                <a:solidFill>
                  <a:prstClr val="black">
                    <a:lumMod val="50000"/>
                    <a:lumOff val="50000"/>
                  </a:prstClr>
                </a:solidFill>
                <a:latin typeface="Calibri"/>
              </a:endParaRPr>
            </a:p>
          </p:txBody>
        </p:sp>
        <p:sp>
          <p:nvSpPr>
            <p:cNvPr id="30" name="TextBox 29"/>
            <p:cNvSpPr txBox="1"/>
            <p:nvPr/>
          </p:nvSpPr>
          <p:spPr>
            <a:xfrm>
              <a:off x="3228557" y="4202676"/>
              <a:ext cx="312906" cy="369332"/>
            </a:xfrm>
            <a:prstGeom prst="rect">
              <a:avLst/>
            </a:prstGeom>
            <a:noFill/>
          </p:spPr>
          <p:txBody>
            <a:bodyPr wrap="none" rtlCol="0">
              <a:spAutoFit/>
            </a:bodyPr>
            <a:lstStyle/>
            <a:p>
              <a:pPr fontAlgn="auto">
                <a:spcBef>
                  <a:spcPts val="0"/>
                </a:spcBef>
                <a:spcAft>
                  <a:spcPts val="0"/>
                </a:spcAft>
              </a:pPr>
              <a:r>
                <a:rPr lang="el-GR" b="1" dirty="0">
                  <a:solidFill>
                    <a:prstClr val="black">
                      <a:lumMod val="50000"/>
                      <a:lumOff val="50000"/>
                    </a:prstClr>
                  </a:solidFill>
                  <a:latin typeface="Calibri"/>
                </a:rPr>
                <a:t>2</a:t>
              </a:r>
            </a:p>
          </p:txBody>
        </p:sp>
        <p:sp>
          <p:nvSpPr>
            <p:cNvPr id="31" name="TextBox 30"/>
            <p:cNvSpPr txBox="1"/>
            <p:nvPr/>
          </p:nvSpPr>
          <p:spPr>
            <a:xfrm>
              <a:off x="2898521" y="5559998"/>
              <a:ext cx="312906" cy="369332"/>
            </a:xfrm>
            <a:prstGeom prst="rect">
              <a:avLst/>
            </a:prstGeom>
            <a:noFill/>
          </p:spPr>
          <p:txBody>
            <a:bodyPr wrap="none" rtlCol="0">
              <a:spAutoFit/>
            </a:bodyPr>
            <a:lstStyle/>
            <a:p>
              <a:pPr fontAlgn="auto">
                <a:spcBef>
                  <a:spcPts val="0"/>
                </a:spcBef>
                <a:spcAft>
                  <a:spcPts val="0"/>
                </a:spcAft>
              </a:pPr>
              <a:r>
                <a:rPr lang="el-GR" b="1" dirty="0" smtClean="0">
                  <a:solidFill>
                    <a:prstClr val="black">
                      <a:lumMod val="50000"/>
                      <a:lumOff val="50000"/>
                    </a:prstClr>
                  </a:solidFill>
                  <a:latin typeface="Calibri"/>
                </a:rPr>
                <a:t>3</a:t>
              </a:r>
              <a:endParaRPr lang="el-GR" b="1" dirty="0">
                <a:solidFill>
                  <a:prstClr val="black">
                    <a:lumMod val="50000"/>
                    <a:lumOff val="50000"/>
                  </a:prstClr>
                </a:solidFill>
                <a:latin typeface="Calibri"/>
              </a:endParaRPr>
            </a:p>
          </p:txBody>
        </p:sp>
        <p:sp>
          <p:nvSpPr>
            <p:cNvPr id="33" name="TextBox 32"/>
            <p:cNvSpPr txBox="1"/>
            <p:nvPr/>
          </p:nvSpPr>
          <p:spPr>
            <a:xfrm>
              <a:off x="2612769" y="6072206"/>
              <a:ext cx="312906" cy="369332"/>
            </a:xfrm>
            <a:prstGeom prst="rect">
              <a:avLst/>
            </a:prstGeom>
            <a:noFill/>
          </p:spPr>
          <p:txBody>
            <a:bodyPr wrap="none" rtlCol="0">
              <a:spAutoFit/>
            </a:bodyPr>
            <a:lstStyle/>
            <a:p>
              <a:pPr fontAlgn="auto">
                <a:spcBef>
                  <a:spcPts val="0"/>
                </a:spcBef>
                <a:spcAft>
                  <a:spcPts val="0"/>
                </a:spcAft>
              </a:pPr>
              <a:r>
                <a:rPr lang="el-GR" b="1" dirty="0">
                  <a:solidFill>
                    <a:prstClr val="black">
                      <a:lumMod val="50000"/>
                      <a:lumOff val="50000"/>
                    </a:prstClr>
                  </a:solidFill>
                  <a:latin typeface="Calibri"/>
                </a:rPr>
                <a:t>4</a:t>
              </a:r>
            </a:p>
          </p:txBody>
        </p:sp>
        <p:sp>
          <p:nvSpPr>
            <p:cNvPr id="35" name="TextBox 34"/>
            <p:cNvSpPr txBox="1"/>
            <p:nvPr/>
          </p:nvSpPr>
          <p:spPr>
            <a:xfrm>
              <a:off x="2398455" y="5857892"/>
              <a:ext cx="312906" cy="369332"/>
            </a:xfrm>
            <a:prstGeom prst="rect">
              <a:avLst/>
            </a:prstGeom>
            <a:noFill/>
          </p:spPr>
          <p:txBody>
            <a:bodyPr wrap="none" rtlCol="0">
              <a:spAutoFit/>
            </a:bodyPr>
            <a:lstStyle/>
            <a:p>
              <a:pPr fontAlgn="auto">
                <a:spcBef>
                  <a:spcPts val="0"/>
                </a:spcBef>
                <a:spcAft>
                  <a:spcPts val="0"/>
                </a:spcAft>
              </a:pPr>
              <a:r>
                <a:rPr lang="el-GR" b="1" dirty="0" smtClean="0">
                  <a:solidFill>
                    <a:prstClr val="black">
                      <a:lumMod val="50000"/>
                      <a:lumOff val="50000"/>
                    </a:prstClr>
                  </a:solidFill>
                  <a:latin typeface="Calibri"/>
                </a:rPr>
                <a:t>5</a:t>
              </a:r>
              <a:endParaRPr lang="el-GR" b="1" dirty="0">
                <a:solidFill>
                  <a:prstClr val="black">
                    <a:lumMod val="50000"/>
                    <a:lumOff val="50000"/>
                  </a:prstClr>
                </a:solidFill>
                <a:latin typeface="Calibri"/>
              </a:endParaRPr>
            </a:p>
          </p:txBody>
        </p:sp>
        <p:sp>
          <p:nvSpPr>
            <p:cNvPr id="36" name="TextBox 35"/>
            <p:cNvSpPr txBox="1"/>
            <p:nvPr/>
          </p:nvSpPr>
          <p:spPr>
            <a:xfrm>
              <a:off x="2371301" y="4786322"/>
              <a:ext cx="312906" cy="369332"/>
            </a:xfrm>
            <a:prstGeom prst="rect">
              <a:avLst/>
            </a:prstGeom>
            <a:noFill/>
          </p:spPr>
          <p:txBody>
            <a:bodyPr wrap="none" rtlCol="0">
              <a:spAutoFit/>
            </a:bodyPr>
            <a:lstStyle/>
            <a:p>
              <a:pPr fontAlgn="auto">
                <a:spcBef>
                  <a:spcPts val="0"/>
                </a:spcBef>
                <a:spcAft>
                  <a:spcPts val="0"/>
                </a:spcAft>
              </a:pPr>
              <a:r>
                <a:rPr lang="el-GR" b="1" dirty="0">
                  <a:solidFill>
                    <a:prstClr val="black">
                      <a:lumMod val="50000"/>
                      <a:lumOff val="50000"/>
                    </a:prstClr>
                  </a:solidFill>
                  <a:latin typeface="Calibri"/>
                </a:rPr>
                <a:t>6</a:t>
              </a:r>
            </a:p>
          </p:txBody>
        </p:sp>
        <p:sp>
          <p:nvSpPr>
            <p:cNvPr id="37" name="TextBox 36"/>
            <p:cNvSpPr txBox="1"/>
            <p:nvPr/>
          </p:nvSpPr>
          <p:spPr>
            <a:xfrm>
              <a:off x="2514177" y="3916924"/>
              <a:ext cx="312906" cy="369332"/>
            </a:xfrm>
            <a:prstGeom prst="rect">
              <a:avLst/>
            </a:prstGeom>
            <a:noFill/>
          </p:spPr>
          <p:txBody>
            <a:bodyPr wrap="none" rtlCol="0">
              <a:spAutoFit/>
            </a:bodyPr>
            <a:lstStyle/>
            <a:p>
              <a:pPr fontAlgn="auto">
                <a:spcBef>
                  <a:spcPts val="0"/>
                </a:spcBef>
                <a:spcAft>
                  <a:spcPts val="0"/>
                </a:spcAft>
              </a:pPr>
              <a:r>
                <a:rPr lang="el-GR" b="1" dirty="0" smtClean="0">
                  <a:solidFill>
                    <a:prstClr val="black">
                      <a:lumMod val="50000"/>
                      <a:lumOff val="50000"/>
                    </a:prstClr>
                  </a:solidFill>
                  <a:latin typeface="Calibri"/>
                </a:rPr>
                <a:t>7</a:t>
              </a:r>
              <a:endParaRPr lang="el-GR" b="1" dirty="0">
                <a:solidFill>
                  <a:prstClr val="black">
                    <a:lumMod val="50000"/>
                    <a:lumOff val="50000"/>
                  </a:prstClr>
                </a:solidFill>
                <a:latin typeface="Calibri"/>
              </a:endParaRPr>
            </a:p>
          </p:txBody>
        </p:sp>
        <p:sp>
          <p:nvSpPr>
            <p:cNvPr id="38" name="Freeform 37"/>
            <p:cNvSpPr/>
            <p:nvPr/>
          </p:nvSpPr>
          <p:spPr>
            <a:xfrm>
              <a:off x="201665" y="1839968"/>
              <a:ext cx="1082722" cy="518615"/>
            </a:xfrm>
            <a:custGeom>
              <a:avLst/>
              <a:gdLst>
                <a:gd name="connsiteX0" fmla="*/ 159223 w 1082722"/>
                <a:gd name="connsiteY0" fmla="*/ 507242 h 518615"/>
                <a:gd name="connsiteX1" fmla="*/ 268405 w 1082722"/>
                <a:gd name="connsiteY1" fmla="*/ 411708 h 518615"/>
                <a:gd name="connsiteX2" fmla="*/ 432179 w 1082722"/>
                <a:gd name="connsiteY2" fmla="*/ 329821 h 518615"/>
                <a:gd name="connsiteX3" fmla="*/ 732429 w 1082722"/>
                <a:gd name="connsiteY3" fmla="*/ 384412 h 518615"/>
                <a:gd name="connsiteX4" fmla="*/ 896203 w 1082722"/>
                <a:gd name="connsiteY4" fmla="*/ 411708 h 518615"/>
                <a:gd name="connsiteX5" fmla="*/ 1046328 w 1082722"/>
                <a:gd name="connsiteY5" fmla="*/ 343469 h 518615"/>
                <a:gd name="connsiteX6" fmla="*/ 677838 w 1082722"/>
                <a:gd name="connsiteY6" fmla="*/ 43218 h 518615"/>
                <a:gd name="connsiteX7" fmla="*/ 459474 w 1082722"/>
                <a:gd name="connsiteY7" fmla="*/ 84162 h 518615"/>
                <a:gd name="connsiteX8" fmla="*/ 213814 w 1082722"/>
                <a:gd name="connsiteY8" fmla="*/ 84162 h 518615"/>
                <a:gd name="connsiteX9" fmla="*/ 104632 w 1082722"/>
                <a:gd name="connsiteY9" fmla="*/ 193344 h 518615"/>
                <a:gd name="connsiteX10" fmla="*/ 9098 w 1082722"/>
                <a:gd name="connsiteY10" fmla="*/ 329821 h 518615"/>
                <a:gd name="connsiteX11" fmla="*/ 50041 w 1082722"/>
                <a:gd name="connsiteY11" fmla="*/ 479947 h 518615"/>
                <a:gd name="connsiteX12" fmla="*/ 159223 w 1082722"/>
                <a:gd name="connsiteY12" fmla="*/ 507242 h 51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722" h="518615">
                  <a:moveTo>
                    <a:pt x="159223" y="507242"/>
                  </a:moveTo>
                  <a:cubicBezTo>
                    <a:pt x="195617" y="495869"/>
                    <a:pt x="222912" y="441278"/>
                    <a:pt x="268405" y="411708"/>
                  </a:cubicBezTo>
                  <a:cubicBezTo>
                    <a:pt x="313898" y="382138"/>
                    <a:pt x="354842" y="334370"/>
                    <a:pt x="432179" y="329821"/>
                  </a:cubicBezTo>
                  <a:cubicBezTo>
                    <a:pt x="509516" y="325272"/>
                    <a:pt x="732429" y="384412"/>
                    <a:pt x="732429" y="384412"/>
                  </a:cubicBezTo>
                  <a:cubicBezTo>
                    <a:pt x="809766" y="398060"/>
                    <a:pt x="843887" y="418532"/>
                    <a:pt x="896203" y="411708"/>
                  </a:cubicBezTo>
                  <a:cubicBezTo>
                    <a:pt x="948519" y="404884"/>
                    <a:pt x="1082722" y="404884"/>
                    <a:pt x="1046328" y="343469"/>
                  </a:cubicBezTo>
                  <a:cubicBezTo>
                    <a:pt x="1009934" y="282054"/>
                    <a:pt x="775647" y="86436"/>
                    <a:pt x="677838" y="43218"/>
                  </a:cubicBezTo>
                  <a:cubicBezTo>
                    <a:pt x="580029" y="0"/>
                    <a:pt x="536811" y="77338"/>
                    <a:pt x="459474" y="84162"/>
                  </a:cubicBezTo>
                  <a:cubicBezTo>
                    <a:pt x="382137" y="90986"/>
                    <a:pt x="272954" y="65965"/>
                    <a:pt x="213814" y="84162"/>
                  </a:cubicBezTo>
                  <a:cubicBezTo>
                    <a:pt x="154674" y="102359"/>
                    <a:pt x="138751" y="152401"/>
                    <a:pt x="104632" y="193344"/>
                  </a:cubicBezTo>
                  <a:cubicBezTo>
                    <a:pt x="70513" y="234287"/>
                    <a:pt x="18196" y="282054"/>
                    <a:pt x="9098" y="329821"/>
                  </a:cubicBezTo>
                  <a:cubicBezTo>
                    <a:pt x="0" y="377588"/>
                    <a:pt x="25020" y="450377"/>
                    <a:pt x="50041" y="479947"/>
                  </a:cubicBezTo>
                  <a:cubicBezTo>
                    <a:pt x="75062" y="509517"/>
                    <a:pt x="122829" y="518615"/>
                    <a:pt x="159223" y="507242"/>
                  </a:cubicBezTo>
                  <a:close/>
                </a:path>
              </a:pathLst>
            </a:custGeom>
            <a:solidFill>
              <a:srgbClr val="E7C463"/>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9" name="Freeform 38"/>
            <p:cNvSpPr/>
            <p:nvPr/>
          </p:nvSpPr>
          <p:spPr>
            <a:xfrm>
              <a:off x="4195909" y="1883186"/>
              <a:ext cx="998561" cy="482221"/>
            </a:xfrm>
            <a:custGeom>
              <a:avLst/>
              <a:gdLst>
                <a:gd name="connsiteX0" fmla="*/ 0 w 998561"/>
                <a:gd name="connsiteY0" fmla="*/ 286603 h 482221"/>
                <a:gd name="connsiteX1" fmla="*/ 109182 w 998561"/>
                <a:gd name="connsiteY1" fmla="*/ 354842 h 482221"/>
                <a:gd name="connsiteX2" fmla="*/ 313899 w 998561"/>
                <a:gd name="connsiteY2" fmla="*/ 327547 h 482221"/>
                <a:gd name="connsiteX3" fmla="*/ 382138 w 998561"/>
                <a:gd name="connsiteY3" fmla="*/ 313899 h 482221"/>
                <a:gd name="connsiteX4" fmla="*/ 504967 w 998561"/>
                <a:gd name="connsiteY4" fmla="*/ 286603 h 482221"/>
                <a:gd name="connsiteX5" fmla="*/ 532263 w 998561"/>
                <a:gd name="connsiteY5" fmla="*/ 272956 h 482221"/>
                <a:gd name="connsiteX6" fmla="*/ 655093 w 998561"/>
                <a:gd name="connsiteY6" fmla="*/ 327547 h 482221"/>
                <a:gd name="connsiteX7" fmla="*/ 764275 w 998561"/>
                <a:gd name="connsiteY7" fmla="*/ 354842 h 482221"/>
                <a:gd name="connsiteX8" fmla="*/ 900753 w 998561"/>
                <a:gd name="connsiteY8" fmla="*/ 477672 h 482221"/>
                <a:gd name="connsiteX9" fmla="*/ 996287 w 998561"/>
                <a:gd name="connsiteY9" fmla="*/ 327547 h 482221"/>
                <a:gd name="connsiteX10" fmla="*/ 914400 w 998561"/>
                <a:gd name="connsiteY10" fmla="*/ 163773 h 482221"/>
                <a:gd name="connsiteX11" fmla="*/ 709684 w 998561"/>
                <a:gd name="connsiteY11" fmla="*/ 40944 h 482221"/>
                <a:gd name="connsiteX12" fmla="*/ 559559 w 998561"/>
                <a:gd name="connsiteY12" fmla="*/ 27296 h 482221"/>
                <a:gd name="connsiteX13" fmla="*/ 341194 w 998561"/>
                <a:gd name="connsiteY13" fmla="*/ 13648 h 482221"/>
                <a:gd name="connsiteX14" fmla="*/ 95535 w 998561"/>
                <a:gd name="connsiteY14" fmla="*/ 109182 h 482221"/>
                <a:gd name="connsiteX15" fmla="*/ 0 w 998561"/>
                <a:gd name="connsiteY15" fmla="*/ 286603 h 48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8561" h="482221">
                  <a:moveTo>
                    <a:pt x="0" y="286603"/>
                  </a:moveTo>
                  <a:cubicBezTo>
                    <a:pt x="28432" y="317310"/>
                    <a:pt x="56865" y="348018"/>
                    <a:pt x="109182" y="354842"/>
                  </a:cubicBezTo>
                  <a:lnTo>
                    <a:pt x="313899" y="327547"/>
                  </a:lnTo>
                  <a:cubicBezTo>
                    <a:pt x="359392" y="320723"/>
                    <a:pt x="382138" y="313899"/>
                    <a:pt x="382138" y="313899"/>
                  </a:cubicBezTo>
                  <a:cubicBezTo>
                    <a:pt x="413982" y="307075"/>
                    <a:pt x="479946" y="293427"/>
                    <a:pt x="504967" y="286603"/>
                  </a:cubicBezTo>
                  <a:cubicBezTo>
                    <a:pt x="529988" y="279779"/>
                    <a:pt x="507242" y="266132"/>
                    <a:pt x="532263" y="272956"/>
                  </a:cubicBezTo>
                  <a:cubicBezTo>
                    <a:pt x="557284" y="279780"/>
                    <a:pt x="616424" y="313899"/>
                    <a:pt x="655093" y="327547"/>
                  </a:cubicBezTo>
                  <a:cubicBezTo>
                    <a:pt x="693762" y="341195"/>
                    <a:pt x="723332" y="329821"/>
                    <a:pt x="764275" y="354842"/>
                  </a:cubicBezTo>
                  <a:cubicBezTo>
                    <a:pt x="805218" y="379863"/>
                    <a:pt x="862084" y="482221"/>
                    <a:pt x="900753" y="477672"/>
                  </a:cubicBezTo>
                  <a:cubicBezTo>
                    <a:pt x="939422" y="473123"/>
                    <a:pt x="994013" y="379863"/>
                    <a:pt x="996287" y="327547"/>
                  </a:cubicBezTo>
                  <a:cubicBezTo>
                    <a:pt x="998561" y="275231"/>
                    <a:pt x="962167" y="211540"/>
                    <a:pt x="914400" y="163773"/>
                  </a:cubicBezTo>
                  <a:cubicBezTo>
                    <a:pt x="866633" y="116006"/>
                    <a:pt x="768824" y="63690"/>
                    <a:pt x="709684" y="40944"/>
                  </a:cubicBezTo>
                  <a:cubicBezTo>
                    <a:pt x="650544" y="18198"/>
                    <a:pt x="620974" y="31845"/>
                    <a:pt x="559559" y="27296"/>
                  </a:cubicBezTo>
                  <a:cubicBezTo>
                    <a:pt x="498144" y="22747"/>
                    <a:pt x="418531" y="0"/>
                    <a:pt x="341194" y="13648"/>
                  </a:cubicBezTo>
                  <a:cubicBezTo>
                    <a:pt x="263857" y="27296"/>
                    <a:pt x="152401" y="68239"/>
                    <a:pt x="95535" y="109182"/>
                  </a:cubicBezTo>
                  <a:cubicBezTo>
                    <a:pt x="38669" y="150125"/>
                    <a:pt x="19334" y="204716"/>
                    <a:pt x="0" y="286603"/>
                  </a:cubicBezTo>
                  <a:close/>
                </a:path>
              </a:pathLst>
            </a:custGeom>
            <a:solidFill>
              <a:srgbClr val="E7C463"/>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0" name="Freeform 39"/>
            <p:cNvSpPr/>
            <p:nvPr/>
          </p:nvSpPr>
          <p:spPr>
            <a:xfrm>
              <a:off x="2278966" y="6091311"/>
              <a:ext cx="1083212" cy="536916"/>
            </a:xfrm>
            <a:custGeom>
              <a:avLst/>
              <a:gdLst>
                <a:gd name="connsiteX0" fmla="*/ 1083212 w 1083212"/>
                <a:gd name="connsiteY0" fmla="*/ 0 h 536916"/>
                <a:gd name="connsiteX1" fmla="*/ 914400 w 1083212"/>
                <a:gd name="connsiteY1" fmla="*/ 337624 h 536916"/>
                <a:gd name="connsiteX2" fmla="*/ 604911 w 1083212"/>
                <a:gd name="connsiteY2" fmla="*/ 520504 h 536916"/>
                <a:gd name="connsiteX3" fmla="*/ 239151 w 1083212"/>
                <a:gd name="connsiteY3" fmla="*/ 436098 h 536916"/>
                <a:gd name="connsiteX4" fmla="*/ 0 w 1083212"/>
                <a:gd name="connsiteY4" fmla="*/ 14067 h 536916"/>
                <a:gd name="connsiteX5" fmla="*/ 0 w 1083212"/>
                <a:gd name="connsiteY5" fmla="*/ 14067 h 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212" h="536916">
                  <a:moveTo>
                    <a:pt x="1083212" y="0"/>
                  </a:moveTo>
                  <a:cubicBezTo>
                    <a:pt x="1038664" y="125436"/>
                    <a:pt x="994117" y="250873"/>
                    <a:pt x="914400" y="337624"/>
                  </a:cubicBezTo>
                  <a:cubicBezTo>
                    <a:pt x="834683" y="424375"/>
                    <a:pt x="717453" y="504092"/>
                    <a:pt x="604911" y="520504"/>
                  </a:cubicBezTo>
                  <a:cubicBezTo>
                    <a:pt x="492369" y="536916"/>
                    <a:pt x="339969" y="520504"/>
                    <a:pt x="239151" y="436098"/>
                  </a:cubicBezTo>
                  <a:cubicBezTo>
                    <a:pt x="138333" y="351692"/>
                    <a:pt x="0" y="14067"/>
                    <a:pt x="0" y="14067"/>
                  </a:cubicBezTo>
                  <a:lnTo>
                    <a:pt x="0" y="14067"/>
                  </a:lnTo>
                </a:path>
              </a:pathLst>
            </a:cu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41" name="Freeform 40"/>
            <p:cNvSpPr/>
            <p:nvPr/>
          </p:nvSpPr>
          <p:spPr>
            <a:xfrm>
              <a:off x="3692915" y="3429000"/>
              <a:ext cx="736209" cy="2046849"/>
            </a:xfrm>
            <a:custGeom>
              <a:avLst/>
              <a:gdLst>
                <a:gd name="connsiteX0" fmla="*/ 736209 w 736209"/>
                <a:gd name="connsiteY0" fmla="*/ 0 h 2046849"/>
                <a:gd name="connsiteX1" fmla="*/ 722141 w 736209"/>
                <a:gd name="connsiteY1" fmla="*/ 633046 h 2046849"/>
                <a:gd name="connsiteX2" fmla="*/ 665871 w 736209"/>
                <a:gd name="connsiteY2" fmla="*/ 1195754 h 2046849"/>
                <a:gd name="connsiteX3" fmla="*/ 525194 w 736209"/>
                <a:gd name="connsiteY3" fmla="*/ 1772529 h 2046849"/>
                <a:gd name="connsiteX4" fmla="*/ 398584 w 736209"/>
                <a:gd name="connsiteY4" fmla="*/ 1969477 h 2046849"/>
                <a:gd name="connsiteX5" fmla="*/ 229772 w 736209"/>
                <a:gd name="connsiteY5" fmla="*/ 2011680 h 2046849"/>
                <a:gd name="connsiteX6" fmla="*/ 46892 w 736209"/>
                <a:gd name="connsiteY6" fmla="*/ 1758461 h 2046849"/>
                <a:gd name="connsiteX7" fmla="*/ 18757 w 736209"/>
                <a:gd name="connsiteY7" fmla="*/ 1111348 h 2046849"/>
                <a:gd name="connsiteX8" fmla="*/ 159434 w 736209"/>
                <a:gd name="connsiteY8" fmla="*/ 703385 h 2046849"/>
                <a:gd name="connsiteX9" fmla="*/ 300111 w 736209"/>
                <a:gd name="connsiteY9" fmla="*/ 478301 h 2046849"/>
                <a:gd name="connsiteX10" fmla="*/ 300111 w 736209"/>
                <a:gd name="connsiteY10" fmla="*/ 478301 h 20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209" h="2046849">
                  <a:moveTo>
                    <a:pt x="736209" y="0"/>
                  </a:moveTo>
                  <a:cubicBezTo>
                    <a:pt x="735036" y="216877"/>
                    <a:pt x="733864" y="433754"/>
                    <a:pt x="722141" y="633046"/>
                  </a:cubicBezTo>
                  <a:cubicBezTo>
                    <a:pt x="710418" y="832338"/>
                    <a:pt x="698695" y="1005840"/>
                    <a:pt x="665871" y="1195754"/>
                  </a:cubicBezTo>
                  <a:cubicBezTo>
                    <a:pt x="633047" y="1385668"/>
                    <a:pt x="569742" y="1643575"/>
                    <a:pt x="525194" y="1772529"/>
                  </a:cubicBezTo>
                  <a:cubicBezTo>
                    <a:pt x="480646" y="1901483"/>
                    <a:pt x="447821" y="1929619"/>
                    <a:pt x="398584" y="1969477"/>
                  </a:cubicBezTo>
                  <a:cubicBezTo>
                    <a:pt x="349347" y="2009335"/>
                    <a:pt x="288387" y="2046849"/>
                    <a:pt x="229772" y="2011680"/>
                  </a:cubicBezTo>
                  <a:cubicBezTo>
                    <a:pt x="171157" y="1976511"/>
                    <a:pt x="82061" y="1908516"/>
                    <a:pt x="46892" y="1758461"/>
                  </a:cubicBezTo>
                  <a:cubicBezTo>
                    <a:pt x="11723" y="1608406"/>
                    <a:pt x="0" y="1287194"/>
                    <a:pt x="18757" y="1111348"/>
                  </a:cubicBezTo>
                  <a:cubicBezTo>
                    <a:pt x="37514" y="935502"/>
                    <a:pt x="112542" y="808893"/>
                    <a:pt x="159434" y="703385"/>
                  </a:cubicBezTo>
                  <a:cubicBezTo>
                    <a:pt x="206326" y="597877"/>
                    <a:pt x="300111" y="478301"/>
                    <a:pt x="300111" y="478301"/>
                  </a:cubicBezTo>
                  <a:lnTo>
                    <a:pt x="300111" y="478301"/>
                  </a:lnTo>
                </a:path>
              </a:pathLst>
            </a:cu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42" name="Flowchart: Connector 41"/>
            <p:cNvSpPr/>
            <p:nvPr/>
          </p:nvSpPr>
          <p:spPr>
            <a:xfrm>
              <a:off x="3071802" y="3857628"/>
              <a:ext cx="72000" cy="72000"/>
            </a:xfrm>
            <a:prstGeom prst="flowChartConnector">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3" name="Flowchart: Connector 42"/>
            <p:cNvSpPr/>
            <p:nvPr/>
          </p:nvSpPr>
          <p:spPr>
            <a:xfrm>
              <a:off x="3214116" y="4357132"/>
              <a:ext cx="72000" cy="72000"/>
            </a:xfrm>
            <a:prstGeom prst="flowChartConnector">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4" name="Flowchart: Connector 43"/>
            <p:cNvSpPr/>
            <p:nvPr/>
          </p:nvSpPr>
          <p:spPr>
            <a:xfrm>
              <a:off x="3214678" y="5714454"/>
              <a:ext cx="72000" cy="72000"/>
            </a:xfrm>
            <a:prstGeom prst="flowChartConnector">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5" name="Flowchart: Connector 44"/>
            <p:cNvSpPr/>
            <p:nvPr/>
          </p:nvSpPr>
          <p:spPr>
            <a:xfrm>
              <a:off x="2785488" y="6428834"/>
              <a:ext cx="72000" cy="72000"/>
            </a:xfrm>
            <a:prstGeom prst="flowChartConnector">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8" name="Flowchart: Connector 47"/>
            <p:cNvSpPr/>
            <p:nvPr/>
          </p:nvSpPr>
          <p:spPr>
            <a:xfrm>
              <a:off x="2428860" y="6143082"/>
              <a:ext cx="72000" cy="72000"/>
            </a:xfrm>
            <a:prstGeom prst="flowChartConnector">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9" name="Flowchart: Connector 48"/>
            <p:cNvSpPr/>
            <p:nvPr/>
          </p:nvSpPr>
          <p:spPr>
            <a:xfrm>
              <a:off x="2356860" y="4929198"/>
              <a:ext cx="72000" cy="72000"/>
            </a:xfrm>
            <a:prstGeom prst="flowChartConnector">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0" name="Flowchart: Connector 49"/>
            <p:cNvSpPr/>
            <p:nvPr/>
          </p:nvSpPr>
          <p:spPr>
            <a:xfrm>
              <a:off x="2642612" y="4285694"/>
              <a:ext cx="72000" cy="72000"/>
            </a:xfrm>
            <a:prstGeom prst="flowChartConnector">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1" name="Flowchart: Connector 50"/>
            <p:cNvSpPr/>
            <p:nvPr/>
          </p:nvSpPr>
          <p:spPr>
            <a:xfrm>
              <a:off x="1571604" y="3500438"/>
              <a:ext cx="72000" cy="72000"/>
            </a:xfrm>
            <a:prstGeom prst="flowChartConnector">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2" name="Flowchart: Connector 51"/>
            <p:cNvSpPr/>
            <p:nvPr/>
          </p:nvSpPr>
          <p:spPr>
            <a:xfrm>
              <a:off x="1643042" y="3999942"/>
              <a:ext cx="72000" cy="72000"/>
            </a:xfrm>
            <a:prstGeom prst="flowChartConnector">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3" name="Flowchart: Connector 52"/>
            <p:cNvSpPr/>
            <p:nvPr/>
          </p:nvSpPr>
          <p:spPr>
            <a:xfrm>
              <a:off x="1642480" y="5000636"/>
              <a:ext cx="72000" cy="72000"/>
            </a:xfrm>
            <a:prstGeom prst="flowChartConnector">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4" name="Flowchart: Connector 53"/>
            <p:cNvSpPr/>
            <p:nvPr/>
          </p:nvSpPr>
          <p:spPr>
            <a:xfrm>
              <a:off x="1428728" y="5428702"/>
              <a:ext cx="72000" cy="72000"/>
            </a:xfrm>
            <a:prstGeom prst="flowChartConnector">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5" name="Flowchart: Connector 54"/>
            <p:cNvSpPr/>
            <p:nvPr/>
          </p:nvSpPr>
          <p:spPr>
            <a:xfrm>
              <a:off x="1213852" y="5142950"/>
              <a:ext cx="72000" cy="72000"/>
            </a:xfrm>
            <a:prstGeom prst="flowChartConnector">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6" name="Flowchart: Connector 55"/>
            <p:cNvSpPr/>
            <p:nvPr/>
          </p:nvSpPr>
          <p:spPr>
            <a:xfrm>
              <a:off x="1142414" y="4286256"/>
              <a:ext cx="72000" cy="72000"/>
            </a:xfrm>
            <a:prstGeom prst="flowChartConnector">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7" name="Flowchart: Connector 56"/>
            <p:cNvSpPr/>
            <p:nvPr/>
          </p:nvSpPr>
          <p:spPr>
            <a:xfrm>
              <a:off x="1356728" y="3857066"/>
              <a:ext cx="72000" cy="72000"/>
            </a:xfrm>
            <a:prstGeom prst="flowChartConnector">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8" name="Flowchart: Connector 57"/>
            <p:cNvSpPr/>
            <p:nvPr/>
          </p:nvSpPr>
          <p:spPr>
            <a:xfrm>
              <a:off x="4428562" y="3429000"/>
              <a:ext cx="45719" cy="71438"/>
            </a:xfrm>
            <a:prstGeom prst="flowChartConnector">
              <a:avLst/>
            </a:prstGeom>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9" name="Flowchart: Connector 58"/>
            <p:cNvSpPr/>
            <p:nvPr/>
          </p:nvSpPr>
          <p:spPr>
            <a:xfrm>
              <a:off x="4428562" y="4071942"/>
              <a:ext cx="45719" cy="36000"/>
            </a:xfrm>
            <a:prstGeom prst="flowChartConnector">
              <a:avLst/>
            </a:prstGeom>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60" name="Flowchart: Connector 59"/>
            <p:cNvSpPr/>
            <p:nvPr/>
          </p:nvSpPr>
          <p:spPr>
            <a:xfrm flipH="1">
              <a:off x="4286248" y="4857760"/>
              <a:ext cx="70876" cy="45719"/>
            </a:xfrm>
            <a:prstGeom prst="flowChartConnector">
              <a:avLst/>
            </a:prstGeom>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61" name="Flowchart: Connector 60"/>
            <p:cNvSpPr/>
            <p:nvPr/>
          </p:nvSpPr>
          <p:spPr>
            <a:xfrm flipH="1">
              <a:off x="4000496" y="5454983"/>
              <a:ext cx="70876" cy="45719"/>
            </a:xfrm>
            <a:prstGeom prst="flowChartConnector">
              <a:avLst/>
            </a:prstGeom>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62" name="Flowchart: Connector 61"/>
            <p:cNvSpPr/>
            <p:nvPr/>
          </p:nvSpPr>
          <p:spPr>
            <a:xfrm flipH="1">
              <a:off x="3714744" y="5214950"/>
              <a:ext cx="70876" cy="45719"/>
            </a:xfrm>
            <a:prstGeom prst="flowChartConnector">
              <a:avLst/>
            </a:prstGeom>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63" name="Flowchart: Connector 62"/>
            <p:cNvSpPr/>
            <p:nvPr/>
          </p:nvSpPr>
          <p:spPr>
            <a:xfrm flipH="1">
              <a:off x="3715306" y="4526289"/>
              <a:ext cx="70876" cy="45719"/>
            </a:xfrm>
            <a:prstGeom prst="flowChartConnector">
              <a:avLst/>
            </a:prstGeom>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64" name="Flowchart: Connector 63"/>
            <p:cNvSpPr/>
            <p:nvPr/>
          </p:nvSpPr>
          <p:spPr>
            <a:xfrm flipH="1">
              <a:off x="3929058" y="3954785"/>
              <a:ext cx="70876" cy="45719"/>
            </a:xfrm>
            <a:prstGeom prst="flowChartConnector">
              <a:avLst/>
            </a:prstGeom>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sp>
        <p:nvSpPr>
          <p:cNvPr id="67" name="Rectangle 66"/>
          <p:cNvSpPr/>
          <p:nvPr/>
        </p:nvSpPr>
        <p:spPr>
          <a:xfrm>
            <a:off x="1142976" y="1785926"/>
            <a:ext cx="3000396" cy="1477328"/>
          </a:xfrm>
          <a:prstGeom prst="rect">
            <a:avLst/>
          </a:prstGeom>
        </p:spPr>
        <p:txBody>
          <a:bodyPr wrap="square">
            <a:spAutoFit/>
          </a:bodyPr>
          <a:lstStyle/>
          <a:p>
            <a:pPr algn="ctr" fontAlgn="auto">
              <a:spcBef>
                <a:spcPts val="0"/>
              </a:spcBef>
              <a:spcAft>
                <a:spcPts val="0"/>
              </a:spcAft>
            </a:pPr>
            <a:r>
              <a:rPr lang="el-GR" b="1" dirty="0" smtClean="0">
                <a:solidFill>
                  <a:srgbClr val="004A82"/>
                </a:solidFill>
                <a:latin typeface="Calibri"/>
              </a:rPr>
              <a:t>Πρόσθια κάτοψη </a:t>
            </a:r>
          </a:p>
          <a:p>
            <a:pPr algn="ctr" fontAlgn="auto">
              <a:spcBef>
                <a:spcPts val="0"/>
              </a:spcBef>
              <a:spcAft>
                <a:spcPts val="0"/>
              </a:spcAft>
            </a:pPr>
            <a:r>
              <a:rPr lang="el-GR" b="1" dirty="0" smtClean="0">
                <a:solidFill>
                  <a:srgbClr val="004A82"/>
                </a:solidFill>
                <a:latin typeface="Calibri"/>
              </a:rPr>
              <a:t>αρχικού μασητικού κύκλου </a:t>
            </a:r>
          </a:p>
          <a:p>
            <a:pPr algn="ctr" fontAlgn="auto">
              <a:spcBef>
                <a:spcPts val="0"/>
              </a:spcBef>
              <a:spcAft>
                <a:spcPts val="0"/>
              </a:spcAft>
            </a:pPr>
            <a:r>
              <a:rPr lang="el-GR" b="1" dirty="0" smtClean="0">
                <a:solidFill>
                  <a:srgbClr val="004A82"/>
                </a:solidFill>
                <a:latin typeface="Calibri"/>
              </a:rPr>
              <a:t>δεξιάς πλευράς μάσησης</a:t>
            </a:r>
          </a:p>
          <a:p>
            <a:pPr algn="ctr" fontAlgn="auto">
              <a:spcBef>
                <a:spcPts val="0"/>
              </a:spcBef>
              <a:spcAft>
                <a:spcPts val="0"/>
              </a:spcAft>
              <a:buFont typeface="Wingdings" pitchFamily="2" charset="2"/>
              <a:buChar char="§"/>
            </a:pPr>
            <a:r>
              <a:rPr lang="el-GR" b="1" dirty="0" smtClean="0">
                <a:solidFill>
                  <a:srgbClr val="9BBB59">
                    <a:lumMod val="50000"/>
                  </a:srgbClr>
                </a:solidFill>
                <a:latin typeface="Calibri"/>
              </a:rPr>
              <a:t>1-4</a:t>
            </a:r>
            <a:r>
              <a:rPr lang="el-GR" dirty="0" smtClean="0">
                <a:solidFill>
                  <a:prstClr val="black"/>
                </a:solidFill>
                <a:latin typeface="Calibri"/>
              </a:rPr>
              <a:t> άνοιγμα στόματος</a:t>
            </a:r>
          </a:p>
          <a:p>
            <a:pPr algn="ctr" fontAlgn="auto">
              <a:spcBef>
                <a:spcPts val="0"/>
              </a:spcBef>
              <a:spcAft>
                <a:spcPts val="0"/>
              </a:spcAft>
              <a:buFont typeface="Wingdings" pitchFamily="2" charset="2"/>
              <a:buChar char="§"/>
            </a:pPr>
            <a:r>
              <a:rPr lang="el-GR" b="1" dirty="0" smtClean="0">
                <a:solidFill>
                  <a:srgbClr val="9BBB59">
                    <a:lumMod val="50000"/>
                  </a:srgbClr>
                </a:solidFill>
                <a:latin typeface="Calibri"/>
              </a:rPr>
              <a:t>4-7 </a:t>
            </a:r>
            <a:r>
              <a:rPr lang="el-GR" dirty="0" smtClean="0">
                <a:solidFill>
                  <a:prstClr val="black"/>
                </a:solidFill>
                <a:latin typeface="Calibri"/>
              </a:rPr>
              <a:t>κλείσιμο στόματος</a:t>
            </a:r>
          </a:p>
        </p:txBody>
      </p:sp>
    </p:spTree>
    <p:extLst>
      <p:ext uri="{BB962C8B-B14F-4D97-AF65-F5344CB8AC3E}">
        <p14:creationId xmlns:p14="http://schemas.microsoft.com/office/powerpoint/2010/main" val="2133228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83569" y="1340768"/>
            <a:ext cx="2736304" cy="5040560"/>
            <a:chOff x="3176953" y="1880382"/>
            <a:chExt cx="1752237" cy="4011636"/>
          </a:xfrm>
        </p:grpSpPr>
        <p:sp>
          <p:nvSpPr>
            <p:cNvPr id="3" name="Freeform 2"/>
            <p:cNvSpPr/>
            <p:nvPr/>
          </p:nvSpPr>
          <p:spPr>
            <a:xfrm>
              <a:off x="4112456" y="2937803"/>
              <a:ext cx="677593" cy="1165274"/>
            </a:xfrm>
            <a:custGeom>
              <a:avLst/>
              <a:gdLst>
                <a:gd name="connsiteX0" fmla="*/ 9378 w 677593"/>
                <a:gd name="connsiteY0" fmla="*/ 368105 h 1165274"/>
                <a:gd name="connsiteX1" fmla="*/ 79716 w 677593"/>
                <a:gd name="connsiteY1" fmla="*/ 339969 h 1165274"/>
                <a:gd name="connsiteX2" fmla="*/ 290732 w 677593"/>
                <a:gd name="connsiteY2" fmla="*/ 410308 h 1165274"/>
                <a:gd name="connsiteX3" fmla="*/ 389206 w 677593"/>
                <a:gd name="connsiteY3" fmla="*/ 311834 h 1165274"/>
                <a:gd name="connsiteX4" fmla="*/ 389206 w 677593"/>
                <a:gd name="connsiteY4" fmla="*/ 297766 h 1165274"/>
                <a:gd name="connsiteX5" fmla="*/ 403273 w 677593"/>
                <a:gd name="connsiteY5" fmla="*/ 44548 h 1165274"/>
                <a:gd name="connsiteX6" fmla="*/ 431409 w 677593"/>
                <a:gd name="connsiteY6" fmla="*/ 30480 h 1165274"/>
                <a:gd name="connsiteX7" fmla="*/ 558018 w 677593"/>
                <a:gd name="connsiteY7" fmla="*/ 143022 h 1165274"/>
                <a:gd name="connsiteX8" fmla="*/ 670559 w 677593"/>
                <a:gd name="connsiteY8" fmla="*/ 452511 h 1165274"/>
                <a:gd name="connsiteX9" fmla="*/ 600221 w 677593"/>
                <a:gd name="connsiteY9" fmla="*/ 1071489 h 1165274"/>
                <a:gd name="connsiteX10" fmla="*/ 501747 w 677593"/>
                <a:gd name="connsiteY10" fmla="*/ 1015219 h 1165274"/>
                <a:gd name="connsiteX11" fmla="*/ 417341 w 677593"/>
                <a:gd name="connsiteY11" fmla="*/ 860474 h 1165274"/>
                <a:gd name="connsiteX12" fmla="*/ 178190 w 677593"/>
                <a:gd name="connsiteY12" fmla="*/ 663526 h 1165274"/>
                <a:gd name="connsiteX13" fmla="*/ 65649 w 677593"/>
                <a:gd name="connsiteY13" fmla="*/ 579120 h 1165274"/>
                <a:gd name="connsiteX14" fmla="*/ 23446 w 677593"/>
                <a:gd name="connsiteY14" fmla="*/ 550985 h 1165274"/>
                <a:gd name="connsiteX15" fmla="*/ 9378 w 677593"/>
                <a:gd name="connsiteY15" fmla="*/ 368105 h 116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7593" h="1165274">
                  <a:moveTo>
                    <a:pt x="9378" y="368105"/>
                  </a:moveTo>
                  <a:cubicBezTo>
                    <a:pt x="18756" y="332936"/>
                    <a:pt x="32824" y="332935"/>
                    <a:pt x="79716" y="339969"/>
                  </a:cubicBezTo>
                  <a:cubicBezTo>
                    <a:pt x="126608" y="347003"/>
                    <a:pt x="239150" y="414997"/>
                    <a:pt x="290732" y="410308"/>
                  </a:cubicBezTo>
                  <a:cubicBezTo>
                    <a:pt x="342314" y="405619"/>
                    <a:pt x="372794" y="330591"/>
                    <a:pt x="389206" y="311834"/>
                  </a:cubicBezTo>
                  <a:cubicBezTo>
                    <a:pt x="405618" y="293077"/>
                    <a:pt x="386862" y="342314"/>
                    <a:pt x="389206" y="297766"/>
                  </a:cubicBezTo>
                  <a:cubicBezTo>
                    <a:pt x="391550" y="253218"/>
                    <a:pt x="396239" y="89096"/>
                    <a:pt x="403273" y="44548"/>
                  </a:cubicBezTo>
                  <a:cubicBezTo>
                    <a:pt x="410307" y="0"/>
                    <a:pt x="405618" y="14068"/>
                    <a:pt x="431409" y="30480"/>
                  </a:cubicBezTo>
                  <a:cubicBezTo>
                    <a:pt x="457200" y="46892"/>
                    <a:pt x="518160" y="72684"/>
                    <a:pt x="558018" y="143022"/>
                  </a:cubicBezTo>
                  <a:cubicBezTo>
                    <a:pt x="597876" y="213360"/>
                    <a:pt x="663525" y="297767"/>
                    <a:pt x="670559" y="452511"/>
                  </a:cubicBezTo>
                  <a:cubicBezTo>
                    <a:pt x="677593" y="607255"/>
                    <a:pt x="628356" y="977704"/>
                    <a:pt x="600221" y="1071489"/>
                  </a:cubicBezTo>
                  <a:cubicBezTo>
                    <a:pt x="572086" y="1165274"/>
                    <a:pt x="532227" y="1050388"/>
                    <a:pt x="501747" y="1015219"/>
                  </a:cubicBezTo>
                  <a:cubicBezTo>
                    <a:pt x="471267" y="980050"/>
                    <a:pt x="471267" y="919089"/>
                    <a:pt x="417341" y="860474"/>
                  </a:cubicBezTo>
                  <a:cubicBezTo>
                    <a:pt x="363415" y="801859"/>
                    <a:pt x="236805" y="710418"/>
                    <a:pt x="178190" y="663526"/>
                  </a:cubicBezTo>
                  <a:cubicBezTo>
                    <a:pt x="119575" y="616634"/>
                    <a:pt x="91440" y="597877"/>
                    <a:pt x="65649" y="579120"/>
                  </a:cubicBezTo>
                  <a:cubicBezTo>
                    <a:pt x="39858" y="560363"/>
                    <a:pt x="39858" y="586154"/>
                    <a:pt x="23446" y="550985"/>
                  </a:cubicBezTo>
                  <a:cubicBezTo>
                    <a:pt x="7034" y="515816"/>
                    <a:pt x="0" y="403274"/>
                    <a:pt x="9378" y="368105"/>
                  </a:cubicBezTo>
                  <a:close/>
                </a:path>
              </a:pathLst>
            </a:custGeom>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l-GR" dirty="0">
                <a:solidFill>
                  <a:prstClr val="black"/>
                </a:solidFill>
              </a:endParaRPr>
            </a:p>
          </p:txBody>
        </p:sp>
        <p:sp>
          <p:nvSpPr>
            <p:cNvPr id="4" name="Freeform 3"/>
            <p:cNvSpPr/>
            <p:nvPr/>
          </p:nvSpPr>
          <p:spPr>
            <a:xfrm>
              <a:off x="4201551" y="3812344"/>
              <a:ext cx="525194" cy="958949"/>
            </a:xfrm>
            <a:custGeom>
              <a:avLst/>
              <a:gdLst>
                <a:gd name="connsiteX0" fmla="*/ 257907 w 525194"/>
                <a:gd name="connsiteY0" fmla="*/ 717453 h 958949"/>
                <a:gd name="connsiteX1" fmla="*/ 159434 w 525194"/>
                <a:gd name="connsiteY1" fmla="*/ 801859 h 958949"/>
                <a:gd name="connsiteX2" fmla="*/ 18757 w 525194"/>
                <a:gd name="connsiteY2" fmla="*/ 759656 h 958949"/>
                <a:gd name="connsiteX3" fmla="*/ 46892 w 525194"/>
                <a:gd name="connsiteY3" fmla="*/ 534573 h 958949"/>
                <a:gd name="connsiteX4" fmla="*/ 159434 w 525194"/>
                <a:gd name="connsiteY4" fmla="*/ 422031 h 958949"/>
                <a:gd name="connsiteX5" fmla="*/ 257907 w 525194"/>
                <a:gd name="connsiteY5" fmla="*/ 56271 h 958949"/>
                <a:gd name="connsiteX6" fmla="*/ 342314 w 525194"/>
                <a:gd name="connsiteY6" fmla="*/ 84407 h 958949"/>
                <a:gd name="connsiteX7" fmla="*/ 482991 w 525194"/>
                <a:gd name="connsiteY7" fmla="*/ 422031 h 958949"/>
                <a:gd name="connsiteX8" fmla="*/ 525194 w 525194"/>
                <a:gd name="connsiteY8" fmla="*/ 675250 h 958949"/>
                <a:gd name="connsiteX9" fmla="*/ 482991 w 525194"/>
                <a:gd name="connsiteY9" fmla="*/ 900333 h 958949"/>
                <a:gd name="connsiteX10" fmla="*/ 370449 w 525194"/>
                <a:gd name="connsiteY10" fmla="*/ 956604 h 958949"/>
                <a:gd name="connsiteX11" fmla="*/ 370449 w 525194"/>
                <a:gd name="connsiteY11" fmla="*/ 914401 h 958949"/>
                <a:gd name="connsiteX12" fmla="*/ 257907 w 525194"/>
                <a:gd name="connsiteY12" fmla="*/ 717453 h 95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94" h="958949">
                  <a:moveTo>
                    <a:pt x="257907" y="717453"/>
                  </a:moveTo>
                  <a:cubicBezTo>
                    <a:pt x="222738" y="698696"/>
                    <a:pt x="199292" y="794825"/>
                    <a:pt x="159434" y="801859"/>
                  </a:cubicBezTo>
                  <a:cubicBezTo>
                    <a:pt x="119576" y="808893"/>
                    <a:pt x="37514" y="804204"/>
                    <a:pt x="18757" y="759656"/>
                  </a:cubicBezTo>
                  <a:cubicBezTo>
                    <a:pt x="0" y="715108"/>
                    <a:pt x="23446" y="590844"/>
                    <a:pt x="46892" y="534573"/>
                  </a:cubicBezTo>
                  <a:cubicBezTo>
                    <a:pt x="70338" y="478302"/>
                    <a:pt x="124265" y="501748"/>
                    <a:pt x="159434" y="422031"/>
                  </a:cubicBezTo>
                  <a:cubicBezTo>
                    <a:pt x="194603" y="342314"/>
                    <a:pt x="227427" y="112542"/>
                    <a:pt x="257907" y="56271"/>
                  </a:cubicBezTo>
                  <a:cubicBezTo>
                    <a:pt x="288387" y="0"/>
                    <a:pt x="304800" y="23447"/>
                    <a:pt x="342314" y="84407"/>
                  </a:cubicBezTo>
                  <a:cubicBezTo>
                    <a:pt x="379828" y="145367"/>
                    <a:pt x="452511" y="323557"/>
                    <a:pt x="482991" y="422031"/>
                  </a:cubicBezTo>
                  <a:cubicBezTo>
                    <a:pt x="513471" y="520505"/>
                    <a:pt x="525194" y="595533"/>
                    <a:pt x="525194" y="675250"/>
                  </a:cubicBezTo>
                  <a:cubicBezTo>
                    <a:pt x="525194" y="754967"/>
                    <a:pt x="508782" y="853441"/>
                    <a:pt x="482991" y="900333"/>
                  </a:cubicBezTo>
                  <a:cubicBezTo>
                    <a:pt x="457200" y="947225"/>
                    <a:pt x="389206" y="954259"/>
                    <a:pt x="370449" y="956604"/>
                  </a:cubicBezTo>
                  <a:cubicBezTo>
                    <a:pt x="351692" y="958949"/>
                    <a:pt x="391550" y="956604"/>
                    <a:pt x="370449" y="914401"/>
                  </a:cubicBezTo>
                  <a:cubicBezTo>
                    <a:pt x="349348" y="872198"/>
                    <a:pt x="293076" y="736210"/>
                    <a:pt x="257907" y="717453"/>
                  </a:cubicBezTo>
                  <a:close/>
                </a:path>
              </a:pathLst>
            </a:custGeom>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l-GR" dirty="0">
                <a:solidFill>
                  <a:prstClr val="black"/>
                </a:solidFill>
              </a:endParaRPr>
            </a:p>
          </p:txBody>
        </p:sp>
        <p:sp>
          <p:nvSpPr>
            <p:cNvPr id="7" name="Freeform 6"/>
            <p:cNvSpPr/>
            <p:nvPr/>
          </p:nvSpPr>
          <p:spPr>
            <a:xfrm>
              <a:off x="4215619" y="3613052"/>
              <a:ext cx="543950" cy="482991"/>
            </a:xfrm>
            <a:custGeom>
              <a:avLst/>
              <a:gdLst>
                <a:gd name="connsiteX0" fmla="*/ 75027 w 543950"/>
                <a:gd name="connsiteY0" fmla="*/ 2345 h 482991"/>
                <a:gd name="connsiteX1" fmla="*/ 4689 w 543950"/>
                <a:gd name="connsiteY1" fmla="*/ 128954 h 482991"/>
                <a:gd name="connsiteX2" fmla="*/ 46892 w 543950"/>
                <a:gd name="connsiteY2" fmla="*/ 325902 h 482991"/>
                <a:gd name="connsiteX3" fmla="*/ 173501 w 543950"/>
                <a:gd name="connsiteY3" fmla="*/ 410308 h 482991"/>
                <a:gd name="connsiteX4" fmla="*/ 271975 w 543950"/>
                <a:gd name="connsiteY4" fmla="*/ 227428 h 482991"/>
                <a:gd name="connsiteX5" fmla="*/ 398584 w 543950"/>
                <a:gd name="connsiteY5" fmla="*/ 382173 h 482991"/>
                <a:gd name="connsiteX6" fmla="*/ 497058 w 543950"/>
                <a:gd name="connsiteY6" fmla="*/ 466579 h 482991"/>
                <a:gd name="connsiteX7" fmla="*/ 539261 w 543950"/>
                <a:gd name="connsiteY7" fmla="*/ 283699 h 482991"/>
                <a:gd name="connsiteX8" fmla="*/ 468923 w 543950"/>
                <a:gd name="connsiteY8" fmla="*/ 452511 h 482991"/>
                <a:gd name="connsiteX9" fmla="*/ 426719 w 543950"/>
                <a:gd name="connsiteY9" fmla="*/ 438443 h 482991"/>
                <a:gd name="connsiteX10" fmla="*/ 342313 w 543950"/>
                <a:gd name="connsiteY10" fmla="*/ 241496 h 482991"/>
                <a:gd name="connsiteX11" fmla="*/ 201636 w 543950"/>
                <a:gd name="connsiteY11" fmla="*/ 114886 h 482991"/>
                <a:gd name="connsiteX12" fmla="*/ 75027 w 543950"/>
                <a:gd name="connsiteY12" fmla="*/ 2345 h 48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950" h="482991">
                  <a:moveTo>
                    <a:pt x="75027" y="2345"/>
                  </a:moveTo>
                  <a:cubicBezTo>
                    <a:pt x="42203" y="4690"/>
                    <a:pt x="9378" y="75028"/>
                    <a:pt x="4689" y="128954"/>
                  </a:cubicBezTo>
                  <a:cubicBezTo>
                    <a:pt x="0" y="182880"/>
                    <a:pt x="18757" y="279010"/>
                    <a:pt x="46892" y="325902"/>
                  </a:cubicBezTo>
                  <a:cubicBezTo>
                    <a:pt x="75027" y="372794"/>
                    <a:pt x="135987" y="426720"/>
                    <a:pt x="173501" y="410308"/>
                  </a:cubicBezTo>
                  <a:cubicBezTo>
                    <a:pt x="211015" y="393896"/>
                    <a:pt x="234461" y="232117"/>
                    <a:pt x="271975" y="227428"/>
                  </a:cubicBezTo>
                  <a:cubicBezTo>
                    <a:pt x="309489" y="222739"/>
                    <a:pt x="361070" y="342315"/>
                    <a:pt x="398584" y="382173"/>
                  </a:cubicBezTo>
                  <a:cubicBezTo>
                    <a:pt x="436098" y="422031"/>
                    <a:pt x="473612" y="482991"/>
                    <a:pt x="497058" y="466579"/>
                  </a:cubicBezTo>
                  <a:cubicBezTo>
                    <a:pt x="520504" y="450167"/>
                    <a:pt x="543950" y="286044"/>
                    <a:pt x="539261" y="283699"/>
                  </a:cubicBezTo>
                  <a:cubicBezTo>
                    <a:pt x="534572" y="281354"/>
                    <a:pt x="487680" y="426720"/>
                    <a:pt x="468923" y="452511"/>
                  </a:cubicBezTo>
                  <a:cubicBezTo>
                    <a:pt x="450166" y="478302"/>
                    <a:pt x="447821" y="473612"/>
                    <a:pt x="426719" y="438443"/>
                  </a:cubicBezTo>
                  <a:cubicBezTo>
                    <a:pt x="405617" y="403274"/>
                    <a:pt x="379827" y="295422"/>
                    <a:pt x="342313" y="241496"/>
                  </a:cubicBezTo>
                  <a:cubicBezTo>
                    <a:pt x="304799" y="187570"/>
                    <a:pt x="243839" y="154745"/>
                    <a:pt x="201636" y="114886"/>
                  </a:cubicBezTo>
                  <a:cubicBezTo>
                    <a:pt x="159433" y="75027"/>
                    <a:pt x="107851" y="0"/>
                    <a:pt x="75027" y="2345"/>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8" name="Freeform 7"/>
            <p:cNvSpPr/>
            <p:nvPr/>
          </p:nvSpPr>
          <p:spPr>
            <a:xfrm>
              <a:off x="3713870" y="2138289"/>
              <a:ext cx="839373" cy="1209822"/>
            </a:xfrm>
            <a:custGeom>
              <a:avLst/>
              <a:gdLst>
                <a:gd name="connsiteX0" fmla="*/ 422032 w 839373"/>
                <a:gd name="connsiteY0" fmla="*/ 1111348 h 1209822"/>
                <a:gd name="connsiteX1" fmla="*/ 309490 w 839373"/>
                <a:gd name="connsiteY1" fmla="*/ 900333 h 1209822"/>
                <a:gd name="connsiteX2" fmla="*/ 168813 w 839373"/>
                <a:gd name="connsiteY2" fmla="*/ 618979 h 1209822"/>
                <a:gd name="connsiteX3" fmla="*/ 126610 w 839373"/>
                <a:gd name="connsiteY3" fmla="*/ 422031 h 1209822"/>
                <a:gd name="connsiteX4" fmla="*/ 28136 w 839373"/>
                <a:gd name="connsiteY4" fmla="*/ 168813 h 1209822"/>
                <a:gd name="connsiteX5" fmla="*/ 14068 w 839373"/>
                <a:gd name="connsiteY5" fmla="*/ 42203 h 1209822"/>
                <a:gd name="connsiteX6" fmla="*/ 112542 w 839373"/>
                <a:gd name="connsiteY6" fmla="*/ 14068 h 1209822"/>
                <a:gd name="connsiteX7" fmla="*/ 323558 w 839373"/>
                <a:gd name="connsiteY7" fmla="*/ 126609 h 1209822"/>
                <a:gd name="connsiteX8" fmla="*/ 478302 w 839373"/>
                <a:gd name="connsiteY8" fmla="*/ 267286 h 1209822"/>
                <a:gd name="connsiteX9" fmla="*/ 647115 w 839373"/>
                <a:gd name="connsiteY9" fmla="*/ 492369 h 1209822"/>
                <a:gd name="connsiteX10" fmla="*/ 815927 w 839373"/>
                <a:gd name="connsiteY10" fmla="*/ 801859 h 1209822"/>
                <a:gd name="connsiteX11" fmla="*/ 787792 w 839373"/>
                <a:gd name="connsiteY11" fmla="*/ 886265 h 1209822"/>
                <a:gd name="connsiteX12" fmla="*/ 787792 w 839373"/>
                <a:gd name="connsiteY12" fmla="*/ 1111348 h 1209822"/>
                <a:gd name="connsiteX13" fmla="*/ 703385 w 839373"/>
                <a:gd name="connsiteY13" fmla="*/ 1195754 h 1209822"/>
                <a:gd name="connsiteX14" fmla="*/ 647115 w 839373"/>
                <a:gd name="connsiteY14" fmla="*/ 1195754 h 1209822"/>
                <a:gd name="connsiteX15" fmla="*/ 422032 w 839373"/>
                <a:gd name="connsiteY15" fmla="*/ 1111348 h 120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9373" h="1209822">
                  <a:moveTo>
                    <a:pt x="422032" y="1111348"/>
                  </a:moveTo>
                  <a:cubicBezTo>
                    <a:pt x="365761" y="1062111"/>
                    <a:pt x="351693" y="982394"/>
                    <a:pt x="309490" y="900333"/>
                  </a:cubicBezTo>
                  <a:cubicBezTo>
                    <a:pt x="267287" y="818272"/>
                    <a:pt x="199293" y="698696"/>
                    <a:pt x="168813" y="618979"/>
                  </a:cubicBezTo>
                  <a:cubicBezTo>
                    <a:pt x="138333" y="539262"/>
                    <a:pt x="150056" y="497059"/>
                    <a:pt x="126610" y="422031"/>
                  </a:cubicBezTo>
                  <a:cubicBezTo>
                    <a:pt x="103164" y="347003"/>
                    <a:pt x="46893" y="232118"/>
                    <a:pt x="28136" y="168813"/>
                  </a:cubicBezTo>
                  <a:cubicBezTo>
                    <a:pt x="9379" y="105508"/>
                    <a:pt x="0" y="67994"/>
                    <a:pt x="14068" y="42203"/>
                  </a:cubicBezTo>
                  <a:cubicBezTo>
                    <a:pt x="28136" y="16412"/>
                    <a:pt x="60960" y="0"/>
                    <a:pt x="112542" y="14068"/>
                  </a:cubicBezTo>
                  <a:cubicBezTo>
                    <a:pt x="164124" y="28136"/>
                    <a:pt x="262598" y="84406"/>
                    <a:pt x="323558" y="126609"/>
                  </a:cubicBezTo>
                  <a:cubicBezTo>
                    <a:pt x="384518" y="168812"/>
                    <a:pt x="424376" y="206326"/>
                    <a:pt x="478302" y="267286"/>
                  </a:cubicBezTo>
                  <a:cubicBezTo>
                    <a:pt x="532228" y="328246"/>
                    <a:pt x="590844" y="403273"/>
                    <a:pt x="647115" y="492369"/>
                  </a:cubicBezTo>
                  <a:cubicBezTo>
                    <a:pt x="703386" y="581465"/>
                    <a:pt x="792481" y="736210"/>
                    <a:pt x="815927" y="801859"/>
                  </a:cubicBezTo>
                  <a:cubicBezTo>
                    <a:pt x="839373" y="867508"/>
                    <a:pt x="792481" y="834684"/>
                    <a:pt x="787792" y="886265"/>
                  </a:cubicBezTo>
                  <a:cubicBezTo>
                    <a:pt x="783103" y="937846"/>
                    <a:pt x="801860" y="1059767"/>
                    <a:pt x="787792" y="1111348"/>
                  </a:cubicBezTo>
                  <a:cubicBezTo>
                    <a:pt x="773724" y="1162929"/>
                    <a:pt x="726831" y="1181686"/>
                    <a:pt x="703385" y="1195754"/>
                  </a:cubicBezTo>
                  <a:cubicBezTo>
                    <a:pt x="679939" y="1209822"/>
                    <a:pt x="696352" y="1209822"/>
                    <a:pt x="647115" y="1195754"/>
                  </a:cubicBezTo>
                  <a:cubicBezTo>
                    <a:pt x="597878" y="1181686"/>
                    <a:pt x="478303" y="1160585"/>
                    <a:pt x="422032" y="1111348"/>
                  </a:cubicBezTo>
                  <a:close/>
                </a:path>
              </a:pathLst>
            </a:custGeom>
            <a:solidFill>
              <a:schemeClr val="bg1">
                <a:lumMod val="8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0" name="Freeform 9"/>
            <p:cNvSpPr/>
            <p:nvPr/>
          </p:nvSpPr>
          <p:spPr>
            <a:xfrm>
              <a:off x="4035083" y="4536831"/>
              <a:ext cx="583809" cy="1148862"/>
            </a:xfrm>
            <a:custGeom>
              <a:avLst/>
              <a:gdLst>
                <a:gd name="connsiteX0" fmla="*/ 185225 w 583809"/>
                <a:gd name="connsiteY0" fmla="*/ 49237 h 1148862"/>
                <a:gd name="connsiteX1" fmla="*/ 114886 w 583809"/>
                <a:gd name="connsiteY1" fmla="*/ 386861 h 1148862"/>
                <a:gd name="connsiteX2" fmla="*/ 44548 w 583809"/>
                <a:gd name="connsiteY2" fmla="*/ 640080 h 1148862"/>
                <a:gd name="connsiteX3" fmla="*/ 2345 w 583809"/>
                <a:gd name="connsiteY3" fmla="*/ 851095 h 1148862"/>
                <a:gd name="connsiteX4" fmla="*/ 30480 w 583809"/>
                <a:gd name="connsiteY4" fmla="*/ 1048043 h 1148862"/>
                <a:gd name="connsiteX5" fmla="*/ 86751 w 583809"/>
                <a:gd name="connsiteY5" fmla="*/ 1146517 h 1148862"/>
                <a:gd name="connsiteX6" fmla="*/ 255563 w 583809"/>
                <a:gd name="connsiteY6" fmla="*/ 1033975 h 1148862"/>
                <a:gd name="connsiteX7" fmla="*/ 354037 w 583809"/>
                <a:gd name="connsiteY7" fmla="*/ 794824 h 1148862"/>
                <a:gd name="connsiteX8" fmla="*/ 508782 w 583809"/>
                <a:gd name="connsiteY8" fmla="*/ 457200 h 1148862"/>
                <a:gd name="connsiteX9" fmla="*/ 579120 w 583809"/>
                <a:gd name="connsiteY9" fmla="*/ 232117 h 1148862"/>
                <a:gd name="connsiteX10" fmla="*/ 480646 w 583809"/>
                <a:gd name="connsiteY10" fmla="*/ 63304 h 1148862"/>
                <a:gd name="connsiteX11" fmla="*/ 424375 w 583809"/>
                <a:gd name="connsiteY11" fmla="*/ 7034 h 1148862"/>
                <a:gd name="connsiteX12" fmla="*/ 339969 w 583809"/>
                <a:gd name="connsiteY12" fmla="*/ 63304 h 1148862"/>
                <a:gd name="connsiteX13" fmla="*/ 297766 w 583809"/>
                <a:gd name="connsiteY13" fmla="*/ 91440 h 1148862"/>
                <a:gd name="connsiteX14" fmla="*/ 185225 w 583809"/>
                <a:gd name="connsiteY14" fmla="*/ 49237 h 114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3809" h="1148862">
                  <a:moveTo>
                    <a:pt x="185225" y="49237"/>
                  </a:moveTo>
                  <a:cubicBezTo>
                    <a:pt x="154745" y="98474"/>
                    <a:pt x="138332" y="288387"/>
                    <a:pt x="114886" y="386861"/>
                  </a:cubicBezTo>
                  <a:cubicBezTo>
                    <a:pt x="91440" y="485335"/>
                    <a:pt x="63305" y="562708"/>
                    <a:pt x="44548" y="640080"/>
                  </a:cubicBezTo>
                  <a:cubicBezTo>
                    <a:pt x="25791" y="717452"/>
                    <a:pt x="4690" y="783101"/>
                    <a:pt x="2345" y="851095"/>
                  </a:cubicBezTo>
                  <a:cubicBezTo>
                    <a:pt x="0" y="919089"/>
                    <a:pt x="16412" y="998806"/>
                    <a:pt x="30480" y="1048043"/>
                  </a:cubicBezTo>
                  <a:cubicBezTo>
                    <a:pt x="44548" y="1097280"/>
                    <a:pt x="49237" y="1148862"/>
                    <a:pt x="86751" y="1146517"/>
                  </a:cubicBezTo>
                  <a:cubicBezTo>
                    <a:pt x="124265" y="1144172"/>
                    <a:pt x="211015" y="1092591"/>
                    <a:pt x="255563" y="1033975"/>
                  </a:cubicBezTo>
                  <a:cubicBezTo>
                    <a:pt x="300111" y="975360"/>
                    <a:pt x="311834" y="890953"/>
                    <a:pt x="354037" y="794824"/>
                  </a:cubicBezTo>
                  <a:cubicBezTo>
                    <a:pt x="396240" y="698695"/>
                    <a:pt x="471268" y="550985"/>
                    <a:pt x="508782" y="457200"/>
                  </a:cubicBezTo>
                  <a:cubicBezTo>
                    <a:pt x="546296" y="363416"/>
                    <a:pt x="583809" y="297766"/>
                    <a:pt x="579120" y="232117"/>
                  </a:cubicBezTo>
                  <a:cubicBezTo>
                    <a:pt x="574431" y="166468"/>
                    <a:pt x="506437" y="100818"/>
                    <a:pt x="480646" y="63304"/>
                  </a:cubicBezTo>
                  <a:cubicBezTo>
                    <a:pt x="454855" y="25790"/>
                    <a:pt x="447821" y="7034"/>
                    <a:pt x="424375" y="7034"/>
                  </a:cubicBezTo>
                  <a:cubicBezTo>
                    <a:pt x="400929" y="7034"/>
                    <a:pt x="339969" y="63304"/>
                    <a:pt x="339969" y="63304"/>
                  </a:cubicBezTo>
                  <a:cubicBezTo>
                    <a:pt x="318868" y="77372"/>
                    <a:pt x="321212" y="96129"/>
                    <a:pt x="297766" y="91440"/>
                  </a:cubicBezTo>
                  <a:cubicBezTo>
                    <a:pt x="274320" y="86751"/>
                    <a:pt x="215705" y="0"/>
                    <a:pt x="185225" y="49237"/>
                  </a:cubicBezTo>
                  <a:close/>
                </a:path>
              </a:pathLst>
            </a:custGeom>
            <a:solidFill>
              <a:schemeClr val="bg1">
                <a:lumMod val="8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4" name="Freeform 13"/>
            <p:cNvSpPr/>
            <p:nvPr/>
          </p:nvSpPr>
          <p:spPr>
            <a:xfrm>
              <a:off x="3176953" y="2572043"/>
              <a:ext cx="935502" cy="895643"/>
            </a:xfrm>
            <a:custGeom>
              <a:avLst/>
              <a:gdLst>
                <a:gd name="connsiteX0" fmla="*/ 846407 w 935502"/>
                <a:gd name="connsiteY0" fmla="*/ 550985 h 895643"/>
                <a:gd name="connsiteX1" fmla="*/ 860475 w 935502"/>
                <a:gd name="connsiteY1" fmla="*/ 663526 h 895643"/>
                <a:gd name="connsiteX2" fmla="*/ 776069 w 935502"/>
                <a:gd name="connsiteY2" fmla="*/ 621323 h 895643"/>
                <a:gd name="connsiteX3" fmla="*/ 550985 w 935502"/>
                <a:gd name="connsiteY3" fmla="*/ 494714 h 895643"/>
                <a:gd name="connsiteX4" fmla="*/ 368105 w 935502"/>
                <a:gd name="connsiteY4" fmla="*/ 382172 h 895643"/>
                <a:gd name="connsiteX5" fmla="*/ 227429 w 935502"/>
                <a:gd name="connsiteY5" fmla="*/ 213360 h 895643"/>
                <a:gd name="connsiteX6" fmla="*/ 72684 w 935502"/>
                <a:gd name="connsiteY6" fmla="*/ 30480 h 895643"/>
                <a:gd name="connsiteX7" fmla="*/ 2345 w 935502"/>
                <a:gd name="connsiteY7" fmla="*/ 30480 h 895643"/>
                <a:gd name="connsiteX8" fmla="*/ 58616 w 935502"/>
                <a:gd name="connsiteY8" fmla="*/ 157089 h 895643"/>
                <a:gd name="connsiteX9" fmla="*/ 283699 w 935502"/>
                <a:gd name="connsiteY9" fmla="*/ 438443 h 895643"/>
                <a:gd name="connsiteX10" fmla="*/ 536918 w 935502"/>
                <a:gd name="connsiteY10" fmla="*/ 550985 h 895643"/>
                <a:gd name="connsiteX11" fmla="*/ 776069 w 935502"/>
                <a:gd name="connsiteY11" fmla="*/ 762000 h 895643"/>
                <a:gd name="connsiteX12" fmla="*/ 902678 w 935502"/>
                <a:gd name="connsiteY12" fmla="*/ 888609 h 895643"/>
                <a:gd name="connsiteX13" fmla="*/ 930813 w 935502"/>
                <a:gd name="connsiteY13" fmla="*/ 719797 h 895643"/>
                <a:gd name="connsiteX14" fmla="*/ 930813 w 935502"/>
                <a:gd name="connsiteY14" fmla="*/ 677594 h 895643"/>
                <a:gd name="connsiteX15" fmla="*/ 930813 w 935502"/>
                <a:gd name="connsiteY15" fmla="*/ 677594 h 8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5502" h="895643">
                  <a:moveTo>
                    <a:pt x="846407" y="550985"/>
                  </a:moveTo>
                  <a:cubicBezTo>
                    <a:pt x="859302" y="601394"/>
                    <a:pt x="872198" y="651803"/>
                    <a:pt x="860475" y="663526"/>
                  </a:cubicBezTo>
                  <a:cubicBezTo>
                    <a:pt x="848752" y="675249"/>
                    <a:pt x="827651" y="649458"/>
                    <a:pt x="776069" y="621323"/>
                  </a:cubicBezTo>
                  <a:cubicBezTo>
                    <a:pt x="724487" y="593188"/>
                    <a:pt x="618979" y="534573"/>
                    <a:pt x="550985" y="494714"/>
                  </a:cubicBezTo>
                  <a:cubicBezTo>
                    <a:pt x="482991" y="454856"/>
                    <a:pt x="422031" y="429064"/>
                    <a:pt x="368105" y="382172"/>
                  </a:cubicBezTo>
                  <a:cubicBezTo>
                    <a:pt x="314179" y="335280"/>
                    <a:pt x="227429" y="213360"/>
                    <a:pt x="227429" y="213360"/>
                  </a:cubicBezTo>
                  <a:cubicBezTo>
                    <a:pt x="178192" y="154745"/>
                    <a:pt x="110198" y="60960"/>
                    <a:pt x="72684" y="30480"/>
                  </a:cubicBezTo>
                  <a:cubicBezTo>
                    <a:pt x="35170" y="0"/>
                    <a:pt x="4690" y="9378"/>
                    <a:pt x="2345" y="30480"/>
                  </a:cubicBezTo>
                  <a:cubicBezTo>
                    <a:pt x="0" y="51582"/>
                    <a:pt x="11724" y="89095"/>
                    <a:pt x="58616" y="157089"/>
                  </a:cubicBezTo>
                  <a:cubicBezTo>
                    <a:pt x="105508" y="225083"/>
                    <a:pt x="203982" y="372794"/>
                    <a:pt x="283699" y="438443"/>
                  </a:cubicBezTo>
                  <a:cubicBezTo>
                    <a:pt x="363416" y="504092"/>
                    <a:pt x="454856" y="497059"/>
                    <a:pt x="536918" y="550985"/>
                  </a:cubicBezTo>
                  <a:cubicBezTo>
                    <a:pt x="618980" y="604911"/>
                    <a:pt x="715109" y="705729"/>
                    <a:pt x="776069" y="762000"/>
                  </a:cubicBezTo>
                  <a:cubicBezTo>
                    <a:pt x="837029" y="818271"/>
                    <a:pt x="876888" y="895643"/>
                    <a:pt x="902678" y="888609"/>
                  </a:cubicBezTo>
                  <a:cubicBezTo>
                    <a:pt x="928468" y="881575"/>
                    <a:pt x="926124" y="754966"/>
                    <a:pt x="930813" y="719797"/>
                  </a:cubicBezTo>
                  <a:cubicBezTo>
                    <a:pt x="935502" y="684628"/>
                    <a:pt x="930813" y="677594"/>
                    <a:pt x="930813" y="677594"/>
                  </a:cubicBezTo>
                  <a:lnTo>
                    <a:pt x="930813" y="677594"/>
                  </a:lnTo>
                </a:path>
              </a:pathLst>
            </a:custGeom>
            <a:solidFill>
              <a:schemeClr val="accent2">
                <a:lumMod val="40000"/>
                <a:lumOff val="60000"/>
              </a:schemeClr>
            </a:solidFill>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15" name="Freeform 14"/>
            <p:cNvSpPr/>
            <p:nvPr/>
          </p:nvSpPr>
          <p:spPr>
            <a:xfrm>
              <a:off x="4546209" y="2079674"/>
              <a:ext cx="363416" cy="951914"/>
            </a:xfrm>
            <a:custGeom>
              <a:avLst/>
              <a:gdLst>
                <a:gd name="connsiteX0" fmla="*/ 11723 w 363416"/>
                <a:gd name="connsiteY0" fmla="*/ 860474 h 951914"/>
                <a:gd name="connsiteX1" fmla="*/ 124265 w 363416"/>
                <a:gd name="connsiteY1" fmla="*/ 930812 h 951914"/>
                <a:gd name="connsiteX2" fmla="*/ 124265 w 363416"/>
                <a:gd name="connsiteY2" fmla="*/ 733864 h 951914"/>
                <a:gd name="connsiteX3" fmla="*/ 110197 w 363416"/>
                <a:gd name="connsiteY3" fmla="*/ 579120 h 951914"/>
                <a:gd name="connsiteX4" fmla="*/ 138333 w 363416"/>
                <a:gd name="connsiteY4" fmla="*/ 466578 h 951914"/>
                <a:gd name="connsiteX5" fmla="*/ 208671 w 363416"/>
                <a:gd name="connsiteY5" fmla="*/ 339969 h 951914"/>
                <a:gd name="connsiteX6" fmla="*/ 307145 w 363416"/>
                <a:gd name="connsiteY6" fmla="*/ 171157 h 951914"/>
                <a:gd name="connsiteX7" fmla="*/ 363416 w 363416"/>
                <a:gd name="connsiteY7" fmla="*/ 2344 h 951914"/>
                <a:gd name="connsiteX8" fmla="*/ 363416 w 363416"/>
                <a:gd name="connsiteY8" fmla="*/ 2344 h 951914"/>
                <a:gd name="connsiteX9" fmla="*/ 264942 w 363416"/>
                <a:gd name="connsiteY9" fmla="*/ 30480 h 951914"/>
                <a:gd name="connsiteX10" fmla="*/ 208671 w 363416"/>
                <a:gd name="connsiteY10" fmla="*/ 185224 h 951914"/>
                <a:gd name="connsiteX11" fmla="*/ 96129 w 363416"/>
                <a:gd name="connsiteY11" fmla="*/ 424375 h 951914"/>
                <a:gd name="connsiteX12" fmla="*/ 39859 w 363416"/>
                <a:gd name="connsiteY12" fmla="*/ 691661 h 951914"/>
                <a:gd name="connsiteX13" fmla="*/ 53926 w 363416"/>
                <a:gd name="connsiteY13" fmla="*/ 790135 h 951914"/>
                <a:gd name="connsiteX14" fmla="*/ 11723 w 363416"/>
                <a:gd name="connsiteY14" fmla="*/ 860474 h 9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3416" h="951914">
                  <a:moveTo>
                    <a:pt x="11723" y="860474"/>
                  </a:moveTo>
                  <a:cubicBezTo>
                    <a:pt x="23446" y="883920"/>
                    <a:pt x="105508" y="951914"/>
                    <a:pt x="124265" y="930812"/>
                  </a:cubicBezTo>
                  <a:cubicBezTo>
                    <a:pt x="143022" y="909710"/>
                    <a:pt x="126610" y="792479"/>
                    <a:pt x="124265" y="733864"/>
                  </a:cubicBezTo>
                  <a:cubicBezTo>
                    <a:pt x="121920" y="675249"/>
                    <a:pt x="107852" y="623668"/>
                    <a:pt x="110197" y="579120"/>
                  </a:cubicBezTo>
                  <a:cubicBezTo>
                    <a:pt x="112542" y="534572"/>
                    <a:pt x="121921" y="506436"/>
                    <a:pt x="138333" y="466578"/>
                  </a:cubicBezTo>
                  <a:cubicBezTo>
                    <a:pt x="154745" y="426720"/>
                    <a:pt x="180536" y="389206"/>
                    <a:pt x="208671" y="339969"/>
                  </a:cubicBezTo>
                  <a:cubicBezTo>
                    <a:pt x="236806" y="290732"/>
                    <a:pt x="281354" y="227428"/>
                    <a:pt x="307145" y="171157"/>
                  </a:cubicBezTo>
                  <a:cubicBezTo>
                    <a:pt x="332936" y="114886"/>
                    <a:pt x="363416" y="2344"/>
                    <a:pt x="363416" y="2344"/>
                  </a:cubicBezTo>
                  <a:lnTo>
                    <a:pt x="363416" y="2344"/>
                  </a:lnTo>
                  <a:cubicBezTo>
                    <a:pt x="347004" y="7033"/>
                    <a:pt x="290733" y="0"/>
                    <a:pt x="264942" y="30480"/>
                  </a:cubicBezTo>
                  <a:cubicBezTo>
                    <a:pt x="239151" y="60960"/>
                    <a:pt x="236807" y="119575"/>
                    <a:pt x="208671" y="185224"/>
                  </a:cubicBezTo>
                  <a:cubicBezTo>
                    <a:pt x="180535" y="250873"/>
                    <a:pt x="124264" y="339969"/>
                    <a:pt x="96129" y="424375"/>
                  </a:cubicBezTo>
                  <a:cubicBezTo>
                    <a:pt x="67994" y="508781"/>
                    <a:pt x="46893" y="630701"/>
                    <a:pt x="39859" y="691661"/>
                  </a:cubicBezTo>
                  <a:cubicBezTo>
                    <a:pt x="32825" y="752621"/>
                    <a:pt x="58615" y="762000"/>
                    <a:pt x="53926" y="790135"/>
                  </a:cubicBezTo>
                  <a:cubicBezTo>
                    <a:pt x="49237" y="818271"/>
                    <a:pt x="0" y="837028"/>
                    <a:pt x="11723" y="860474"/>
                  </a:cubicBezTo>
                  <a:close/>
                </a:path>
              </a:pathLst>
            </a:cu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6" name="Freeform 15"/>
            <p:cNvSpPr/>
            <p:nvPr/>
          </p:nvSpPr>
          <p:spPr>
            <a:xfrm>
              <a:off x="3183988" y="1880382"/>
              <a:ext cx="1587305" cy="1289538"/>
            </a:xfrm>
            <a:custGeom>
              <a:avLst/>
              <a:gdLst>
                <a:gd name="connsiteX0" fmla="*/ 487680 w 1587305"/>
                <a:gd name="connsiteY0" fmla="*/ 440787 h 1289538"/>
                <a:gd name="connsiteX1" fmla="*/ 529883 w 1587305"/>
                <a:gd name="connsiteY1" fmla="*/ 637735 h 1289538"/>
                <a:gd name="connsiteX2" fmla="*/ 572086 w 1587305"/>
                <a:gd name="connsiteY2" fmla="*/ 862818 h 1289538"/>
                <a:gd name="connsiteX3" fmla="*/ 740898 w 1587305"/>
                <a:gd name="connsiteY3" fmla="*/ 1172307 h 1289538"/>
                <a:gd name="connsiteX4" fmla="*/ 783101 w 1587305"/>
                <a:gd name="connsiteY4" fmla="*/ 1284849 h 1289538"/>
                <a:gd name="connsiteX5" fmla="*/ 572086 w 1587305"/>
                <a:gd name="connsiteY5" fmla="*/ 1144172 h 1289538"/>
                <a:gd name="connsiteX6" fmla="*/ 417341 w 1587305"/>
                <a:gd name="connsiteY6" fmla="*/ 1003495 h 1289538"/>
                <a:gd name="connsiteX7" fmla="*/ 234461 w 1587305"/>
                <a:gd name="connsiteY7" fmla="*/ 848750 h 1289538"/>
                <a:gd name="connsiteX8" fmla="*/ 65649 w 1587305"/>
                <a:gd name="connsiteY8" fmla="*/ 595532 h 1289538"/>
                <a:gd name="connsiteX9" fmla="*/ 9378 w 1587305"/>
                <a:gd name="connsiteY9" fmla="*/ 553329 h 1289538"/>
                <a:gd name="connsiteX10" fmla="*/ 121920 w 1587305"/>
                <a:gd name="connsiteY10" fmla="*/ 342313 h 1289538"/>
                <a:gd name="connsiteX11" fmla="*/ 304800 w 1587305"/>
                <a:gd name="connsiteY11" fmla="*/ 89095 h 1289538"/>
                <a:gd name="connsiteX12" fmla="*/ 642424 w 1587305"/>
                <a:gd name="connsiteY12" fmla="*/ 4689 h 1289538"/>
                <a:gd name="connsiteX13" fmla="*/ 951914 w 1587305"/>
                <a:gd name="connsiteY13" fmla="*/ 60960 h 1289538"/>
                <a:gd name="connsiteX14" fmla="*/ 1388012 w 1587305"/>
                <a:gd name="connsiteY14" fmla="*/ 201636 h 1289538"/>
                <a:gd name="connsiteX15" fmla="*/ 1584960 w 1587305"/>
                <a:gd name="connsiteY15" fmla="*/ 243840 h 1289538"/>
                <a:gd name="connsiteX16" fmla="*/ 1402080 w 1587305"/>
                <a:gd name="connsiteY16" fmla="*/ 525193 h 1289538"/>
                <a:gd name="connsiteX17" fmla="*/ 1373944 w 1587305"/>
                <a:gd name="connsiteY17" fmla="*/ 834683 h 1289538"/>
                <a:gd name="connsiteX18" fmla="*/ 1247335 w 1587305"/>
                <a:gd name="connsiteY18" fmla="*/ 750276 h 1289538"/>
                <a:gd name="connsiteX19" fmla="*/ 1064455 w 1587305"/>
                <a:gd name="connsiteY19" fmla="*/ 440787 h 1289538"/>
                <a:gd name="connsiteX20" fmla="*/ 740898 w 1587305"/>
                <a:gd name="connsiteY20" fmla="*/ 243840 h 1289538"/>
                <a:gd name="connsiteX21" fmla="*/ 572086 w 1587305"/>
                <a:gd name="connsiteY21" fmla="*/ 187569 h 1289538"/>
                <a:gd name="connsiteX22" fmla="*/ 487680 w 1587305"/>
                <a:gd name="connsiteY22" fmla="*/ 440787 h 128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87305" h="1289538">
                  <a:moveTo>
                    <a:pt x="487680" y="440787"/>
                  </a:moveTo>
                  <a:cubicBezTo>
                    <a:pt x="480646" y="515815"/>
                    <a:pt x="515815" y="567397"/>
                    <a:pt x="529883" y="637735"/>
                  </a:cubicBezTo>
                  <a:cubicBezTo>
                    <a:pt x="543951" y="708073"/>
                    <a:pt x="536917" y="773723"/>
                    <a:pt x="572086" y="862818"/>
                  </a:cubicBezTo>
                  <a:cubicBezTo>
                    <a:pt x="607255" y="951913"/>
                    <a:pt x="705729" y="1101969"/>
                    <a:pt x="740898" y="1172307"/>
                  </a:cubicBezTo>
                  <a:cubicBezTo>
                    <a:pt x="776067" y="1242645"/>
                    <a:pt x="811236" y="1289538"/>
                    <a:pt x="783101" y="1284849"/>
                  </a:cubicBezTo>
                  <a:cubicBezTo>
                    <a:pt x="754966" y="1280160"/>
                    <a:pt x="633046" y="1191064"/>
                    <a:pt x="572086" y="1144172"/>
                  </a:cubicBezTo>
                  <a:cubicBezTo>
                    <a:pt x="511126" y="1097280"/>
                    <a:pt x="473612" y="1052732"/>
                    <a:pt x="417341" y="1003495"/>
                  </a:cubicBezTo>
                  <a:cubicBezTo>
                    <a:pt x="361070" y="954258"/>
                    <a:pt x="293076" y="916744"/>
                    <a:pt x="234461" y="848750"/>
                  </a:cubicBezTo>
                  <a:cubicBezTo>
                    <a:pt x="175846" y="780756"/>
                    <a:pt x="103163" y="644769"/>
                    <a:pt x="65649" y="595532"/>
                  </a:cubicBezTo>
                  <a:cubicBezTo>
                    <a:pt x="28135" y="546295"/>
                    <a:pt x="0" y="595532"/>
                    <a:pt x="9378" y="553329"/>
                  </a:cubicBezTo>
                  <a:cubicBezTo>
                    <a:pt x="18756" y="511126"/>
                    <a:pt x="72683" y="419685"/>
                    <a:pt x="121920" y="342313"/>
                  </a:cubicBezTo>
                  <a:cubicBezTo>
                    <a:pt x="171157" y="264941"/>
                    <a:pt x="218049" y="145366"/>
                    <a:pt x="304800" y="89095"/>
                  </a:cubicBezTo>
                  <a:cubicBezTo>
                    <a:pt x="391551" y="32824"/>
                    <a:pt x="534572" y="9378"/>
                    <a:pt x="642424" y="4689"/>
                  </a:cubicBezTo>
                  <a:cubicBezTo>
                    <a:pt x="750276" y="0"/>
                    <a:pt x="827649" y="28136"/>
                    <a:pt x="951914" y="60960"/>
                  </a:cubicBezTo>
                  <a:cubicBezTo>
                    <a:pt x="1076179" y="93785"/>
                    <a:pt x="1282504" y="171156"/>
                    <a:pt x="1388012" y="201636"/>
                  </a:cubicBezTo>
                  <a:cubicBezTo>
                    <a:pt x="1493520" y="232116"/>
                    <a:pt x="1582615" y="189914"/>
                    <a:pt x="1584960" y="243840"/>
                  </a:cubicBezTo>
                  <a:cubicBezTo>
                    <a:pt x="1587305" y="297766"/>
                    <a:pt x="1437249" y="426719"/>
                    <a:pt x="1402080" y="525193"/>
                  </a:cubicBezTo>
                  <a:cubicBezTo>
                    <a:pt x="1366911" y="623667"/>
                    <a:pt x="1399735" y="797169"/>
                    <a:pt x="1373944" y="834683"/>
                  </a:cubicBezTo>
                  <a:cubicBezTo>
                    <a:pt x="1348153" y="872197"/>
                    <a:pt x="1298916" y="815925"/>
                    <a:pt x="1247335" y="750276"/>
                  </a:cubicBezTo>
                  <a:cubicBezTo>
                    <a:pt x="1195754" y="684627"/>
                    <a:pt x="1148861" y="525193"/>
                    <a:pt x="1064455" y="440787"/>
                  </a:cubicBezTo>
                  <a:cubicBezTo>
                    <a:pt x="980049" y="356381"/>
                    <a:pt x="822959" y="286043"/>
                    <a:pt x="740898" y="243840"/>
                  </a:cubicBezTo>
                  <a:cubicBezTo>
                    <a:pt x="658837" y="201637"/>
                    <a:pt x="621323" y="154745"/>
                    <a:pt x="572086" y="187569"/>
                  </a:cubicBezTo>
                  <a:cubicBezTo>
                    <a:pt x="522849" y="220393"/>
                    <a:pt x="494714" y="365759"/>
                    <a:pt x="487680" y="440787"/>
                  </a:cubicBezTo>
                  <a:close/>
                </a:path>
              </a:pathLst>
            </a:custGeom>
            <a:blipFill>
              <a:blip r:embed="rId2" cstate="print">
                <a:lum contrast="4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7" name="Freeform 16"/>
            <p:cNvSpPr/>
            <p:nvPr/>
          </p:nvSpPr>
          <p:spPr>
            <a:xfrm>
              <a:off x="3831102" y="4478216"/>
              <a:ext cx="396240" cy="548639"/>
            </a:xfrm>
            <a:custGeom>
              <a:avLst/>
              <a:gdLst>
                <a:gd name="connsiteX0" fmla="*/ 361070 w 396240"/>
                <a:gd name="connsiteY0" fmla="*/ 150055 h 548639"/>
                <a:gd name="connsiteX1" fmla="*/ 262596 w 396240"/>
                <a:gd name="connsiteY1" fmla="*/ 164122 h 548639"/>
                <a:gd name="connsiteX2" fmla="*/ 220393 w 396240"/>
                <a:gd name="connsiteY2" fmla="*/ 276664 h 548639"/>
                <a:gd name="connsiteX3" fmla="*/ 107852 w 396240"/>
                <a:gd name="connsiteY3" fmla="*/ 431409 h 548639"/>
                <a:gd name="connsiteX4" fmla="*/ 9378 w 396240"/>
                <a:gd name="connsiteY4" fmla="*/ 543950 h 548639"/>
                <a:gd name="connsiteX5" fmla="*/ 51581 w 396240"/>
                <a:gd name="connsiteY5" fmla="*/ 403273 h 548639"/>
                <a:gd name="connsiteX6" fmla="*/ 178190 w 396240"/>
                <a:gd name="connsiteY6" fmla="*/ 206326 h 548639"/>
                <a:gd name="connsiteX7" fmla="*/ 248529 w 396240"/>
                <a:gd name="connsiteY7" fmla="*/ 65649 h 548639"/>
                <a:gd name="connsiteX8" fmla="*/ 375138 w 396240"/>
                <a:gd name="connsiteY8" fmla="*/ 9378 h 548639"/>
                <a:gd name="connsiteX9" fmla="*/ 361070 w 396240"/>
                <a:gd name="connsiteY9" fmla="*/ 150055 h 54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 h="548639">
                  <a:moveTo>
                    <a:pt x="361070" y="150055"/>
                  </a:moveTo>
                  <a:cubicBezTo>
                    <a:pt x="342313" y="175846"/>
                    <a:pt x="286042" y="143021"/>
                    <a:pt x="262596" y="164122"/>
                  </a:cubicBezTo>
                  <a:cubicBezTo>
                    <a:pt x="239150" y="185224"/>
                    <a:pt x="246184" y="232116"/>
                    <a:pt x="220393" y="276664"/>
                  </a:cubicBezTo>
                  <a:cubicBezTo>
                    <a:pt x="194602" y="321212"/>
                    <a:pt x="143021" y="386861"/>
                    <a:pt x="107852" y="431409"/>
                  </a:cubicBezTo>
                  <a:cubicBezTo>
                    <a:pt x="72683" y="475957"/>
                    <a:pt x="18756" y="548639"/>
                    <a:pt x="9378" y="543950"/>
                  </a:cubicBezTo>
                  <a:cubicBezTo>
                    <a:pt x="0" y="539261"/>
                    <a:pt x="23446" y="459544"/>
                    <a:pt x="51581" y="403273"/>
                  </a:cubicBezTo>
                  <a:cubicBezTo>
                    <a:pt x="79716" y="347002"/>
                    <a:pt x="145365" y="262597"/>
                    <a:pt x="178190" y="206326"/>
                  </a:cubicBezTo>
                  <a:cubicBezTo>
                    <a:pt x="211015" y="150055"/>
                    <a:pt x="215704" y="98474"/>
                    <a:pt x="248529" y="65649"/>
                  </a:cubicBezTo>
                  <a:cubicBezTo>
                    <a:pt x="281354" y="32824"/>
                    <a:pt x="354037" y="0"/>
                    <a:pt x="375138" y="9378"/>
                  </a:cubicBezTo>
                  <a:cubicBezTo>
                    <a:pt x="396240" y="18756"/>
                    <a:pt x="379827" y="124264"/>
                    <a:pt x="361070" y="150055"/>
                  </a:cubicBezTo>
                  <a:close/>
                </a:path>
              </a:pathLst>
            </a:custGeom>
            <a:solidFill>
              <a:schemeClr val="accent2">
                <a:lumMod val="40000"/>
                <a:lumOff val="60000"/>
              </a:schemeClr>
            </a:solidFill>
            <a:ln>
              <a:solidFill>
                <a:srgbClr val="E2AC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8" name="Freeform 17"/>
            <p:cNvSpPr/>
            <p:nvPr/>
          </p:nvSpPr>
          <p:spPr>
            <a:xfrm>
              <a:off x="4604825" y="4651717"/>
              <a:ext cx="168812" cy="937846"/>
            </a:xfrm>
            <a:custGeom>
              <a:avLst/>
              <a:gdLst>
                <a:gd name="connsiteX0" fmla="*/ 37513 w 168812"/>
                <a:gd name="connsiteY0" fmla="*/ 89095 h 937846"/>
                <a:gd name="connsiteX1" fmla="*/ 121920 w 168812"/>
                <a:gd name="connsiteY1" fmla="*/ 32825 h 937846"/>
                <a:gd name="connsiteX2" fmla="*/ 135987 w 168812"/>
                <a:gd name="connsiteY2" fmla="*/ 286043 h 937846"/>
                <a:gd name="connsiteX3" fmla="*/ 107852 w 168812"/>
                <a:gd name="connsiteY3" fmla="*/ 398585 h 937846"/>
                <a:gd name="connsiteX4" fmla="*/ 121920 w 168812"/>
                <a:gd name="connsiteY4" fmla="*/ 567397 h 937846"/>
                <a:gd name="connsiteX5" fmla="*/ 164123 w 168812"/>
                <a:gd name="connsiteY5" fmla="*/ 694006 h 937846"/>
                <a:gd name="connsiteX6" fmla="*/ 150055 w 168812"/>
                <a:gd name="connsiteY6" fmla="*/ 933157 h 937846"/>
                <a:gd name="connsiteX7" fmla="*/ 107852 w 168812"/>
                <a:gd name="connsiteY7" fmla="*/ 722141 h 937846"/>
                <a:gd name="connsiteX8" fmla="*/ 65649 w 168812"/>
                <a:gd name="connsiteY8" fmla="*/ 595532 h 937846"/>
                <a:gd name="connsiteX9" fmla="*/ 65649 w 168812"/>
                <a:gd name="connsiteY9" fmla="*/ 468923 h 937846"/>
                <a:gd name="connsiteX10" fmla="*/ 65649 w 168812"/>
                <a:gd name="connsiteY10" fmla="*/ 328246 h 937846"/>
                <a:gd name="connsiteX11" fmla="*/ 79717 w 168812"/>
                <a:gd name="connsiteY11" fmla="*/ 215705 h 937846"/>
                <a:gd name="connsiteX12" fmla="*/ 79717 w 168812"/>
                <a:gd name="connsiteY12" fmla="*/ 131298 h 937846"/>
                <a:gd name="connsiteX13" fmla="*/ 9378 w 168812"/>
                <a:gd name="connsiteY13" fmla="*/ 145366 h 937846"/>
                <a:gd name="connsiteX14" fmla="*/ 37513 w 168812"/>
                <a:gd name="connsiteY14" fmla="*/ 89095 h 9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812" h="937846">
                  <a:moveTo>
                    <a:pt x="37513" y="89095"/>
                  </a:moveTo>
                  <a:cubicBezTo>
                    <a:pt x="56270" y="70338"/>
                    <a:pt x="105508" y="0"/>
                    <a:pt x="121920" y="32825"/>
                  </a:cubicBezTo>
                  <a:cubicBezTo>
                    <a:pt x="138332" y="65650"/>
                    <a:pt x="138332" y="225083"/>
                    <a:pt x="135987" y="286043"/>
                  </a:cubicBezTo>
                  <a:cubicBezTo>
                    <a:pt x="133642" y="347003"/>
                    <a:pt x="110196" y="351693"/>
                    <a:pt x="107852" y="398585"/>
                  </a:cubicBezTo>
                  <a:cubicBezTo>
                    <a:pt x="105508" y="445477"/>
                    <a:pt x="112542" y="518160"/>
                    <a:pt x="121920" y="567397"/>
                  </a:cubicBezTo>
                  <a:cubicBezTo>
                    <a:pt x="131298" y="616634"/>
                    <a:pt x="159434" y="633046"/>
                    <a:pt x="164123" y="694006"/>
                  </a:cubicBezTo>
                  <a:cubicBezTo>
                    <a:pt x="168812" y="754966"/>
                    <a:pt x="159433" y="928468"/>
                    <a:pt x="150055" y="933157"/>
                  </a:cubicBezTo>
                  <a:cubicBezTo>
                    <a:pt x="140677" y="937846"/>
                    <a:pt x="121920" y="778412"/>
                    <a:pt x="107852" y="722141"/>
                  </a:cubicBezTo>
                  <a:cubicBezTo>
                    <a:pt x="93784" y="665870"/>
                    <a:pt x="72683" y="637735"/>
                    <a:pt x="65649" y="595532"/>
                  </a:cubicBezTo>
                  <a:cubicBezTo>
                    <a:pt x="58615" y="553329"/>
                    <a:pt x="65649" y="468923"/>
                    <a:pt x="65649" y="468923"/>
                  </a:cubicBezTo>
                  <a:cubicBezTo>
                    <a:pt x="65649" y="424375"/>
                    <a:pt x="63304" y="370449"/>
                    <a:pt x="65649" y="328246"/>
                  </a:cubicBezTo>
                  <a:cubicBezTo>
                    <a:pt x="67994" y="286043"/>
                    <a:pt x="77372" y="248530"/>
                    <a:pt x="79717" y="215705"/>
                  </a:cubicBezTo>
                  <a:cubicBezTo>
                    <a:pt x="82062" y="182880"/>
                    <a:pt x="91440" y="143021"/>
                    <a:pt x="79717" y="131298"/>
                  </a:cubicBezTo>
                  <a:cubicBezTo>
                    <a:pt x="67994" y="119575"/>
                    <a:pt x="18756" y="145366"/>
                    <a:pt x="9378" y="145366"/>
                  </a:cubicBezTo>
                  <a:cubicBezTo>
                    <a:pt x="0" y="145366"/>
                    <a:pt x="18756" y="107852"/>
                    <a:pt x="37513" y="89095"/>
                  </a:cubicBezTo>
                  <a:close/>
                </a:path>
              </a:pathLst>
            </a:custGeom>
            <a:solidFill>
              <a:schemeClr val="accent2">
                <a:lumMod val="40000"/>
                <a:lumOff val="60000"/>
              </a:schemeClr>
            </a:solidFill>
            <a:ln>
              <a:solidFill>
                <a:srgbClr val="E2AC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9" name="Freeform 18"/>
            <p:cNvSpPr/>
            <p:nvPr/>
          </p:nvSpPr>
          <p:spPr>
            <a:xfrm>
              <a:off x="3662290" y="4693920"/>
              <a:ext cx="973015" cy="1198098"/>
            </a:xfrm>
            <a:custGeom>
              <a:avLst/>
              <a:gdLst>
                <a:gd name="connsiteX0" fmla="*/ 206325 w 973015"/>
                <a:gd name="connsiteY0" fmla="*/ 412652 h 1198098"/>
                <a:gd name="connsiteX1" fmla="*/ 361070 w 973015"/>
                <a:gd name="connsiteY1" fmla="*/ 187569 h 1198098"/>
                <a:gd name="connsiteX2" fmla="*/ 473612 w 973015"/>
                <a:gd name="connsiteY2" fmla="*/ 18757 h 1198098"/>
                <a:gd name="connsiteX3" fmla="*/ 459544 w 973015"/>
                <a:gd name="connsiteY3" fmla="*/ 75028 h 1198098"/>
                <a:gd name="connsiteX4" fmla="*/ 403273 w 973015"/>
                <a:gd name="connsiteY4" fmla="*/ 286043 h 1198098"/>
                <a:gd name="connsiteX5" fmla="*/ 332935 w 973015"/>
                <a:gd name="connsiteY5" fmla="*/ 567397 h 1198098"/>
                <a:gd name="connsiteX6" fmla="*/ 332935 w 973015"/>
                <a:gd name="connsiteY6" fmla="*/ 848751 h 1198098"/>
                <a:gd name="connsiteX7" fmla="*/ 389205 w 973015"/>
                <a:gd name="connsiteY7" fmla="*/ 1031631 h 1198098"/>
                <a:gd name="connsiteX8" fmla="*/ 572085 w 973015"/>
                <a:gd name="connsiteY8" fmla="*/ 1031631 h 1198098"/>
                <a:gd name="connsiteX9" fmla="*/ 670559 w 973015"/>
                <a:gd name="connsiteY9" fmla="*/ 876886 h 1198098"/>
                <a:gd name="connsiteX10" fmla="*/ 769033 w 973015"/>
                <a:gd name="connsiteY10" fmla="*/ 736209 h 1198098"/>
                <a:gd name="connsiteX11" fmla="*/ 811236 w 973015"/>
                <a:gd name="connsiteY11" fmla="*/ 623668 h 1198098"/>
                <a:gd name="connsiteX12" fmla="*/ 881575 w 973015"/>
                <a:gd name="connsiteY12" fmla="*/ 440788 h 1198098"/>
                <a:gd name="connsiteX13" fmla="*/ 965981 w 973015"/>
                <a:gd name="connsiteY13" fmla="*/ 257908 h 1198098"/>
                <a:gd name="connsiteX14" fmla="*/ 923778 w 973015"/>
                <a:gd name="connsiteY14" fmla="*/ 412652 h 1198098"/>
                <a:gd name="connsiteX15" fmla="*/ 923778 w 973015"/>
                <a:gd name="connsiteY15" fmla="*/ 637735 h 1198098"/>
                <a:gd name="connsiteX16" fmla="*/ 951913 w 973015"/>
                <a:gd name="connsiteY16" fmla="*/ 862818 h 1198098"/>
                <a:gd name="connsiteX17" fmla="*/ 951913 w 973015"/>
                <a:gd name="connsiteY17" fmla="*/ 919089 h 1198098"/>
                <a:gd name="connsiteX18" fmla="*/ 853439 w 973015"/>
                <a:gd name="connsiteY18" fmla="*/ 947225 h 1198098"/>
                <a:gd name="connsiteX19" fmla="*/ 769033 w 973015"/>
                <a:gd name="connsiteY19" fmla="*/ 1087902 h 1198098"/>
                <a:gd name="connsiteX20" fmla="*/ 642424 w 973015"/>
                <a:gd name="connsiteY20" fmla="*/ 1186375 h 1198098"/>
                <a:gd name="connsiteX21" fmla="*/ 304799 w 973015"/>
                <a:gd name="connsiteY21" fmla="*/ 1158240 h 1198098"/>
                <a:gd name="connsiteX22" fmla="*/ 79716 w 973015"/>
                <a:gd name="connsiteY22" fmla="*/ 1172308 h 1198098"/>
                <a:gd name="connsiteX23" fmla="*/ 9378 w 973015"/>
                <a:gd name="connsiteY23" fmla="*/ 1059766 h 1198098"/>
                <a:gd name="connsiteX24" fmla="*/ 23445 w 973015"/>
                <a:gd name="connsiteY24" fmla="*/ 876886 h 1198098"/>
                <a:gd name="connsiteX25" fmla="*/ 121919 w 973015"/>
                <a:gd name="connsiteY25" fmla="*/ 581465 h 1198098"/>
                <a:gd name="connsiteX26" fmla="*/ 206325 w 973015"/>
                <a:gd name="connsiteY26" fmla="*/ 412652 h 119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3015" h="1198098">
                  <a:moveTo>
                    <a:pt x="206325" y="412652"/>
                  </a:moveTo>
                  <a:cubicBezTo>
                    <a:pt x="246183" y="347003"/>
                    <a:pt x="316522" y="253218"/>
                    <a:pt x="361070" y="187569"/>
                  </a:cubicBezTo>
                  <a:cubicBezTo>
                    <a:pt x="405618" y="121920"/>
                    <a:pt x="457200" y="37514"/>
                    <a:pt x="473612" y="18757"/>
                  </a:cubicBezTo>
                  <a:cubicBezTo>
                    <a:pt x="490024" y="0"/>
                    <a:pt x="471267" y="30480"/>
                    <a:pt x="459544" y="75028"/>
                  </a:cubicBezTo>
                  <a:cubicBezTo>
                    <a:pt x="447821" y="119576"/>
                    <a:pt x="424374" y="203982"/>
                    <a:pt x="403273" y="286043"/>
                  </a:cubicBezTo>
                  <a:cubicBezTo>
                    <a:pt x="382172" y="368104"/>
                    <a:pt x="344658" y="473612"/>
                    <a:pt x="332935" y="567397"/>
                  </a:cubicBezTo>
                  <a:cubicBezTo>
                    <a:pt x="321212" y="661182"/>
                    <a:pt x="323557" y="771379"/>
                    <a:pt x="332935" y="848751"/>
                  </a:cubicBezTo>
                  <a:cubicBezTo>
                    <a:pt x="342313" y="926123"/>
                    <a:pt x="349347" y="1001151"/>
                    <a:pt x="389205" y="1031631"/>
                  </a:cubicBezTo>
                  <a:cubicBezTo>
                    <a:pt x="429063" y="1062111"/>
                    <a:pt x="525193" y="1057422"/>
                    <a:pt x="572085" y="1031631"/>
                  </a:cubicBezTo>
                  <a:cubicBezTo>
                    <a:pt x="618977" y="1005840"/>
                    <a:pt x="637734" y="926123"/>
                    <a:pt x="670559" y="876886"/>
                  </a:cubicBezTo>
                  <a:cubicBezTo>
                    <a:pt x="703384" y="827649"/>
                    <a:pt x="745587" y="778412"/>
                    <a:pt x="769033" y="736209"/>
                  </a:cubicBezTo>
                  <a:cubicBezTo>
                    <a:pt x="792479" y="694006"/>
                    <a:pt x="792479" y="672905"/>
                    <a:pt x="811236" y="623668"/>
                  </a:cubicBezTo>
                  <a:cubicBezTo>
                    <a:pt x="829993" y="574431"/>
                    <a:pt x="855784" y="501748"/>
                    <a:pt x="881575" y="440788"/>
                  </a:cubicBezTo>
                  <a:cubicBezTo>
                    <a:pt x="907366" y="379828"/>
                    <a:pt x="958947" y="262597"/>
                    <a:pt x="965981" y="257908"/>
                  </a:cubicBezTo>
                  <a:cubicBezTo>
                    <a:pt x="973015" y="253219"/>
                    <a:pt x="930812" y="349348"/>
                    <a:pt x="923778" y="412652"/>
                  </a:cubicBezTo>
                  <a:cubicBezTo>
                    <a:pt x="916744" y="475957"/>
                    <a:pt x="919089" y="562707"/>
                    <a:pt x="923778" y="637735"/>
                  </a:cubicBezTo>
                  <a:cubicBezTo>
                    <a:pt x="928467" y="712763"/>
                    <a:pt x="947224" y="815926"/>
                    <a:pt x="951913" y="862818"/>
                  </a:cubicBezTo>
                  <a:cubicBezTo>
                    <a:pt x="956602" y="909710"/>
                    <a:pt x="968325" y="905021"/>
                    <a:pt x="951913" y="919089"/>
                  </a:cubicBezTo>
                  <a:cubicBezTo>
                    <a:pt x="935501" y="933157"/>
                    <a:pt x="883919" y="919090"/>
                    <a:pt x="853439" y="947225"/>
                  </a:cubicBezTo>
                  <a:cubicBezTo>
                    <a:pt x="822959" y="975360"/>
                    <a:pt x="804202" y="1048044"/>
                    <a:pt x="769033" y="1087902"/>
                  </a:cubicBezTo>
                  <a:cubicBezTo>
                    <a:pt x="733864" y="1127760"/>
                    <a:pt x="719796" y="1174652"/>
                    <a:pt x="642424" y="1186375"/>
                  </a:cubicBezTo>
                  <a:cubicBezTo>
                    <a:pt x="565052" y="1198098"/>
                    <a:pt x="398584" y="1160585"/>
                    <a:pt x="304799" y="1158240"/>
                  </a:cubicBezTo>
                  <a:cubicBezTo>
                    <a:pt x="211014" y="1155895"/>
                    <a:pt x="128953" y="1188720"/>
                    <a:pt x="79716" y="1172308"/>
                  </a:cubicBezTo>
                  <a:cubicBezTo>
                    <a:pt x="30479" y="1155896"/>
                    <a:pt x="18756" y="1109003"/>
                    <a:pt x="9378" y="1059766"/>
                  </a:cubicBezTo>
                  <a:cubicBezTo>
                    <a:pt x="0" y="1010529"/>
                    <a:pt x="4688" y="956603"/>
                    <a:pt x="23445" y="876886"/>
                  </a:cubicBezTo>
                  <a:cubicBezTo>
                    <a:pt x="42202" y="797169"/>
                    <a:pt x="91439" y="658837"/>
                    <a:pt x="121919" y="581465"/>
                  </a:cubicBezTo>
                  <a:cubicBezTo>
                    <a:pt x="152399" y="504093"/>
                    <a:pt x="166467" y="478301"/>
                    <a:pt x="206325" y="412652"/>
                  </a:cubicBezTo>
                  <a:close/>
                </a:path>
              </a:pathLst>
            </a:custGeom>
            <a:blipFill>
              <a:blip r:embed="rId2" cstate="print">
                <a:lum contrast="4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cxnSp>
          <p:nvCxnSpPr>
            <p:cNvPr id="21" name="Straight Arrow Connector 20"/>
            <p:cNvCxnSpPr/>
            <p:nvPr/>
          </p:nvCxnSpPr>
          <p:spPr>
            <a:xfrm rot="16200000" flipV="1">
              <a:off x="4286248" y="4357694"/>
              <a:ext cx="857256" cy="428628"/>
            </a:xfrm>
            <a:prstGeom prst="straightConnector1">
              <a:avLst/>
            </a:prstGeom>
            <a:ln>
              <a:tailEnd type="arrow"/>
            </a:ln>
            <a:effectLst>
              <a:glow rad="63500">
                <a:schemeClr val="accent1">
                  <a:satMod val="175000"/>
                  <a:alpha val="40000"/>
                </a:schemeClr>
              </a:glow>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29" name="Rectangle 2"/>
          <p:cNvSpPr>
            <a:spLocks noGrp="1" noChangeArrowheads="1"/>
          </p:cNvSpPr>
          <p:nvPr>
            <p:ph type="title"/>
          </p:nvPr>
        </p:nvSpPr>
        <p:spPr/>
        <p:txBody>
          <a:bodyPr anchor="ctr">
            <a:normAutofit/>
          </a:bodyPr>
          <a:lstStyle/>
          <a:p>
            <a:r>
              <a:rPr lang="el-GR" dirty="0" smtClean="0">
                <a:solidFill>
                  <a:schemeClr val="tx2"/>
                </a:solidFill>
              </a:rPr>
              <a:t>Λειτουργία της μάσησης </a:t>
            </a:r>
            <a:r>
              <a:rPr lang="el-GR" sz="3000" b="0" dirty="0" smtClean="0">
                <a:solidFill>
                  <a:schemeClr val="tx2"/>
                </a:solidFill>
              </a:rPr>
              <a:t>1/3</a:t>
            </a:r>
            <a:endParaRPr lang="en-US" sz="3000" b="0" dirty="0" smtClean="0">
              <a:solidFill>
                <a:schemeClr val="tx2"/>
              </a:solidFill>
            </a:endParaRPr>
          </a:p>
        </p:txBody>
      </p:sp>
      <p:sp>
        <p:nvSpPr>
          <p:cNvPr id="22" name="Content Placeholder 21"/>
          <p:cNvSpPr>
            <a:spLocks noGrp="1"/>
          </p:cNvSpPr>
          <p:nvPr>
            <p:ph idx="1"/>
          </p:nvPr>
        </p:nvSpPr>
        <p:spPr>
          <a:xfrm>
            <a:off x="3995936" y="1268760"/>
            <a:ext cx="4690864" cy="4824536"/>
          </a:xfrm>
        </p:spPr>
        <p:txBody>
          <a:bodyPr>
            <a:normAutofit/>
          </a:bodyPr>
          <a:lstStyle/>
          <a:p>
            <a:pPr algn="ctr">
              <a:buNone/>
            </a:pPr>
            <a:r>
              <a:rPr lang="el-GR" b="1" dirty="0" smtClean="0">
                <a:solidFill>
                  <a:srgbClr val="004A82"/>
                </a:solidFill>
              </a:rPr>
              <a:t>Διάτμηση της τροφής</a:t>
            </a:r>
          </a:p>
          <a:p>
            <a:r>
              <a:rPr lang="el-GR" dirty="0" smtClean="0"/>
              <a:t>Η μάσηση αρχίζει από την στιγμή που η τροφή θα εισαχθεί στην </a:t>
            </a:r>
            <a:r>
              <a:rPr lang="el-GR" dirty="0" err="1" smtClean="0"/>
              <a:t>προστομιακή</a:t>
            </a:r>
            <a:r>
              <a:rPr lang="el-GR" dirty="0" smtClean="0"/>
              <a:t> κοιλότητα. </a:t>
            </a:r>
          </a:p>
          <a:p>
            <a:r>
              <a:rPr lang="el-GR" dirty="0" smtClean="0"/>
              <a:t>Οι τομείς κόβουν και τεμαχίζουν την τροφή.</a:t>
            </a:r>
          </a:p>
          <a:p>
            <a:r>
              <a:rPr lang="el-GR" dirty="0" smtClean="0"/>
              <a:t>Μετακίνηση της κάτω γνάθου προς τα έσω (κεντρομόλος φορά).</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62852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Grp="1" noChangeArrowheads="1"/>
          </p:cNvSpPr>
          <p:nvPr>
            <p:ph type="title"/>
          </p:nvPr>
        </p:nvSpPr>
        <p:spPr/>
        <p:txBody>
          <a:bodyPr anchor="ctr">
            <a:normAutofit/>
          </a:bodyPr>
          <a:lstStyle/>
          <a:p>
            <a:r>
              <a:rPr lang="el-GR" dirty="0">
                <a:solidFill>
                  <a:srgbClr val="1F497D"/>
                </a:solidFill>
              </a:rPr>
              <a:t>Λειτουργία της μάσησης </a:t>
            </a:r>
            <a:r>
              <a:rPr lang="el-GR" sz="3000" b="0" dirty="0" smtClean="0">
                <a:solidFill>
                  <a:srgbClr val="1F497D"/>
                </a:solidFill>
              </a:rPr>
              <a:t>2/3</a:t>
            </a:r>
            <a:endParaRPr lang="en-US" dirty="0" smtClean="0">
              <a:solidFill>
                <a:schemeClr val="tx2"/>
              </a:solidFill>
            </a:endParaRPr>
          </a:p>
        </p:txBody>
      </p:sp>
      <p:sp>
        <p:nvSpPr>
          <p:cNvPr id="22" name="Content Placeholder 21"/>
          <p:cNvSpPr>
            <a:spLocks noGrp="1"/>
          </p:cNvSpPr>
          <p:nvPr>
            <p:ph idx="1"/>
          </p:nvPr>
        </p:nvSpPr>
        <p:spPr>
          <a:xfrm>
            <a:off x="3945754" y="1268760"/>
            <a:ext cx="5162750" cy="5328592"/>
          </a:xfrm>
        </p:spPr>
        <p:txBody>
          <a:bodyPr>
            <a:normAutofit lnSpcReduction="10000"/>
          </a:bodyPr>
          <a:lstStyle/>
          <a:p>
            <a:pPr algn="ctr">
              <a:spcBef>
                <a:spcPts val="600"/>
              </a:spcBef>
              <a:spcAft>
                <a:spcPts val="600"/>
              </a:spcAft>
              <a:buNone/>
            </a:pPr>
            <a:r>
              <a:rPr lang="el-GR" b="1" dirty="0" smtClean="0">
                <a:solidFill>
                  <a:srgbClr val="004A82"/>
                </a:solidFill>
              </a:rPr>
              <a:t> Σύνθλιψη και Λειοτρίβηση της τροφής</a:t>
            </a:r>
          </a:p>
          <a:p>
            <a:pPr>
              <a:spcBef>
                <a:spcPts val="600"/>
              </a:spcBef>
              <a:spcAft>
                <a:spcPts val="600"/>
              </a:spcAft>
            </a:pPr>
            <a:r>
              <a:rPr lang="el-GR" dirty="0" smtClean="0"/>
              <a:t>Μετά την διάτμηση, η γλώσσα κα οι μύες προωθούν την τροφή προς τις πίσω περιοχές (δεξιά ή αριστερή) για να συνθλιβεί.</a:t>
            </a:r>
          </a:p>
          <a:p>
            <a:pPr>
              <a:spcBef>
                <a:spcPts val="600"/>
              </a:spcBef>
              <a:spcAft>
                <a:spcPts val="600"/>
              </a:spcAft>
            </a:pPr>
            <a:r>
              <a:rPr lang="el-GR" dirty="0" smtClean="0"/>
              <a:t>Η σύνθλιψη της τροφής υποβοηθουμένη αρχικά από τους κυνόδοντες και προγόμφιους ολοκληρώνεται με τη λειοτρίβηση με συνεχείς και επαναλαμβανομένους μασητικούς κύκλους. </a:t>
            </a:r>
          </a:p>
          <a:p>
            <a:pPr>
              <a:spcBef>
                <a:spcPts val="600"/>
              </a:spcBef>
              <a:spcAft>
                <a:spcPts val="600"/>
              </a:spcAft>
            </a:pPr>
            <a:r>
              <a:rPr lang="el-GR" dirty="0" smtClean="0"/>
              <a:t>Οι  συγκλεισιακές επιφάνειες των γομφίων έρχονται σε επαφή πριν την κατάποση της τροφής. </a:t>
            </a:r>
          </a:p>
          <a:p>
            <a:pPr>
              <a:spcBef>
                <a:spcPts val="600"/>
              </a:spcBef>
              <a:spcAft>
                <a:spcPts val="600"/>
              </a:spcAft>
            </a:pPr>
            <a:endParaRPr lang="el-GR" dirty="0" smtClean="0"/>
          </a:p>
          <a:p>
            <a:pPr>
              <a:spcBef>
                <a:spcPts val="600"/>
              </a:spcBef>
              <a:spcAft>
                <a:spcPts val="600"/>
              </a:spcAft>
            </a:pPr>
            <a:endParaRPr lang="el-GR" dirty="0"/>
          </a:p>
        </p:txBody>
      </p:sp>
      <p:grpSp>
        <p:nvGrpSpPr>
          <p:cNvPr id="23" name="Content Placeholder 22"/>
          <p:cNvGrpSpPr>
            <a:grpSpLocks noGrp="1"/>
          </p:cNvGrpSpPr>
          <p:nvPr/>
        </p:nvGrpSpPr>
        <p:grpSpPr>
          <a:xfrm>
            <a:off x="71406" y="1600200"/>
            <a:ext cx="3888000" cy="4392000"/>
            <a:chOff x="2300068" y="994117"/>
            <a:chExt cx="3338732" cy="4292271"/>
          </a:xfrm>
        </p:grpSpPr>
        <p:sp>
          <p:nvSpPr>
            <p:cNvPr id="24" name="Freeform 23"/>
            <p:cNvSpPr/>
            <p:nvPr/>
          </p:nvSpPr>
          <p:spPr>
            <a:xfrm>
              <a:off x="3364523" y="2112498"/>
              <a:ext cx="1341121" cy="1160586"/>
            </a:xfrm>
            <a:custGeom>
              <a:avLst/>
              <a:gdLst>
                <a:gd name="connsiteX0" fmla="*/ 96129 w 1341121"/>
                <a:gd name="connsiteY0" fmla="*/ 25791 h 1160586"/>
                <a:gd name="connsiteX1" fmla="*/ 208671 w 1341121"/>
                <a:gd name="connsiteY1" fmla="*/ 138333 h 1160586"/>
                <a:gd name="connsiteX2" fmla="*/ 405619 w 1341121"/>
                <a:gd name="connsiteY2" fmla="*/ 138333 h 1160586"/>
                <a:gd name="connsiteX3" fmla="*/ 602566 w 1341121"/>
                <a:gd name="connsiteY3" fmla="*/ 138333 h 1160586"/>
                <a:gd name="connsiteX4" fmla="*/ 715108 w 1341121"/>
                <a:gd name="connsiteY4" fmla="*/ 110197 h 1160586"/>
                <a:gd name="connsiteX5" fmla="*/ 954259 w 1341121"/>
                <a:gd name="connsiteY5" fmla="*/ 138333 h 1160586"/>
                <a:gd name="connsiteX6" fmla="*/ 1137139 w 1341121"/>
                <a:gd name="connsiteY6" fmla="*/ 194604 h 1160586"/>
                <a:gd name="connsiteX7" fmla="*/ 1291883 w 1341121"/>
                <a:gd name="connsiteY7" fmla="*/ 166468 h 1160586"/>
                <a:gd name="connsiteX8" fmla="*/ 1277815 w 1341121"/>
                <a:gd name="connsiteY8" fmla="*/ 208671 h 1160586"/>
                <a:gd name="connsiteX9" fmla="*/ 1320019 w 1341121"/>
                <a:gd name="connsiteY9" fmla="*/ 461890 h 1160586"/>
                <a:gd name="connsiteX10" fmla="*/ 1320019 w 1341121"/>
                <a:gd name="connsiteY10" fmla="*/ 630702 h 1160586"/>
                <a:gd name="connsiteX11" fmla="*/ 1193409 w 1341121"/>
                <a:gd name="connsiteY11" fmla="*/ 1024597 h 1160586"/>
                <a:gd name="connsiteX12" fmla="*/ 996462 w 1341121"/>
                <a:gd name="connsiteY12" fmla="*/ 1151207 h 1160586"/>
                <a:gd name="connsiteX13" fmla="*/ 771379 w 1341121"/>
                <a:gd name="connsiteY13" fmla="*/ 1080868 h 1160586"/>
                <a:gd name="connsiteX14" fmla="*/ 630702 w 1341121"/>
                <a:gd name="connsiteY14" fmla="*/ 982394 h 1160586"/>
                <a:gd name="connsiteX15" fmla="*/ 588499 w 1341121"/>
                <a:gd name="connsiteY15" fmla="*/ 954259 h 1160586"/>
                <a:gd name="connsiteX16" fmla="*/ 461889 w 1341121"/>
                <a:gd name="connsiteY16" fmla="*/ 968327 h 1160586"/>
                <a:gd name="connsiteX17" fmla="*/ 335280 w 1341121"/>
                <a:gd name="connsiteY17" fmla="*/ 1038665 h 1160586"/>
                <a:gd name="connsiteX18" fmla="*/ 236806 w 1341121"/>
                <a:gd name="connsiteY18" fmla="*/ 1080868 h 1160586"/>
                <a:gd name="connsiteX19" fmla="*/ 124265 w 1341121"/>
                <a:gd name="connsiteY19" fmla="*/ 1052733 h 1160586"/>
                <a:gd name="connsiteX20" fmla="*/ 67994 w 1341121"/>
                <a:gd name="connsiteY20" fmla="*/ 869853 h 1160586"/>
                <a:gd name="connsiteX21" fmla="*/ 53926 w 1341121"/>
                <a:gd name="connsiteY21" fmla="*/ 686973 h 1160586"/>
                <a:gd name="connsiteX22" fmla="*/ 11723 w 1341121"/>
                <a:gd name="connsiteY22" fmla="*/ 490025 h 1160586"/>
                <a:gd name="connsiteX23" fmla="*/ 11723 w 1341121"/>
                <a:gd name="connsiteY23" fmla="*/ 293077 h 1160586"/>
                <a:gd name="connsiteX24" fmla="*/ 96129 w 1341121"/>
                <a:gd name="connsiteY24" fmla="*/ 25791 h 11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1121" h="1160586">
                  <a:moveTo>
                    <a:pt x="96129" y="25791"/>
                  </a:moveTo>
                  <a:cubicBezTo>
                    <a:pt x="128954" y="0"/>
                    <a:pt x="157089" y="119576"/>
                    <a:pt x="208671" y="138333"/>
                  </a:cubicBezTo>
                  <a:cubicBezTo>
                    <a:pt x="260253" y="157090"/>
                    <a:pt x="405619" y="138333"/>
                    <a:pt x="405619" y="138333"/>
                  </a:cubicBezTo>
                  <a:cubicBezTo>
                    <a:pt x="471268" y="138333"/>
                    <a:pt x="550985" y="143022"/>
                    <a:pt x="602566" y="138333"/>
                  </a:cubicBezTo>
                  <a:cubicBezTo>
                    <a:pt x="654147" y="133644"/>
                    <a:pt x="656493" y="110197"/>
                    <a:pt x="715108" y="110197"/>
                  </a:cubicBezTo>
                  <a:cubicBezTo>
                    <a:pt x="773723" y="110197"/>
                    <a:pt x="883921" y="124265"/>
                    <a:pt x="954259" y="138333"/>
                  </a:cubicBezTo>
                  <a:cubicBezTo>
                    <a:pt x="1024597" y="152401"/>
                    <a:pt x="1080868" y="189915"/>
                    <a:pt x="1137139" y="194604"/>
                  </a:cubicBezTo>
                  <a:cubicBezTo>
                    <a:pt x="1193410" y="199293"/>
                    <a:pt x="1268437" y="164124"/>
                    <a:pt x="1291883" y="166468"/>
                  </a:cubicBezTo>
                  <a:cubicBezTo>
                    <a:pt x="1315329" y="168813"/>
                    <a:pt x="1273126" y="159434"/>
                    <a:pt x="1277815" y="208671"/>
                  </a:cubicBezTo>
                  <a:cubicBezTo>
                    <a:pt x="1282504" y="257908"/>
                    <a:pt x="1312985" y="391551"/>
                    <a:pt x="1320019" y="461890"/>
                  </a:cubicBezTo>
                  <a:cubicBezTo>
                    <a:pt x="1327053" y="532229"/>
                    <a:pt x="1341121" y="536918"/>
                    <a:pt x="1320019" y="630702"/>
                  </a:cubicBezTo>
                  <a:cubicBezTo>
                    <a:pt x="1298917" y="724486"/>
                    <a:pt x="1247335" y="937846"/>
                    <a:pt x="1193409" y="1024597"/>
                  </a:cubicBezTo>
                  <a:cubicBezTo>
                    <a:pt x="1139483" y="1111348"/>
                    <a:pt x="1066800" y="1141829"/>
                    <a:pt x="996462" y="1151207"/>
                  </a:cubicBezTo>
                  <a:cubicBezTo>
                    <a:pt x="926124" y="1160586"/>
                    <a:pt x="832339" y="1109003"/>
                    <a:pt x="771379" y="1080868"/>
                  </a:cubicBezTo>
                  <a:cubicBezTo>
                    <a:pt x="710419" y="1052733"/>
                    <a:pt x="661182" y="1003496"/>
                    <a:pt x="630702" y="982394"/>
                  </a:cubicBezTo>
                  <a:cubicBezTo>
                    <a:pt x="600222" y="961292"/>
                    <a:pt x="616635" y="956604"/>
                    <a:pt x="588499" y="954259"/>
                  </a:cubicBezTo>
                  <a:cubicBezTo>
                    <a:pt x="560364" y="951915"/>
                    <a:pt x="504092" y="954259"/>
                    <a:pt x="461889" y="968327"/>
                  </a:cubicBezTo>
                  <a:cubicBezTo>
                    <a:pt x="419686" y="982395"/>
                    <a:pt x="372794" y="1019908"/>
                    <a:pt x="335280" y="1038665"/>
                  </a:cubicBezTo>
                  <a:cubicBezTo>
                    <a:pt x="297766" y="1057422"/>
                    <a:pt x="271975" y="1078523"/>
                    <a:pt x="236806" y="1080868"/>
                  </a:cubicBezTo>
                  <a:cubicBezTo>
                    <a:pt x="201637" y="1083213"/>
                    <a:pt x="152400" y="1087902"/>
                    <a:pt x="124265" y="1052733"/>
                  </a:cubicBezTo>
                  <a:cubicBezTo>
                    <a:pt x="96130" y="1017564"/>
                    <a:pt x="79717" y="930813"/>
                    <a:pt x="67994" y="869853"/>
                  </a:cubicBezTo>
                  <a:cubicBezTo>
                    <a:pt x="56271" y="808893"/>
                    <a:pt x="63304" y="750278"/>
                    <a:pt x="53926" y="686973"/>
                  </a:cubicBezTo>
                  <a:cubicBezTo>
                    <a:pt x="44548" y="623668"/>
                    <a:pt x="18757" y="555674"/>
                    <a:pt x="11723" y="490025"/>
                  </a:cubicBezTo>
                  <a:cubicBezTo>
                    <a:pt x="4689" y="424376"/>
                    <a:pt x="0" y="368105"/>
                    <a:pt x="11723" y="293077"/>
                  </a:cubicBezTo>
                  <a:cubicBezTo>
                    <a:pt x="23446" y="218049"/>
                    <a:pt x="63304" y="51582"/>
                    <a:pt x="96129" y="25791"/>
                  </a:cubicBezTo>
                  <a:close/>
                </a:path>
              </a:pathLst>
            </a:cu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5" name="Freeform 24"/>
            <p:cNvSpPr/>
            <p:nvPr/>
          </p:nvSpPr>
          <p:spPr>
            <a:xfrm>
              <a:off x="3219157" y="3055034"/>
              <a:ext cx="1439594" cy="581465"/>
            </a:xfrm>
            <a:custGeom>
              <a:avLst/>
              <a:gdLst>
                <a:gd name="connsiteX0" fmla="*/ 227428 w 1439594"/>
                <a:gd name="connsiteY0" fmla="*/ 53926 h 581465"/>
                <a:gd name="connsiteX1" fmla="*/ 30480 w 1439594"/>
                <a:gd name="connsiteY1" fmla="*/ 208671 h 581465"/>
                <a:gd name="connsiteX2" fmla="*/ 44548 w 1439594"/>
                <a:gd name="connsiteY2" fmla="*/ 349348 h 581465"/>
                <a:gd name="connsiteX3" fmla="*/ 100818 w 1439594"/>
                <a:gd name="connsiteY3" fmla="*/ 349348 h 581465"/>
                <a:gd name="connsiteX4" fmla="*/ 185225 w 1439594"/>
                <a:gd name="connsiteY4" fmla="*/ 293077 h 581465"/>
                <a:gd name="connsiteX5" fmla="*/ 199292 w 1439594"/>
                <a:gd name="connsiteY5" fmla="*/ 194603 h 581465"/>
                <a:gd name="connsiteX6" fmla="*/ 339969 w 1439594"/>
                <a:gd name="connsiteY6" fmla="*/ 166468 h 581465"/>
                <a:gd name="connsiteX7" fmla="*/ 424375 w 1439594"/>
                <a:gd name="connsiteY7" fmla="*/ 236806 h 581465"/>
                <a:gd name="connsiteX8" fmla="*/ 621323 w 1439594"/>
                <a:gd name="connsiteY8" fmla="*/ 391551 h 581465"/>
                <a:gd name="connsiteX9" fmla="*/ 747932 w 1439594"/>
                <a:gd name="connsiteY9" fmla="*/ 461889 h 581465"/>
                <a:gd name="connsiteX10" fmla="*/ 916745 w 1439594"/>
                <a:gd name="connsiteY10" fmla="*/ 349348 h 581465"/>
                <a:gd name="connsiteX11" fmla="*/ 1029286 w 1439594"/>
                <a:gd name="connsiteY11" fmla="*/ 307144 h 581465"/>
                <a:gd name="connsiteX12" fmla="*/ 1169963 w 1439594"/>
                <a:gd name="connsiteY12" fmla="*/ 335280 h 581465"/>
                <a:gd name="connsiteX13" fmla="*/ 1198098 w 1439594"/>
                <a:gd name="connsiteY13" fmla="*/ 532228 h 581465"/>
                <a:gd name="connsiteX14" fmla="*/ 1324708 w 1439594"/>
                <a:gd name="connsiteY14" fmla="*/ 574431 h 581465"/>
                <a:gd name="connsiteX15" fmla="*/ 1380978 w 1439594"/>
                <a:gd name="connsiteY15" fmla="*/ 490024 h 581465"/>
                <a:gd name="connsiteX16" fmla="*/ 1409114 w 1439594"/>
                <a:gd name="connsiteY16" fmla="*/ 349348 h 581465"/>
                <a:gd name="connsiteX17" fmla="*/ 1437249 w 1439594"/>
                <a:gd name="connsiteY17" fmla="*/ 208671 h 581465"/>
                <a:gd name="connsiteX18" fmla="*/ 1395046 w 1439594"/>
                <a:gd name="connsiteY18" fmla="*/ 110197 h 581465"/>
                <a:gd name="connsiteX19" fmla="*/ 1352843 w 1439594"/>
                <a:gd name="connsiteY19" fmla="*/ 96129 h 581465"/>
                <a:gd name="connsiteX20" fmla="*/ 1212166 w 1439594"/>
                <a:gd name="connsiteY20" fmla="*/ 208671 h 581465"/>
                <a:gd name="connsiteX21" fmla="*/ 1057421 w 1439594"/>
                <a:gd name="connsiteY21" fmla="*/ 222738 h 581465"/>
                <a:gd name="connsiteX22" fmla="*/ 888609 w 1439594"/>
                <a:gd name="connsiteY22" fmla="*/ 110197 h 581465"/>
                <a:gd name="connsiteX23" fmla="*/ 733865 w 1439594"/>
                <a:gd name="connsiteY23" fmla="*/ 11723 h 581465"/>
                <a:gd name="connsiteX24" fmla="*/ 593188 w 1439594"/>
                <a:gd name="connsiteY24" fmla="*/ 39858 h 581465"/>
                <a:gd name="connsiteX25" fmla="*/ 438443 w 1439594"/>
                <a:gd name="connsiteY25" fmla="*/ 124264 h 581465"/>
                <a:gd name="connsiteX26" fmla="*/ 325901 w 1439594"/>
                <a:gd name="connsiteY26" fmla="*/ 138332 h 581465"/>
                <a:gd name="connsiteX27" fmla="*/ 227428 w 1439594"/>
                <a:gd name="connsiteY27" fmla="*/ 53926 h 58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9594" h="581465">
                  <a:moveTo>
                    <a:pt x="227428" y="53926"/>
                  </a:moveTo>
                  <a:cubicBezTo>
                    <a:pt x="178191" y="65649"/>
                    <a:pt x="60960" y="159434"/>
                    <a:pt x="30480" y="208671"/>
                  </a:cubicBezTo>
                  <a:cubicBezTo>
                    <a:pt x="0" y="257908"/>
                    <a:pt x="32825" y="325902"/>
                    <a:pt x="44548" y="349348"/>
                  </a:cubicBezTo>
                  <a:cubicBezTo>
                    <a:pt x="56271" y="372794"/>
                    <a:pt x="77372" y="358726"/>
                    <a:pt x="100818" y="349348"/>
                  </a:cubicBezTo>
                  <a:cubicBezTo>
                    <a:pt x="124264" y="339970"/>
                    <a:pt x="168813" y="318868"/>
                    <a:pt x="185225" y="293077"/>
                  </a:cubicBezTo>
                  <a:cubicBezTo>
                    <a:pt x="201637" y="267286"/>
                    <a:pt x="173501" y="215705"/>
                    <a:pt x="199292" y="194603"/>
                  </a:cubicBezTo>
                  <a:cubicBezTo>
                    <a:pt x="225083" y="173502"/>
                    <a:pt x="302455" y="159434"/>
                    <a:pt x="339969" y="166468"/>
                  </a:cubicBezTo>
                  <a:cubicBezTo>
                    <a:pt x="377483" y="173502"/>
                    <a:pt x="377483" y="199292"/>
                    <a:pt x="424375" y="236806"/>
                  </a:cubicBezTo>
                  <a:cubicBezTo>
                    <a:pt x="471267" y="274320"/>
                    <a:pt x="567397" y="354037"/>
                    <a:pt x="621323" y="391551"/>
                  </a:cubicBezTo>
                  <a:cubicBezTo>
                    <a:pt x="675249" y="429065"/>
                    <a:pt x="698695" y="468923"/>
                    <a:pt x="747932" y="461889"/>
                  </a:cubicBezTo>
                  <a:cubicBezTo>
                    <a:pt x="797169" y="454855"/>
                    <a:pt x="869853" y="375139"/>
                    <a:pt x="916745" y="349348"/>
                  </a:cubicBezTo>
                  <a:cubicBezTo>
                    <a:pt x="963637" y="323557"/>
                    <a:pt x="987083" y="309489"/>
                    <a:pt x="1029286" y="307144"/>
                  </a:cubicBezTo>
                  <a:cubicBezTo>
                    <a:pt x="1071489" y="304799"/>
                    <a:pt x="1141828" y="297766"/>
                    <a:pt x="1169963" y="335280"/>
                  </a:cubicBezTo>
                  <a:cubicBezTo>
                    <a:pt x="1198098" y="372794"/>
                    <a:pt x="1172307" y="492370"/>
                    <a:pt x="1198098" y="532228"/>
                  </a:cubicBezTo>
                  <a:cubicBezTo>
                    <a:pt x="1223889" y="572087"/>
                    <a:pt x="1294228" y="581465"/>
                    <a:pt x="1324708" y="574431"/>
                  </a:cubicBezTo>
                  <a:cubicBezTo>
                    <a:pt x="1355188" y="567397"/>
                    <a:pt x="1366910" y="527538"/>
                    <a:pt x="1380978" y="490024"/>
                  </a:cubicBezTo>
                  <a:cubicBezTo>
                    <a:pt x="1395046" y="452510"/>
                    <a:pt x="1409114" y="349348"/>
                    <a:pt x="1409114" y="349348"/>
                  </a:cubicBezTo>
                  <a:cubicBezTo>
                    <a:pt x="1418492" y="302456"/>
                    <a:pt x="1439594" y="248530"/>
                    <a:pt x="1437249" y="208671"/>
                  </a:cubicBezTo>
                  <a:cubicBezTo>
                    <a:pt x="1434904" y="168813"/>
                    <a:pt x="1409114" y="128954"/>
                    <a:pt x="1395046" y="110197"/>
                  </a:cubicBezTo>
                  <a:cubicBezTo>
                    <a:pt x="1380978" y="91440"/>
                    <a:pt x="1383323" y="79717"/>
                    <a:pt x="1352843" y="96129"/>
                  </a:cubicBezTo>
                  <a:cubicBezTo>
                    <a:pt x="1322363" y="112541"/>
                    <a:pt x="1261403" y="187570"/>
                    <a:pt x="1212166" y="208671"/>
                  </a:cubicBezTo>
                  <a:cubicBezTo>
                    <a:pt x="1162929" y="229773"/>
                    <a:pt x="1111347" y="239150"/>
                    <a:pt x="1057421" y="222738"/>
                  </a:cubicBezTo>
                  <a:cubicBezTo>
                    <a:pt x="1003495" y="206326"/>
                    <a:pt x="942535" y="145366"/>
                    <a:pt x="888609" y="110197"/>
                  </a:cubicBezTo>
                  <a:cubicBezTo>
                    <a:pt x="834683" y="75028"/>
                    <a:pt x="783102" y="23446"/>
                    <a:pt x="733865" y="11723"/>
                  </a:cubicBezTo>
                  <a:cubicBezTo>
                    <a:pt x="684628" y="0"/>
                    <a:pt x="642425" y="21101"/>
                    <a:pt x="593188" y="39858"/>
                  </a:cubicBezTo>
                  <a:cubicBezTo>
                    <a:pt x="543951" y="58615"/>
                    <a:pt x="482991" y="107852"/>
                    <a:pt x="438443" y="124264"/>
                  </a:cubicBezTo>
                  <a:cubicBezTo>
                    <a:pt x="393895" y="140676"/>
                    <a:pt x="358726" y="147710"/>
                    <a:pt x="325901" y="138332"/>
                  </a:cubicBezTo>
                  <a:cubicBezTo>
                    <a:pt x="293076" y="128954"/>
                    <a:pt x="276665" y="42203"/>
                    <a:pt x="227428" y="53926"/>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6" name="Freeform 25"/>
            <p:cNvSpPr/>
            <p:nvPr/>
          </p:nvSpPr>
          <p:spPr>
            <a:xfrm>
              <a:off x="3092547" y="3207434"/>
              <a:ext cx="1345810" cy="1155895"/>
            </a:xfrm>
            <a:custGeom>
              <a:avLst/>
              <a:gdLst>
                <a:gd name="connsiteX0" fmla="*/ 396241 w 1345810"/>
                <a:gd name="connsiteY0" fmla="*/ 14068 h 1155895"/>
                <a:gd name="connsiteX1" fmla="*/ 283699 w 1345810"/>
                <a:gd name="connsiteY1" fmla="*/ 112541 h 1155895"/>
                <a:gd name="connsiteX2" fmla="*/ 213361 w 1345810"/>
                <a:gd name="connsiteY2" fmla="*/ 267286 h 1155895"/>
                <a:gd name="connsiteX3" fmla="*/ 114887 w 1345810"/>
                <a:gd name="connsiteY3" fmla="*/ 393895 h 1155895"/>
                <a:gd name="connsiteX4" fmla="*/ 58616 w 1345810"/>
                <a:gd name="connsiteY4" fmla="*/ 590843 h 1155895"/>
                <a:gd name="connsiteX5" fmla="*/ 2345 w 1345810"/>
                <a:gd name="connsiteY5" fmla="*/ 815926 h 1155895"/>
                <a:gd name="connsiteX6" fmla="*/ 72684 w 1345810"/>
                <a:gd name="connsiteY6" fmla="*/ 998806 h 1155895"/>
                <a:gd name="connsiteX7" fmla="*/ 255564 w 1345810"/>
                <a:gd name="connsiteY7" fmla="*/ 1097280 h 1155895"/>
                <a:gd name="connsiteX8" fmla="*/ 522850 w 1345810"/>
                <a:gd name="connsiteY8" fmla="*/ 1041009 h 1155895"/>
                <a:gd name="connsiteX9" fmla="*/ 705730 w 1345810"/>
                <a:gd name="connsiteY9" fmla="*/ 1069144 h 1155895"/>
                <a:gd name="connsiteX10" fmla="*/ 1043355 w 1345810"/>
                <a:gd name="connsiteY10" fmla="*/ 1139483 h 1155895"/>
                <a:gd name="connsiteX11" fmla="*/ 1184031 w 1345810"/>
                <a:gd name="connsiteY11" fmla="*/ 970671 h 1155895"/>
                <a:gd name="connsiteX12" fmla="*/ 1296573 w 1345810"/>
                <a:gd name="connsiteY12" fmla="*/ 689317 h 1155895"/>
                <a:gd name="connsiteX13" fmla="*/ 1310641 w 1345810"/>
                <a:gd name="connsiteY13" fmla="*/ 365760 h 1155895"/>
                <a:gd name="connsiteX14" fmla="*/ 1324708 w 1345810"/>
                <a:gd name="connsiteY14" fmla="*/ 211015 h 1155895"/>
                <a:gd name="connsiteX15" fmla="*/ 1184031 w 1345810"/>
                <a:gd name="connsiteY15" fmla="*/ 168812 h 1155895"/>
                <a:gd name="connsiteX16" fmla="*/ 930813 w 1345810"/>
                <a:gd name="connsiteY16" fmla="*/ 295421 h 1155895"/>
                <a:gd name="connsiteX17" fmla="*/ 846407 w 1345810"/>
                <a:gd name="connsiteY17" fmla="*/ 337624 h 1155895"/>
                <a:gd name="connsiteX18" fmla="*/ 621324 w 1345810"/>
                <a:gd name="connsiteY18" fmla="*/ 168812 h 1155895"/>
                <a:gd name="connsiteX19" fmla="*/ 452511 w 1345810"/>
                <a:gd name="connsiteY19" fmla="*/ 0 h 1155895"/>
                <a:gd name="connsiteX20" fmla="*/ 452511 w 1345810"/>
                <a:gd name="connsiteY20" fmla="*/ 0 h 1155895"/>
                <a:gd name="connsiteX21" fmla="*/ 452511 w 1345810"/>
                <a:gd name="connsiteY21" fmla="*/ 0 h 115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810" h="1155895">
                  <a:moveTo>
                    <a:pt x="396241" y="14068"/>
                  </a:moveTo>
                  <a:cubicBezTo>
                    <a:pt x="355210" y="42203"/>
                    <a:pt x="314179" y="70338"/>
                    <a:pt x="283699" y="112541"/>
                  </a:cubicBezTo>
                  <a:cubicBezTo>
                    <a:pt x="253219" y="154744"/>
                    <a:pt x="241496" y="220394"/>
                    <a:pt x="213361" y="267286"/>
                  </a:cubicBezTo>
                  <a:cubicBezTo>
                    <a:pt x="185226" y="314178"/>
                    <a:pt x="140678" y="339969"/>
                    <a:pt x="114887" y="393895"/>
                  </a:cubicBezTo>
                  <a:cubicBezTo>
                    <a:pt x="89096" y="447821"/>
                    <a:pt x="77373" y="520505"/>
                    <a:pt x="58616" y="590843"/>
                  </a:cubicBezTo>
                  <a:cubicBezTo>
                    <a:pt x="39859" y="661181"/>
                    <a:pt x="0" y="747932"/>
                    <a:pt x="2345" y="815926"/>
                  </a:cubicBezTo>
                  <a:cubicBezTo>
                    <a:pt x="4690" y="883920"/>
                    <a:pt x="30481" y="951914"/>
                    <a:pt x="72684" y="998806"/>
                  </a:cubicBezTo>
                  <a:cubicBezTo>
                    <a:pt x="114887" y="1045698"/>
                    <a:pt x="180536" y="1090246"/>
                    <a:pt x="255564" y="1097280"/>
                  </a:cubicBezTo>
                  <a:cubicBezTo>
                    <a:pt x="330592" y="1104314"/>
                    <a:pt x="447822" y="1045698"/>
                    <a:pt x="522850" y="1041009"/>
                  </a:cubicBezTo>
                  <a:cubicBezTo>
                    <a:pt x="597878" y="1036320"/>
                    <a:pt x="618979" y="1052732"/>
                    <a:pt x="705730" y="1069144"/>
                  </a:cubicBezTo>
                  <a:cubicBezTo>
                    <a:pt x="792481" y="1085556"/>
                    <a:pt x="963638" y="1155895"/>
                    <a:pt x="1043355" y="1139483"/>
                  </a:cubicBezTo>
                  <a:cubicBezTo>
                    <a:pt x="1123072" y="1123071"/>
                    <a:pt x="1141828" y="1045699"/>
                    <a:pt x="1184031" y="970671"/>
                  </a:cubicBezTo>
                  <a:cubicBezTo>
                    <a:pt x="1226234" y="895643"/>
                    <a:pt x="1275471" y="790136"/>
                    <a:pt x="1296573" y="689317"/>
                  </a:cubicBezTo>
                  <a:cubicBezTo>
                    <a:pt x="1317675" y="588499"/>
                    <a:pt x="1305952" y="445477"/>
                    <a:pt x="1310641" y="365760"/>
                  </a:cubicBezTo>
                  <a:cubicBezTo>
                    <a:pt x="1315330" y="286043"/>
                    <a:pt x="1345810" y="243840"/>
                    <a:pt x="1324708" y="211015"/>
                  </a:cubicBezTo>
                  <a:cubicBezTo>
                    <a:pt x="1303606" y="178190"/>
                    <a:pt x="1249680" y="154744"/>
                    <a:pt x="1184031" y="168812"/>
                  </a:cubicBezTo>
                  <a:cubicBezTo>
                    <a:pt x="1118382" y="182880"/>
                    <a:pt x="930813" y="295421"/>
                    <a:pt x="930813" y="295421"/>
                  </a:cubicBezTo>
                  <a:cubicBezTo>
                    <a:pt x="874542" y="323556"/>
                    <a:pt x="897988" y="358725"/>
                    <a:pt x="846407" y="337624"/>
                  </a:cubicBezTo>
                  <a:cubicBezTo>
                    <a:pt x="794826" y="316523"/>
                    <a:pt x="686973" y="225083"/>
                    <a:pt x="621324" y="168812"/>
                  </a:cubicBezTo>
                  <a:cubicBezTo>
                    <a:pt x="555675" y="112541"/>
                    <a:pt x="452511" y="0"/>
                    <a:pt x="452511" y="0"/>
                  </a:cubicBezTo>
                  <a:lnTo>
                    <a:pt x="452511" y="0"/>
                  </a:lnTo>
                  <a:lnTo>
                    <a:pt x="452511" y="0"/>
                  </a:lnTo>
                </a:path>
              </a:pathLst>
            </a:custGeom>
            <a:solidFill>
              <a:schemeClr val="bg2"/>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7" name="Freeform 26"/>
            <p:cNvSpPr/>
            <p:nvPr/>
          </p:nvSpPr>
          <p:spPr>
            <a:xfrm>
              <a:off x="2881533" y="1099625"/>
              <a:ext cx="595531" cy="1191064"/>
            </a:xfrm>
            <a:custGeom>
              <a:avLst/>
              <a:gdLst>
                <a:gd name="connsiteX0" fmla="*/ 593187 w 595531"/>
                <a:gd name="connsiteY0" fmla="*/ 996461 h 1191064"/>
                <a:gd name="connsiteX1" fmla="*/ 522849 w 595531"/>
                <a:gd name="connsiteY1" fmla="*/ 1165273 h 1191064"/>
                <a:gd name="connsiteX2" fmla="*/ 382172 w 595531"/>
                <a:gd name="connsiteY2" fmla="*/ 1151206 h 1191064"/>
                <a:gd name="connsiteX3" fmla="*/ 241495 w 595531"/>
                <a:gd name="connsiteY3" fmla="*/ 982393 h 1191064"/>
                <a:gd name="connsiteX4" fmla="*/ 171156 w 595531"/>
                <a:gd name="connsiteY4" fmla="*/ 658837 h 1191064"/>
                <a:gd name="connsiteX5" fmla="*/ 86750 w 595531"/>
                <a:gd name="connsiteY5" fmla="*/ 138332 h 1191064"/>
                <a:gd name="connsiteX6" fmla="*/ 16412 w 595531"/>
                <a:gd name="connsiteY6" fmla="*/ 39858 h 1191064"/>
                <a:gd name="connsiteX7" fmla="*/ 185224 w 595531"/>
                <a:gd name="connsiteY7" fmla="*/ 152400 h 1191064"/>
                <a:gd name="connsiteX8" fmla="*/ 339969 w 595531"/>
                <a:gd name="connsiteY8" fmla="*/ 954258 h 1191064"/>
                <a:gd name="connsiteX9" fmla="*/ 536916 w 595531"/>
                <a:gd name="connsiteY9" fmla="*/ 982393 h 1191064"/>
                <a:gd name="connsiteX10" fmla="*/ 593187 w 595531"/>
                <a:gd name="connsiteY10" fmla="*/ 996461 h 11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531" h="1191064">
                  <a:moveTo>
                    <a:pt x="593187" y="996461"/>
                  </a:moveTo>
                  <a:cubicBezTo>
                    <a:pt x="590843" y="1026941"/>
                    <a:pt x="558018" y="1139482"/>
                    <a:pt x="522849" y="1165273"/>
                  </a:cubicBezTo>
                  <a:cubicBezTo>
                    <a:pt x="487680" y="1191064"/>
                    <a:pt x="429064" y="1181686"/>
                    <a:pt x="382172" y="1151206"/>
                  </a:cubicBezTo>
                  <a:cubicBezTo>
                    <a:pt x="335280" y="1120726"/>
                    <a:pt x="276664" y="1064454"/>
                    <a:pt x="241495" y="982393"/>
                  </a:cubicBezTo>
                  <a:cubicBezTo>
                    <a:pt x="206326" y="900332"/>
                    <a:pt x="196947" y="799514"/>
                    <a:pt x="171156" y="658837"/>
                  </a:cubicBezTo>
                  <a:cubicBezTo>
                    <a:pt x="145365" y="518160"/>
                    <a:pt x="112541" y="241495"/>
                    <a:pt x="86750" y="138332"/>
                  </a:cubicBezTo>
                  <a:cubicBezTo>
                    <a:pt x="60959" y="35169"/>
                    <a:pt x="0" y="37513"/>
                    <a:pt x="16412" y="39858"/>
                  </a:cubicBezTo>
                  <a:cubicBezTo>
                    <a:pt x="32824" y="42203"/>
                    <a:pt x="131298" y="0"/>
                    <a:pt x="185224" y="152400"/>
                  </a:cubicBezTo>
                  <a:cubicBezTo>
                    <a:pt x="239150" y="304800"/>
                    <a:pt x="281354" y="815926"/>
                    <a:pt x="339969" y="954258"/>
                  </a:cubicBezTo>
                  <a:cubicBezTo>
                    <a:pt x="398584" y="1092590"/>
                    <a:pt x="497058" y="980048"/>
                    <a:pt x="536916" y="982393"/>
                  </a:cubicBezTo>
                  <a:cubicBezTo>
                    <a:pt x="576774" y="984738"/>
                    <a:pt x="595531" y="965981"/>
                    <a:pt x="593187" y="996461"/>
                  </a:cubicBezTo>
                  <a:close/>
                </a:path>
              </a:pathLst>
            </a:cu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8" name="Freeform 27"/>
            <p:cNvSpPr/>
            <p:nvPr/>
          </p:nvSpPr>
          <p:spPr>
            <a:xfrm>
              <a:off x="4644683" y="1547446"/>
              <a:ext cx="982394" cy="858130"/>
            </a:xfrm>
            <a:custGeom>
              <a:avLst/>
              <a:gdLst>
                <a:gd name="connsiteX0" fmla="*/ 982394 w 982394"/>
                <a:gd name="connsiteY0" fmla="*/ 0 h 858130"/>
                <a:gd name="connsiteX1" fmla="*/ 799514 w 982394"/>
                <a:gd name="connsiteY1" fmla="*/ 42203 h 858130"/>
                <a:gd name="connsiteX2" fmla="*/ 588499 w 982394"/>
                <a:gd name="connsiteY2" fmla="*/ 211016 h 858130"/>
                <a:gd name="connsiteX3" fmla="*/ 419686 w 982394"/>
                <a:gd name="connsiteY3" fmla="*/ 351692 h 858130"/>
                <a:gd name="connsiteX4" fmla="*/ 236806 w 982394"/>
                <a:gd name="connsiteY4" fmla="*/ 548640 h 858130"/>
                <a:gd name="connsiteX5" fmla="*/ 96129 w 982394"/>
                <a:gd name="connsiteY5" fmla="*/ 618979 h 858130"/>
                <a:gd name="connsiteX6" fmla="*/ 53926 w 982394"/>
                <a:gd name="connsiteY6" fmla="*/ 618979 h 858130"/>
                <a:gd name="connsiteX7" fmla="*/ 11723 w 982394"/>
                <a:gd name="connsiteY7" fmla="*/ 689317 h 858130"/>
                <a:gd name="connsiteX8" fmla="*/ 11723 w 982394"/>
                <a:gd name="connsiteY8" fmla="*/ 801859 h 858130"/>
                <a:gd name="connsiteX9" fmla="*/ 82062 w 982394"/>
                <a:gd name="connsiteY9" fmla="*/ 844062 h 858130"/>
                <a:gd name="connsiteX10" fmla="*/ 236806 w 982394"/>
                <a:gd name="connsiteY10" fmla="*/ 717452 h 858130"/>
                <a:gd name="connsiteX11" fmla="*/ 461889 w 982394"/>
                <a:gd name="connsiteY11" fmla="*/ 464234 h 858130"/>
                <a:gd name="connsiteX12" fmla="*/ 715108 w 982394"/>
                <a:gd name="connsiteY12" fmla="*/ 253219 h 858130"/>
                <a:gd name="connsiteX13" fmla="*/ 912055 w 982394"/>
                <a:gd name="connsiteY13" fmla="*/ 56271 h 858130"/>
                <a:gd name="connsiteX14" fmla="*/ 982394 w 982394"/>
                <a:gd name="connsiteY14" fmla="*/ 0 h 8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2394" h="858130">
                  <a:moveTo>
                    <a:pt x="982394" y="0"/>
                  </a:moveTo>
                  <a:cubicBezTo>
                    <a:pt x="923778" y="3517"/>
                    <a:pt x="865163" y="7034"/>
                    <a:pt x="799514" y="42203"/>
                  </a:cubicBezTo>
                  <a:cubicBezTo>
                    <a:pt x="733865" y="77372"/>
                    <a:pt x="651804" y="159435"/>
                    <a:pt x="588499" y="211016"/>
                  </a:cubicBezTo>
                  <a:cubicBezTo>
                    <a:pt x="525194" y="262597"/>
                    <a:pt x="478301" y="295421"/>
                    <a:pt x="419686" y="351692"/>
                  </a:cubicBezTo>
                  <a:cubicBezTo>
                    <a:pt x="361071" y="407963"/>
                    <a:pt x="290732" y="504092"/>
                    <a:pt x="236806" y="548640"/>
                  </a:cubicBezTo>
                  <a:cubicBezTo>
                    <a:pt x="182880" y="593188"/>
                    <a:pt x="126609" y="607256"/>
                    <a:pt x="96129" y="618979"/>
                  </a:cubicBezTo>
                  <a:cubicBezTo>
                    <a:pt x="65649" y="630702"/>
                    <a:pt x="67994" y="607256"/>
                    <a:pt x="53926" y="618979"/>
                  </a:cubicBezTo>
                  <a:cubicBezTo>
                    <a:pt x="39858" y="630702"/>
                    <a:pt x="18757" y="658837"/>
                    <a:pt x="11723" y="689317"/>
                  </a:cubicBezTo>
                  <a:cubicBezTo>
                    <a:pt x="4689" y="719797"/>
                    <a:pt x="0" y="776068"/>
                    <a:pt x="11723" y="801859"/>
                  </a:cubicBezTo>
                  <a:cubicBezTo>
                    <a:pt x="23446" y="827650"/>
                    <a:pt x="44548" y="858130"/>
                    <a:pt x="82062" y="844062"/>
                  </a:cubicBezTo>
                  <a:cubicBezTo>
                    <a:pt x="119576" y="829994"/>
                    <a:pt x="173502" y="780757"/>
                    <a:pt x="236806" y="717452"/>
                  </a:cubicBezTo>
                  <a:cubicBezTo>
                    <a:pt x="300110" y="654147"/>
                    <a:pt x="382172" y="541606"/>
                    <a:pt x="461889" y="464234"/>
                  </a:cubicBezTo>
                  <a:cubicBezTo>
                    <a:pt x="541606" y="386862"/>
                    <a:pt x="640080" y="321213"/>
                    <a:pt x="715108" y="253219"/>
                  </a:cubicBezTo>
                  <a:cubicBezTo>
                    <a:pt x="790136" y="185225"/>
                    <a:pt x="912055" y="56271"/>
                    <a:pt x="912055" y="56271"/>
                  </a:cubicBezTo>
                  <a:lnTo>
                    <a:pt x="982394" y="0"/>
                  </a:lnTo>
                  <a:close/>
                </a:path>
              </a:pathLst>
            </a:cu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9" name="Freeform 28"/>
            <p:cNvSpPr/>
            <p:nvPr/>
          </p:nvSpPr>
          <p:spPr>
            <a:xfrm>
              <a:off x="3364523" y="994117"/>
              <a:ext cx="1456006" cy="1317674"/>
            </a:xfrm>
            <a:custGeom>
              <a:avLst/>
              <a:gdLst>
                <a:gd name="connsiteX0" fmla="*/ 53926 w 1456006"/>
                <a:gd name="connsiteY0" fmla="*/ 89095 h 1317674"/>
                <a:gd name="connsiteX1" fmla="*/ 82062 w 1456006"/>
                <a:gd name="connsiteY1" fmla="*/ 454855 h 1317674"/>
                <a:gd name="connsiteX2" fmla="*/ 110197 w 1456006"/>
                <a:gd name="connsiteY2" fmla="*/ 750277 h 1317674"/>
                <a:gd name="connsiteX3" fmla="*/ 124265 w 1456006"/>
                <a:gd name="connsiteY3" fmla="*/ 1031631 h 1317674"/>
                <a:gd name="connsiteX4" fmla="*/ 124265 w 1456006"/>
                <a:gd name="connsiteY4" fmla="*/ 1116037 h 1317674"/>
                <a:gd name="connsiteX5" fmla="*/ 166468 w 1456006"/>
                <a:gd name="connsiteY5" fmla="*/ 1214511 h 1317674"/>
                <a:gd name="connsiteX6" fmla="*/ 236806 w 1456006"/>
                <a:gd name="connsiteY6" fmla="*/ 1256714 h 1317674"/>
                <a:gd name="connsiteX7" fmla="*/ 419686 w 1456006"/>
                <a:gd name="connsiteY7" fmla="*/ 1256714 h 1317674"/>
                <a:gd name="connsiteX8" fmla="*/ 588499 w 1456006"/>
                <a:gd name="connsiteY8" fmla="*/ 1270781 h 1317674"/>
                <a:gd name="connsiteX9" fmla="*/ 715108 w 1456006"/>
                <a:gd name="connsiteY9" fmla="*/ 1228578 h 1317674"/>
                <a:gd name="connsiteX10" fmla="*/ 827649 w 1456006"/>
                <a:gd name="connsiteY10" fmla="*/ 1228578 h 1317674"/>
                <a:gd name="connsiteX11" fmla="*/ 1109003 w 1456006"/>
                <a:gd name="connsiteY11" fmla="*/ 1298917 h 1317674"/>
                <a:gd name="connsiteX12" fmla="*/ 1193409 w 1456006"/>
                <a:gd name="connsiteY12" fmla="*/ 1312985 h 1317674"/>
                <a:gd name="connsiteX13" fmla="*/ 1291883 w 1456006"/>
                <a:gd name="connsiteY13" fmla="*/ 1270781 h 1317674"/>
                <a:gd name="connsiteX14" fmla="*/ 1263748 w 1456006"/>
                <a:gd name="connsiteY14" fmla="*/ 1073834 h 1317674"/>
                <a:gd name="connsiteX15" fmla="*/ 1376289 w 1456006"/>
                <a:gd name="connsiteY15" fmla="*/ 651803 h 1317674"/>
                <a:gd name="connsiteX16" fmla="*/ 1446628 w 1456006"/>
                <a:gd name="connsiteY16" fmla="*/ 398585 h 1317674"/>
                <a:gd name="connsiteX17" fmla="*/ 1432560 w 1456006"/>
                <a:gd name="connsiteY17" fmla="*/ 356381 h 1317674"/>
                <a:gd name="connsiteX18" fmla="*/ 1320019 w 1456006"/>
                <a:gd name="connsiteY18" fmla="*/ 300111 h 1317674"/>
                <a:gd name="connsiteX19" fmla="*/ 1137139 w 1456006"/>
                <a:gd name="connsiteY19" fmla="*/ 187569 h 1317674"/>
                <a:gd name="connsiteX20" fmla="*/ 940191 w 1456006"/>
                <a:gd name="connsiteY20" fmla="*/ 595532 h 1317674"/>
                <a:gd name="connsiteX21" fmla="*/ 715108 w 1456006"/>
                <a:gd name="connsiteY21" fmla="*/ 876886 h 1317674"/>
                <a:gd name="connsiteX22" fmla="*/ 532228 w 1456006"/>
                <a:gd name="connsiteY22" fmla="*/ 708074 h 1317674"/>
                <a:gd name="connsiteX23" fmla="*/ 405619 w 1456006"/>
                <a:gd name="connsiteY23" fmla="*/ 103163 h 1317674"/>
                <a:gd name="connsiteX24" fmla="*/ 53926 w 1456006"/>
                <a:gd name="connsiteY24" fmla="*/ 89095 h 131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6006" h="1317674">
                  <a:moveTo>
                    <a:pt x="53926" y="89095"/>
                  </a:moveTo>
                  <a:cubicBezTo>
                    <a:pt x="0" y="147710"/>
                    <a:pt x="72684" y="344658"/>
                    <a:pt x="82062" y="454855"/>
                  </a:cubicBezTo>
                  <a:cubicBezTo>
                    <a:pt x="91441" y="565052"/>
                    <a:pt x="103163" y="654148"/>
                    <a:pt x="110197" y="750277"/>
                  </a:cubicBezTo>
                  <a:cubicBezTo>
                    <a:pt x="117231" y="846406"/>
                    <a:pt x="121920" y="970671"/>
                    <a:pt x="124265" y="1031631"/>
                  </a:cubicBezTo>
                  <a:cubicBezTo>
                    <a:pt x="126610" y="1092591"/>
                    <a:pt x="117231" y="1085557"/>
                    <a:pt x="124265" y="1116037"/>
                  </a:cubicBezTo>
                  <a:cubicBezTo>
                    <a:pt x="131299" y="1146517"/>
                    <a:pt x="147711" y="1191065"/>
                    <a:pt x="166468" y="1214511"/>
                  </a:cubicBezTo>
                  <a:cubicBezTo>
                    <a:pt x="185225" y="1237957"/>
                    <a:pt x="194603" y="1249680"/>
                    <a:pt x="236806" y="1256714"/>
                  </a:cubicBezTo>
                  <a:cubicBezTo>
                    <a:pt x="279009" y="1263748"/>
                    <a:pt x="361071" y="1254370"/>
                    <a:pt x="419686" y="1256714"/>
                  </a:cubicBezTo>
                  <a:cubicBezTo>
                    <a:pt x="478301" y="1259058"/>
                    <a:pt x="539262" y="1275470"/>
                    <a:pt x="588499" y="1270781"/>
                  </a:cubicBezTo>
                  <a:cubicBezTo>
                    <a:pt x="637736" y="1266092"/>
                    <a:pt x="675250" y="1235612"/>
                    <a:pt x="715108" y="1228578"/>
                  </a:cubicBezTo>
                  <a:cubicBezTo>
                    <a:pt x="754966" y="1221544"/>
                    <a:pt x="762000" y="1216855"/>
                    <a:pt x="827649" y="1228578"/>
                  </a:cubicBezTo>
                  <a:cubicBezTo>
                    <a:pt x="893298" y="1240301"/>
                    <a:pt x="1048043" y="1284849"/>
                    <a:pt x="1109003" y="1298917"/>
                  </a:cubicBezTo>
                  <a:cubicBezTo>
                    <a:pt x="1169963" y="1312985"/>
                    <a:pt x="1162929" y="1317674"/>
                    <a:pt x="1193409" y="1312985"/>
                  </a:cubicBezTo>
                  <a:cubicBezTo>
                    <a:pt x="1223889" y="1308296"/>
                    <a:pt x="1280160" y="1310639"/>
                    <a:pt x="1291883" y="1270781"/>
                  </a:cubicBezTo>
                  <a:cubicBezTo>
                    <a:pt x="1303606" y="1230923"/>
                    <a:pt x="1249680" y="1176997"/>
                    <a:pt x="1263748" y="1073834"/>
                  </a:cubicBezTo>
                  <a:cubicBezTo>
                    <a:pt x="1277816" y="970671"/>
                    <a:pt x="1345809" y="764344"/>
                    <a:pt x="1376289" y="651803"/>
                  </a:cubicBezTo>
                  <a:cubicBezTo>
                    <a:pt x="1406769" y="539262"/>
                    <a:pt x="1437250" y="447822"/>
                    <a:pt x="1446628" y="398585"/>
                  </a:cubicBezTo>
                  <a:cubicBezTo>
                    <a:pt x="1456006" y="349348"/>
                    <a:pt x="1453661" y="372793"/>
                    <a:pt x="1432560" y="356381"/>
                  </a:cubicBezTo>
                  <a:cubicBezTo>
                    <a:pt x="1411459" y="339969"/>
                    <a:pt x="1369256" y="328246"/>
                    <a:pt x="1320019" y="300111"/>
                  </a:cubicBezTo>
                  <a:cubicBezTo>
                    <a:pt x="1270782" y="271976"/>
                    <a:pt x="1200444" y="138332"/>
                    <a:pt x="1137139" y="187569"/>
                  </a:cubicBezTo>
                  <a:cubicBezTo>
                    <a:pt x="1073834" y="236806"/>
                    <a:pt x="1010529" y="480646"/>
                    <a:pt x="940191" y="595532"/>
                  </a:cubicBezTo>
                  <a:cubicBezTo>
                    <a:pt x="869853" y="710418"/>
                    <a:pt x="783102" y="858129"/>
                    <a:pt x="715108" y="876886"/>
                  </a:cubicBezTo>
                  <a:cubicBezTo>
                    <a:pt x="647114" y="895643"/>
                    <a:pt x="583810" y="837028"/>
                    <a:pt x="532228" y="708074"/>
                  </a:cubicBezTo>
                  <a:cubicBezTo>
                    <a:pt x="480646" y="579120"/>
                    <a:pt x="480647" y="206326"/>
                    <a:pt x="405619" y="103163"/>
                  </a:cubicBezTo>
                  <a:cubicBezTo>
                    <a:pt x="330591" y="0"/>
                    <a:pt x="107852" y="30480"/>
                    <a:pt x="53926" y="89095"/>
                  </a:cubicBezTo>
                  <a:close/>
                </a:path>
              </a:pathLst>
            </a:custGeom>
            <a:solidFill>
              <a:schemeClr val="bg1">
                <a:lumMod val="85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0" name="Freeform 29"/>
            <p:cNvSpPr/>
            <p:nvPr/>
          </p:nvSpPr>
          <p:spPr>
            <a:xfrm>
              <a:off x="2344616" y="3995225"/>
              <a:ext cx="820615" cy="757311"/>
            </a:xfrm>
            <a:custGeom>
              <a:avLst/>
              <a:gdLst>
                <a:gd name="connsiteX0" fmla="*/ 820615 w 820615"/>
                <a:gd name="connsiteY0" fmla="*/ 211015 h 757311"/>
                <a:gd name="connsiteX1" fmla="*/ 764344 w 820615"/>
                <a:gd name="connsiteY1" fmla="*/ 112541 h 757311"/>
                <a:gd name="connsiteX2" fmla="*/ 764344 w 820615"/>
                <a:gd name="connsiteY2" fmla="*/ 14067 h 757311"/>
                <a:gd name="connsiteX3" fmla="*/ 553329 w 820615"/>
                <a:gd name="connsiteY3" fmla="*/ 70338 h 757311"/>
                <a:gd name="connsiteX4" fmla="*/ 271975 w 820615"/>
                <a:gd name="connsiteY4" fmla="*/ 436098 h 757311"/>
                <a:gd name="connsiteX5" fmla="*/ 4689 w 820615"/>
                <a:gd name="connsiteY5" fmla="*/ 731520 h 757311"/>
                <a:gd name="connsiteX6" fmla="*/ 243839 w 820615"/>
                <a:gd name="connsiteY6" fmla="*/ 590843 h 757311"/>
                <a:gd name="connsiteX7" fmla="*/ 398584 w 820615"/>
                <a:gd name="connsiteY7" fmla="*/ 379827 h 757311"/>
                <a:gd name="connsiteX8" fmla="*/ 623667 w 820615"/>
                <a:gd name="connsiteY8" fmla="*/ 126609 h 757311"/>
                <a:gd name="connsiteX9" fmla="*/ 764344 w 820615"/>
                <a:gd name="connsiteY9" fmla="*/ 126609 h 757311"/>
                <a:gd name="connsiteX10" fmla="*/ 764344 w 820615"/>
                <a:gd name="connsiteY10" fmla="*/ 126609 h 75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615" h="757311">
                  <a:moveTo>
                    <a:pt x="820615" y="211015"/>
                  </a:moveTo>
                  <a:cubicBezTo>
                    <a:pt x="797168" y="178190"/>
                    <a:pt x="773722" y="145366"/>
                    <a:pt x="764344" y="112541"/>
                  </a:cubicBezTo>
                  <a:cubicBezTo>
                    <a:pt x="754966" y="79716"/>
                    <a:pt x="799513" y="21101"/>
                    <a:pt x="764344" y="14067"/>
                  </a:cubicBezTo>
                  <a:cubicBezTo>
                    <a:pt x="729175" y="7033"/>
                    <a:pt x="635391" y="0"/>
                    <a:pt x="553329" y="70338"/>
                  </a:cubicBezTo>
                  <a:cubicBezTo>
                    <a:pt x="471268" y="140677"/>
                    <a:pt x="363415" y="325901"/>
                    <a:pt x="271975" y="436098"/>
                  </a:cubicBezTo>
                  <a:cubicBezTo>
                    <a:pt x="180535" y="546295"/>
                    <a:pt x="9378" y="705729"/>
                    <a:pt x="4689" y="731520"/>
                  </a:cubicBezTo>
                  <a:cubicBezTo>
                    <a:pt x="0" y="757311"/>
                    <a:pt x="178190" y="649459"/>
                    <a:pt x="243839" y="590843"/>
                  </a:cubicBezTo>
                  <a:cubicBezTo>
                    <a:pt x="309488" y="532227"/>
                    <a:pt x="335279" y="457199"/>
                    <a:pt x="398584" y="379827"/>
                  </a:cubicBezTo>
                  <a:cubicBezTo>
                    <a:pt x="461889" y="302455"/>
                    <a:pt x="562707" y="168812"/>
                    <a:pt x="623667" y="126609"/>
                  </a:cubicBezTo>
                  <a:cubicBezTo>
                    <a:pt x="684627" y="84406"/>
                    <a:pt x="764344" y="126609"/>
                    <a:pt x="764344" y="126609"/>
                  </a:cubicBezTo>
                  <a:lnTo>
                    <a:pt x="764344" y="126609"/>
                  </a:lnTo>
                </a:path>
              </a:pathLst>
            </a:custGeom>
            <a:solidFill>
              <a:schemeClr val="accent2">
                <a:lumMod val="40000"/>
                <a:lumOff val="60000"/>
              </a:schemeClr>
            </a:solidFill>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31" name="Freeform 30"/>
            <p:cNvSpPr/>
            <p:nvPr/>
          </p:nvSpPr>
          <p:spPr>
            <a:xfrm>
              <a:off x="2930769" y="4128868"/>
              <a:ext cx="1268437" cy="965981"/>
            </a:xfrm>
            <a:custGeom>
              <a:avLst/>
              <a:gdLst>
                <a:gd name="connsiteX0" fmla="*/ 1261403 w 1268437"/>
                <a:gd name="connsiteY0" fmla="*/ 232117 h 965981"/>
                <a:gd name="connsiteX1" fmla="*/ 1078523 w 1268437"/>
                <a:gd name="connsiteY1" fmla="*/ 189914 h 965981"/>
                <a:gd name="connsiteX2" fmla="*/ 712763 w 1268437"/>
                <a:gd name="connsiteY2" fmla="*/ 105507 h 965981"/>
                <a:gd name="connsiteX3" fmla="*/ 515816 w 1268437"/>
                <a:gd name="connsiteY3" fmla="*/ 175846 h 965981"/>
                <a:gd name="connsiteX4" fmla="*/ 262597 w 1268437"/>
                <a:gd name="connsiteY4" fmla="*/ 119575 h 965981"/>
                <a:gd name="connsiteX5" fmla="*/ 192259 w 1268437"/>
                <a:gd name="connsiteY5" fmla="*/ 7034 h 965981"/>
                <a:gd name="connsiteX6" fmla="*/ 178191 w 1268437"/>
                <a:gd name="connsiteY6" fmla="*/ 161778 h 965981"/>
                <a:gd name="connsiteX7" fmla="*/ 51582 w 1268437"/>
                <a:gd name="connsiteY7" fmla="*/ 668215 h 965981"/>
                <a:gd name="connsiteX8" fmla="*/ 37514 w 1268437"/>
                <a:gd name="connsiteY8" fmla="*/ 865163 h 965981"/>
                <a:gd name="connsiteX9" fmla="*/ 276665 w 1268437"/>
                <a:gd name="connsiteY9" fmla="*/ 893298 h 965981"/>
                <a:gd name="connsiteX10" fmla="*/ 529883 w 1268437"/>
                <a:gd name="connsiteY10" fmla="*/ 921434 h 965981"/>
                <a:gd name="connsiteX11" fmla="*/ 726831 w 1268437"/>
                <a:gd name="connsiteY11" fmla="*/ 949569 h 965981"/>
                <a:gd name="connsiteX12" fmla="*/ 951914 w 1268437"/>
                <a:gd name="connsiteY12" fmla="*/ 949569 h 965981"/>
                <a:gd name="connsiteX13" fmla="*/ 1092591 w 1268437"/>
                <a:gd name="connsiteY13" fmla="*/ 851095 h 965981"/>
                <a:gd name="connsiteX14" fmla="*/ 1106659 w 1268437"/>
                <a:gd name="connsiteY14" fmla="*/ 626012 h 965981"/>
                <a:gd name="connsiteX15" fmla="*/ 1120726 w 1268437"/>
                <a:gd name="connsiteY15" fmla="*/ 443132 h 965981"/>
                <a:gd name="connsiteX16" fmla="*/ 1261403 w 1268437"/>
                <a:gd name="connsiteY16" fmla="*/ 232117 h 96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8437" h="965981">
                  <a:moveTo>
                    <a:pt x="1261403" y="232117"/>
                  </a:moveTo>
                  <a:cubicBezTo>
                    <a:pt x="1254369" y="189914"/>
                    <a:pt x="1078523" y="189914"/>
                    <a:pt x="1078523" y="189914"/>
                  </a:cubicBezTo>
                  <a:cubicBezTo>
                    <a:pt x="987083" y="168812"/>
                    <a:pt x="806548" y="107852"/>
                    <a:pt x="712763" y="105507"/>
                  </a:cubicBezTo>
                  <a:cubicBezTo>
                    <a:pt x="618979" y="103162"/>
                    <a:pt x="590844" y="173501"/>
                    <a:pt x="515816" y="175846"/>
                  </a:cubicBezTo>
                  <a:cubicBezTo>
                    <a:pt x="440788" y="178191"/>
                    <a:pt x="316523" y="147710"/>
                    <a:pt x="262597" y="119575"/>
                  </a:cubicBezTo>
                  <a:cubicBezTo>
                    <a:pt x="208671" y="91440"/>
                    <a:pt x="206326" y="0"/>
                    <a:pt x="192259" y="7034"/>
                  </a:cubicBezTo>
                  <a:cubicBezTo>
                    <a:pt x="178192" y="14068"/>
                    <a:pt x="201637" y="51581"/>
                    <a:pt x="178191" y="161778"/>
                  </a:cubicBezTo>
                  <a:cubicBezTo>
                    <a:pt x="154745" y="271975"/>
                    <a:pt x="75028" y="550984"/>
                    <a:pt x="51582" y="668215"/>
                  </a:cubicBezTo>
                  <a:cubicBezTo>
                    <a:pt x="28136" y="785446"/>
                    <a:pt x="0" y="827649"/>
                    <a:pt x="37514" y="865163"/>
                  </a:cubicBezTo>
                  <a:cubicBezTo>
                    <a:pt x="75028" y="902677"/>
                    <a:pt x="276665" y="893298"/>
                    <a:pt x="276665" y="893298"/>
                  </a:cubicBezTo>
                  <a:lnTo>
                    <a:pt x="529883" y="921434"/>
                  </a:lnTo>
                  <a:cubicBezTo>
                    <a:pt x="604911" y="930812"/>
                    <a:pt x="656493" y="944880"/>
                    <a:pt x="726831" y="949569"/>
                  </a:cubicBezTo>
                  <a:cubicBezTo>
                    <a:pt x="797170" y="954258"/>
                    <a:pt x="890954" y="965981"/>
                    <a:pt x="951914" y="949569"/>
                  </a:cubicBezTo>
                  <a:cubicBezTo>
                    <a:pt x="1012874" y="933157"/>
                    <a:pt x="1066800" y="905021"/>
                    <a:pt x="1092591" y="851095"/>
                  </a:cubicBezTo>
                  <a:cubicBezTo>
                    <a:pt x="1118382" y="797169"/>
                    <a:pt x="1101970" y="694006"/>
                    <a:pt x="1106659" y="626012"/>
                  </a:cubicBezTo>
                  <a:cubicBezTo>
                    <a:pt x="1111348" y="558018"/>
                    <a:pt x="1097280" y="508781"/>
                    <a:pt x="1120726" y="443132"/>
                  </a:cubicBezTo>
                  <a:cubicBezTo>
                    <a:pt x="1144172" y="377483"/>
                    <a:pt x="1268437" y="274320"/>
                    <a:pt x="1261403" y="23211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2" name="Freeform 31"/>
            <p:cNvSpPr/>
            <p:nvPr/>
          </p:nvSpPr>
          <p:spPr>
            <a:xfrm>
              <a:off x="3214678" y="3113220"/>
              <a:ext cx="1444283" cy="1887416"/>
            </a:xfrm>
            <a:custGeom>
              <a:avLst/>
              <a:gdLst>
                <a:gd name="connsiteX0" fmla="*/ 91440 w 1444283"/>
                <a:gd name="connsiteY0" fmla="*/ 506438 h 1887416"/>
                <a:gd name="connsiteX1" fmla="*/ 316523 w 1444283"/>
                <a:gd name="connsiteY1" fmla="*/ 140678 h 1887416"/>
                <a:gd name="connsiteX2" fmla="*/ 640080 w 1444283"/>
                <a:gd name="connsiteY2" fmla="*/ 14068 h 1887416"/>
                <a:gd name="connsiteX3" fmla="*/ 949570 w 1444283"/>
                <a:gd name="connsiteY3" fmla="*/ 56271 h 1887416"/>
                <a:gd name="connsiteX4" fmla="*/ 1146517 w 1444283"/>
                <a:gd name="connsiteY4" fmla="*/ 225084 h 1887416"/>
                <a:gd name="connsiteX5" fmla="*/ 1343465 w 1444283"/>
                <a:gd name="connsiteY5" fmla="*/ 379828 h 1887416"/>
                <a:gd name="connsiteX6" fmla="*/ 1413803 w 1444283"/>
                <a:gd name="connsiteY6" fmla="*/ 717453 h 1887416"/>
                <a:gd name="connsiteX7" fmla="*/ 1427871 w 1444283"/>
                <a:gd name="connsiteY7" fmla="*/ 942536 h 1887416"/>
                <a:gd name="connsiteX8" fmla="*/ 1315330 w 1444283"/>
                <a:gd name="connsiteY8" fmla="*/ 1350499 h 1887416"/>
                <a:gd name="connsiteX9" fmla="*/ 1019908 w 1444283"/>
                <a:gd name="connsiteY9" fmla="*/ 1702191 h 1887416"/>
                <a:gd name="connsiteX10" fmla="*/ 640080 w 1444283"/>
                <a:gd name="connsiteY10" fmla="*/ 1871004 h 1887416"/>
                <a:gd name="connsiteX11" fmla="*/ 232117 w 1444283"/>
                <a:gd name="connsiteY11" fmla="*/ 1800665 h 1887416"/>
                <a:gd name="connsiteX12" fmla="*/ 63305 w 1444283"/>
                <a:gd name="connsiteY12" fmla="*/ 1477108 h 1887416"/>
                <a:gd name="connsiteX13" fmla="*/ 7034 w 1444283"/>
                <a:gd name="connsiteY13" fmla="*/ 1097281 h 1887416"/>
                <a:gd name="connsiteX14" fmla="*/ 21102 w 1444283"/>
                <a:gd name="connsiteY14" fmla="*/ 689318 h 1887416"/>
                <a:gd name="connsiteX15" fmla="*/ 91440 w 1444283"/>
                <a:gd name="connsiteY15" fmla="*/ 506438 h 188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4283" h="1887416">
                  <a:moveTo>
                    <a:pt x="91440" y="506438"/>
                  </a:moveTo>
                  <a:cubicBezTo>
                    <a:pt x="140677" y="414998"/>
                    <a:pt x="225083" y="222740"/>
                    <a:pt x="316523" y="140678"/>
                  </a:cubicBezTo>
                  <a:cubicBezTo>
                    <a:pt x="407963" y="58616"/>
                    <a:pt x="534572" y="28136"/>
                    <a:pt x="640080" y="14068"/>
                  </a:cubicBezTo>
                  <a:cubicBezTo>
                    <a:pt x="745588" y="0"/>
                    <a:pt x="865164" y="21102"/>
                    <a:pt x="949570" y="56271"/>
                  </a:cubicBezTo>
                  <a:cubicBezTo>
                    <a:pt x="1033976" y="91440"/>
                    <a:pt x="1080868" y="171158"/>
                    <a:pt x="1146517" y="225084"/>
                  </a:cubicBezTo>
                  <a:cubicBezTo>
                    <a:pt x="1212166" y="279010"/>
                    <a:pt x="1298917" y="297767"/>
                    <a:pt x="1343465" y="379828"/>
                  </a:cubicBezTo>
                  <a:cubicBezTo>
                    <a:pt x="1388013" y="461889"/>
                    <a:pt x="1399735" y="623668"/>
                    <a:pt x="1413803" y="717453"/>
                  </a:cubicBezTo>
                  <a:cubicBezTo>
                    <a:pt x="1427871" y="811238"/>
                    <a:pt x="1444283" y="837028"/>
                    <a:pt x="1427871" y="942536"/>
                  </a:cubicBezTo>
                  <a:cubicBezTo>
                    <a:pt x="1411459" y="1048044"/>
                    <a:pt x="1383324" y="1223890"/>
                    <a:pt x="1315330" y="1350499"/>
                  </a:cubicBezTo>
                  <a:cubicBezTo>
                    <a:pt x="1247336" y="1477108"/>
                    <a:pt x="1132450" y="1615440"/>
                    <a:pt x="1019908" y="1702191"/>
                  </a:cubicBezTo>
                  <a:cubicBezTo>
                    <a:pt x="907366" y="1788942"/>
                    <a:pt x="771379" y="1854592"/>
                    <a:pt x="640080" y="1871004"/>
                  </a:cubicBezTo>
                  <a:cubicBezTo>
                    <a:pt x="508781" y="1887416"/>
                    <a:pt x="328246" y="1866314"/>
                    <a:pt x="232117" y="1800665"/>
                  </a:cubicBezTo>
                  <a:cubicBezTo>
                    <a:pt x="135988" y="1735016"/>
                    <a:pt x="100819" y="1594339"/>
                    <a:pt x="63305" y="1477108"/>
                  </a:cubicBezTo>
                  <a:cubicBezTo>
                    <a:pt x="25791" y="1359877"/>
                    <a:pt x="14068" y="1228579"/>
                    <a:pt x="7034" y="1097281"/>
                  </a:cubicBezTo>
                  <a:cubicBezTo>
                    <a:pt x="0" y="965983"/>
                    <a:pt x="7034" y="783103"/>
                    <a:pt x="21102" y="689318"/>
                  </a:cubicBezTo>
                  <a:cubicBezTo>
                    <a:pt x="35170" y="595533"/>
                    <a:pt x="42203" y="597878"/>
                    <a:pt x="91440" y="506438"/>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cxnSp>
          <p:nvCxnSpPr>
            <p:cNvPr id="33" name="Straight Arrow Connector 32"/>
            <p:cNvCxnSpPr>
              <a:endCxn id="32" idx="14"/>
            </p:cNvCxnSpPr>
            <p:nvPr/>
          </p:nvCxnSpPr>
          <p:spPr>
            <a:xfrm rot="16200000" flipV="1">
              <a:off x="3159940" y="3878378"/>
              <a:ext cx="158924" cy="724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2987041" y="1080867"/>
              <a:ext cx="518159" cy="1057423"/>
            </a:xfrm>
            <a:custGeom>
              <a:avLst/>
              <a:gdLst>
                <a:gd name="connsiteX0" fmla="*/ 65648 w 518159"/>
                <a:gd name="connsiteY0" fmla="*/ 72684 h 1057423"/>
                <a:gd name="connsiteX1" fmla="*/ 135987 w 518159"/>
                <a:gd name="connsiteY1" fmla="*/ 255564 h 1057423"/>
                <a:gd name="connsiteX2" fmla="*/ 178190 w 518159"/>
                <a:gd name="connsiteY2" fmla="*/ 621324 h 1057423"/>
                <a:gd name="connsiteX3" fmla="*/ 248528 w 518159"/>
                <a:gd name="connsiteY3" fmla="*/ 987084 h 1057423"/>
                <a:gd name="connsiteX4" fmla="*/ 318867 w 518159"/>
                <a:gd name="connsiteY4" fmla="*/ 1043355 h 1057423"/>
                <a:gd name="connsiteX5" fmla="*/ 403273 w 518159"/>
                <a:gd name="connsiteY5" fmla="*/ 1001151 h 1057423"/>
                <a:gd name="connsiteX6" fmla="*/ 501747 w 518159"/>
                <a:gd name="connsiteY6" fmla="*/ 987084 h 1057423"/>
                <a:gd name="connsiteX7" fmla="*/ 501747 w 518159"/>
                <a:gd name="connsiteY7" fmla="*/ 888610 h 1057423"/>
                <a:gd name="connsiteX8" fmla="*/ 487679 w 518159"/>
                <a:gd name="connsiteY8" fmla="*/ 550985 h 1057423"/>
                <a:gd name="connsiteX9" fmla="*/ 431408 w 518159"/>
                <a:gd name="connsiteY9" fmla="*/ 227428 h 1057423"/>
                <a:gd name="connsiteX10" fmla="*/ 403273 w 518159"/>
                <a:gd name="connsiteY10" fmla="*/ 44548 h 1057423"/>
                <a:gd name="connsiteX11" fmla="*/ 51581 w 518159"/>
                <a:gd name="connsiteY11" fmla="*/ 2345 h 1057423"/>
                <a:gd name="connsiteX12" fmla="*/ 65648 w 518159"/>
                <a:gd name="connsiteY12" fmla="*/ 72684 h 105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159" h="1057423">
                  <a:moveTo>
                    <a:pt x="65648" y="72684"/>
                  </a:moveTo>
                  <a:cubicBezTo>
                    <a:pt x="79716" y="114887"/>
                    <a:pt x="117230" y="164124"/>
                    <a:pt x="135987" y="255564"/>
                  </a:cubicBezTo>
                  <a:cubicBezTo>
                    <a:pt x="154744" y="347004"/>
                    <a:pt x="159433" y="499404"/>
                    <a:pt x="178190" y="621324"/>
                  </a:cubicBezTo>
                  <a:cubicBezTo>
                    <a:pt x="196947" y="743244"/>
                    <a:pt x="225082" y="916746"/>
                    <a:pt x="248528" y="987084"/>
                  </a:cubicBezTo>
                  <a:cubicBezTo>
                    <a:pt x="271974" y="1057423"/>
                    <a:pt x="293076" y="1041010"/>
                    <a:pt x="318867" y="1043355"/>
                  </a:cubicBezTo>
                  <a:cubicBezTo>
                    <a:pt x="344658" y="1045700"/>
                    <a:pt x="372793" y="1010530"/>
                    <a:pt x="403273" y="1001151"/>
                  </a:cubicBezTo>
                  <a:cubicBezTo>
                    <a:pt x="433753" y="991773"/>
                    <a:pt x="485335" y="1005841"/>
                    <a:pt x="501747" y="987084"/>
                  </a:cubicBezTo>
                  <a:cubicBezTo>
                    <a:pt x="518159" y="968327"/>
                    <a:pt x="504092" y="961293"/>
                    <a:pt x="501747" y="888610"/>
                  </a:cubicBezTo>
                  <a:cubicBezTo>
                    <a:pt x="499402" y="815927"/>
                    <a:pt x="499402" y="661182"/>
                    <a:pt x="487679" y="550985"/>
                  </a:cubicBezTo>
                  <a:cubicBezTo>
                    <a:pt x="475956" y="440788"/>
                    <a:pt x="445476" y="311834"/>
                    <a:pt x="431408" y="227428"/>
                  </a:cubicBezTo>
                  <a:cubicBezTo>
                    <a:pt x="417340" y="143022"/>
                    <a:pt x="466577" y="82062"/>
                    <a:pt x="403273" y="44548"/>
                  </a:cubicBezTo>
                  <a:cubicBezTo>
                    <a:pt x="339969" y="7034"/>
                    <a:pt x="103162" y="0"/>
                    <a:pt x="51581" y="2345"/>
                  </a:cubicBezTo>
                  <a:cubicBezTo>
                    <a:pt x="0" y="4690"/>
                    <a:pt x="51580" y="30481"/>
                    <a:pt x="65648" y="72684"/>
                  </a:cubicBezTo>
                  <a:close/>
                </a:path>
              </a:pathLst>
            </a:cu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5" name="Freeform 34"/>
            <p:cNvSpPr/>
            <p:nvPr/>
          </p:nvSpPr>
          <p:spPr>
            <a:xfrm>
              <a:off x="4654062" y="1214511"/>
              <a:ext cx="984738" cy="961293"/>
            </a:xfrm>
            <a:custGeom>
              <a:avLst/>
              <a:gdLst>
                <a:gd name="connsiteX0" fmla="*/ 157089 w 984738"/>
                <a:gd name="connsiteY0" fmla="*/ 135987 h 961293"/>
                <a:gd name="connsiteX1" fmla="*/ 44547 w 984738"/>
                <a:gd name="connsiteY1" fmla="*/ 684627 h 961293"/>
                <a:gd name="connsiteX2" fmla="*/ 2344 w 984738"/>
                <a:gd name="connsiteY2" fmla="*/ 867507 h 961293"/>
                <a:gd name="connsiteX3" fmla="*/ 30480 w 984738"/>
                <a:gd name="connsiteY3" fmla="*/ 951914 h 961293"/>
                <a:gd name="connsiteX4" fmla="*/ 185224 w 984738"/>
                <a:gd name="connsiteY4" fmla="*/ 923778 h 961293"/>
                <a:gd name="connsiteX5" fmla="*/ 269630 w 984738"/>
                <a:gd name="connsiteY5" fmla="*/ 811237 h 961293"/>
                <a:gd name="connsiteX6" fmla="*/ 438443 w 984738"/>
                <a:gd name="connsiteY6" fmla="*/ 642424 h 961293"/>
                <a:gd name="connsiteX7" fmla="*/ 719796 w 984738"/>
                <a:gd name="connsiteY7" fmla="*/ 417341 h 961293"/>
                <a:gd name="connsiteX8" fmla="*/ 818270 w 984738"/>
                <a:gd name="connsiteY8" fmla="*/ 347003 h 961293"/>
                <a:gd name="connsiteX9" fmla="*/ 958947 w 984738"/>
                <a:gd name="connsiteY9" fmla="*/ 347003 h 961293"/>
                <a:gd name="connsiteX10" fmla="*/ 663526 w 984738"/>
                <a:gd name="connsiteY10" fmla="*/ 192258 h 961293"/>
                <a:gd name="connsiteX11" fmla="*/ 466578 w 984738"/>
                <a:gd name="connsiteY11" fmla="*/ 9378 h 961293"/>
                <a:gd name="connsiteX12" fmla="*/ 157089 w 984738"/>
                <a:gd name="connsiteY12" fmla="*/ 135987 h 9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738" h="961293">
                  <a:moveTo>
                    <a:pt x="157089" y="135987"/>
                  </a:moveTo>
                  <a:cubicBezTo>
                    <a:pt x="86751" y="248528"/>
                    <a:pt x="70338" y="562707"/>
                    <a:pt x="44547" y="684627"/>
                  </a:cubicBezTo>
                  <a:cubicBezTo>
                    <a:pt x="18756" y="806547"/>
                    <a:pt x="4688" y="822959"/>
                    <a:pt x="2344" y="867507"/>
                  </a:cubicBezTo>
                  <a:cubicBezTo>
                    <a:pt x="0" y="912055"/>
                    <a:pt x="0" y="942536"/>
                    <a:pt x="30480" y="951914"/>
                  </a:cubicBezTo>
                  <a:cubicBezTo>
                    <a:pt x="60960" y="961293"/>
                    <a:pt x="145366" y="947224"/>
                    <a:pt x="185224" y="923778"/>
                  </a:cubicBezTo>
                  <a:cubicBezTo>
                    <a:pt x="225082" y="900332"/>
                    <a:pt x="227427" y="858129"/>
                    <a:pt x="269630" y="811237"/>
                  </a:cubicBezTo>
                  <a:cubicBezTo>
                    <a:pt x="311833" y="764345"/>
                    <a:pt x="363415" y="708073"/>
                    <a:pt x="438443" y="642424"/>
                  </a:cubicBezTo>
                  <a:cubicBezTo>
                    <a:pt x="513471" y="576775"/>
                    <a:pt x="656492" y="466578"/>
                    <a:pt x="719796" y="417341"/>
                  </a:cubicBezTo>
                  <a:cubicBezTo>
                    <a:pt x="783100" y="368104"/>
                    <a:pt x="778412" y="358726"/>
                    <a:pt x="818270" y="347003"/>
                  </a:cubicBezTo>
                  <a:cubicBezTo>
                    <a:pt x="858129" y="335280"/>
                    <a:pt x="984738" y="372794"/>
                    <a:pt x="958947" y="347003"/>
                  </a:cubicBezTo>
                  <a:cubicBezTo>
                    <a:pt x="933156" y="321212"/>
                    <a:pt x="745587" y="248529"/>
                    <a:pt x="663526" y="192258"/>
                  </a:cubicBezTo>
                  <a:cubicBezTo>
                    <a:pt x="581465" y="135987"/>
                    <a:pt x="543950" y="18756"/>
                    <a:pt x="466578" y="9378"/>
                  </a:cubicBezTo>
                  <a:cubicBezTo>
                    <a:pt x="389206" y="0"/>
                    <a:pt x="227427" y="23446"/>
                    <a:pt x="157089" y="135987"/>
                  </a:cubicBezTo>
                  <a:close/>
                </a:path>
              </a:pathLst>
            </a:cu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6" name="Freeform 35"/>
            <p:cNvSpPr/>
            <p:nvPr/>
          </p:nvSpPr>
          <p:spPr>
            <a:xfrm>
              <a:off x="2300068" y="4091354"/>
              <a:ext cx="829994" cy="963637"/>
            </a:xfrm>
            <a:custGeom>
              <a:avLst/>
              <a:gdLst>
                <a:gd name="connsiteX0" fmla="*/ 794824 w 829994"/>
                <a:gd name="connsiteY0" fmla="*/ 30480 h 963637"/>
                <a:gd name="connsiteX1" fmla="*/ 822960 w 829994"/>
                <a:gd name="connsiteY1" fmla="*/ 199292 h 963637"/>
                <a:gd name="connsiteX2" fmla="*/ 752621 w 829994"/>
                <a:gd name="connsiteY2" fmla="*/ 368104 h 963637"/>
                <a:gd name="connsiteX3" fmla="*/ 696350 w 829994"/>
                <a:gd name="connsiteY3" fmla="*/ 607255 h 963637"/>
                <a:gd name="connsiteX4" fmla="*/ 611944 w 829994"/>
                <a:gd name="connsiteY4" fmla="*/ 790135 h 963637"/>
                <a:gd name="connsiteX5" fmla="*/ 626012 w 829994"/>
                <a:gd name="connsiteY5" fmla="*/ 916744 h 963637"/>
                <a:gd name="connsiteX6" fmla="*/ 429064 w 829994"/>
                <a:gd name="connsiteY6" fmla="*/ 944880 h 963637"/>
                <a:gd name="connsiteX7" fmla="*/ 302455 w 829994"/>
                <a:gd name="connsiteY7" fmla="*/ 804203 h 963637"/>
                <a:gd name="connsiteX8" fmla="*/ 35169 w 829994"/>
                <a:gd name="connsiteY8" fmla="*/ 733864 h 963637"/>
                <a:gd name="connsiteX9" fmla="*/ 91440 w 829994"/>
                <a:gd name="connsiteY9" fmla="*/ 649458 h 963637"/>
                <a:gd name="connsiteX10" fmla="*/ 288387 w 829994"/>
                <a:gd name="connsiteY10" fmla="*/ 522849 h 963637"/>
                <a:gd name="connsiteX11" fmla="*/ 485335 w 829994"/>
                <a:gd name="connsiteY11" fmla="*/ 213360 h 963637"/>
                <a:gd name="connsiteX12" fmla="*/ 724486 w 829994"/>
                <a:gd name="connsiteY12" fmla="*/ 30480 h 963637"/>
                <a:gd name="connsiteX13" fmla="*/ 794824 w 829994"/>
                <a:gd name="connsiteY13" fmla="*/ 30480 h 96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9994" h="963637">
                  <a:moveTo>
                    <a:pt x="794824" y="30480"/>
                  </a:moveTo>
                  <a:cubicBezTo>
                    <a:pt x="811236" y="58615"/>
                    <a:pt x="829994" y="143021"/>
                    <a:pt x="822960" y="199292"/>
                  </a:cubicBezTo>
                  <a:cubicBezTo>
                    <a:pt x="815926" y="255563"/>
                    <a:pt x="773723" y="300110"/>
                    <a:pt x="752621" y="368104"/>
                  </a:cubicBezTo>
                  <a:cubicBezTo>
                    <a:pt x="731519" y="436098"/>
                    <a:pt x="719796" y="536917"/>
                    <a:pt x="696350" y="607255"/>
                  </a:cubicBezTo>
                  <a:cubicBezTo>
                    <a:pt x="672904" y="677594"/>
                    <a:pt x="623667" y="738554"/>
                    <a:pt x="611944" y="790135"/>
                  </a:cubicBezTo>
                  <a:cubicBezTo>
                    <a:pt x="600221" y="841716"/>
                    <a:pt x="656492" y="890953"/>
                    <a:pt x="626012" y="916744"/>
                  </a:cubicBezTo>
                  <a:cubicBezTo>
                    <a:pt x="595532" y="942535"/>
                    <a:pt x="482990" y="963637"/>
                    <a:pt x="429064" y="944880"/>
                  </a:cubicBezTo>
                  <a:cubicBezTo>
                    <a:pt x="375138" y="926123"/>
                    <a:pt x="368104" y="839372"/>
                    <a:pt x="302455" y="804203"/>
                  </a:cubicBezTo>
                  <a:cubicBezTo>
                    <a:pt x="236806" y="769034"/>
                    <a:pt x="70338" y="759655"/>
                    <a:pt x="35169" y="733864"/>
                  </a:cubicBezTo>
                  <a:cubicBezTo>
                    <a:pt x="0" y="708073"/>
                    <a:pt x="49237" y="684627"/>
                    <a:pt x="91440" y="649458"/>
                  </a:cubicBezTo>
                  <a:cubicBezTo>
                    <a:pt x="133643" y="614289"/>
                    <a:pt x="222738" y="595532"/>
                    <a:pt x="288387" y="522849"/>
                  </a:cubicBezTo>
                  <a:cubicBezTo>
                    <a:pt x="354036" y="450166"/>
                    <a:pt x="412652" y="295421"/>
                    <a:pt x="485335" y="213360"/>
                  </a:cubicBezTo>
                  <a:cubicBezTo>
                    <a:pt x="558018" y="131299"/>
                    <a:pt x="675249" y="60960"/>
                    <a:pt x="724486" y="30480"/>
                  </a:cubicBezTo>
                  <a:cubicBezTo>
                    <a:pt x="773723" y="0"/>
                    <a:pt x="778412" y="2345"/>
                    <a:pt x="794824" y="30480"/>
                  </a:cubicBezTo>
                  <a:close/>
                </a:path>
              </a:pathLst>
            </a:cu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7" name="Freeform 36"/>
            <p:cNvSpPr/>
            <p:nvPr/>
          </p:nvSpPr>
          <p:spPr>
            <a:xfrm>
              <a:off x="3929058" y="4332129"/>
              <a:ext cx="562707" cy="954259"/>
            </a:xfrm>
            <a:custGeom>
              <a:avLst/>
              <a:gdLst>
                <a:gd name="connsiteX0" fmla="*/ 227427 w 562707"/>
                <a:gd name="connsiteY0" fmla="*/ 0 h 954259"/>
                <a:gd name="connsiteX1" fmla="*/ 199292 w 562707"/>
                <a:gd name="connsiteY1" fmla="*/ 70339 h 954259"/>
                <a:gd name="connsiteX2" fmla="*/ 171157 w 562707"/>
                <a:gd name="connsiteY2" fmla="*/ 140677 h 954259"/>
                <a:gd name="connsiteX3" fmla="*/ 72683 w 562707"/>
                <a:gd name="connsiteY3" fmla="*/ 267287 h 954259"/>
                <a:gd name="connsiteX4" fmla="*/ 16412 w 562707"/>
                <a:gd name="connsiteY4" fmla="*/ 689317 h 954259"/>
                <a:gd name="connsiteX5" fmla="*/ 171157 w 562707"/>
                <a:gd name="connsiteY5" fmla="*/ 829994 h 954259"/>
                <a:gd name="connsiteX6" fmla="*/ 508781 w 562707"/>
                <a:gd name="connsiteY6" fmla="*/ 928468 h 954259"/>
                <a:gd name="connsiteX7" fmla="*/ 494714 w 562707"/>
                <a:gd name="connsiteY7" fmla="*/ 675250 h 954259"/>
                <a:gd name="connsiteX8" fmla="*/ 438443 w 562707"/>
                <a:gd name="connsiteY8" fmla="*/ 407964 h 954259"/>
                <a:gd name="connsiteX9" fmla="*/ 368104 w 562707"/>
                <a:gd name="connsiteY9" fmla="*/ 140677 h 954259"/>
                <a:gd name="connsiteX10" fmla="*/ 199292 w 562707"/>
                <a:gd name="connsiteY10" fmla="*/ 42204 h 954259"/>
                <a:gd name="connsiteX11" fmla="*/ 199292 w 562707"/>
                <a:gd name="connsiteY11" fmla="*/ 42204 h 9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707" h="954259">
                  <a:moveTo>
                    <a:pt x="227427" y="0"/>
                  </a:moveTo>
                  <a:lnTo>
                    <a:pt x="199292" y="70339"/>
                  </a:lnTo>
                  <a:cubicBezTo>
                    <a:pt x="189914" y="93785"/>
                    <a:pt x="192258" y="107852"/>
                    <a:pt x="171157" y="140677"/>
                  </a:cubicBezTo>
                  <a:cubicBezTo>
                    <a:pt x="150056" y="173502"/>
                    <a:pt x="98474" y="175847"/>
                    <a:pt x="72683" y="267287"/>
                  </a:cubicBezTo>
                  <a:cubicBezTo>
                    <a:pt x="46892" y="358727"/>
                    <a:pt x="0" y="595533"/>
                    <a:pt x="16412" y="689317"/>
                  </a:cubicBezTo>
                  <a:cubicBezTo>
                    <a:pt x="32824" y="783102"/>
                    <a:pt x="89096" y="790136"/>
                    <a:pt x="171157" y="829994"/>
                  </a:cubicBezTo>
                  <a:cubicBezTo>
                    <a:pt x="253218" y="869852"/>
                    <a:pt x="454855" y="954259"/>
                    <a:pt x="508781" y="928468"/>
                  </a:cubicBezTo>
                  <a:cubicBezTo>
                    <a:pt x="562707" y="902677"/>
                    <a:pt x="506437" y="762001"/>
                    <a:pt x="494714" y="675250"/>
                  </a:cubicBezTo>
                  <a:cubicBezTo>
                    <a:pt x="482991" y="588499"/>
                    <a:pt x="459545" y="497059"/>
                    <a:pt x="438443" y="407964"/>
                  </a:cubicBezTo>
                  <a:cubicBezTo>
                    <a:pt x="417341" y="318869"/>
                    <a:pt x="407962" y="201637"/>
                    <a:pt x="368104" y="140677"/>
                  </a:cubicBezTo>
                  <a:cubicBezTo>
                    <a:pt x="328246" y="79717"/>
                    <a:pt x="199292" y="42204"/>
                    <a:pt x="199292" y="42204"/>
                  </a:cubicBezTo>
                  <a:lnTo>
                    <a:pt x="199292" y="42204"/>
                  </a:lnTo>
                </a:path>
              </a:pathLst>
            </a:custGeom>
            <a:blipFill>
              <a:blip r:embed="rId2" cstate="print"/>
              <a:tile tx="0" ty="0" sx="100000" sy="100000" flip="none" algn="tl"/>
            </a:bli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38" name="Freeform 37"/>
            <p:cNvSpPr/>
            <p:nvPr/>
          </p:nvSpPr>
          <p:spPr>
            <a:xfrm>
              <a:off x="4187483" y="4262511"/>
              <a:ext cx="339969" cy="1003495"/>
            </a:xfrm>
            <a:custGeom>
              <a:avLst/>
              <a:gdLst>
                <a:gd name="connsiteX0" fmla="*/ 60960 w 339969"/>
                <a:gd name="connsiteY0" fmla="*/ 0 h 1003495"/>
                <a:gd name="connsiteX1" fmla="*/ 159434 w 339969"/>
                <a:gd name="connsiteY1" fmla="*/ 70338 h 1003495"/>
                <a:gd name="connsiteX2" fmla="*/ 243840 w 339969"/>
                <a:gd name="connsiteY2" fmla="*/ 309489 h 1003495"/>
                <a:gd name="connsiteX3" fmla="*/ 286043 w 339969"/>
                <a:gd name="connsiteY3" fmla="*/ 450166 h 1003495"/>
                <a:gd name="connsiteX4" fmla="*/ 328246 w 339969"/>
                <a:gd name="connsiteY4" fmla="*/ 717452 h 1003495"/>
                <a:gd name="connsiteX5" fmla="*/ 328246 w 339969"/>
                <a:gd name="connsiteY5" fmla="*/ 998806 h 1003495"/>
                <a:gd name="connsiteX6" fmla="*/ 257908 w 339969"/>
                <a:gd name="connsiteY6" fmla="*/ 745587 h 1003495"/>
                <a:gd name="connsiteX7" fmla="*/ 201637 w 339969"/>
                <a:gd name="connsiteY7" fmla="*/ 436098 h 1003495"/>
                <a:gd name="connsiteX8" fmla="*/ 173502 w 339969"/>
                <a:gd name="connsiteY8" fmla="*/ 267286 h 1003495"/>
                <a:gd name="connsiteX9" fmla="*/ 75028 w 339969"/>
                <a:gd name="connsiteY9" fmla="*/ 168812 h 1003495"/>
                <a:gd name="connsiteX10" fmla="*/ 18757 w 339969"/>
                <a:gd name="connsiteY10" fmla="*/ 140677 h 1003495"/>
                <a:gd name="connsiteX11" fmla="*/ 4689 w 339969"/>
                <a:gd name="connsiteY11" fmla="*/ 70338 h 1003495"/>
                <a:gd name="connsiteX12" fmla="*/ 60960 w 339969"/>
                <a:gd name="connsiteY12" fmla="*/ 0 h 100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969" h="1003495">
                  <a:moveTo>
                    <a:pt x="60960" y="0"/>
                  </a:moveTo>
                  <a:cubicBezTo>
                    <a:pt x="86751" y="0"/>
                    <a:pt x="128954" y="18757"/>
                    <a:pt x="159434" y="70338"/>
                  </a:cubicBezTo>
                  <a:cubicBezTo>
                    <a:pt x="189914" y="121919"/>
                    <a:pt x="222738" y="246184"/>
                    <a:pt x="243840" y="309489"/>
                  </a:cubicBezTo>
                  <a:cubicBezTo>
                    <a:pt x="264942" y="372794"/>
                    <a:pt x="271975" y="382172"/>
                    <a:pt x="286043" y="450166"/>
                  </a:cubicBezTo>
                  <a:cubicBezTo>
                    <a:pt x="300111" y="518160"/>
                    <a:pt x="321212" y="626012"/>
                    <a:pt x="328246" y="717452"/>
                  </a:cubicBezTo>
                  <a:cubicBezTo>
                    <a:pt x="335280" y="808892"/>
                    <a:pt x="339969" y="994117"/>
                    <a:pt x="328246" y="998806"/>
                  </a:cubicBezTo>
                  <a:cubicBezTo>
                    <a:pt x="316523" y="1003495"/>
                    <a:pt x="279010" y="839372"/>
                    <a:pt x="257908" y="745587"/>
                  </a:cubicBezTo>
                  <a:cubicBezTo>
                    <a:pt x="236807" y="651802"/>
                    <a:pt x="215705" y="515815"/>
                    <a:pt x="201637" y="436098"/>
                  </a:cubicBezTo>
                  <a:cubicBezTo>
                    <a:pt x="187569" y="356381"/>
                    <a:pt x="194603" y="311834"/>
                    <a:pt x="173502" y="267286"/>
                  </a:cubicBezTo>
                  <a:cubicBezTo>
                    <a:pt x="152401" y="222738"/>
                    <a:pt x="100819" y="189914"/>
                    <a:pt x="75028" y="168812"/>
                  </a:cubicBezTo>
                  <a:cubicBezTo>
                    <a:pt x="49237" y="147710"/>
                    <a:pt x="30480" y="157089"/>
                    <a:pt x="18757" y="140677"/>
                  </a:cubicBezTo>
                  <a:cubicBezTo>
                    <a:pt x="7034" y="124265"/>
                    <a:pt x="0" y="96129"/>
                    <a:pt x="4689" y="70338"/>
                  </a:cubicBezTo>
                  <a:cubicBezTo>
                    <a:pt x="9378" y="44547"/>
                    <a:pt x="35169" y="0"/>
                    <a:pt x="60960" y="0"/>
                  </a:cubicBezTo>
                  <a:close/>
                </a:path>
              </a:pathLst>
            </a:cu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9" name="Freeform 38"/>
            <p:cNvSpPr/>
            <p:nvPr/>
          </p:nvSpPr>
          <p:spPr>
            <a:xfrm>
              <a:off x="3910818" y="4543865"/>
              <a:ext cx="562708" cy="436098"/>
            </a:xfrm>
            <a:custGeom>
              <a:avLst/>
              <a:gdLst>
                <a:gd name="connsiteX0" fmla="*/ 562708 w 562708"/>
                <a:gd name="connsiteY0" fmla="*/ 0 h 436098"/>
                <a:gd name="connsiteX1" fmla="*/ 450167 w 562708"/>
                <a:gd name="connsiteY1" fmla="*/ 154744 h 436098"/>
                <a:gd name="connsiteX2" fmla="*/ 267287 w 562708"/>
                <a:gd name="connsiteY2" fmla="*/ 351692 h 436098"/>
                <a:gd name="connsiteX3" fmla="*/ 0 w 562708"/>
                <a:gd name="connsiteY3" fmla="*/ 436098 h 436098"/>
                <a:gd name="connsiteX4" fmla="*/ 0 w 562708"/>
                <a:gd name="connsiteY4" fmla="*/ 436098 h 43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708" h="436098">
                  <a:moveTo>
                    <a:pt x="562708" y="0"/>
                  </a:moveTo>
                  <a:cubicBezTo>
                    <a:pt x="531056" y="48064"/>
                    <a:pt x="499404" y="96129"/>
                    <a:pt x="450167" y="154744"/>
                  </a:cubicBezTo>
                  <a:cubicBezTo>
                    <a:pt x="400930" y="213359"/>
                    <a:pt x="342315" y="304800"/>
                    <a:pt x="267287" y="351692"/>
                  </a:cubicBezTo>
                  <a:cubicBezTo>
                    <a:pt x="192259" y="398584"/>
                    <a:pt x="0" y="436098"/>
                    <a:pt x="0" y="436098"/>
                  </a:cubicBezTo>
                  <a:lnTo>
                    <a:pt x="0" y="43609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40" name="Freeform 39"/>
            <p:cNvSpPr/>
            <p:nvPr/>
          </p:nvSpPr>
          <p:spPr>
            <a:xfrm>
              <a:off x="2405575" y="3277772"/>
              <a:ext cx="492370" cy="548640"/>
            </a:xfrm>
            <a:custGeom>
              <a:avLst/>
              <a:gdLst>
                <a:gd name="connsiteX0" fmla="*/ 0 w 492370"/>
                <a:gd name="connsiteY0" fmla="*/ 548640 h 548640"/>
                <a:gd name="connsiteX1" fmla="*/ 126610 w 492370"/>
                <a:gd name="connsiteY1" fmla="*/ 351693 h 548640"/>
                <a:gd name="connsiteX2" fmla="*/ 365760 w 492370"/>
                <a:gd name="connsiteY2" fmla="*/ 98474 h 548640"/>
                <a:gd name="connsiteX3" fmla="*/ 492370 w 492370"/>
                <a:gd name="connsiteY3" fmla="*/ 0 h 548640"/>
                <a:gd name="connsiteX4" fmla="*/ 492370 w 492370"/>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70" h="548640">
                  <a:moveTo>
                    <a:pt x="0" y="548640"/>
                  </a:moveTo>
                  <a:cubicBezTo>
                    <a:pt x="32825" y="487680"/>
                    <a:pt x="65650" y="426721"/>
                    <a:pt x="126610" y="351693"/>
                  </a:cubicBezTo>
                  <a:cubicBezTo>
                    <a:pt x="187570" y="276665"/>
                    <a:pt x="304800" y="157089"/>
                    <a:pt x="365760" y="98474"/>
                  </a:cubicBezTo>
                  <a:cubicBezTo>
                    <a:pt x="426720" y="39859"/>
                    <a:pt x="492370" y="0"/>
                    <a:pt x="492370" y="0"/>
                  </a:cubicBezTo>
                  <a:lnTo>
                    <a:pt x="492370" y="0"/>
                  </a:lnTo>
                </a:path>
              </a:pathLst>
            </a:custGeom>
            <a:ln w="38100">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43629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0b28ee1b830bb185f7301f156d1fdeda8616a"/>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_P0ZTmzzEvM"/>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0naM78LJZ_A"/>
</p:tagLst>
</file>

<file path=ppt/tags/tag4.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v9Wdf-RwLcs"/>
</p:tagLst>
</file>

<file path=ppt/theme/theme1.xml><?xml version="1.0" encoding="utf-8"?>
<a:theme xmlns:a="http://schemas.openxmlformats.org/drawingml/2006/main" name="template">
  <a:themeElements>
    <a:clrScheme name="Προσαρμοσμένο 1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98</TotalTime>
  <Words>2375</Words>
  <Application>Microsoft Office PowerPoint</Application>
  <PresentationFormat>On-screen Show (4:3)</PresentationFormat>
  <Paragraphs>272</Paragraphs>
  <Slides>42</Slides>
  <Notes>11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template</vt:lpstr>
      <vt:lpstr>OC_template_updated</vt:lpstr>
      <vt:lpstr>Φυσιολογία Στοματογναθικού Συστήματος - Συγκλεισιολογία</vt:lpstr>
      <vt:lpstr>Κύριες λειτουργίες  Στοματογναθικού Συστήματος  (ΣΓΣ)</vt:lpstr>
      <vt:lpstr>Μάσηση</vt:lpstr>
      <vt:lpstr>Μηχανική λειτουργία της μάσησης 1/3</vt:lpstr>
      <vt:lpstr>Μηχανική λειτουργία της μάσησης 2/3</vt:lpstr>
      <vt:lpstr>Μηχανική λειτουργία της μάσησης 3/3</vt:lpstr>
      <vt:lpstr>Λειτουργία της μάσησης Μασητικός κύκλος</vt:lpstr>
      <vt:lpstr>Λειτουργία της μάσησης 1/3</vt:lpstr>
      <vt:lpstr>Λειτουργία της μάσησης 2/3</vt:lpstr>
      <vt:lpstr>Λειτουργία της μάσησης 3/3</vt:lpstr>
      <vt:lpstr>Βιοχημική και Nευρομϋική  λειτουργία της μάσησης</vt:lpstr>
      <vt:lpstr>Νευρομυική λειτουργία της μάσησης</vt:lpstr>
      <vt:lpstr>Μάσηση </vt:lpstr>
      <vt:lpstr>Μασητικές δυνάμεις 1/2</vt:lpstr>
      <vt:lpstr>Μασητικές δυνάμεις 2/2</vt:lpstr>
      <vt:lpstr>Τύποι δυνάμεων που ενεργούν κατά τη μάσηση 1/2</vt:lpstr>
      <vt:lpstr>Τύποι δυνάμεων που ενεργούν κατά τη μάσηση 2/2</vt:lpstr>
      <vt:lpstr>Μασητική ικανότητα 1/2</vt:lpstr>
      <vt:lpstr>Μασητική ικανότητα 2/2</vt:lpstr>
      <vt:lpstr>Κατάποση 1/2</vt:lpstr>
      <vt:lpstr>Κατάποση 2/2</vt:lpstr>
      <vt:lpstr>Κατάποση </vt:lpstr>
      <vt:lpstr>Ομιλία 1/2</vt:lpstr>
      <vt:lpstr>Ομιλία 2/2</vt:lpstr>
      <vt:lpstr>Βασικά όργανα παραγωγής ήχων</vt:lpstr>
      <vt:lpstr>Μηχανισμός της ομιλίας 1/2</vt:lpstr>
      <vt:lpstr>Μηχανισμός της ομιλίας 2/2</vt:lpstr>
      <vt:lpstr>Λειτουργία φωνητικών χορδών</vt:lpstr>
      <vt:lpstr>Μηχανισμός της ομιλίας στη στοματική κοιλότητα 1/2</vt:lpstr>
      <vt:lpstr>Μηχανισμός της ομιλίας στη στοματική κοιλότητα 2/2</vt:lpstr>
      <vt:lpstr>Γλώσσο-υπερώιοι &amp; γλώσσο-φατνιακοί ήχοι</vt:lpstr>
      <vt:lpstr>Χειλικοί ήχοι</vt:lpstr>
      <vt:lpstr>Χειλεό-οδοντικοί ήχοι</vt:lpstr>
      <vt:lpstr>Προβλήματα ομιλίας κατά την κατασκευή  οδοντοστοιχιών</vt:lpstr>
      <vt:lpstr>PowerPoint Presentation</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Στοματογναθικού Συστήματος - Συγκλεισιολογία</dc:title>
  <dc:creator>opencourses@teiath.gr</dc:creator>
  <cp:lastModifiedBy>alex</cp:lastModifiedBy>
  <cp:revision>26</cp:revision>
  <dcterms:created xsi:type="dcterms:W3CDTF">2014-12-05T08:32:34Z</dcterms:created>
  <dcterms:modified xsi:type="dcterms:W3CDTF">2015-03-17T14:23:28Z</dcterms:modified>
</cp:coreProperties>
</file>