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720" r:id="rId2"/>
  </p:sldMasterIdLst>
  <p:notesMasterIdLst>
    <p:notesMasterId r:id="rId18"/>
  </p:notesMasterIdLst>
  <p:handoutMasterIdLst>
    <p:handoutMasterId r:id="rId19"/>
  </p:handoutMasterIdLst>
  <p:sldIdLst>
    <p:sldId id="256" r:id="rId3"/>
    <p:sldId id="268" r:id="rId4"/>
    <p:sldId id="269" r:id="rId5"/>
    <p:sldId id="270" r:id="rId6"/>
    <p:sldId id="272" r:id="rId7"/>
    <p:sldId id="271" r:id="rId8"/>
    <p:sldId id="274" r:id="rId9"/>
    <p:sldId id="275" r:id="rId10"/>
    <p:sldId id="276" r:id="rId11"/>
    <p:sldId id="257" r:id="rId12"/>
    <p:sldId id="262" r:id="rId13"/>
    <p:sldId id="264" r:id="rId14"/>
    <p:sldId id="265" r:id="rId15"/>
    <p:sldId id="266" r:id="rId16"/>
    <p:sldId id="261" r:id="rId17"/>
  </p:sldIdLst>
  <p:sldSz cx="9144000" cy="6858000" type="screen4x3"/>
  <p:notesSz cx="7104063" cy="10234613"/>
  <p:custDataLst>
    <p:tags r:id="rId2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B5D6"/>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28/12/2015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28/12/2015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Kλικ για επεξεργασία του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241148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529865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159175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459729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63371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365416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899355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947863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18055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BB5D6"/>
                </a:solidFill>
              </a:defRPr>
            </a:lvl1pPr>
          </a:lstStyle>
          <a:p>
            <a:r>
              <a:rPr lang="el-GR" smtClean="0"/>
              <a:t>Kλικ για επεξεργασία του τίτλου</a:t>
            </a:r>
            <a:endParaRPr lang="el-GR" dirty="0"/>
          </a:p>
        </p:txBody>
      </p:sp>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112357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69504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Kλικ για επεξεργασία του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C13D10F-3681-491F-B479-1FAF24EDAA88}"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35E616-6CC9-4DB5-85A7-6D180332CFEC}"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41368403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fontScale="90000"/>
          </a:bodyPr>
          <a:lstStyle/>
          <a:p>
            <a:pPr lvl="1" algn="ctr"/>
            <a:r>
              <a:rPr lang="el-GR" sz="4400" b="1" dirty="0" smtClean="0">
                <a:solidFill>
                  <a:schemeClr val="tx1"/>
                </a:solidFill>
                <a:latin typeface="+mn-lt"/>
              </a:rPr>
              <a:t>Αρχιτεκτονική εσωτερικών χώρων</a:t>
            </a:r>
            <a:br>
              <a:rPr lang="el-GR" sz="4400" b="1" dirty="0" smtClean="0">
                <a:solidFill>
                  <a:schemeClr val="tx1"/>
                </a:solidFill>
                <a:latin typeface="+mn-lt"/>
              </a:rPr>
            </a:br>
            <a:r>
              <a:rPr lang="el-GR" sz="4400" b="1" dirty="0" smtClean="0">
                <a:solidFill>
                  <a:schemeClr val="tx1"/>
                </a:solidFill>
                <a:latin typeface="+mn-lt"/>
              </a:rPr>
              <a:t>Χώροι αναψυχής</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a:t>
            </a:r>
            <a:r>
              <a:rPr lang="el-GR" sz="2600" b="1" dirty="0"/>
              <a:t>8</a:t>
            </a:r>
            <a:r>
              <a:rPr lang="el-GR" sz="2600" dirty="0" smtClean="0"/>
              <a:t>:</a:t>
            </a:r>
            <a:r>
              <a:rPr lang="en-US" sz="2600" dirty="0" smtClean="0"/>
              <a:t> </a:t>
            </a:r>
            <a:r>
              <a:rPr lang="el-GR" sz="2600" dirty="0" smtClean="0"/>
              <a:t>Ο ρόλος του σχεδιασμού εσωτερικών χώρων στην ποιοτική αναβάθμιση του τουρισμού</a:t>
            </a:r>
            <a:endParaRPr lang="el-GR" sz="2200" dirty="0" smtClean="0"/>
          </a:p>
          <a:p>
            <a:pPr>
              <a:spcBef>
                <a:spcPts val="0"/>
              </a:spcBef>
            </a:pPr>
            <a:r>
              <a:rPr lang="el-GR" sz="2200" dirty="0" smtClean="0"/>
              <a:t>Διονυσία Φράγκου</a:t>
            </a:r>
          </a:p>
          <a:p>
            <a:pPr>
              <a:spcBef>
                <a:spcPts val="0"/>
              </a:spcBef>
            </a:pPr>
            <a:r>
              <a:rPr lang="el-GR" sz="2200" dirty="0" smtClean="0"/>
              <a:t>Τμήμα ΕΑΔΣΑ</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a:t>
            </a:r>
            <a:r>
              <a:rPr lang="el-GR" sz="2000" dirty="0" smtClean="0"/>
              <a:t> Διονυσία Φράγκου</a:t>
            </a:r>
            <a:r>
              <a:rPr lang="en-US" sz="2000" dirty="0" smtClean="0"/>
              <a:t> </a:t>
            </a:r>
            <a:r>
              <a:rPr lang="el-GR" sz="2000" dirty="0" smtClean="0"/>
              <a:t>2014. Διονυσία Φράγκου. «Αρχιτεκτονική εσωτερικών χώρων</a:t>
            </a:r>
            <a:br>
              <a:rPr lang="el-GR" sz="2000" dirty="0" smtClean="0"/>
            </a:br>
            <a:r>
              <a:rPr lang="el-GR" sz="2000" dirty="0" smtClean="0"/>
              <a:t>Χώροι αναψυχής. Ενότητα </a:t>
            </a:r>
            <a:r>
              <a:rPr lang="el-GR" sz="2000" dirty="0"/>
              <a:t>8: Ο ρόλος του σχεδιασμού εσωτερικών χώρων στην ποιοτική αναβάθμιση του τουρισμού».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Εξέλιξη τουρισμού </a:t>
            </a:r>
            <a:r>
              <a:rPr lang="el-GR" sz="3600" b="0" dirty="0" smtClean="0"/>
              <a:t>1/3</a:t>
            </a:r>
            <a:endParaRPr lang="el-GR" sz="3600" b="0" dirty="0"/>
          </a:p>
        </p:txBody>
      </p:sp>
      <p:sp>
        <p:nvSpPr>
          <p:cNvPr id="3" name="Θέση περιεχομένου 2"/>
          <p:cNvSpPr>
            <a:spLocks noGrp="1"/>
          </p:cNvSpPr>
          <p:nvPr>
            <p:ph idx="1"/>
          </p:nvPr>
        </p:nvSpPr>
        <p:spPr/>
        <p:txBody>
          <a:bodyPr>
            <a:normAutofit fontScale="85000" lnSpcReduction="10000"/>
          </a:bodyPr>
          <a:lstStyle/>
          <a:p>
            <a:r>
              <a:rPr lang="el-GR" dirty="0" smtClean="0"/>
              <a:t>Σύμφωνα με μελέτες, οι οποίες προβλέπουν την εξέλιξη του τουρισμού έως το 2020, οι επισκέπτες θα πρέπει να εξατομικεύουν κάθε πλευρά της εμπειρίας διαμονής.  Ο παραδοσιακός  τρόπος διαχωρισμού των πελατών θα εκλείψει και θα αντικατασταθεί από σειρά εξατομικευμένων υπηρεσιών και ένα μοντέλο ολοκληρωμένης εξυπηρέτησης. Αυτό θα σημαίνει ότι οι επισκέπτες του μέλλοντος θα είναι σε θέση να φέρνουν στα μέτρα τους κάθε πλευρά της ταξιδιωτικής τους εμπειρίας που συμπεριλαμβάνει την τεχνολογία, τις ξενοδοχειακές υπηρεσίες, τα δωμάτια, το ταξίδι, τις τιμές και την επικοινωνία.</a:t>
            </a:r>
            <a:endParaRPr lang="el-GR" dirty="0"/>
          </a:p>
        </p:txBody>
      </p:sp>
      <p:sp>
        <p:nvSpPr>
          <p:cNvPr id="4" name="Θέση αριθμού διαφάνειας 3"/>
          <p:cNvSpPr>
            <a:spLocks noGrp="1"/>
          </p:cNvSpPr>
          <p:nvPr>
            <p:ph type="sldNum" sz="quarter" idx="12"/>
          </p:nvPr>
        </p:nvSpPr>
        <p:spPr/>
        <p:txBody>
          <a:bodyPr/>
          <a:lstStyle/>
          <a:p>
            <a:fld id="{7E55E3B3-0445-4CFC-BED8-763D4409E61F}" type="slidenum">
              <a:rPr lang="el-GR" smtClean="0"/>
              <a:pPr/>
              <a:t>1</a:t>
            </a:fld>
            <a:endParaRPr lang="el-GR" dirty="0"/>
          </a:p>
        </p:txBody>
      </p:sp>
    </p:spTree>
    <p:extLst>
      <p:ext uri="{BB962C8B-B14F-4D97-AF65-F5344CB8AC3E}">
        <p14:creationId xmlns:p14="http://schemas.microsoft.com/office/powerpoint/2010/main" val="3010586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Εξέλιξη τουρισμού </a:t>
            </a:r>
            <a:r>
              <a:rPr lang="el-GR" sz="3600" b="0" dirty="0" smtClean="0"/>
              <a:t>2/3</a:t>
            </a:r>
            <a:endParaRPr lang="el-GR" sz="3600" b="0" dirty="0"/>
          </a:p>
        </p:txBody>
      </p:sp>
      <p:sp>
        <p:nvSpPr>
          <p:cNvPr id="3" name="Θέση περιεχομένου 2"/>
          <p:cNvSpPr>
            <a:spLocks noGrp="1"/>
          </p:cNvSpPr>
          <p:nvPr>
            <p:ph idx="1"/>
          </p:nvPr>
        </p:nvSpPr>
        <p:spPr/>
        <p:txBody>
          <a:bodyPr/>
          <a:lstStyle/>
          <a:p>
            <a:endParaRPr lang="en-US" dirty="0" smtClean="0"/>
          </a:p>
          <a:p>
            <a:r>
              <a:rPr lang="el-GR" dirty="0" smtClean="0"/>
              <a:t>Είναι γεγονός ότι η ποιοτική αναβάθμιση δεν μπορεί να εννοηθεί χωρίς να συμπεριλαμβάνει και  την χωρική αναβάθμιση. Είναι εφικτή όμως στις μέρες μας η δημιουργία μεγάλων τουριστικών εγκαταστάσεων; </a:t>
            </a:r>
            <a:endParaRPr lang="el-GR" dirty="0"/>
          </a:p>
        </p:txBody>
      </p:sp>
      <p:sp>
        <p:nvSpPr>
          <p:cNvPr id="4" name="Θέση αριθμού διαφάνειας 3"/>
          <p:cNvSpPr>
            <a:spLocks noGrp="1"/>
          </p:cNvSpPr>
          <p:nvPr>
            <p:ph type="sldNum" sz="quarter" idx="12"/>
          </p:nvPr>
        </p:nvSpPr>
        <p:spPr/>
        <p:txBody>
          <a:bodyPr/>
          <a:lstStyle/>
          <a:p>
            <a:fld id="{7E55E3B3-0445-4CFC-BED8-763D4409E61F}" type="slidenum">
              <a:rPr lang="el-GR" smtClean="0"/>
              <a:pPr/>
              <a:t>2</a:t>
            </a:fld>
            <a:endParaRPr lang="el-GR" dirty="0"/>
          </a:p>
        </p:txBody>
      </p:sp>
    </p:spTree>
    <p:extLst>
      <p:ext uri="{BB962C8B-B14F-4D97-AF65-F5344CB8AC3E}">
        <p14:creationId xmlns:p14="http://schemas.microsoft.com/office/powerpoint/2010/main" val="4185503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Εξέλιξη τουρισμού </a:t>
            </a:r>
            <a:r>
              <a:rPr lang="el-GR" sz="3600" b="0" dirty="0" smtClean="0"/>
              <a:t>3/3</a:t>
            </a:r>
            <a:endParaRPr lang="el-GR" sz="3600" b="0" dirty="0"/>
          </a:p>
        </p:txBody>
      </p:sp>
      <p:sp>
        <p:nvSpPr>
          <p:cNvPr id="3" name="Θέση περιεχομένου 2"/>
          <p:cNvSpPr>
            <a:spLocks noGrp="1"/>
          </p:cNvSpPr>
          <p:nvPr>
            <p:ph idx="1"/>
          </p:nvPr>
        </p:nvSpPr>
        <p:spPr/>
        <p:txBody>
          <a:bodyPr>
            <a:normAutofit fontScale="92500" lnSpcReduction="10000"/>
          </a:bodyPr>
          <a:lstStyle/>
          <a:p>
            <a:r>
              <a:rPr lang="el-GR" dirty="0" smtClean="0"/>
              <a:t>Με βάση τις αρχές της αειφορίας, της διαφορετικότητας,  της ανάπτυξης των μικρομεσαίων επιχειρήσεων αλλά και των  εξατομικευμένων υπηρεσιών που επιθυμεί ο επισκέπτης του μέλλοντος, ο εκσυγχρονισμός και η ανάπλαση υπαρχόντων τουριστικών υποδομών θα προάγει εναλλακτικά τουριστικά μοντέλα, ενταγμένα στα οικιστικά σύνολα της εκάστοτε περιοχής, δίνοντας προσωπικό χαρακτήρα σε κάθε μικρή μονάδα έτσι ώστε ο επισκέπτης να βρίσκει αυτό που κάθε φορά επιθυμεί.</a:t>
            </a:r>
            <a:endParaRPr lang="el-GR" dirty="0"/>
          </a:p>
        </p:txBody>
      </p:sp>
      <p:sp>
        <p:nvSpPr>
          <p:cNvPr id="4" name="Θέση αριθμού διαφάνειας 3"/>
          <p:cNvSpPr>
            <a:spLocks noGrp="1"/>
          </p:cNvSpPr>
          <p:nvPr>
            <p:ph type="sldNum" sz="quarter" idx="12"/>
          </p:nvPr>
        </p:nvSpPr>
        <p:spPr/>
        <p:txBody>
          <a:bodyPr/>
          <a:lstStyle/>
          <a:p>
            <a:fld id="{7E55E3B3-0445-4CFC-BED8-763D4409E61F}" type="slidenum">
              <a:rPr lang="el-GR" smtClean="0"/>
              <a:pPr/>
              <a:t>3</a:t>
            </a:fld>
            <a:endParaRPr lang="el-GR" dirty="0"/>
          </a:p>
        </p:txBody>
      </p:sp>
    </p:spTree>
    <p:extLst>
      <p:ext uri="{BB962C8B-B14F-4D97-AF65-F5344CB8AC3E}">
        <p14:creationId xmlns:p14="http://schemas.microsoft.com/office/powerpoint/2010/main" val="2672578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Προϋποθέσεις ποιοτικής αναβάθμισης</a:t>
            </a:r>
          </a:p>
        </p:txBody>
      </p:sp>
      <p:sp>
        <p:nvSpPr>
          <p:cNvPr id="3" name="Θέση περιεχομένου 2"/>
          <p:cNvSpPr>
            <a:spLocks noGrp="1"/>
          </p:cNvSpPr>
          <p:nvPr>
            <p:ph idx="1"/>
          </p:nvPr>
        </p:nvSpPr>
        <p:spPr/>
        <p:txBody>
          <a:bodyPr/>
          <a:lstStyle/>
          <a:p>
            <a:r>
              <a:rPr lang="el-GR" dirty="0"/>
              <a:t>Είναι γεγονός ότι η ποιοτική αναβάθμιση δεν μπορεί να εννοηθεί χωρίς να συμπεριλαμβάνει και  την χωρική αναβάθμιση. </a:t>
            </a:r>
          </a:p>
          <a:p>
            <a:r>
              <a:rPr lang="el-GR" dirty="0"/>
              <a:t>Αυτό σημαίνει αρχιτεκτονική προσέγγιση υψηλού επιπέδου όχι μόνο σε ότι αφορά το κέλυφος και το περιβάλλον αλλά και στον σχεδιασμό του εσωτερικού χώρου και τον εξοπλισμό.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027721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ΤΕΙ\SYNEDRIA\ΙΜΙC\eikones santorini\cocomat serifos\3891106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43608" y="4637656"/>
            <a:ext cx="2526632" cy="1383632"/>
          </a:xfrm>
        </p:spPr>
      </p:pic>
      <p:sp>
        <p:nvSpPr>
          <p:cNvPr id="4" name="Θέση αριθμού διαφάνειας 3"/>
          <p:cNvSpPr>
            <a:spLocks noGrp="1"/>
          </p:cNvSpPr>
          <p:nvPr>
            <p:ph type="sldNum" sz="quarter" idx="12"/>
          </p:nvPr>
        </p:nvSpPr>
        <p:spPr/>
        <p:txBody>
          <a:bodyPr/>
          <a:lstStyle/>
          <a:p>
            <a:fld id="{7E55E3B3-0445-4CFC-BED8-763D4409E61F}" type="slidenum">
              <a:rPr lang="el-GR" smtClean="0"/>
              <a:pPr/>
              <a:t>5</a:t>
            </a:fld>
            <a:endParaRPr lang="el-GR" dirty="0"/>
          </a:p>
        </p:txBody>
      </p:sp>
      <p:pic>
        <p:nvPicPr>
          <p:cNvPr id="1026" name="Picture 2" descr="C:\Users\User\Desktop\ΤΕΙ\SYNEDRIA\ΙΜΙC\eikones santorini\cocomat serifos\6070653_15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340768"/>
            <a:ext cx="3894810" cy="49031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ΤΕΙ\SYNEDRIA\ΙΜΙC\eikones santorini\cocomat serifos\381776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90" y="1556792"/>
            <a:ext cx="3816424" cy="2089947"/>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1259632" y="6021288"/>
            <a:ext cx="3024336" cy="338554"/>
          </a:xfrm>
          <a:prstGeom prst="rect">
            <a:avLst/>
          </a:prstGeom>
        </p:spPr>
        <p:txBody>
          <a:bodyPr wrap="square">
            <a:spAutoFit/>
          </a:bodyPr>
          <a:lstStyle/>
          <a:p>
            <a:r>
              <a:rPr lang="en-US" sz="1600" dirty="0" smtClean="0">
                <a:latin typeface="+mn-lt"/>
              </a:rPr>
              <a:t>Hotel Coco-mat</a:t>
            </a:r>
            <a:r>
              <a:rPr lang="el-GR" sz="1600" dirty="0">
                <a:latin typeface="+mn-lt"/>
              </a:rPr>
              <a:t> </a:t>
            </a:r>
            <a:r>
              <a:rPr lang="el-GR" sz="1600" dirty="0" smtClean="0">
                <a:latin typeface="+mn-lt"/>
              </a:rPr>
              <a:t>Σέριφος</a:t>
            </a:r>
            <a:endParaRPr lang="en-US" sz="1600" dirty="0">
              <a:latin typeface="+mn-lt"/>
            </a:endParaRPr>
          </a:p>
        </p:txBody>
      </p:sp>
      <p:sp>
        <p:nvSpPr>
          <p:cNvPr id="8" name="Τίτλος 7"/>
          <p:cNvSpPr>
            <a:spLocks noGrp="1"/>
          </p:cNvSpPr>
          <p:nvPr>
            <p:ph type="title"/>
          </p:nvPr>
        </p:nvSpPr>
        <p:spPr/>
        <p:txBody>
          <a:bodyPr>
            <a:normAutofit fontScale="90000"/>
          </a:bodyPr>
          <a:lstStyle/>
          <a:p>
            <a:r>
              <a:rPr lang="el-GR" dirty="0"/>
              <a:t>Παράδειγμα ένταξης κτηριακού συνόλου στο περιβάλλον </a:t>
            </a:r>
          </a:p>
        </p:txBody>
      </p:sp>
    </p:spTree>
    <p:extLst>
      <p:ext uri="{BB962C8B-B14F-4D97-AF65-F5344CB8AC3E}">
        <p14:creationId xmlns:p14="http://schemas.microsoft.com/office/powerpoint/2010/main" val="3263584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Εναρμόνιση εσωτερικού χώρου με κέλυφος</a:t>
            </a:r>
          </a:p>
        </p:txBody>
      </p:sp>
      <p:pic>
        <p:nvPicPr>
          <p:cNvPr id="16386" name="Picture 2" descr="C:\Users\User\Desktop\kardamili\352453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11939" y="1700808"/>
            <a:ext cx="2807210" cy="19439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Desktop\kardamili\87518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544" y="3861048"/>
            <a:ext cx="3060000" cy="16757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User\Desktop\kardamili\2248779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837" y="1700808"/>
            <a:ext cx="5400000" cy="4003903"/>
          </a:xfrm>
          <a:prstGeom prst="rect">
            <a:avLst/>
          </a:prstGeom>
          <a:noFill/>
          <a:extLst>
            <a:ext uri="{909E8E84-426E-40DD-AFC4-6F175D3DCCD1}">
              <a14:hiddenFill xmlns:a14="http://schemas.microsoft.com/office/drawing/2010/main">
                <a:solidFill>
                  <a:srgbClr val="FFFFFF"/>
                </a:solidFill>
              </a14:hiddenFill>
            </a:ext>
          </a:extLst>
        </p:spPr>
      </p:pic>
      <p:sp>
        <p:nvSpPr>
          <p:cNvPr id="10" name="Ορθογώνιο 9"/>
          <p:cNvSpPr/>
          <p:nvPr/>
        </p:nvSpPr>
        <p:spPr>
          <a:xfrm>
            <a:off x="1144704" y="6039441"/>
            <a:ext cx="7326183" cy="400110"/>
          </a:xfrm>
          <a:prstGeom prst="rect">
            <a:avLst/>
          </a:prstGeom>
        </p:spPr>
        <p:txBody>
          <a:bodyPr wrap="square">
            <a:spAutoFit/>
          </a:bodyPr>
          <a:lstStyle/>
          <a:p>
            <a:pPr algn="ctr" fontAlgn="auto">
              <a:spcBef>
                <a:spcPts val="0"/>
              </a:spcBef>
              <a:spcAft>
                <a:spcPts val="0"/>
              </a:spcAft>
            </a:pPr>
            <a:r>
              <a:rPr lang="el-GR" sz="2000" dirty="0" smtClean="0">
                <a:solidFill>
                  <a:prstClr val="black"/>
                </a:solidFill>
                <a:latin typeface="Calibri"/>
              </a:rPr>
              <a:t>Πελοπόννησος Καρδαμύλη, Λιόδεντρα  τουριστικό κατάλυμα</a:t>
            </a:r>
            <a:endParaRPr lang="el-GR" sz="2000" dirty="0">
              <a:solidFill>
                <a:prstClr val="black"/>
              </a:solidFill>
              <a:latin typeface="Calibri"/>
            </a:endParaRPr>
          </a:p>
        </p:txBody>
      </p:sp>
    </p:spTree>
    <p:extLst>
      <p:ext uri="{BB962C8B-B14F-4D97-AF65-F5344CB8AC3E}">
        <p14:creationId xmlns:p14="http://schemas.microsoft.com/office/powerpoint/2010/main" val="3891588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eikones santorini\276098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645024"/>
            <a:ext cx="5400000" cy="2957833"/>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User\Desktop\eikones santorini\27609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71063"/>
            <a:ext cx="4320480" cy="236653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539552" y="5773411"/>
            <a:ext cx="2376264" cy="584775"/>
          </a:xfrm>
          <a:prstGeom prst="rect">
            <a:avLst/>
          </a:prstGeom>
        </p:spPr>
        <p:txBody>
          <a:bodyPr wrap="square">
            <a:spAutoFit/>
          </a:bodyPr>
          <a:lstStyle/>
          <a:p>
            <a:pPr fontAlgn="auto">
              <a:spcBef>
                <a:spcPts val="0"/>
              </a:spcBef>
              <a:spcAft>
                <a:spcPts val="0"/>
              </a:spcAft>
            </a:pPr>
            <a:r>
              <a:rPr lang="el-GR" sz="1600" dirty="0" smtClean="0">
                <a:solidFill>
                  <a:prstClr val="black"/>
                </a:solidFill>
                <a:latin typeface="+mn-lt"/>
              </a:rPr>
              <a:t>Πήλιο Πινακάτες, Ξενώνες Έφιποι </a:t>
            </a:r>
            <a:endParaRPr lang="el-GR" sz="1600" dirty="0">
              <a:solidFill>
                <a:prstClr val="black"/>
              </a:solidFill>
              <a:latin typeface="+mn-lt"/>
            </a:endParaRPr>
          </a:p>
        </p:txBody>
      </p:sp>
      <p:sp>
        <p:nvSpPr>
          <p:cNvPr id="5" name="Τίτλος 4"/>
          <p:cNvSpPr>
            <a:spLocks noGrp="1"/>
          </p:cNvSpPr>
          <p:nvPr>
            <p:ph type="title"/>
          </p:nvPr>
        </p:nvSpPr>
        <p:spPr/>
        <p:txBody>
          <a:bodyPr>
            <a:normAutofit fontScale="90000"/>
          </a:bodyPr>
          <a:lstStyle/>
          <a:p>
            <a:r>
              <a:rPr lang="el-GR" dirty="0"/>
              <a:t>Επανάχρηση υπάρχοντος κτηριακού </a:t>
            </a:r>
            <a:r>
              <a:rPr lang="el-GR" dirty="0" smtClean="0"/>
              <a:t>κελύφους</a:t>
            </a:r>
            <a:endParaRPr lang="el-GR" dirty="0"/>
          </a:p>
        </p:txBody>
      </p:sp>
    </p:spTree>
    <p:extLst>
      <p:ext uri="{BB962C8B-B14F-4D97-AF65-F5344CB8AC3E}">
        <p14:creationId xmlns:p14="http://schemas.microsoft.com/office/powerpoint/2010/main" val="3821109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eikones santorini\276098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645024"/>
            <a:ext cx="5400000" cy="29578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User\Desktop\eikones santorini\678677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73250"/>
            <a:ext cx="4392000" cy="330431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179512" y="5773411"/>
            <a:ext cx="3240360" cy="954107"/>
          </a:xfrm>
          <a:prstGeom prst="rect">
            <a:avLst/>
          </a:prstGeom>
        </p:spPr>
        <p:txBody>
          <a:bodyPr wrap="square">
            <a:spAutoFit/>
          </a:bodyPr>
          <a:lstStyle/>
          <a:p>
            <a:pPr fontAlgn="auto">
              <a:spcBef>
                <a:spcPts val="0"/>
              </a:spcBef>
              <a:spcAft>
                <a:spcPts val="0"/>
              </a:spcAft>
            </a:pPr>
            <a:endParaRPr lang="el-GR" sz="1600" i="1" dirty="0" smtClean="0">
              <a:solidFill>
                <a:prstClr val="black"/>
              </a:solidFill>
              <a:latin typeface="+mn-lt"/>
            </a:endParaRPr>
          </a:p>
          <a:p>
            <a:pPr fontAlgn="auto">
              <a:spcBef>
                <a:spcPts val="0"/>
              </a:spcBef>
              <a:spcAft>
                <a:spcPts val="0"/>
              </a:spcAft>
            </a:pPr>
            <a:r>
              <a:rPr lang="el-GR" sz="2000" dirty="0" smtClean="0">
                <a:solidFill>
                  <a:prstClr val="black"/>
                </a:solidFill>
                <a:latin typeface="+mn-lt"/>
              </a:rPr>
              <a:t>Πήλιο Πινακάτες, Ξενώνες Έφιποι </a:t>
            </a:r>
            <a:endParaRPr lang="el-GR" sz="2000" dirty="0">
              <a:solidFill>
                <a:prstClr val="black"/>
              </a:solidFill>
              <a:latin typeface="+mn-lt"/>
            </a:endParaRPr>
          </a:p>
        </p:txBody>
      </p:sp>
    </p:spTree>
    <p:extLst>
      <p:ext uri="{BB962C8B-B14F-4D97-AF65-F5344CB8AC3E}">
        <p14:creationId xmlns:p14="http://schemas.microsoft.com/office/powerpoint/2010/main" val="37524380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Λιθογραφία - Offset">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Λιθογραφία - Offset</Template>
  <TotalTime>114</TotalTime>
  <Words>597</Words>
  <Application>Microsoft Office PowerPoint</Application>
  <PresentationFormat>Προβολή στην οθόνη (4:3)</PresentationFormat>
  <Paragraphs>62</Paragraphs>
  <Slides>15</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15</vt:i4>
      </vt:variant>
    </vt:vector>
  </HeadingPairs>
  <TitlesOfParts>
    <vt:vector size="17" baseType="lpstr">
      <vt:lpstr>Λιθογραφία - Offset</vt:lpstr>
      <vt:lpstr>2_Θέμα του Office</vt:lpstr>
      <vt:lpstr>Αρχιτεκτονική εσωτερικών χώρων Χώροι αναψυχής</vt:lpstr>
      <vt:lpstr>Εξέλιξη τουρισμού 1/3</vt:lpstr>
      <vt:lpstr>Εξέλιξη τουρισμού 2/3</vt:lpstr>
      <vt:lpstr>Εξέλιξη τουρισμού 3/3</vt:lpstr>
      <vt:lpstr>Προϋποθέσεις ποιοτικής αναβάθμισης</vt:lpstr>
      <vt:lpstr>Παράδειγμα ένταξης κτηριακού συνόλου στο περιβάλλον </vt:lpstr>
      <vt:lpstr>Εναρμόνιση εσωτερικού χώρου με κέλυφος</vt:lpstr>
      <vt:lpstr>Επανάχρηση υπάρχοντος κτηριακού κελύφους</vt:lpstr>
      <vt:lpstr>Παρουσίαση του PowerPoint</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Λιθογραφία - Offset</dc:title>
  <dc:creator>OWNER</dc:creator>
  <cp:lastModifiedBy>natasakar new</cp:lastModifiedBy>
  <cp:revision>25</cp:revision>
  <dcterms:created xsi:type="dcterms:W3CDTF">2014-11-09T10:17:43Z</dcterms:created>
  <dcterms:modified xsi:type="dcterms:W3CDTF">2015-12-28T08:32:16Z</dcterms:modified>
</cp:coreProperties>
</file>