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8" r:id="rId1"/>
    <p:sldMasterId id="2147483659" r:id="rId2"/>
  </p:sldMasterIdLst>
  <p:notesMasterIdLst>
    <p:notesMasterId r:id="rId16"/>
  </p:notes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9" r:id="rId12"/>
    <p:sldId id="280" r:id="rId13"/>
    <p:sldId id="277" r:id="rId14"/>
    <p:sldId id="278" r:id="rId15"/>
  </p:sldIdLst>
  <p:sldSz cx="9144000" cy="6858000" type="screen4x3"/>
  <p:notesSz cx="7104063" cy="10234613"/>
  <p:custDataLst>
    <p:tags r:id="rId17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24312" y="0"/>
            <a:ext cx="3078162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8350"/>
            <a:ext cx="5116512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8163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24312" y="9721850"/>
            <a:ext cx="3078162" cy="511174"/>
          </a:xfrm>
          <a:prstGeom prst="rect">
            <a:avLst/>
          </a:prstGeom>
          <a:noFill/>
          <a:ln>
            <a:noFill/>
          </a:ln>
        </p:spPr>
        <p:txBody>
          <a:bodyPr lIns="99075" tIns="49525" rIns="99075" bIns="49525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Calibri" pitchFamily="34" charset="0"/>
                <a:ea typeface="Calibri" pitchFamily="34" charset="0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l-GR" smtClean="0"/>
              <a:pPr>
                <a:buSzPct val="25000"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864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lIns="99075" tIns="49525" rIns="99075" bIns="49525" anchor="t" anchorCtr="0">
            <a:noAutofit/>
          </a:bodyPr>
          <a:lstStyle/>
          <a:p>
            <a:pPr marL="185766" marR="0" lvl="0" indent="-10956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4024312" y="9721850"/>
            <a:ext cx="3078162" cy="511174"/>
          </a:xfrm>
          <a:prstGeom prst="rect">
            <a:avLst/>
          </a:prstGeom>
          <a:noFill/>
          <a:ln>
            <a:noFill/>
          </a:ln>
        </p:spPr>
        <p:txBody>
          <a:bodyPr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l-GR" sz="1300" b="0" i="0" u="none" strike="noStrike" cap="none" baseline="0">
                <a:solidFill>
                  <a:schemeClr val="dk1"/>
                </a:solidFill>
                <a:ea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0</a:t>
            </a:fld>
            <a:endParaRPr lang="el-GR" sz="1300" b="0" i="0" u="none" strike="noStrike" cap="none" baseline="0" dirty="0">
              <a:solidFill>
                <a:schemeClr val="dk1"/>
              </a:solidFill>
              <a:ea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0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4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7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7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6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9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4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1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90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8229600" cy="5040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0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90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4038599" cy="5040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196751"/>
            <a:ext cx="4038599" cy="5040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90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4040187" cy="978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4"/>
            <a:ext cx="4040187" cy="4062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196751"/>
            <a:ext cx="4041774" cy="978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4"/>
            <a:ext cx="4041774" cy="4062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90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90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051719" y="-397768"/>
            <a:ext cx="504055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90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8229600" cy="5040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>
                <a:latin typeface="Calibri" pitchFamily="34" charset="0"/>
              </a:defRPr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>
                <a:latin typeface="Calibri" pitchFamily="34" charset="0"/>
              </a:defRPr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l-GR" dirty="0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itchFamily="34" charset="0"/>
          <a:ea typeface="Calibri" pitchFamily="34" charset="0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itchFamily="34" charset="0"/>
          <a:ea typeface="Calibri" pitchFamily="34" charset="0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7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dipapp.teiath.g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odipapp.teiath.g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3568" y="134076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l-GR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Πολιτική πληροφόρησης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2317" y="476672"/>
            <a:ext cx="854197" cy="64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476672"/>
            <a:ext cx="682942" cy="69419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369367" y="2852935"/>
            <a:ext cx="6400799" cy="1996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l-GR" sz="27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Ενότητα </a:t>
            </a:r>
            <a:r>
              <a:rPr lang="en-US" sz="2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l-GR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Αξιολόγηση</a:t>
            </a:r>
            <a:r>
              <a:rPr lang="el-GR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27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l-GR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Δρ Αλέξανδρος </a:t>
            </a:r>
            <a:r>
              <a:rPr lang="el-GR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Κουλούρης</a:t>
            </a:r>
            <a:endParaRPr lang="el-GR" sz="27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l-GR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Τμήμα Βιβλιοθηκονομίας &amp; Συστημάτων Πληροφόρησης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Calibri" panose="020F0502020204030204" pitchFamily="34" charset="0"/>
              </a:rPr>
              <a:t>Ανοικτά Ακαδημαϊκά </a:t>
            </a:r>
            <a:r>
              <a:rPr lang="el-GR" sz="1600" dirty="0" smtClean="0">
                <a:latin typeface="Calibri" panose="020F0502020204030204" pitchFamily="34" charset="0"/>
              </a:rPr>
              <a:t>Μαθήματα στο ΤΕΙ Αθήνας</a:t>
            </a:r>
            <a:endParaRPr lang="el-GR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9933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2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44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908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l-GR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Ενότητα </a:t>
            </a:r>
            <a:r>
              <a:rPr lang="el-GR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lang="el-GR"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8229600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B82"/>
              </a:buClr>
              <a:buSzPct val="25000"/>
              <a:buFont typeface="Arial"/>
              <a:buNone/>
            </a:pPr>
            <a:r>
              <a:rPr lang="el-GR" sz="2800" b="1" i="0" u="none" strike="noStrike" cap="none" baseline="0" dirty="0" smtClean="0">
                <a:solidFill>
                  <a:srgbClr val="004B82"/>
                </a:solidFill>
                <a:latin typeface="Calibri"/>
                <a:ea typeface="Calibri"/>
                <a:cs typeface="Calibri"/>
                <a:sym typeface="Calibri"/>
              </a:rPr>
              <a:t>Αξιολόγηση</a:t>
            </a:r>
            <a:r>
              <a:rPr lang="el-GR" sz="2800" b="1" i="0" u="none" strike="noStrike" cap="none" dirty="0" smtClean="0">
                <a:solidFill>
                  <a:srgbClr val="004B82"/>
                </a:solidFill>
                <a:latin typeface="Calibri"/>
                <a:ea typeface="Calibri"/>
                <a:cs typeface="Calibri"/>
                <a:sym typeface="Calibri"/>
              </a:rPr>
              <a:t> μαθήματος και διδάσκοντος από την εφαρμογή της Μονάδας Ολικής Ποιότητας (ΜΟΔΙΠ) του ΤΕΙ Αθήνας </a:t>
            </a:r>
            <a:endParaRPr lang="el-GR" sz="2800" b="1" i="0" u="none" strike="noStrike" cap="none" baseline="0" dirty="0">
              <a:solidFill>
                <a:srgbClr val="004B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Αξιολόγηση του μαθήματος</a:t>
            </a:r>
            <a:endParaRPr lang="el-GR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Αξιολόγηση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 διδάσκοντος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 την εφαρμογή της ΜΟΔΙΠ, </a:t>
            </a:r>
            <a:r>
              <a:rPr lang="en-US" sz="2400" b="1" dirty="0" smtClean="0">
                <a:solidFill>
                  <a:srgbClr val="004B82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https://modipapp.teiath.gr/</a:t>
            </a:r>
            <a:endParaRPr lang="el-GR" sz="2400" b="1" dirty="0" smtClean="0">
              <a:solidFill>
                <a:srgbClr val="004B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spcBef>
                <a:spcPts val="560"/>
              </a:spcBef>
              <a:buSzPct val="100000"/>
            </a:pPr>
            <a:r>
              <a:rPr lang="el-G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αξιολόγηση τρέχει σε κάθε εξάμηνο </a:t>
            </a:r>
            <a:endParaRPr lang="el-G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l-G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>
                <a:latin typeface="Calibri" pitchFamily="34" charset="0"/>
              </a:rPr>
              <a:t>Η εφαρμογή </a:t>
            </a:r>
            <a:r>
              <a:rPr lang="en-US" sz="3600" b="1" dirty="0" smtClean="0">
                <a:latin typeface="Calibri" pitchFamily="34" charset="0"/>
                <a:hlinkClick r:id="rId2"/>
              </a:rPr>
              <a:t>https://modipapp.teiath.gr/</a:t>
            </a:r>
            <a:r>
              <a:rPr lang="el-GR" sz="4000" dirty="0" smtClean="0">
                <a:latin typeface="Calibri" pitchFamily="34" charset="0"/>
              </a:rPr>
              <a:t> 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mtClean="0"/>
              <a:pPr marL="0" lvl="0" indent="0">
                <a:spcBef>
                  <a:spcPts val="0"/>
                </a:spcBef>
                <a:buSzPct val="25000"/>
                <a:buNone/>
              </a:pPr>
              <a:t>2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686" y="1142984"/>
            <a:ext cx="8194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16631"/>
            <a:ext cx="8229600" cy="1240667"/>
          </a:xfrm>
        </p:spPr>
        <p:txBody>
          <a:bodyPr/>
          <a:lstStyle/>
          <a:p>
            <a:r>
              <a:rPr lang="el-GR" sz="4000" b="1" dirty="0" smtClean="0"/>
              <a:t>Απογραφικά διδάσκοντος, μαθημάτων, φοιτητών</a:t>
            </a:r>
            <a:endParaRPr lang="el-GR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mtClean="0"/>
              <a:pPr marL="0" lvl="0" indent="0">
                <a:spcBef>
                  <a:spcPts val="0"/>
                </a:spcBef>
                <a:buSzPct val="25000"/>
                <a:buNone/>
              </a:pPr>
              <a:t>3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488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16631"/>
            <a:ext cx="8229600" cy="1240667"/>
          </a:xfrm>
        </p:spPr>
        <p:txBody>
          <a:bodyPr/>
          <a:lstStyle/>
          <a:p>
            <a:r>
              <a:rPr lang="el-GR" sz="4000" b="1" dirty="0" smtClean="0"/>
              <a:t>Απογραφικό μαθήματος Πολιτική Πληροφόρησης</a:t>
            </a:r>
            <a:endParaRPr lang="el-GR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mtClean="0"/>
              <a:pPr marL="0" lvl="0" indent="0">
                <a:spcBef>
                  <a:spcPts val="0"/>
                </a:spcBef>
                <a:buSzPct val="25000"/>
                <a:buNone/>
              </a:pPr>
              <a:t>4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16631"/>
            <a:ext cx="8229600" cy="1240667"/>
          </a:xfrm>
        </p:spPr>
        <p:txBody>
          <a:bodyPr/>
          <a:lstStyle/>
          <a:p>
            <a:r>
              <a:rPr lang="el-GR" sz="4000" b="1" dirty="0" smtClean="0"/>
              <a:t>Απογραφικά διδάσκοντος (Αλέξανδρος </a:t>
            </a:r>
            <a:r>
              <a:rPr lang="el-GR" sz="4000" b="1" dirty="0" err="1" smtClean="0"/>
              <a:t>Κουλούρης</a:t>
            </a:r>
            <a:r>
              <a:rPr lang="el-GR" sz="4000" b="1" dirty="0" smtClean="0"/>
              <a:t>)</a:t>
            </a:r>
            <a:endParaRPr lang="el-GR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mtClean="0"/>
              <a:pPr marL="0" lvl="0" indent="0">
                <a:spcBef>
                  <a:spcPts val="0"/>
                </a:spcBef>
                <a:buSzPct val="25000"/>
                <a:buNone/>
              </a:pPr>
              <a:t>5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4396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05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8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/>
              <a:t>Κουλούρης</a:t>
            </a:r>
            <a:r>
              <a:rPr lang="el-GR" sz="2000" dirty="0"/>
              <a:t> 2014. Αλέξανδρος </a:t>
            </a:r>
            <a:r>
              <a:rPr lang="el-GR" sz="2000" dirty="0" err="1"/>
              <a:t>Κουλούρης</a:t>
            </a:r>
            <a:r>
              <a:rPr lang="el-GR" sz="2000" dirty="0"/>
              <a:t>. «Πολιτική Πληροφόρησης.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3</a:t>
            </a:r>
            <a:r>
              <a:rPr lang="el-GR" sz="2000" dirty="0" smtClean="0"/>
              <a:t>: Αξιολόγηση».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9098e63cc3a05ceaeebcbc3f4eca3135a4a595"/>
</p:tagLst>
</file>

<file path=ppt/theme/theme1.xml><?xml version="1.0" encoding="utf-8"?>
<a:theme xmlns:a="http://schemas.openxmlformats.org/drawingml/2006/main" name="OC_template_update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654</Words>
  <Application>Microsoft Office PowerPoint</Application>
  <PresentationFormat>On-screen Show (4:3)</PresentationFormat>
  <Paragraphs>82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OC_template_updated</vt:lpstr>
      <vt:lpstr>1_OC_template_updated</vt:lpstr>
      <vt:lpstr>Πολιτική πληροφόρησης</vt:lpstr>
      <vt:lpstr>Ενότητα 13</vt:lpstr>
      <vt:lpstr>Η εφαρμογή https://modipapp.teiath.gr/ </vt:lpstr>
      <vt:lpstr>Απογραφικά διδάσκοντος, μαθημάτων, φοιτητών</vt:lpstr>
      <vt:lpstr>Απογραφικό μαθήματος Πολιτική Πληροφόρησης</vt:lpstr>
      <vt:lpstr>Απογραφικά διδάσκοντος (Αλέξανδρος Κουλούρης)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Πολιτική πληροφόρησης</dc:title>
  <dc:creator>opencourses@teiath.gr</dc:creator>
  <cp:lastModifiedBy>alex</cp:lastModifiedBy>
  <cp:revision>17</cp:revision>
  <dcterms:modified xsi:type="dcterms:W3CDTF">2015-02-20T14:45:35Z</dcterms:modified>
</cp:coreProperties>
</file>