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57" r:id="rId12"/>
    <p:sldId id="262" r:id="rId13"/>
    <p:sldId id="285" r:id="rId14"/>
    <p:sldId id="269" r:id="rId15"/>
    <p:sldId id="270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 autoAdjust="0"/>
    <p:restoredTop sz="94670" autoAdjust="0"/>
  </p:normalViewPr>
  <p:slideViewPr>
    <p:cSldViewPr>
      <p:cViewPr>
        <p:scale>
          <a:sx n="70" d="100"/>
          <a:sy n="70" d="100"/>
        </p:scale>
        <p:origin x="-414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ysther.org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12</a:t>
            </a:r>
            <a:r>
              <a:rPr lang="el-GR" sz="2600" dirty="0" smtClean="0"/>
              <a:t>: Παρεμβαλλόμενα ρεύματα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Ευθυμία</a:t>
            </a:r>
            <a:r>
              <a:rPr lang="en-US" sz="2800" dirty="0" smtClean="0"/>
              <a:t> </a:t>
            </a:r>
            <a:r>
              <a:rPr lang="el-GR" sz="2800" dirty="0" smtClean="0"/>
              <a:t>Μικελάτου 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Αισθητικός </a:t>
            </a:r>
            <a:r>
              <a:rPr lang="el-GR" sz="2800" dirty="0"/>
              <a:t>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</a:t>
            </a:r>
            <a:r>
              <a:rPr lang="el-GR" sz="2000" dirty="0" smtClean="0"/>
              <a:t>12:</a:t>
            </a:r>
            <a:r>
              <a:rPr lang="en-US" sz="2000" dirty="0" smtClean="0"/>
              <a:t> </a:t>
            </a:r>
            <a:r>
              <a:rPr lang="el-GR" sz="2000" dirty="0" smtClean="0"/>
              <a:t>Παρεμβαλλόμενα</a:t>
            </a:r>
            <a:r>
              <a:rPr lang="en-US" sz="2000" dirty="0" smtClean="0"/>
              <a:t> </a:t>
            </a:r>
            <a:r>
              <a:rPr lang="el-GR" sz="2000" dirty="0" smtClean="0"/>
              <a:t>ρεύματα».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800200"/>
          </a:xfrm>
        </p:spPr>
        <p:txBody>
          <a:bodyPr/>
          <a:lstStyle/>
          <a:p>
            <a:r>
              <a:rPr lang="el-GR" dirty="0" smtClean="0"/>
              <a:t>Ρεύματα μέσης συχνότητας</a:t>
            </a:r>
          </a:p>
          <a:p>
            <a:r>
              <a:rPr lang="el-GR" dirty="0" smtClean="0"/>
              <a:t> (ν) 1000</a:t>
            </a:r>
            <a:r>
              <a:rPr lang="en-US" dirty="0" smtClean="0"/>
              <a:t>Hz-100KHz</a:t>
            </a:r>
          </a:p>
          <a:p>
            <a:r>
              <a:rPr lang="el-GR" dirty="0" smtClean="0"/>
              <a:t>Παλμικά ρεύματα</a:t>
            </a:r>
          </a:p>
          <a:p>
            <a:endParaRPr lang="el-GR" dirty="0"/>
          </a:p>
        </p:txBody>
      </p:sp>
      <p:pic>
        <p:nvPicPr>
          <p:cNvPr id="4098" name="Picture 2" descr="C:\Users\Efi\Desktop\if-wa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4608512" cy="2949448"/>
          </a:xfrm>
          <a:prstGeom prst="rect">
            <a:avLst/>
          </a:prstGeom>
          <a:noFill/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Παρεμβαλλόμενα ρεύματα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3059832" y="6064500"/>
            <a:ext cx="1914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© 2012 Medi-Stim, Inc</a:t>
            </a:r>
            <a:r>
              <a:rPr lang="en-US" sz="1400" b="1" dirty="0">
                <a:latin typeface="+mn-lt"/>
              </a:rPr>
              <a:t>.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54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Ρεύματα </a:t>
            </a:r>
            <a:r>
              <a:rPr lang="en-US" dirty="0" err="1" smtClean="0"/>
              <a:t>nemec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5"/>
            <a:ext cx="6336704" cy="4003645"/>
          </a:xfrm>
        </p:spPr>
      </p:pic>
      <p:sp>
        <p:nvSpPr>
          <p:cNvPr id="5" name="Ορθογώνιο 4"/>
          <p:cNvSpPr/>
          <p:nvPr/>
        </p:nvSpPr>
        <p:spPr>
          <a:xfrm>
            <a:off x="2987824" y="6021288"/>
            <a:ext cx="1850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  <a:hlinkClick r:id="rId3"/>
              </a:rPr>
              <a:t>http</a:t>
            </a:r>
            <a:r>
              <a:rPr lang="en-US" sz="1400" dirty="0">
                <a:latin typeface="+mn-lt"/>
                <a:hlinkClick r:id="rId3"/>
              </a:rPr>
              <a:t>://physther.org/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76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Σε σχέση με τα χαμηλόσυχνα </a:t>
            </a:r>
            <a:r>
              <a:rPr lang="el-GR" dirty="0"/>
              <a:t>ε</a:t>
            </a:r>
            <a:r>
              <a:rPr lang="el-GR" dirty="0" smtClean="0"/>
              <a:t>ναλλασσόμενα ρεύματα:</a:t>
            </a:r>
          </a:p>
          <a:p>
            <a:r>
              <a:rPr lang="el-GR" dirty="0" smtClean="0"/>
              <a:t>έχουν μικρότερα θερμικά αποτελέσματα και άρα μειωμένη πιθανότητα εγκαυμάτων</a:t>
            </a:r>
          </a:p>
          <a:p>
            <a:r>
              <a:rPr lang="el-GR" dirty="0" smtClean="0"/>
              <a:t>Είναι ευκολότερα ανεκτά σε μεγάλη δοσολογία</a:t>
            </a:r>
          </a:p>
          <a:p>
            <a:r>
              <a:rPr lang="el-GR" dirty="0" smtClean="0"/>
              <a:t>Αποτελεσματικότερα λόγω δράσης σε μεγαλύτερο βάθος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24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Συνδεσμολογία ηλεκτροδ</a:t>
            </a:r>
            <a:r>
              <a:rPr lang="el-GR" dirty="0"/>
              <a:t>ί</a:t>
            </a:r>
            <a:r>
              <a:rPr lang="el-GR" dirty="0" smtClean="0"/>
              <a:t>ων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48463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sz="2400" dirty="0" smtClean="0"/>
              <a:t>Διασταυρούμενα ρεύματα</a:t>
            </a:r>
          </a:p>
          <a:p>
            <a:pPr>
              <a:buNone/>
            </a:pPr>
            <a:r>
              <a:rPr lang="el-GR" sz="2400" dirty="0" smtClean="0"/>
              <a:t>Συνδεσμολογία:</a:t>
            </a:r>
          </a:p>
          <a:p>
            <a:r>
              <a:rPr lang="el-GR" sz="2400" dirty="0" smtClean="0"/>
              <a:t>Τετραπολική </a:t>
            </a:r>
          </a:p>
          <a:p>
            <a:r>
              <a:rPr lang="el-GR" sz="2400" dirty="0" smtClean="0"/>
              <a:t>Τριπολική</a:t>
            </a:r>
          </a:p>
          <a:p>
            <a:r>
              <a:rPr lang="el-GR" sz="2400" dirty="0" smtClean="0"/>
              <a:t>Διπολική </a:t>
            </a:r>
          </a:p>
          <a:p>
            <a:pPr>
              <a:buNone/>
            </a:pPr>
            <a:r>
              <a:rPr lang="el-GR" sz="2400" dirty="0" smtClean="0"/>
              <a:t>Ηλεκτρόδια:</a:t>
            </a:r>
          </a:p>
          <a:p>
            <a:r>
              <a:rPr lang="el-GR" sz="2400" dirty="0" smtClean="0"/>
              <a:t>Πλακέ μεταλλικά</a:t>
            </a:r>
            <a:endParaRPr lang="en-US" sz="2400" dirty="0" smtClean="0"/>
          </a:p>
          <a:p>
            <a:r>
              <a:rPr lang="el-GR" sz="2400" dirty="0" smtClean="0"/>
              <a:t>Από αγώγιμο υλικό</a:t>
            </a:r>
          </a:p>
          <a:p>
            <a:r>
              <a:rPr lang="el-GR" sz="2400" dirty="0" smtClean="0"/>
              <a:t>Αναρροφητικά (</a:t>
            </a:r>
            <a:r>
              <a:rPr lang="en-US" sz="2400" dirty="0" smtClean="0"/>
              <a:t>Vacuum</a:t>
            </a:r>
            <a:r>
              <a:rPr lang="el-GR" sz="2400" dirty="0" smtClean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49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Τετραπολική σύνδεση </a:t>
            </a:r>
            <a:r>
              <a:rPr lang="el-GR" dirty="0" smtClean="0"/>
              <a:t>ηλεκτροδίων</a:t>
            </a:r>
            <a:endParaRPr lang="el-GR" dirty="0"/>
          </a:p>
        </p:txBody>
      </p:sp>
      <p:pic>
        <p:nvPicPr>
          <p:cNvPr id="4" name="Picture 2" descr="C:\Users\Efi\Desktop\107219980_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59316"/>
            <a:ext cx="6696564" cy="4846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4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Συσκευή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979613"/>
            <a:ext cx="6477000" cy="3619500"/>
          </a:xfrm>
        </p:spPr>
      </p:pic>
    </p:spTree>
    <p:extLst>
      <p:ext uri="{BB962C8B-B14F-4D97-AF65-F5344CB8AC3E}">
        <p14:creationId xmlns:p14="http://schemas.microsoft.com/office/powerpoint/2010/main" val="8092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Αποτελέσματα Μυϊκού και  αισθητικού ηλεκτρισμού ερεθισμού:</a:t>
            </a:r>
          </a:p>
          <a:p>
            <a:r>
              <a:rPr lang="el-GR" dirty="0" smtClean="0"/>
              <a:t>Δυναμώνουν τους μύες</a:t>
            </a:r>
          </a:p>
          <a:p>
            <a:r>
              <a:rPr lang="el-GR" dirty="0" smtClean="0"/>
              <a:t>Αναλγησία</a:t>
            </a:r>
          </a:p>
          <a:p>
            <a:r>
              <a:rPr lang="el-GR" dirty="0" smtClean="0"/>
              <a:t>Οιδήματα</a:t>
            </a:r>
          </a:p>
          <a:p>
            <a:r>
              <a:rPr lang="el-GR" dirty="0" smtClean="0"/>
              <a:t>Αιματική κυκλοφορία</a:t>
            </a:r>
          </a:p>
          <a:p>
            <a:r>
              <a:rPr lang="el-GR" dirty="0" smtClean="0"/>
              <a:t>Λεμφική κυκλοφορία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Ενδείξεις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16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 smtClean="0"/>
              <a:t>Αισθητική Ηλεκτροθεραπεία, </a:t>
            </a:r>
            <a:r>
              <a:rPr lang="el-GR" dirty="0" smtClean="0"/>
              <a:t>Μαρία Ρήγα, Σοφία Γληγόρη, εκδόσεις Σταμούλη, Αθήνα 2006</a:t>
            </a:r>
          </a:p>
          <a:p>
            <a:r>
              <a:rPr lang="el-GR" dirty="0" smtClean="0"/>
              <a:t>Σταύρος Αρχοντάκης, Παχυσαρκία  και κυτταρίτιδα, Αθήνα  2003, εκδόσεις Βλάσση αδελφοί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67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351</TotalTime>
  <Words>719</Words>
  <Application>Microsoft Office PowerPoint</Application>
  <PresentationFormat>Προβολή στην οθόνη (4:3)</PresentationFormat>
  <Paragraphs>100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template</vt:lpstr>
      <vt:lpstr>OC_template_updated</vt:lpstr>
      <vt:lpstr>Αισθητική ηλεκτροθεραπεία σώματος</vt:lpstr>
      <vt:lpstr>Παρεμβαλλόμενα ρεύματα</vt:lpstr>
      <vt:lpstr>Ρεύματα nemec</vt:lpstr>
      <vt:lpstr>Πλεονεκτήματα</vt:lpstr>
      <vt:lpstr>Συνδεσμολογία ηλεκτροδίων</vt:lpstr>
      <vt:lpstr>Τετραπολική σύνδεση ηλεκτροδίων</vt:lpstr>
      <vt:lpstr>Συσκευή</vt:lpstr>
      <vt:lpstr>Ενδείξεις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51</cp:revision>
  <dcterms:created xsi:type="dcterms:W3CDTF">2015-07-16T06:15:31Z</dcterms:created>
  <dcterms:modified xsi:type="dcterms:W3CDTF">2015-07-27T09:00:23Z</dcterms:modified>
</cp:coreProperties>
</file>