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3"/>
  </p:notesMasterIdLst>
  <p:handoutMasterIdLst>
    <p:handoutMasterId r:id="rId24"/>
  </p:handoutMasterIdLst>
  <p:sldIdLst>
    <p:sldId id="29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294" r:id="rId16"/>
    <p:sldId id="295" r:id="rId17"/>
    <p:sldId id="296" r:id="rId18"/>
    <p:sldId id="297" r:id="rId19"/>
    <p:sldId id="298" r:id="rId20"/>
    <p:sldId id="299" r:id="rId21"/>
    <p:sldId id="300" r:id="rId22"/>
  </p:sldIdLst>
  <p:sldSz cx="9144000" cy="6858000" type="screen4x3"/>
  <p:notesSz cx="7104063" cy="10234613"/>
  <p:custDataLst>
    <p:tags r:id="rId2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07" d="100"/>
          <a:sy n="107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2202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120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up.gr/Files/files/chapters/ypologistikh-ch-02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 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r>
              <a:rPr lang="el-GR" sz="2000" b="1" dirty="0" smtClean="0"/>
              <a:t>Ενότητα </a:t>
            </a:r>
            <a:r>
              <a:rPr lang="en-US" sz="2000" b="1" dirty="0"/>
              <a:t> </a:t>
            </a:r>
            <a:r>
              <a:rPr lang="el-GR" sz="2000" b="1" dirty="0" smtClean="0"/>
              <a:t>9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/>
              <a:t>Υπολογιστική Γεωμετρία και εφαρμογές στις ΒΧΔ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/>
              <a:t>Δήμος Πανταζής </a:t>
            </a:r>
            <a:r>
              <a:rPr lang="el-GR" sz="2000" dirty="0"/>
              <a:t>Dr, MSc, Αγρ.Τοπ.Μηχ. ΑΠΘ - Καθηγητής ΤΕΙ Αθήνας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l-GR" sz="2000" dirty="0"/>
              <a:t>Τμήμα </a:t>
            </a:r>
            <a:r>
              <a:rPr lang="el-GR" sz="2000" dirty="0" smtClean="0"/>
              <a:t>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9/12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9.</a:t>
            </a:r>
            <a:r>
              <a:rPr lang="el-GR" dirty="0" smtClean="0"/>
              <a:t>Δημιουργία Δικτύου Ακανόνιστων Τριγώνων κατά </a:t>
            </a:r>
            <a:r>
              <a:rPr lang="en-US" dirty="0" smtClean="0"/>
              <a:t>Delaunay</a:t>
            </a:r>
            <a:endParaRPr lang="el-GR" dirty="0" smtClean="0"/>
          </a:p>
          <a:p>
            <a:pPr lvl="1"/>
            <a:r>
              <a:rPr lang="el-GR" dirty="0" smtClean="0"/>
              <a:t>Υπενθύμιση : Έστω ένα σύνολο Σ από ν σημεία στο επίπεδο. Τρία σημεία κ, λ, μ ε Σ αποτελούν κορυφές ενός τριγώνου στο τριγωνισμό κατά </a:t>
            </a:r>
            <a:r>
              <a:rPr lang="en-US" dirty="0" smtClean="0"/>
              <a:t>Delaunay </a:t>
            </a:r>
            <a:r>
              <a:rPr lang="el-GR" dirty="0" smtClean="0"/>
              <a:t>του Σ αν ο κύκλος που διέρχεται από τα σημεία αυτά (περιγεγραμμένος κύκλος) δεν περικλείει άλλα σημεία του Σ (συνθήκη </a:t>
            </a:r>
            <a:r>
              <a:rPr lang="en-US" dirty="0" smtClean="0"/>
              <a:t>Delaunay</a:t>
            </a:r>
            <a:r>
              <a:rPr lang="el-G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0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10/12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10.Δημιουργία πολυγώνων κατά </a:t>
            </a:r>
            <a:r>
              <a:rPr lang="en-US" dirty="0" smtClean="0"/>
              <a:t>Thiessen</a:t>
            </a:r>
          </a:p>
          <a:p>
            <a:pPr lvl="1"/>
            <a:r>
              <a:rPr lang="el-GR" dirty="0" smtClean="0"/>
              <a:t>Υπενθύμιση : Δοθέντος ενός συνόλου Σ, Ν σημείων στο δισδιάστατο χώρο, τα πολύγωνα κατά </a:t>
            </a:r>
            <a:r>
              <a:rPr lang="en-US" dirty="0" smtClean="0"/>
              <a:t>Thiessen </a:t>
            </a:r>
            <a:r>
              <a:rPr lang="el-GR" dirty="0" smtClean="0"/>
              <a:t>αποτελούν ένα ισάριθμο σύνολο Π (ισάριθμο με το Σ), μη επικαλυπτομένων πολυγώνων, που καταλαμβάνουν όλο το χώρο και έχουν την ιδιότητα ανά πολύγωνο να περικλείουν ένα σημείο Κ του Σ και όλες τις θέσεις του δισδιάστατου χώρου που κείνται πλησιέστερα στο σημείο Κ από οποιοδήποτε άλλο σημείο του 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9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11/12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11.Υπολογισμός υψομέτρου σημείου στο Δίκτυο Ακανόνιστων Τριγώνων</a:t>
            </a:r>
          </a:p>
          <a:p>
            <a:pPr lvl="1"/>
            <a:r>
              <a:rPr lang="el-GR" dirty="0" smtClean="0"/>
              <a:t>Διάφορες αλγοριθμικές λύσεις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77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12/12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12.Ομαδοποίηση  Σημειακών Αντικειμένων</a:t>
            </a:r>
          </a:p>
          <a:p>
            <a:pPr lvl="1"/>
            <a:r>
              <a:rPr lang="el-GR" dirty="0" smtClean="0"/>
              <a:t>Μαζί μέλη με όσο το δυνατόν μεγαλύτερες ομοιότητες</a:t>
            </a:r>
          </a:p>
          <a:p>
            <a:pPr lvl="1"/>
            <a:r>
              <a:rPr lang="el-GR" dirty="0" smtClean="0"/>
              <a:t>Χωριστά μέλη με όσο το δυνατόν μεγαλύτερες διαφορές</a:t>
            </a:r>
          </a:p>
          <a:p>
            <a:pPr lvl="2"/>
            <a:r>
              <a:rPr lang="el-GR" dirty="0" smtClean="0"/>
              <a:t>Παραδείγματα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202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</a:t>
            </a:r>
            <a:r>
              <a:rPr lang="el-GR" sz="2000"/>
              <a:t>θεωρία </a:t>
            </a:r>
            <a:r>
              <a:rPr lang="el-GR" sz="2000" smtClean="0"/>
              <a:t>συστημάτων - Θ. </a:t>
            </a:r>
            <a:r>
              <a:rPr lang="el-GR" sz="2000" dirty="0"/>
              <a:t>Ενότητα </a:t>
            </a:r>
            <a:r>
              <a:rPr lang="el-GR" sz="2000" dirty="0" smtClean="0"/>
              <a:t>9: </a:t>
            </a:r>
            <a:r>
              <a:rPr lang="el-GR" sz="2000" dirty="0"/>
              <a:t>Υπολογιστική Γεωμετρία και εφαρμογές στις </a:t>
            </a:r>
            <a:r>
              <a:rPr lang="el-GR" sz="2000" dirty="0" smtClean="0"/>
              <a:t>ΒΧΔ».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>
                <a:solidFill>
                  <a:prstClr val="black"/>
                </a:solidFill>
              </a:rPr>
              <a:t>Υπολογιστική Γεωμετρία και Εφαρμογές στις </a:t>
            </a:r>
            <a:r>
              <a:rPr lang="el-GR" sz="3600" dirty="0" smtClean="0">
                <a:solidFill>
                  <a:prstClr val="black"/>
                </a:solidFill>
              </a:rPr>
              <a:t>ΒΧΔ </a:t>
            </a:r>
            <a:r>
              <a:rPr lang="el-GR" sz="3200" b="0" dirty="0" smtClean="0">
                <a:solidFill>
                  <a:prstClr val="black"/>
                </a:solidFill>
              </a:rPr>
              <a:t>1/12</a:t>
            </a:r>
            <a:endParaRPr lang="en-US" sz="3200" b="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1. Εμβαδόν Πολυγώνου</a:t>
            </a:r>
          </a:p>
          <a:p>
            <a:pPr lvl="1"/>
            <a:r>
              <a:rPr lang="el-GR" dirty="0"/>
              <a:t>Αναλογικός Χάρτης</a:t>
            </a:r>
          </a:p>
          <a:p>
            <a:pPr lvl="1"/>
            <a:r>
              <a:rPr lang="el-GR" dirty="0"/>
              <a:t>Ψηφιακός Χάρτης (αναλυτικός προσδιορισμός μέσω αλγορίθμων)</a:t>
            </a:r>
          </a:p>
          <a:p>
            <a:pPr lvl="2"/>
            <a:r>
              <a:rPr lang="el-GR" dirty="0"/>
              <a:t>Παραδείγματα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93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>
                <a:solidFill>
                  <a:prstClr val="black"/>
                </a:solidFill>
              </a:rPr>
              <a:t>2</a:t>
            </a:r>
            <a:r>
              <a:rPr lang="el-GR" sz="3600" b="0" dirty="0" smtClean="0">
                <a:solidFill>
                  <a:prstClr val="black"/>
                </a:solidFill>
              </a:rPr>
              <a:t>/12</a:t>
            </a:r>
            <a:endParaRPr lang="en-US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2. Τομή ευθυγράμμων Τμημάτων</a:t>
            </a:r>
          </a:p>
          <a:p>
            <a:pPr lvl="1"/>
            <a:r>
              <a:rPr lang="el-GR" dirty="0"/>
              <a:t>Παραδείγματα</a:t>
            </a:r>
          </a:p>
          <a:p>
            <a:pPr lvl="1"/>
            <a:r>
              <a:rPr lang="el-GR" dirty="0">
                <a:hlinkClick r:id="rId3"/>
              </a:rPr>
              <a:t>http://www.cup.gr/Files/files/chapters/ypologistikh-ch-02.pdf</a:t>
            </a:r>
            <a:endParaRPr lang="el-GR" dirty="0"/>
          </a:p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3/12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224136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3. Τομές Πολυγωνικών Γραμμών </a:t>
            </a:r>
          </a:p>
          <a:p>
            <a:pPr lvl="1"/>
            <a:r>
              <a:rPr lang="el-GR" dirty="0"/>
              <a:t>Παραδείγματα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3</a:t>
            </a:fld>
            <a:endParaRPr lang="en-US" dirty="0"/>
          </a:p>
        </p:txBody>
      </p:sp>
      <p:cxnSp>
        <p:nvCxnSpPr>
          <p:cNvPr id="10" name="Elbow Connector 9"/>
          <p:cNvCxnSpPr/>
          <p:nvPr/>
        </p:nvCxnSpPr>
        <p:spPr>
          <a:xfrm>
            <a:off x="1403648" y="3284984"/>
            <a:ext cx="3024336" cy="115212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flipV="1">
            <a:off x="1979712" y="3789040"/>
            <a:ext cx="3600400" cy="1080120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rot="16200000" flipH="1">
            <a:off x="3779912" y="3573016"/>
            <a:ext cx="2160240" cy="1008112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74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4/12</a:t>
            </a:r>
            <a:endParaRPr lang="en-US" dirty="0"/>
          </a:p>
        </p:txBody>
      </p:sp>
      <p:sp>
        <p:nvSpPr>
          <p:cNvPr id="11" name="Θέση περιεχομένου 10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512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4. Τομή Ορθογωνίων Παραλληλογράμμων με Παράλληλες πλευρές (εντοπισμός της τομής)</a:t>
            </a:r>
          </a:p>
          <a:p>
            <a:pPr lvl="1"/>
            <a:r>
              <a:rPr lang="el-GR" dirty="0"/>
              <a:t>Παραδείγματα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7704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55976" y="3284984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55776" y="3789040"/>
            <a:ext cx="936104" cy="64807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12160" y="4077072"/>
            <a:ext cx="432048" cy="2160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35696" y="4869160"/>
            <a:ext cx="504056" cy="11521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75656" y="5085184"/>
            <a:ext cx="6480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63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5/12</a:t>
            </a:r>
            <a:endParaRPr lang="en-US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088232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5. Σημείο – Εντός- Πολυγώνου (εντοπισμός της θέσης ενός σημείου Α εντός ή εκτός ενός πολυγώνου Π)</a:t>
            </a:r>
          </a:p>
          <a:p>
            <a:pPr lvl="1"/>
            <a:r>
              <a:rPr lang="el-GR" dirty="0"/>
              <a:t>Παραδείγματα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39752" y="3645024"/>
            <a:ext cx="151216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275856" y="407707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860032" y="3789040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48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6/12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7920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6.Τομή δύο Πολυγώνων</a:t>
            </a:r>
          </a:p>
          <a:p>
            <a:pPr lvl="1"/>
            <a:r>
              <a:rPr lang="el-GR" dirty="0"/>
              <a:t>Παραδείγματα</a:t>
            </a:r>
            <a:endParaRPr lang="en-US" dirty="0"/>
          </a:p>
          <a:p>
            <a:endParaRPr lang="el-GR" dirty="0"/>
          </a:p>
        </p:txBody>
      </p:sp>
      <p:sp>
        <p:nvSpPr>
          <p:cNvPr id="13" name="Rounded Rectangle 12"/>
          <p:cNvSpPr/>
          <p:nvPr/>
        </p:nvSpPr>
        <p:spPr>
          <a:xfrm>
            <a:off x="3779912" y="2420888"/>
            <a:ext cx="2520280" cy="15841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2051720" y="2780928"/>
            <a:ext cx="2376264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3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7/12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3744416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7.Εύρεση του Κυρτού Περιγράμματος ενός Συνόλου Σημείων</a:t>
            </a:r>
          </a:p>
          <a:p>
            <a:pPr lvl="1"/>
            <a:r>
              <a:rPr lang="el-GR" dirty="0" smtClean="0"/>
              <a:t>Ανάγκη σχεδίασης του πολυγώνου που περιβάλλει ένα σύνολο από αντικείμενα – (σημειακά, γραμμικά, πολυγωνικά) </a:t>
            </a:r>
          </a:p>
          <a:p>
            <a:pPr lvl="1"/>
            <a:r>
              <a:rPr lang="el-GR" dirty="0" smtClean="0"/>
              <a:t>Παραδείγματα</a:t>
            </a:r>
          </a:p>
          <a:p>
            <a:pPr lvl="1"/>
            <a:r>
              <a:rPr lang="el-GR" dirty="0" smtClean="0"/>
              <a:t>Κυρτό πολύγωνο : ;;;;;;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71600" y="6309320"/>
            <a:ext cx="144016" cy="14401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899592" y="5229200"/>
            <a:ext cx="2376264" cy="1152128"/>
            <a:chOff x="3491880" y="4581128"/>
            <a:chExt cx="2376264" cy="1152128"/>
          </a:xfrm>
        </p:grpSpPr>
        <p:sp>
          <p:nvSpPr>
            <p:cNvPr id="4" name="Rounded Rectangle 3"/>
            <p:cNvSpPr/>
            <p:nvPr/>
          </p:nvSpPr>
          <p:spPr>
            <a:xfrm>
              <a:off x="3563888" y="4653136"/>
              <a:ext cx="2232248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4644008" y="4581128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5724128" y="4653136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491880" y="4653136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652120" y="5589240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211960" y="5157192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5076056" y="5085184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4860032" y="5373216"/>
              <a:ext cx="144016" cy="1440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6412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prstClr val="black"/>
                </a:solidFill>
              </a:rPr>
              <a:t>Υπολογιστική Γεωμετρία και Εφαρμογές στις ΒΧΔ </a:t>
            </a:r>
            <a:r>
              <a:rPr lang="el-GR" sz="3600" b="0" dirty="0" smtClean="0">
                <a:solidFill>
                  <a:prstClr val="black"/>
                </a:solidFill>
              </a:rPr>
              <a:t>8/12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8.Απλοποίηση Πολυγωνικών Γραμμών</a:t>
            </a:r>
          </a:p>
          <a:p>
            <a:pPr lvl="1"/>
            <a:r>
              <a:rPr lang="el-GR" dirty="0" smtClean="0"/>
              <a:t>Χρησιμοποίηση;</a:t>
            </a:r>
          </a:p>
          <a:p>
            <a:pPr lvl="1"/>
            <a:r>
              <a:rPr lang="el-GR" dirty="0" smtClean="0"/>
              <a:t>Παραδείγματα</a:t>
            </a:r>
          </a:p>
          <a:p>
            <a:pPr lvl="2"/>
            <a:r>
              <a:rPr lang="el-GR" dirty="0" smtClean="0"/>
              <a:t>Διάφορες μέθοδοι Απλοποίηση Γραμμών (πχ. Αλγόριθμος </a:t>
            </a:r>
            <a:r>
              <a:rPr lang="en-US" dirty="0" smtClean="0"/>
              <a:t>Douglas-Peucker)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0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871</TotalTime>
  <Words>1005</Words>
  <Application>Microsoft Office PowerPoint</Application>
  <PresentationFormat>Προβολή στην οθόνη (4:3)</PresentationFormat>
  <Paragraphs>121</Paragraphs>
  <Slides>20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2" baseType="lpstr">
      <vt:lpstr>OC_template_updated</vt:lpstr>
      <vt:lpstr>1_OC_template_updated</vt:lpstr>
      <vt:lpstr>Eιδικά θέματα βάσεων χωρικών δεδομένων και θεωρία συστημάτων - Θ</vt:lpstr>
      <vt:lpstr>Υπολογιστική Γεωμετρία και Εφαρμογές στις ΒΧΔ 1/12</vt:lpstr>
      <vt:lpstr>Υπολογιστική Γεωμετρία και Εφαρμογές στις ΒΧΔ 2/12</vt:lpstr>
      <vt:lpstr>Υπολογιστική Γεωμετρία και Εφαρμογές στις ΒΧΔ 3/12</vt:lpstr>
      <vt:lpstr>Υπολογιστική Γεωμετρία και Εφαρμογές στις ΒΧΔ 4/12</vt:lpstr>
      <vt:lpstr>Υπολογιστική Γεωμετρία και Εφαρμογές στις ΒΧΔ 5/12</vt:lpstr>
      <vt:lpstr>Υπολογιστική Γεωμετρία και Εφαρμογές στις ΒΧΔ 6/12</vt:lpstr>
      <vt:lpstr>Υπολογιστική Γεωμετρία και Εφαρμογές στις ΒΧΔ 7/12</vt:lpstr>
      <vt:lpstr>Υπολογιστική Γεωμετρία και Εφαρμογές στις ΒΧΔ 8/12</vt:lpstr>
      <vt:lpstr>Υπολογιστική Γεωμετρία και Εφαρμογές στις ΒΧΔ 9/12</vt:lpstr>
      <vt:lpstr>Υπολογιστική Γεωμετρία και Εφαρμογές στις ΒΧΔ 10/12</vt:lpstr>
      <vt:lpstr>Υπολογιστική Γεωμετρία και Εφαρμογές στις ΒΧΔ 11/12</vt:lpstr>
      <vt:lpstr>Υπολογιστική Γεωμετρία και Εφαρμογές στις ΒΧΔ 12/12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natasakar new</cp:lastModifiedBy>
  <cp:revision>63</cp:revision>
  <dcterms:created xsi:type="dcterms:W3CDTF">2013-05-20T07:14:41Z</dcterms:created>
  <dcterms:modified xsi:type="dcterms:W3CDTF">2015-12-08T11:15:01Z</dcterms:modified>
</cp:coreProperties>
</file>