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68" r:id="rId5"/>
    <p:sldId id="269" r:id="rId6"/>
    <p:sldId id="270" r:id="rId7"/>
    <p:sldId id="257" r:id="rId8"/>
    <p:sldId id="262" r:id="rId9"/>
    <p:sldId id="264" r:id="rId10"/>
    <p:sldId id="271" r:id="rId11"/>
    <p:sldId id="272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24482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Συνέχεια ψυχικών λειτουργιών </a:t>
            </a:r>
            <a:endParaRPr lang="el-G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dirty="0" smtClean="0"/>
              <a:t>(Συναίσθημα, </a:t>
            </a:r>
            <a:r>
              <a:rPr lang="el-GR" sz="2800" dirty="0"/>
              <a:t>μάθηση, προσανατολισμός, </a:t>
            </a:r>
            <a:r>
              <a:rPr lang="el-GR" sz="2800" dirty="0" smtClean="0"/>
              <a:t>συναισθηματικές καταστάσεις σαν κίνητρα </a:t>
            </a:r>
            <a:r>
              <a:rPr lang="el-GR" sz="2800" dirty="0"/>
              <a:t>συμπεριφοράς, ορμές, </a:t>
            </a:r>
            <a:r>
              <a:rPr lang="el-GR" sz="2800" dirty="0" err="1"/>
              <a:t>ενορμήσεις</a:t>
            </a:r>
            <a:r>
              <a:rPr lang="el-GR" sz="2800" dirty="0"/>
              <a:t>, ένστικτα)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Συναίσθημα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Νευροφυσιολογικές</a:t>
            </a:r>
            <a:r>
              <a:rPr lang="el-GR" dirty="0" smtClean="0"/>
              <a:t> προϋποθέσεις </a:t>
            </a:r>
          </a:p>
          <a:p>
            <a:r>
              <a:rPr lang="el-GR" dirty="0" smtClean="0"/>
              <a:t>Διαταραχές του συναισθήματος</a:t>
            </a:r>
          </a:p>
          <a:p>
            <a:r>
              <a:rPr lang="el-GR" dirty="0" smtClean="0"/>
              <a:t>Συναισθηματικές καταστάσεις σαν κίνητρα συμπεριφοράς (θυμός, ζηλοτυπία, φόβος, άγχος)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Παράγοντες που επηρεάζουν τη λειτουργία</a:t>
            </a:r>
          </a:p>
          <a:p>
            <a:pPr lvl="1"/>
            <a:r>
              <a:rPr lang="el-GR" dirty="0" smtClean="0"/>
              <a:t>Παράγοντες που έχουν σχέση με το άτομο</a:t>
            </a:r>
          </a:p>
          <a:p>
            <a:pPr lvl="1"/>
            <a:r>
              <a:rPr lang="el-GR" dirty="0" smtClean="0"/>
              <a:t>Παράγοντες που έχουν σχέση με το περιβάλλον</a:t>
            </a:r>
          </a:p>
          <a:p>
            <a:r>
              <a:rPr lang="el-GR" dirty="0" smtClean="0"/>
              <a:t>Θεωρίες για τη μάθηση</a:t>
            </a:r>
          </a:p>
          <a:p>
            <a:r>
              <a:rPr lang="el-GR" dirty="0" smtClean="0"/>
              <a:t>Διαταραχές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Προσανατολισμός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χρόνο</a:t>
            </a:r>
          </a:p>
          <a:p>
            <a:r>
              <a:rPr lang="el-GR" dirty="0" smtClean="0"/>
              <a:t>Στον τόπο</a:t>
            </a:r>
          </a:p>
          <a:p>
            <a:r>
              <a:rPr lang="el-GR" dirty="0" smtClean="0"/>
              <a:t>Σε σχέση με την εικόνα του εαυτού μας</a:t>
            </a:r>
          </a:p>
          <a:p>
            <a:r>
              <a:rPr lang="el-GR" dirty="0" smtClean="0"/>
              <a:t>Διαταραχές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Κίνητρα της συμπεριφοράς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Ένστικτα</a:t>
            </a:r>
          </a:p>
          <a:p>
            <a:r>
              <a:rPr lang="el-GR" dirty="0" smtClean="0"/>
              <a:t>Ορμές</a:t>
            </a:r>
          </a:p>
          <a:p>
            <a:r>
              <a:rPr lang="el-GR" dirty="0" err="1" smtClean="0"/>
              <a:t>Ενορμήσεις</a:t>
            </a:r>
            <a:endParaRPr lang="el-GR" dirty="0" smtClean="0"/>
          </a:p>
          <a:p>
            <a:r>
              <a:rPr lang="el-GR" dirty="0" smtClean="0"/>
              <a:t>Ανάγκες</a:t>
            </a:r>
          </a:p>
          <a:p>
            <a:pPr lvl="1"/>
            <a:r>
              <a:rPr lang="el-GR" dirty="0" smtClean="0"/>
              <a:t>Πρώιμες</a:t>
            </a:r>
          </a:p>
          <a:p>
            <a:pPr lvl="1"/>
            <a:r>
              <a:rPr lang="el-GR" dirty="0" smtClean="0"/>
              <a:t>Δευτερογενείς</a:t>
            </a:r>
          </a:p>
          <a:p>
            <a:pPr lvl="1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4: </a:t>
            </a:r>
            <a:r>
              <a:rPr lang="el-GR" sz="2000" dirty="0"/>
              <a:t>Συνέχεια ψυχικών λειτουργιών (</a:t>
            </a:r>
            <a:r>
              <a:rPr lang="el-GR" sz="2000" dirty="0"/>
              <a:t>Συναίσθημα, φόβος, άγχος, μάθηση, προσανατολισμός, κίνητρα συμπεριφοράς, ορμές, </a:t>
            </a:r>
            <a:r>
              <a:rPr lang="el-GR" sz="2000" dirty="0" err="1"/>
              <a:t>ενορμήσεις</a:t>
            </a:r>
            <a:r>
              <a:rPr lang="el-GR" sz="2000" dirty="0"/>
              <a:t>, ένστικτα</a:t>
            </a:r>
            <a:r>
              <a:rPr lang="el-GR" sz="2000" dirty="0" smtClean="0"/>
              <a:t>)»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89343c7ae7c8377c11384dd9eec6fa57c017f9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700</Words>
  <Application>Microsoft Office PowerPoint</Application>
  <PresentationFormat>Προβολή στην οθόνη (4:3)</PresentationFormat>
  <Paragraphs>94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Ψυχιατρική</vt:lpstr>
      <vt:lpstr>Συναίσθημα</vt:lpstr>
      <vt:lpstr>Μάθηση</vt:lpstr>
      <vt:lpstr>Προσανατολισμός</vt:lpstr>
      <vt:lpstr>Κίνητρα της συμπεριφοράς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173</cp:revision>
  <dcterms:created xsi:type="dcterms:W3CDTF">2013-03-04T13:35:19Z</dcterms:created>
  <dcterms:modified xsi:type="dcterms:W3CDTF">2015-08-28T10:28:36Z</dcterms:modified>
</cp:coreProperties>
</file>