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57" r:id="rId16"/>
    <p:sldId id="262" r:id="rId17"/>
    <p:sldId id="285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-11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%27s_magnetic_field,_schematic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s://commons.wikimedia.org/wiki/User:Zurek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FPt_cylindrical_magnet_thumb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commons.wikimedia.org/wiki/User:Geek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omed.d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 Μαγνητισμός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Η χρήση των μαγνητών δεν προκαλεί εθισμό. </a:t>
            </a:r>
          </a:p>
          <a:p>
            <a:pPr eaLnBrk="1" hangingPunct="1">
              <a:defRPr/>
            </a:pPr>
            <a:r>
              <a:rPr lang="el-GR" sz="2800" dirty="0" smtClean="0"/>
              <a:t>Δεν εκπέμπουν ραδιενέργεια και καμιά άλλη μορφής βλαβερή ακτινοβολία. </a:t>
            </a:r>
          </a:p>
          <a:p>
            <a:pPr eaLnBrk="1" hangingPunct="1">
              <a:defRPr/>
            </a:pPr>
            <a:r>
              <a:rPr lang="el-GR" sz="2800" dirty="0" smtClean="0"/>
              <a:t>Δεν έχουν παρενέργειες καθώς είναι ένα φυσικό μέσο. </a:t>
            </a:r>
          </a:p>
          <a:p>
            <a:pPr eaLnBrk="1" hangingPunct="1">
              <a:defRPr/>
            </a:pPr>
            <a:r>
              <a:rPr lang="el-GR" sz="2800" dirty="0" smtClean="0"/>
              <a:t>Μπορούν να χρησιμοποιηθούν από όλους ανεξάρτητα από το φύλο ή την ηλικία. </a:t>
            </a:r>
          </a:p>
          <a:p>
            <a:pPr eaLnBrk="1" hangingPunct="1">
              <a:defRPr/>
            </a:pPr>
            <a:r>
              <a:rPr lang="el-GR" sz="2800" dirty="0" smtClean="0"/>
              <a:t>Συνδυάζονται με οποιαδήποτε άλλη θεραπεία. </a:t>
            </a:r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28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της </a:t>
            </a:r>
            <a:r>
              <a:rPr lang="el-GR" dirty="0" smtClean="0"/>
              <a:t>μαγνητοθεραπείας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2176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Πλεονεκτήματα της </a:t>
            </a:r>
            <a:r>
              <a:rPr lang="el-GR" dirty="0" smtClean="0"/>
              <a:t>μαγνητοθεραπείας </a:t>
            </a:r>
            <a:r>
              <a:rPr lang="el-GR" sz="3200" b="0" dirty="0" smtClean="0">
                <a:solidFill>
                  <a:prstClr val="white"/>
                </a:solidFill>
              </a:rPr>
              <a:t>2</a:t>
            </a:r>
            <a:r>
              <a:rPr lang="el-GR" sz="3200" b="0" dirty="0" smtClean="0">
                <a:solidFill>
                  <a:prstClr val="white"/>
                </a:solidFill>
              </a:rPr>
              <a:t>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21336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Διεγείρει τους αδένες να παράγουν ορμόνες. </a:t>
            </a:r>
          </a:p>
          <a:p>
            <a:pPr eaLnBrk="1" hangingPunct="1">
              <a:defRPr/>
            </a:pPr>
            <a:r>
              <a:rPr lang="el-GR" dirty="0" smtClean="0"/>
              <a:t>Δρα κατά των </a:t>
            </a:r>
            <a:r>
              <a:rPr lang="en-US" dirty="0" smtClean="0"/>
              <a:t>Ros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Βοηθάει τον μεταβολισμό του κυττάρου, με την μετατροπή  </a:t>
            </a:r>
            <a:r>
              <a:rPr lang="en-US" dirty="0" smtClean="0"/>
              <a:t>Na</a:t>
            </a:r>
            <a:r>
              <a:rPr lang="el-GR" dirty="0" smtClean="0"/>
              <a:t> σε </a:t>
            </a:r>
            <a:r>
              <a:rPr lang="en-US" dirty="0" smtClean="0"/>
              <a:t> 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77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Απόλυτες αντενδείξεις</a:t>
            </a:r>
            <a:endParaRPr lang="el-GR" dirty="0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ασθενείς με καρδιακό βηματοδότη και </a:t>
            </a:r>
            <a:r>
              <a:rPr lang="el-GR" dirty="0" smtClean="0"/>
              <a:t>απινιδωτή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εγκυμονούσες</a:t>
            </a:r>
          </a:p>
          <a:p>
            <a:pPr eaLnBrk="1" hangingPunct="1">
              <a:defRPr/>
            </a:pPr>
            <a:r>
              <a:rPr lang="el-GR" dirty="0" smtClean="0"/>
              <a:t>ασθενείς με επιληψία</a:t>
            </a:r>
          </a:p>
          <a:p>
            <a:pPr eaLnBrk="1" hangingPunct="1">
              <a:defRPr/>
            </a:pPr>
            <a:r>
              <a:rPr lang="el-GR" dirty="0" smtClean="0"/>
              <a:t>σε ασθενείς με προθέσεις μεταλλικές από ορθοπεδικά χειρουργεία</a:t>
            </a:r>
          </a:p>
        </p:txBody>
      </p:sp>
    </p:spTree>
    <p:extLst>
      <p:ext uri="{BB962C8B-B14F-4D97-AF65-F5344CB8AC3E}">
        <p14:creationId xmlns:p14="http://schemas.microsoft.com/office/powerpoint/2010/main" val="3279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i="1" dirty="0" smtClean="0"/>
              <a:t>Αισθητική Ηλεκτροθεραπεία, </a:t>
            </a:r>
            <a:r>
              <a:rPr lang="el-GR" dirty="0" smtClean="0"/>
              <a:t>Μαρία Ρήγα, Σοφία Γληγόρη, εκδόσεις Σταμούλη, Αθήνα 2006</a:t>
            </a:r>
          </a:p>
          <a:p>
            <a:pPr>
              <a:defRPr/>
            </a:pPr>
            <a:r>
              <a:rPr lang="el-GR" dirty="0" smtClean="0"/>
              <a:t>Σταύρος Αρχοντάκης, </a:t>
            </a:r>
            <a:r>
              <a:rPr lang="el-GR" i="1" dirty="0" smtClean="0"/>
              <a:t>Παχυσαρκία  και κυτταρίτιδα</a:t>
            </a:r>
            <a:r>
              <a:rPr lang="el-GR" dirty="0" smtClean="0"/>
              <a:t>, Αθήνα  2003, εκδόσεις Βλάσση αδελφοί</a:t>
            </a: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0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13:</a:t>
            </a:r>
            <a:r>
              <a:rPr lang="en-US" sz="2000" dirty="0" smtClean="0"/>
              <a:t> </a:t>
            </a:r>
            <a:r>
              <a:rPr lang="el-GR" sz="2000" dirty="0" smtClean="0"/>
              <a:t>Μαγνητισμός».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Μαγνητικά &amp; Ηλεκτρομαγνητικά πεδία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08113"/>
            <a:ext cx="5715000" cy="4762500"/>
          </a:xfrm>
        </p:spPr>
      </p:pic>
      <p:sp>
        <p:nvSpPr>
          <p:cNvPr id="4" name="Ορθογώνιο 3"/>
          <p:cNvSpPr/>
          <p:nvPr/>
        </p:nvSpPr>
        <p:spPr>
          <a:xfrm>
            <a:off x="1187624" y="651866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Earth's magnetic field, schematic</a:t>
            </a:r>
            <a:r>
              <a:rPr lang="en-US" sz="1400" dirty="0">
                <a:latin typeface="+mn-lt"/>
              </a:rPr>
              <a:t>" </a:t>
            </a:r>
            <a:r>
              <a:rPr lang="el-GR" sz="1400" dirty="0" smtClean="0">
                <a:latin typeface="+mn-lt"/>
              </a:rPr>
              <a:t>από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  <a:hlinkClick r:id="rId4"/>
              </a:rPr>
              <a:t>Zureks </a:t>
            </a:r>
            <a:r>
              <a:rPr lang="el-GR" sz="1400" dirty="0" smtClean="0">
                <a:latin typeface="+mn-lt"/>
              </a:rPr>
              <a:t>, διαθέσιμο με άδεια </a:t>
            </a:r>
            <a:r>
              <a:rPr lang="en-US" sz="1400" dirty="0">
                <a:latin typeface="+mn-lt"/>
                <a:hlinkClick r:id="rId5"/>
              </a:rPr>
              <a:t>CC0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8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Χρήση ηλεκτρομαγνητικών συσκευών</a:t>
            </a:r>
            <a:endParaRPr lang="el-GR" dirty="0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268413"/>
            <a:ext cx="8540750" cy="100845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l-GR" dirty="0" smtClean="0"/>
              <a:t>Χρήση απλών μαγνητών ή ηλεκτρομαγνητικών συσκευών στις πάσχουσες περιοχές του σώματος.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167900"/>
            <a:ext cx="5705475" cy="44577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029002" y="6317822"/>
            <a:ext cx="293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http://hyperphysics.phy-astr.gsu.edu/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9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Μαγνητοθεραπεία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Η μαγνητοθεραπεία είναι</a:t>
            </a:r>
          </a:p>
          <a:p>
            <a:r>
              <a:rPr lang="el-GR" dirty="0"/>
              <a:t>μέσο φυσικής αφαρμάκου αποκατάστασης </a:t>
            </a:r>
          </a:p>
          <a:p>
            <a:r>
              <a:rPr lang="el-GR" dirty="0"/>
              <a:t>σύγχρονο</a:t>
            </a:r>
          </a:p>
          <a:p>
            <a:r>
              <a:rPr lang="el-GR" dirty="0"/>
              <a:t> ασφαλές</a:t>
            </a:r>
          </a:p>
          <a:p>
            <a:r>
              <a:rPr lang="el-GR" dirty="0"/>
              <a:t> ανώδυνο </a:t>
            </a:r>
          </a:p>
          <a:p>
            <a:r>
              <a:rPr lang="el-GR" dirty="0"/>
              <a:t>και αποτελεσματικό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2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Ιστορία..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dirty="0"/>
              <a:t>Από τον  «ιδαίο δάκτυλο» της Σαμοθράκης  έως τον Μεσαίωνα οι άνθρωποι πίστευαν στις μαγικές δυνάμεις του μαγνητισμού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4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Βιομαγνητισμός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/>
              <a:t>Οι καινούργιες παρατηρήσεις άνοιξαν μία καινούργια επιστήμη στην ιατρική που ονομάστηκε βιο-μαγνητισμός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43186"/>
            <a:ext cx="3312368" cy="248427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547664" y="5445224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VFPt cylindrical magnet </a:t>
            </a:r>
            <a:r>
              <a:rPr lang="en-US" sz="1400" dirty="0" smtClean="0">
                <a:latin typeface="+mn-lt"/>
                <a:hlinkClick r:id="rId3"/>
              </a:rPr>
              <a:t>thumb</a:t>
            </a:r>
            <a:r>
              <a:rPr lang="en-US" sz="1400" dirty="0" smtClean="0">
                <a:latin typeface="+mn-lt"/>
              </a:rPr>
              <a:t>«</a:t>
            </a:r>
            <a:r>
              <a:rPr lang="el-GR" sz="1400" dirty="0" smtClean="0">
                <a:latin typeface="+mn-lt"/>
              </a:rPr>
              <a:t>, από </a:t>
            </a:r>
            <a:r>
              <a:rPr lang="en-US" sz="1400" dirty="0" smtClean="0">
                <a:latin typeface="+mn-lt"/>
                <a:hlinkClick r:id="rId4"/>
              </a:rPr>
              <a:t>Geek3</a:t>
            </a:r>
            <a:r>
              <a:rPr lang="en-US" sz="1400" dirty="0" smtClean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με άδεια  </a:t>
            </a:r>
            <a:r>
              <a:rPr lang="en-US" sz="1400" dirty="0">
                <a:latin typeface="+mn-lt"/>
                <a:hlinkClick r:id="rId5"/>
              </a:rPr>
              <a:t>CC BY-SA </a:t>
            </a:r>
            <a:r>
              <a:rPr lang="en-US" sz="1400" dirty="0" smtClean="0">
                <a:latin typeface="+mn-lt"/>
                <a:hlinkClick r:id="rId5"/>
              </a:rPr>
              <a:t>3.0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7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Συσκευές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5229225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Τράπεζα θεραπείας με ειδική κυλιόμενη θέση πηνίου διαμέτρου 60cm</a:t>
            </a:r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9220" name="Picture 4" descr="MAG-Exper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148064" y="4432340"/>
            <a:ext cx="2194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hlinkClick r:id="rId3"/>
              </a:rPr>
              <a:t>http://www.physiomed.de/</a:t>
            </a:r>
            <a:endParaRPr lang="el-G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9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Τράπεζα θεραπείας</a:t>
            </a:r>
            <a:endParaRPr lang="el-GR" dirty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Τράπεζα θεραπείας με ειδική κυλιόμενη θέση με δυο διαφορετικά μεγέθη πηνίων</a:t>
            </a:r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10244" name="Picture 4" descr="μα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4" y="2564904"/>
            <a:ext cx="5132388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μαγνήτες </a:t>
            </a:r>
            <a:endParaRPr lang="el-GR" dirty="0" smtClean="0"/>
          </a:p>
          <a:p>
            <a:r>
              <a:rPr lang="el-GR" dirty="0" smtClean="0"/>
              <a:t>δημιουργούν </a:t>
            </a:r>
            <a:r>
              <a:rPr lang="el-GR" dirty="0"/>
              <a:t>εκατομμύρια δυναμικές γραμμές πάνω στο σώμα </a:t>
            </a:r>
          </a:p>
          <a:p>
            <a:r>
              <a:rPr lang="el-GR" dirty="0" smtClean="0"/>
              <a:t>δημιουργούν </a:t>
            </a:r>
            <a:r>
              <a:rPr lang="el-GR" dirty="0"/>
              <a:t>ένα ασθενές ηλεκτρικό ρεύμα το οποίο έχει  βαθύ αποτέλεσμα: </a:t>
            </a:r>
          </a:p>
          <a:p>
            <a:pPr lvl="1"/>
            <a:r>
              <a:rPr lang="el-GR" dirty="0"/>
              <a:t>στην κυκλοφορία του αίματος</a:t>
            </a:r>
          </a:p>
          <a:p>
            <a:pPr lvl="1"/>
            <a:r>
              <a:rPr lang="el-GR" dirty="0"/>
              <a:t> στους μύες</a:t>
            </a:r>
          </a:p>
          <a:p>
            <a:pPr lvl="1"/>
            <a:r>
              <a:rPr lang="el-GR" dirty="0"/>
              <a:t> στο νευρικό </a:t>
            </a:r>
          </a:p>
          <a:p>
            <a:pPr lvl="1"/>
            <a:r>
              <a:rPr lang="el-GR" dirty="0"/>
              <a:t>και αμυντικό σύστημα</a:t>
            </a:r>
          </a:p>
          <a:p>
            <a:pPr lvl="1"/>
            <a:r>
              <a:rPr lang="el-GR" dirty="0"/>
              <a:t>ορμονικό σύστημα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80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481</TotalTime>
  <Words>881</Words>
  <Application>Microsoft Office PowerPoint</Application>
  <PresentationFormat>Προβολή στην οθόνη (4:3)</PresentationFormat>
  <Paragraphs>118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template</vt:lpstr>
      <vt:lpstr>OC_template_updated</vt:lpstr>
      <vt:lpstr>Αισθητική ηλεκτροθεραπεία σώματος</vt:lpstr>
      <vt:lpstr>Μαγνητικά &amp; Ηλεκτρομαγνητικά πεδία</vt:lpstr>
      <vt:lpstr>Χρήση ηλεκτρομαγνητικών συσκευών</vt:lpstr>
      <vt:lpstr>Μαγνητοθεραπεία</vt:lpstr>
      <vt:lpstr>Ιστορία..</vt:lpstr>
      <vt:lpstr>Βιομαγνητισμός</vt:lpstr>
      <vt:lpstr>Συσκευές</vt:lpstr>
      <vt:lpstr>Τράπεζα θεραπείας</vt:lpstr>
      <vt:lpstr>Δράση</vt:lpstr>
      <vt:lpstr>Πλεονεκτήματα της μαγνητοθεραπείας 1/2</vt:lpstr>
      <vt:lpstr>Πλεονεκτήματα της μαγνητοθεραπείας 2/2</vt:lpstr>
      <vt:lpstr>Απόλυτες αντενδείξεις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53</cp:revision>
  <dcterms:created xsi:type="dcterms:W3CDTF">2015-07-16T06:15:31Z</dcterms:created>
  <dcterms:modified xsi:type="dcterms:W3CDTF">2015-07-27T11:32:14Z</dcterms:modified>
</cp:coreProperties>
</file>