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57" r:id="rId13"/>
    <p:sldId id="262" r:id="rId14"/>
    <p:sldId id="264" r:id="rId15"/>
    <p:sldId id="267" r:id="rId16"/>
    <p:sldId id="268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6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5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5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5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8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4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1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1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1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2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6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Ναυπηγικό σχέδιο και αρχές </a:t>
            </a:r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casd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 (Ε) 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3.2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Σχέδιο Ναυπηγικών γραμμών – Σχεδίαση Νομέων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Γεώργιος Κ. </a:t>
            </a:r>
            <a:r>
              <a:rPr lang="el-GR" sz="2200" dirty="0" err="1"/>
              <a:t>Χατζηκωνσταντής</a:t>
            </a:r>
            <a:r>
              <a:rPr lang="el-GR" sz="2200" dirty="0"/>
              <a:t> Επίκουρος Καθηγητής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Διπλ</a:t>
            </a:r>
            <a:r>
              <a:rPr lang="el-GR" sz="2200" dirty="0"/>
              <a:t>. Ναυπηγός Μηχανολόγος Μηχανικός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M.Sc</a:t>
            </a:r>
            <a:r>
              <a:rPr lang="el-GR" sz="2200" dirty="0"/>
              <a:t>. ‘’Διασφάλιση Ποιότητας’’, Τμήμα </a:t>
            </a:r>
            <a:r>
              <a:rPr lang="el-GR" sz="2200" dirty="0" smtClean="0"/>
              <a:t>Ναυπηγικών Μηχανικών ΤΕ</a:t>
            </a:r>
            <a:endParaRPr lang="el-GR" sz="2200" dirty="0"/>
          </a:p>
          <a:p>
            <a:pPr>
              <a:spcBef>
                <a:spcPts val="0"/>
              </a:spcBef>
            </a:pP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1"/>
            <a:ext cx="8229600" cy="1151781"/>
          </a:xfrm>
        </p:spPr>
        <p:txBody>
          <a:bodyPr>
            <a:noAutofit/>
          </a:bodyPr>
          <a:lstStyle/>
          <a:p>
            <a:r>
              <a:rPr lang="el-GR" dirty="0"/>
              <a:t>Καμπύλη καταστρώματος στην πλευρά στο </a:t>
            </a:r>
            <a:r>
              <a:rPr lang="el-GR" dirty="0" smtClean="0"/>
              <a:t>οριζόντιο </a:t>
            </a:r>
            <a:r>
              <a:rPr lang="el-GR" dirty="0"/>
              <a:t>επίπεδο</a:t>
            </a: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2A6E-4462-4111-BFF3-2528F834BE34}" type="slidenum">
              <a:rPr lang="el-GR" altLang="el-GR"/>
              <a:pPr/>
              <a:t>9</a:t>
            </a:fld>
            <a:endParaRPr lang="el-GR" altLang="el-GR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11771"/>
            <a:ext cx="78486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32946"/>
            <a:ext cx="8424862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8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Χατζηκωνσταντής</a:t>
            </a:r>
            <a:r>
              <a:rPr lang="el-GR" sz="2000" dirty="0" smtClean="0"/>
              <a:t> 2014. </a:t>
            </a:r>
            <a:r>
              <a:rPr lang="el-GR" sz="2000" dirty="0"/>
              <a:t>Γεώργιος </a:t>
            </a:r>
            <a:r>
              <a:rPr lang="el-GR" sz="2000" dirty="0" err="1"/>
              <a:t>Χατζηκωνσταντής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Ναυπηγικό σχέδιο και αρχές </a:t>
            </a:r>
            <a:r>
              <a:rPr lang="el-GR" sz="2000" dirty="0" err="1" smtClean="0"/>
              <a:t>casd</a:t>
            </a:r>
            <a:r>
              <a:rPr lang="en-US" sz="2000" dirty="0" smtClean="0"/>
              <a:t> (</a:t>
            </a:r>
            <a:r>
              <a:rPr lang="el-GR" sz="2000" dirty="0" smtClean="0"/>
              <a:t>Ε). Ενότητα </a:t>
            </a:r>
            <a:r>
              <a:rPr lang="el-GR" sz="2000" dirty="0" smtClean="0"/>
              <a:t>3.2</a:t>
            </a:r>
            <a:r>
              <a:rPr lang="en-US" sz="2000" dirty="0" smtClean="0"/>
              <a:t>:</a:t>
            </a:r>
            <a:r>
              <a:rPr lang="el-GR" sz="2000" dirty="0"/>
              <a:t> Σχέδιο Ναυπηγικών γραμμών – Σχεδίαση Νομέων».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3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Σχέδιο ναυπηγικών γραμμών: Νομείς </a:t>
            </a:r>
            <a:endParaRPr lang="el-GR" dirty="0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DE95-E0C3-472B-BFE9-D4D9DFA7003C}" type="slidenum">
              <a:rPr lang="el-GR" altLang="el-GR"/>
              <a:pPr/>
              <a:t>1</a:t>
            </a:fld>
            <a:endParaRPr lang="el-GR" altLang="el-GR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2816"/>
            <a:ext cx="7848600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11560" y="1200223"/>
            <a:ext cx="50403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b="1" dirty="0">
                <a:latin typeface="+mn-lt"/>
              </a:rPr>
              <a:t>Εγκάρσιο επίπεδο : επίπεδο </a:t>
            </a:r>
            <a:r>
              <a:rPr lang="el-GR" altLang="el-GR" sz="2200" b="1" dirty="0" smtClean="0">
                <a:latin typeface="+mn-lt"/>
              </a:rPr>
              <a:t>Υ-Ζ</a:t>
            </a:r>
            <a:endParaRPr lang="el-GR" altLang="el-GR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111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Ναυπηγικών Σχέδιο: Επίπεδο Ισάλων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8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0723-BF16-4AC8-8D15-82D194A14289}" type="slidenum">
              <a:rPr lang="el-GR" altLang="el-GR"/>
              <a:pPr/>
              <a:t>2</a:t>
            </a:fld>
            <a:endParaRPr lang="el-GR" altLang="el-GR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129462" cy="45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8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Ναυπηγικών Σχέδιο: Επίπεδο Ισάλων </a:t>
            </a:r>
            <a:r>
              <a:rPr lang="el-GR" sz="3000" b="0" dirty="0" smtClean="0">
                <a:solidFill>
                  <a:prstClr val="black"/>
                </a:solidFill>
              </a:rPr>
              <a:t>2/5</a:t>
            </a:r>
            <a:endParaRPr lang="el-GR" dirty="0"/>
          </a:p>
        </p:txBody>
      </p:sp>
      <p:sp>
        <p:nvSpPr>
          <p:cNvPr id="8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7F47-293D-45D3-A97F-35C3AA404B9B}" type="slidenum">
              <a:rPr lang="el-GR" altLang="el-GR"/>
              <a:pPr/>
              <a:t>3</a:t>
            </a:fld>
            <a:endParaRPr lang="el-GR" altLang="el-GR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23" y="1383308"/>
            <a:ext cx="7921625" cy="492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Ναυπηγικών Σχέδιο: Επίπεδο Ισάλων </a:t>
            </a:r>
            <a:r>
              <a:rPr lang="el-GR" sz="3000" b="0" dirty="0" smtClean="0">
                <a:solidFill>
                  <a:prstClr val="black"/>
                </a:solidFill>
              </a:rPr>
              <a:t>3/5</a:t>
            </a:r>
            <a:endParaRPr lang="el-GR" dirty="0"/>
          </a:p>
        </p:txBody>
      </p:sp>
      <p:sp>
        <p:nvSpPr>
          <p:cNvPr id="8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4965-6DD2-4CDD-BEA6-B69D5E2293EF}" type="slidenum">
              <a:rPr lang="el-GR" altLang="el-GR"/>
              <a:pPr/>
              <a:t>4</a:t>
            </a:fld>
            <a:endParaRPr lang="el-GR" altLang="el-GR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1" y="1340768"/>
            <a:ext cx="7704137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7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Ναυπηγικών Σχέδιο: Επίπεδο Ισάλων </a:t>
            </a:r>
            <a:r>
              <a:rPr lang="el-GR" sz="3000" b="0" dirty="0" smtClean="0">
                <a:solidFill>
                  <a:prstClr val="black"/>
                </a:solidFill>
              </a:rPr>
              <a:t>4/5</a:t>
            </a:r>
            <a:endParaRPr lang="el-GR" dirty="0"/>
          </a:p>
        </p:txBody>
      </p:sp>
      <p:sp>
        <p:nvSpPr>
          <p:cNvPr id="8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9813-5665-4792-A58B-6F7A7E3F460F}" type="slidenum">
              <a:rPr lang="el-GR" altLang="el-GR"/>
              <a:pPr/>
              <a:t>5</a:t>
            </a:fld>
            <a:endParaRPr lang="el-GR" altLang="el-GR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48982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8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Ναυπηγικών Σχέδιο: Επίπεδο Ισάλων </a:t>
            </a:r>
            <a:r>
              <a:rPr lang="el-GR" sz="3000" b="0" dirty="0" smtClean="0">
                <a:solidFill>
                  <a:prstClr val="black"/>
                </a:solidFill>
              </a:rPr>
              <a:t>5/5</a:t>
            </a:r>
            <a:endParaRPr lang="el-GR" dirty="0"/>
          </a:p>
        </p:txBody>
      </p:sp>
      <p:sp>
        <p:nvSpPr>
          <p:cNvPr id="8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6472-303A-454B-97B5-303C3222FF24}" type="slidenum">
              <a:rPr lang="el-GR" altLang="el-GR"/>
              <a:pPr/>
              <a:t>6</a:t>
            </a:fld>
            <a:endParaRPr lang="el-GR" altLang="el-GR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632700" cy="47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9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1"/>
            <a:ext cx="9144000" cy="1080343"/>
          </a:xfrm>
        </p:spPr>
        <p:txBody>
          <a:bodyPr>
            <a:noAutofit/>
          </a:bodyPr>
          <a:lstStyle/>
          <a:p>
            <a:r>
              <a:rPr lang="el-GR" sz="3400" dirty="0"/>
              <a:t>Ναυπηγικών Σχέδιο: </a:t>
            </a:r>
            <a:r>
              <a:rPr lang="el-GR" sz="3400" dirty="0" smtClean="0"/>
              <a:t>Καμπύλες Διαμηκών Τομών </a:t>
            </a:r>
            <a:r>
              <a:rPr lang="el-GR" sz="3000" b="0" dirty="0" smtClean="0"/>
              <a:t>(</a:t>
            </a:r>
            <a:r>
              <a:rPr lang="en-US" sz="3000" b="0" dirty="0" err="1" smtClean="0"/>
              <a:t>buttoks</a:t>
            </a:r>
            <a:r>
              <a:rPr lang="en-US" sz="3000" b="0" dirty="0" smtClean="0"/>
              <a:t>)</a:t>
            </a:r>
            <a:endParaRPr lang="el-GR" sz="3000" b="0" dirty="0"/>
          </a:p>
        </p:txBody>
      </p:sp>
      <p:sp>
        <p:nvSpPr>
          <p:cNvPr id="8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7888-DE70-4722-88B0-1AC45AC32286}" type="slidenum">
              <a:rPr lang="el-GR" altLang="el-GR"/>
              <a:pPr/>
              <a:t>7</a:t>
            </a:fld>
            <a:endParaRPr lang="el-GR" altLang="el-GR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848600" cy="48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7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Καμπύλη καταστρώματος στην πλευρά στο εγκάρσιο επίπεδο</a:t>
            </a:r>
            <a:endParaRPr lang="el-GR" dirty="0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F33E-4DCB-446E-8937-8BA179241148}" type="slidenum">
              <a:rPr lang="el-GR" altLang="el-GR"/>
              <a:pPr/>
              <a:t>8</a:t>
            </a:fld>
            <a:endParaRPr lang="el-GR" altLang="el-GR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066088" cy="4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734050"/>
            <a:ext cx="7705725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0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</TotalTime>
  <Words>673</Words>
  <Application>Microsoft Office PowerPoint</Application>
  <PresentationFormat>Προβολή στην οθόνη (4:3)</PresentationFormat>
  <Paragraphs>85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template</vt:lpstr>
      <vt:lpstr>OC_template_updated</vt:lpstr>
      <vt:lpstr>Ναυπηγικό σχέδιο και αρχές casd (Ε) </vt:lpstr>
      <vt:lpstr>Σχέδιο ναυπηγικών γραμμών: Νομείς </vt:lpstr>
      <vt:lpstr>Ναυπηγικών Σχέδιο: Επίπεδο Ισάλων 1/5</vt:lpstr>
      <vt:lpstr>Ναυπηγικών Σχέδιο: Επίπεδο Ισάλων 2/5</vt:lpstr>
      <vt:lpstr>Ναυπηγικών Σχέδιο: Επίπεδο Ισάλων 3/5</vt:lpstr>
      <vt:lpstr>Ναυπηγικών Σχέδιο: Επίπεδο Ισάλων 4/5</vt:lpstr>
      <vt:lpstr>Ναυπηγικών Σχέδιο: Επίπεδο Ισάλων 5/5</vt:lpstr>
      <vt:lpstr>Ναυπηγικών Σχέδιο: Καμπύλες Διαμηκών Τομών (buttoks)</vt:lpstr>
      <vt:lpstr>Καμπύλη καταστρώματος στην πλευρά στο εγκάρσιο επίπεδο</vt:lpstr>
      <vt:lpstr>Καμπύλη καταστρώματος στην πλευρά στο οριζόντιο επίπεδο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Ναυπηγικό σχέδιο και αρχές casd (Ε) </dc:title>
  <dc:creator>opencourses@teiath.gr</dc:creator>
  <cp:lastModifiedBy>fkaram2</cp:lastModifiedBy>
  <cp:revision>3</cp:revision>
  <dcterms:created xsi:type="dcterms:W3CDTF">2015-06-08T12:19:11Z</dcterms:created>
  <dcterms:modified xsi:type="dcterms:W3CDTF">2015-06-08T12:40:17Z</dcterms:modified>
</cp:coreProperties>
</file>