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272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35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93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A980-4748-4FDF-8510-133085E2A59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06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coplasma_pneumoniae_cells_attached_to_ciliated_mucosal_cells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Jrallanach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Λοιμώξεις (στ’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Μαιευτικής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Λοιμώξεις (στ’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Μυκοπλάσματα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μυκόπλασμα είναι </a:t>
            </a:r>
            <a:r>
              <a:rPr lang="el-GR" altLang="el-GR" b="1" dirty="0" smtClean="0"/>
              <a:t>ένα κινητό ελεύθερο βακτηρίδιο χωρίς κυτταρικό τοίχωμα.</a:t>
            </a:r>
          </a:p>
          <a:p>
            <a:pPr eaLnBrk="1" hangingPunct="1"/>
            <a:r>
              <a:rPr lang="el-GR" altLang="el-GR" dirty="0" smtClean="0"/>
              <a:t>Το μυκόπλασμα </a:t>
            </a:r>
            <a:r>
              <a:rPr lang="en-US" altLang="el-GR" dirty="0" smtClean="0"/>
              <a:t>pneumoniae </a:t>
            </a:r>
            <a:r>
              <a:rPr lang="el-GR" altLang="el-GR" dirty="0" smtClean="0"/>
              <a:t>απαντάται διεθνώς και μπορεί να προκαλέσει μέχρι και το 20% των πνευμονιών.</a:t>
            </a:r>
          </a:p>
          <a:p>
            <a:pPr eaLnBrk="1" hangingPunct="1"/>
            <a:r>
              <a:rPr lang="el-GR" altLang="el-GR" dirty="0" smtClean="0"/>
              <a:t>Η λοίμωξη είναι συνήθως ενδημική, όμως επιδημίες μπορεί να συμβούν μια και η νόσος μεταδίδεται </a:t>
            </a:r>
            <a:r>
              <a:rPr lang="el-GR" altLang="el-GR" b="1" dirty="0" smtClean="0"/>
              <a:t>με σταγονίδια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Οι λοιμώξεις από μυκόπλασμα είναι συχνότερες </a:t>
            </a:r>
            <a:r>
              <a:rPr lang="el-GR" altLang="el-GR" b="1" dirty="0" smtClean="0"/>
              <a:t>στην παιδική, εφηβική και την νεανική ηλικία.</a:t>
            </a:r>
          </a:p>
        </p:txBody>
      </p:sp>
    </p:spTree>
    <p:extLst>
      <p:ext uri="{BB962C8B-B14F-4D97-AF65-F5344CB8AC3E}">
        <p14:creationId xmlns:p14="http://schemas.microsoft.com/office/powerpoint/2010/main" val="41640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Μυκοπλάσματα </a:t>
            </a:r>
            <a:r>
              <a:rPr lang="el-GR" sz="3000" b="0" dirty="0" smtClean="0"/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Συνήθως διηθούνται </a:t>
            </a:r>
            <a:r>
              <a:rPr lang="el-GR" altLang="el-GR" b="1" dirty="0" smtClean="0"/>
              <a:t>η τραχεία, ο φάρυγξ και ο λάρυγξ</a:t>
            </a:r>
            <a:r>
              <a:rPr lang="el-GR" altLang="el-GR" dirty="0" smtClean="0"/>
              <a:t>, ωστόσο όμως δεν είναι σπάνιο να προσβληθούν οι πνεύμονες και να προκληθεί </a:t>
            </a:r>
            <a:r>
              <a:rPr lang="el-GR" altLang="el-GR" b="1" dirty="0" smtClean="0"/>
              <a:t>πνευμονία.  </a:t>
            </a:r>
            <a:r>
              <a:rPr lang="el-GR" altLang="el-GR" dirty="0" smtClean="0"/>
              <a:t>Έτσι το μυκόπλασμα pneumoniae είναι </a:t>
            </a:r>
            <a:r>
              <a:rPr lang="el-GR" altLang="el-GR" b="1" dirty="0" smtClean="0"/>
              <a:t>συχνή αιτία πνευμονίας </a:t>
            </a:r>
            <a:r>
              <a:rPr lang="el-GR" altLang="el-GR" dirty="0" smtClean="0"/>
              <a:t>και παρατηρείται σε χώρους όπως οικοτροφεία κτλ.</a:t>
            </a:r>
          </a:p>
          <a:p>
            <a:pPr eaLnBrk="1" hangingPunct="1"/>
            <a:r>
              <a:rPr lang="el-GR" altLang="el-GR" dirty="0" smtClean="0"/>
              <a:t>Πριν από την εμφάνιση των πνευμονικών συμπτωμάτων παρατηρούνται κεφαλαλγία και κακουχία για 1-5 ημέρες.</a:t>
            </a:r>
          </a:p>
          <a:p>
            <a:pPr eaLnBrk="1" hangingPunct="1"/>
            <a:r>
              <a:rPr lang="el-GR" altLang="el-GR" dirty="0" smtClean="0"/>
              <a:t>Ο βήχας μπορεί να μην είναι εμφανής αρχικά και τα φυσικά σημεία της νόσου είναι λιγοστά.</a:t>
            </a:r>
          </a:p>
        </p:txBody>
      </p:sp>
    </p:spTree>
    <p:extLst>
      <p:ext uri="{BB962C8B-B14F-4D97-AF65-F5344CB8AC3E}">
        <p14:creationId xmlns:p14="http://schemas.microsoft.com/office/powerpoint/2010/main" val="4141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Μυκοπλάσματα </a:t>
            </a:r>
            <a:r>
              <a:rPr lang="el-GR" sz="3000" b="0" dirty="0" smtClean="0"/>
              <a:t>3/3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Στην ακτινογραφία θώρακος συνήθως φαίνεται προσβολή ενός από τους κατώτερους λοβούς αλλά καμιά φορά μπορεί να υπάρχει και δραματική σκίαση των κατωτέρων λοβών.</a:t>
            </a:r>
          </a:p>
          <a:p>
            <a:pPr eaLnBrk="1" hangingPunct="1"/>
            <a:r>
              <a:rPr lang="el-GR" altLang="el-GR" dirty="0" smtClean="0"/>
              <a:t>Δεν φαίνεται να υπάρχει συσχετισμός μεταξύ των κλινικών συμπτωμάτων του ασθενούς και των ακτινολογικών ευρημάτων.</a:t>
            </a:r>
          </a:p>
          <a:p>
            <a:pPr eaLnBrk="1" hangingPunct="1"/>
            <a:r>
              <a:rPr lang="el-GR" altLang="el-GR" dirty="0" smtClean="0"/>
              <a:t>Τα λευκά αιμοσφαίρια είναι αυξημένα.  </a:t>
            </a:r>
          </a:p>
          <a:p>
            <a:pPr eaLnBrk="1" hangingPunct="1"/>
            <a:r>
              <a:rPr lang="el-GR" altLang="el-GR" dirty="0" smtClean="0"/>
              <a:t>Η διάγνωση επισφραγίζεται με την ανεύρεση αυξημένου τίτλου αντισωμάτων στο μυκόπλασμα.</a:t>
            </a:r>
          </a:p>
        </p:txBody>
      </p:sp>
    </p:spTree>
    <p:extLst>
      <p:ext uri="{BB962C8B-B14F-4D97-AF65-F5344CB8AC3E}">
        <p14:creationId xmlns:p14="http://schemas.microsoft.com/office/powerpoint/2010/main" val="865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θεραπεία περιλαμβάνει την </a:t>
            </a:r>
            <a:r>
              <a:rPr lang="el-GR" altLang="el-GR" b="1" dirty="0" smtClean="0"/>
              <a:t>χορήγηση ερυθρομυκίνης για 7-10 ημέρες. </a:t>
            </a:r>
            <a:r>
              <a:rPr lang="el-GR" altLang="el-GR" dirty="0" smtClean="0"/>
              <a:t>Επίσης δραστική στο μυκόπλασμα είναι και η τετρακυκλίνη.</a:t>
            </a:r>
          </a:p>
          <a:p>
            <a:r>
              <a:rPr lang="el-GR" altLang="el-GR" dirty="0"/>
              <a:t>Παρότι οι περισσότεροι ασθενείς αναρρώνουν σε διάστημα 10-14 ημερών, η νόσος μπορεί ωστόσο να παραταθεί με βήχα και ακτινολογικά ευρήματα που διαρκούν για εβδομάδες.</a:t>
            </a:r>
          </a:p>
          <a:p>
            <a:r>
              <a:rPr lang="el-GR" altLang="el-GR" dirty="0"/>
              <a:t>Μπορεί δε να παρατηρηθούν υποτροπές της νόσου.</a:t>
            </a:r>
          </a:p>
          <a:p>
            <a:r>
              <a:rPr lang="el-GR" altLang="el-GR" dirty="0"/>
              <a:t>Σπάνια όμως να παρατηρηθούν αποστήματα των πνευμόνων ή πλευρίτιδα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21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Ανά πάσα στιγμή της νόσου, μπορεί να παρατηρηθούν </a:t>
            </a:r>
            <a:r>
              <a:rPr lang="el-GR" altLang="el-GR" b="1" dirty="0" smtClean="0"/>
              <a:t>εξωπνευμονικές επιπλοκές </a:t>
            </a:r>
            <a:r>
              <a:rPr lang="el-GR" altLang="el-GR" dirty="0" smtClean="0"/>
              <a:t>οι οποίες καμιά φορά κυριαρχούν την κλινική εικόνα.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Κυρίως συμβαίνουν: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μυοκαρδίτιδα και περικαρδίτιδα.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εξανθήματα και πολύμορφο ερύθημα.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αιμολυτική αναιμία και θρομβοκυτταροπενία.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μυαλγία και αρθραλγία.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μηνιγγοεγκεφαλίτιδα και άλλες νευρολογικές ανωμαλίες.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γαστρεντερικά συμπτώματα (όπως έμετος και διάρροια).</a:t>
            </a:r>
          </a:p>
        </p:txBody>
      </p:sp>
    </p:spTree>
    <p:extLst>
      <p:ext uri="{BB962C8B-B14F-4D97-AF65-F5344CB8AC3E}">
        <p14:creationId xmlns:p14="http://schemas.microsoft.com/office/powerpoint/2010/main" val="924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μυκοπλάσματα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Άλλα μυκοπλάσματα όπως το μυκόπλασμα hominis και το ureaplasma urealyticum προκαλούν μη ειδική ουρηθρίτιδα και τραχηλίτιδα.</a:t>
            </a:r>
          </a:p>
        </p:txBody>
      </p:sp>
    </p:spTree>
    <p:extLst>
      <p:ext uri="{BB962C8B-B14F-4D97-AF65-F5344CB8AC3E}">
        <p14:creationId xmlns:p14="http://schemas.microsoft.com/office/powerpoint/2010/main" val="3012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Μυκόπλασμα </a:t>
            </a:r>
            <a:r>
              <a:rPr lang="en-US" dirty="0"/>
              <a:t>pneumoniae </a:t>
            </a:r>
            <a:endParaRPr lang="el-GR" dirty="0"/>
          </a:p>
        </p:txBody>
      </p:sp>
      <p:pic>
        <p:nvPicPr>
          <p:cNvPr id="5122" name="Picture 2" descr="File:Mycoplasma pneumoniae cells attached to ciliated mucosal cel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68760"/>
            <a:ext cx="6408712" cy="4810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21750" y="6207695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Mycoplasma pneumoniae cells attached to ciliated mucosal </a:t>
            </a:r>
            <a:r>
              <a:rPr lang="en-US" sz="1200" dirty="0" smtClean="0">
                <a:latin typeface="+mn-lt"/>
                <a:hlinkClick r:id="rId3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rallanach (page does not exist)"/>
              </a:rPr>
              <a:t>Jrallanach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32</TotalTime>
  <Words>969</Words>
  <Application>Microsoft Office PowerPoint</Application>
  <PresentationFormat>Προβολή στην οθόνη (4:3)</PresentationFormat>
  <Paragraphs>100</Paragraphs>
  <Slides>15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Νοσολογία</vt:lpstr>
      <vt:lpstr>Μυκοπλάσματα 1/3 </vt:lpstr>
      <vt:lpstr>Μυκοπλάσματα 2/3 </vt:lpstr>
      <vt:lpstr>Μυκοπλάσματα 3/3 </vt:lpstr>
      <vt:lpstr>Θεραπεία </vt:lpstr>
      <vt:lpstr>Επιπλοκές </vt:lpstr>
      <vt:lpstr>Άλλα μυκοπλάσματα</vt:lpstr>
      <vt:lpstr>Μυκόπλασμα pneumoniae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12</cp:revision>
  <dcterms:created xsi:type="dcterms:W3CDTF">2014-12-02T07:58:59Z</dcterms:created>
  <dcterms:modified xsi:type="dcterms:W3CDTF">2015-11-06T09:05:52Z</dcterms:modified>
</cp:coreProperties>
</file>