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7" r:id="rId4"/>
    <p:sldId id="257" r:id="rId5"/>
    <p:sldId id="262" r:id="rId6"/>
    <p:sldId id="264" r:id="rId7"/>
    <p:sldId id="268" r:id="rId8"/>
    <p:sldId id="269" r:id="rId9"/>
    <p:sldId id="266" r:id="rId10"/>
    <p:sldId id="261" r:id="rId11"/>
  </p:sldIdLst>
  <p:sldSz cx="9144000" cy="6858000" type="screen4x3"/>
  <p:notesSz cx="7104063" cy="10234613"/>
  <p:custDataLst>
    <p:tags r:id="rId1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8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7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4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1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Προγραμματισμός και Εφαρμογές Η/Υ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96543"/>
            <a:ext cx="7992888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Matlab</a:t>
            </a:r>
            <a:r>
              <a:rPr lang="en-US" sz="2800" dirty="0" smtClean="0"/>
              <a:t> XL </a:t>
            </a:r>
            <a:r>
              <a:rPr lang="el-GR" sz="2800" dirty="0" smtClean="0"/>
              <a:t>Άσκηση 13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Δρ. Β.Χ. Μούσας, Αναπληρωτής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Πολιτικών Μηχανικών Τ.Ε. και Μηχανικών Τοπογραφίας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&amp;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70814"/>
            <a:ext cx="8169709" cy="4117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821" y="5356997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Για να δείτε ολόκληρη την άσκηση ανατρέξτε στο υποστηρικτικό υλικό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«</a:t>
            </a:r>
            <a:r>
              <a:rPr lang="en-US" sz="2400" dirty="0">
                <a:latin typeface="+mn-lt"/>
              </a:rPr>
              <a:t>MatLab_XL_</a:t>
            </a:r>
            <a:r>
              <a:rPr lang="el-GR" sz="2400" dirty="0">
                <a:latin typeface="+mn-lt"/>
              </a:rPr>
              <a:t>Άσκηση_13_(Χειμερινό_14</a:t>
            </a:r>
            <a:r>
              <a:rPr lang="el-GR" sz="2400" dirty="0" smtClean="0">
                <a:latin typeface="+mn-lt"/>
              </a:rPr>
              <a:t>).</a:t>
            </a:r>
            <a:r>
              <a:rPr lang="en-US" sz="2400" dirty="0" smtClean="0">
                <a:latin typeface="+mn-lt"/>
              </a:rPr>
              <a:t>pdf</a:t>
            </a:r>
            <a:r>
              <a:rPr lang="el-GR" sz="2400" dirty="0" smtClean="0">
                <a:latin typeface="+mn-lt"/>
              </a:rPr>
              <a:t>»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80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Μούσας 2014. </a:t>
            </a:r>
            <a:r>
              <a:rPr lang="el-GR" sz="2000" dirty="0"/>
              <a:t>Βασίλειος </a:t>
            </a:r>
            <a:r>
              <a:rPr lang="el-GR" sz="2000" dirty="0" smtClean="0"/>
              <a:t>Μούσας. «Προγραμματισμός και Εφαρμογές Η/Υ. Ενότητα 13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n-US" sz="2000" dirty="0" err="1" smtClean="0"/>
              <a:t>Matlab</a:t>
            </a:r>
            <a:r>
              <a:rPr lang="en-US" sz="2000" smtClean="0"/>
              <a:t> XL </a:t>
            </a:r>
            <a:r>
              <a:rPr lang="el-GR" sz="2000" dirty="0" smtClean="0"/>
              <a:t>Άσκηση 13».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2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ca61536dc7770424e6dda1ad5c118da6fbde22a"/>
</p:tagLst>
</file>

<file path=ppt/theme/theme1.xml><?xml version="1.0" encoding="utf-8"?>
<a:theme xmlns:a="http://schemas.openxmlformats.org/drawingml/2006/main" name="OC_template_updated">
  <a:themeElements>
    <a:clrScheme name="Προσαρμοσμένο 1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633</Words>
  <Application>Microsoft Office PowerPoint</Application>
  <PresentationFormat>Προβολή στην οθόνη (4:3)</PresentationFormat>
  <Paragraphs>69</Paragraphs>
  <Slides>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1" baseType="lpstr">
      <vt:lpstr>OC_template_updated</vt:lpstr>
      <vt:lpstr>1_OC_template_updated</vt:lpstr>
      <vt:lpstr>Προγραμματισμός και Εφαρμογές Η/Υ (Ε)</vt:lpstr>
      <vt:lpstr>Άσκηση 13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43</cp:revision>
  <dcterms:created xsi:type="dcterms:W3CDTF">2013-03-04T13:35:19Z</dcterms:created>
  <dcterms:modified xsi:type="dcterms:W3CDTF">2015-05-15T12:34:34Z</dcterms:modified>
</cp:coreProperties>
</file>