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6" r:id="rId3"/>
    <p:sldId id="312" r:id="rId4"/>
    <p:sldId id="313" r:id="rId5"/>
    <p:sldId id="314" r:id="rId6"/>
    <p:sldId id="315" r:id="rId7"/>
    <p:sldId id="316" r:id="rId8"/>
    <p:sldId id="317" r:id="rId9"/>
    <p:sldId id="311" r:id="rId10"/>
    <p:sldId id="257" r:id="rId11"/>
    <p:sldId id="262" r:id="rId12"/>
    <p:sldId id="285" r:id="rId13"/>
    <p:sldId id="269" r:id="rId14"/>
    <p:sldId id="270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  <a:srgbClr val="800080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4" autoAdjust="0"/>
    <p:restoredTop sz="94670" autoAdjust="0"/>
  </p:normalViewPr>
  <p:slideViewPr>
    <p:cSldViewPr>
      <p:cViewPr>
        <p:scale>
          <a:sx n="80" d="100"/>
          <a:sy n="80" d="100"/>
        </p:scale>
        <p:origin x="12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00F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ηλεκτροθεραπεία σώματος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 smtClean="0"/>
              <a:t>16</a:t>
            </a:r>
            <a:r>
              <a:rPr lang="el-GR" sz="2600" dirty="0" smtClean="0"/>
              <a:t>: Δερμοαπόξεση (</a:t>
            </a:r>
            <a:r>
              <a:rPr lang="en-US" sz="2600" dirty="0" smtClean="0"/>
              <a:t>Microdermabration</a:t>
            </a:r>
            <a:r>
              <a:rPr lang="el-GR" sz="2600" dirty="0" smtClean="0"/>
              <a:t>)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Ευθυμία</a:t>
            </a:r>
            <a:r>
              <a:rPr lang="en-US" sz="2800" dirty="0" smtClean="0"/>
              <a:t> </a:t>
            </a:r>
            <a:r>
              <a:rPr lang="el-GR" sz="2800" dirty="0" smtClean="0"/>
              <a:t>Μικελάτου 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Αισθητικός </a:t>
            </a:r>
            <a:r>
              <a:rPr lang="el-GR" sz="2800" dirty="0"/>
              <a:t>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Αισθητικής και Κοσμητολογίας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Μικελάτου 2014. Ευθυμία Μικελάτου. «Αισθητική Ηλεκτροθεραπεία σώματος. Ενότητα </a:t>
            </a:r>
            <a:r>
              <a:rPr lang="el-GR" sz="2000" dirty="0" smtClean="0"/>
              <a:t>16:</a:t>
            </a:r>
            <a:r>
              <a:rPr lang="en-US" sz="2000" dirty="0" smtClean="0"/>
              <a:t> </a:t>
            </a:r>
            <a:r>
              <a:rPr lang="el-GR" sz="2000" dirty="0" smtClean="0"/>
              <a:t>Δερμοαπόξεση».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Υλικά εφαρμογής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Κεφαλές σκληρών υλικών, όπως:</a:t>
            </a:r>
          </a:p>
          <a:p>
            <a:pPr lvl="2"/>
            <a:r>
              <a:rPr lang="el-GR" dirty="0" smtClean="0"/>
              <a:t> Διαμαντιών</a:t>
            </a:r>
          </a:p>
          <a:p>
            <a:pPr lvl="2"/>
            <a:r>
              <a:rPr lang="el-GR" dirty="0" smtClean="0"/>
              <a:t>Οξείδια Κουρουνδίου</a:t>
            </a:r>
          </a:p>
          <a:p>
            <a:pPr lvl="2"/>
            <a:r>
              <a:rPr lang="el-GR" dirty="0" smtClean="0"/>
              <a:t>Οξείδια Αλουμινίου</a:t>
            </a:r>
          </a:p>
          <a:p>
            <a:pPr lvl="2"/>
            <a:r>
              <a:rPr lang="el-GR" dirty="0" smtClean="0"/>
              <a:t>Οξείδια Μαγνησίου</a:t>
            </a:r>
            <a:endParaRPr lang="en-US" dirty="0" smtClean="0"/>
          </a:p>
          <a:p>
            <a:r>
              <a:rPr lang="el-GR" dirty="0" smtClean="0"/>
              <a:t>Με εκτότευση</a:t>
            </a:r>
          </a:p>
          <a:p>
            <a:r>
              <a:rPr lang="el-GR" dirty="0" smtClean="0"/>
              <a:t>Με αναρρόφηση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27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Υλικά </a:t>
            </a:r>
            <a:r>
              <a:rPr lang="el-GR" dirty="0" smtClean="0"/>
              <a:t>εφαρμογής </a:t>
            </a:r>
            <a:r>
              <a:rPr lang="el-GR" sz="3200" b="0" dirty="0" smtClean="0"/>
              <a:t>2</a:t>
            </a:r>
            <a:r>
              <a:rPr lang="el-GR" sz="3200" b="0" dirty="0" smtClean="0"/>
              <a:t>/2</a:t>
            </a:r>
            <a:endParaRPr lang="el-GR" sz="3200" dirty="0"/>
          </a:p>
        </p:txBody>
      </p:sp>
      <p:pic>
        <p:nvPicPr>
          <p:cNvPr id="4" name="Picture 2" descr="C:\Users\Efi\Desktop\dermabrasion-tip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0888"/>
            <a:ext cx="3332179" cy="2841179"/>
          </a:xfrm>
          <a:prstGeom prst="rect">
            <a:avLst/>
          </a:prstGeom>
          <a:noFill/>
        </p:spPr>
      </p:pic>
      <p:pic>
        <p:nvPicPr>
          <p:cNvPr id="3074" name="Picture 2" descr="C:\Users\Efi\Desktop\Diamond_dermabrasion_tips_wands_for_s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600400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11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5482952" cy="4277072"/>
          </a:xfrm>
        </p:spPr>
        <p:txBody>
          <a:bodyPr/>
          <a:lstStyle/>
          <a:p>
            <a:r>
              <a:rPr lang="el-GR" dirty="0" smtClean="0"/>
              <a:t>Τριβή του δέρματος </a:t>
            </a:r>
          </a:p>
          <a:p>
            <a:r>
              <a:rPr lang="el-GR" dirty="0" smtClean="0"/>
              <a:t>Επιλεγμένο βάθος απόξεσης:</a:t>
            </a:r>
          </a:p>
          <a:p>
            <a:pPr lvl="2"/>
            <a:r>
              <a:rPr lang="el-GR" dirty="0" smtClean="0"/>
              <a:t>Επιφανειακό </a:t>
            </a:r>
          </a:p>
          <a:p>
            <a:pPr lvl="2"/>
            <a:r>
              <a:rPr lang="el-GR" dirty="0" smtClean="0"/>
              <a:t>Μεσαίο</a:t>
            </a:r>
          </a:p>
          <a:p>
            <a:pPr lvl="2"/>
            <a:r>
              <a:rPr lang="el-GR" dirty="0" smtClean="0"/>
              <a:t>Βαθύ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027" name="Picture 3" descr="C:\Users\Efi\Desktop\Microdermabrasion2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068960"/>
            <a:ext cx="3384376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81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Ενδείξεις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Ουλές ακμής</a:t>
            </a:r>
          </a:p>
          <a:p>
            <a:r>
              <a:rPr lang="el-GR" dirty="0" smtClean="0"/>
              <a:t>Αναγέννηση δέρματος</a:t>
            </a:r>
          </a:p>
          <a:p>
            <a:r>
              <a:rPr lang="el-GR" dirty="0" smtClean="0"/>
              <a:t>Εγκαύματα</a:t>
            </a:r>
          </a:p>
          <a:p>
            <a:r>
              <a:rPr lang="el-GR" dirty="0" smtClean="0"/>
              <a:t>Ραβδώσεις</a:t>
            </a:r>
          </a:p>
          <a:p>
            <a:r>
              <a:rPr lang="el-GR" dirty="0" smtClean="0"/>
              <a:t>Υπερμελαχρωματικές κηλίδες</a:t>
            </a:r>
          </a:p>
          <a:p>
            <a:r>
              <a:rPr lang="el-GR" dirty="0" smtClean="0"/>
              <a:t>Ρυτίδες/ λεπτές γραμμές</a:t>
            </a:r>
          </a:p>
          <a:p>
            <a:r>
              <a:rPr lang="el-GR" dirty="0" smtClean="0"/>
              <a:t>Σμίκρυνση </a:t>
            </a:r>
            <a:r>
              <a:rPr lang="el-GR" dirty="0" smtClean="0"/>
              <a:t>ανοιχτών πόρων</a:t>
            </a:r>
          </a:p>
          <a:p>
            <a:r>
              <a:rPr lang="el-GR" dirty="0" smtClean="0"/>
              <a:t>Λιπαρότητα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52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Ενδείξεις </a:t>
            </a:r>
            <a:r>
              <a:rPr lang="el-GR" sz="3200" b="0" dirty="0" smtClean="0">
                <a:solidFill>
                  <a:prstClr val="white"/>
                </a:solidFill>
              </a:rPr>
              <a:t>2</a:t>
            </a:r>
            <a:r>
              <a:rPr lang="el-GR" sz="3200" b="0" dirty="0" smtClean="0">
                <a:solidFill>
                  <a:prstClr val="white"/>
                </a:solidFill>
              </a:rPr>
              <a:t>/2</a:t>
            </a:r>
            <a:endParaRPr lang="el-GR" dirty="0"/>
          </a:p>
        </p:txBody>
      </p:sp>
      <p:pic>
        <p:nvPicPr>
          <p:cNvPr id="5122" name="Picture 2" descr="C:\Users\Efi\Desktop\gesu_01_img0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20411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3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 </a:t>
            </a:r>
            <a:endParaRPr lang="el-GR" dirty="0"/>
          </a:p>
        </p:txBody>
      </p:sp>
      <p:pic>
        <p:nvPicPr>
          <p:cNvPr id="4098" name="Picture 2" descr="C:\Users\Efi\Desktop\diamond-dermabrasion-machine-for-home-u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4579404" cy="3052936"/>
          </a:xfrm>
          <a:prstGeom prst="rect">
            <a:avLst/>
          </a:prstGeom>
          <a:noFill/>
        </p:spPr>
      </p:pic>
      <p:pic>
        <p:nvPicPr>
          <p:cNvPr id="4099" name="Picture 3" descr="C:\Users\Efi\Desktop\dermabrasion mach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3789232" cy="252028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940152" y="5589240"/>
            <a:ext cx="152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 εκτόξευση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1691680" y="4797152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 αναρρόφηση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4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i="1" dirty="0" smtClean="0"/>
              <a:t>Αισθητική Ηλεκτροθεραπεία, </a:t>
            </a:r>
            <a:r>
              <a:rPr lang="el-GR" dirty="0" smtClean="0"/>
              <a:t>Μαρία Ρήγα, Σοφία Γληγόρη, εκδόσεις Σταμούλη, Αθήνα 2006</a:t>
            </a:r>
          </a:p>
          <a:p>
            <a:r>
              <a:rPr lang="el-GR" dirty="0" smtClean="0"/>
              <a:t>Σταύρος Αρχοντάκης, Παχυσαρκία  και κυτταρίτιδα, Αθήνα  2003, εκδόσεις Βλάσση αδελφοί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04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388</TotalTime>
  <Words>683</Words>
  <Application>Microsoft Office PowerPoint</Application>
  <PresentationFormat>Προβολή στην οθόνη (4:3)</PresentationFormat>
  <Paragraphs>97</Paragraphs>
  <Slides>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template</vt:lpstr>
      <vt:lpstr>OC_template_updated</vt:lpstr>
      <vt:lpstr>Αισθητική ηλεκτροθεραπεία σώματος</vt:lpstr>
      <vt:lpstr>Υλικά εφαρμογής 1/2</vt:lpstr>
      <vt:lpstr>Υλικά εφαρμογής 2/2</vt:lpstr>
      <vt:lpstr>Διαδικασία</vt:lpstr>
      <vt:lpstr>Ενδείξεις 1/2</vt:lpstr>
      <vt:lpstr>Ενδείξεις 2/2</vt:lpstr>
      <vt:lpstr>Συσκευές 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58</cp:revision>
  <dcterms:created xsi:type="dcterms:W3CDTF">2015-07-16T06:15:31Z</dcterms:created>
  <dcterms:modified xsi:type="dcterms:W3CDTF">2015-12-17T11:41:19Z</dcterms:modified>
</cp:coreProperties>
</file>