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57" r:id="rId20"/>
    <p:sldId id="262" r:id="rId21"/>
    <p:sldId id="264" r:id="rId22"/>
    <p:sldId id="269" r:id="rId23"/>
    <p:sldId id="270" r:id="rId24"/>
    <p:sldId id="266" r:id="rId25"/>
    <p:sldId id="261" r:id="rId26"/>
  </p:sldIdLst>
  <p:sldSz cx="9144000" cy="5143500" type="screen16x9"/>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48" d="100"/>
          <a:sy n="148" d="100"/>
        </p:scale>
        <p:origin x="-738" y="-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Κόστος Συντήρησης</c:v>
                </c:pt>
                <c:pt idx="1">
                  <c:v>Κόστος Ταξιδιού</c:v>
                </c:pt>
                <c:pt idx="2">
                  <c:v>Λειτουργικό Κόστος</c:v>
                </c:pt>
                <c:pt idx="3">
                  <c:v>Κόστος Χρηματοδότησης</c:v>
                </c:pt>
                <c:pt idx="4">
                  <c:v>Κόστος Φορτοεκφόρτωσης</c:v>
                </c:pt>
              </c:strCache>
            </c:strRef>
          </c:cat>
          <c:val>
            <c:numRef>
              <c:f>Sheet1!$B$2:$B$6</c:f>
              <c:numCache>
                <c:formatCode>General</c:formatCode>
                <c:ptCount val="5"/>
                <c:pt idx="0">
                  <c:v>20</c:v>
                </c:pt>
                <c:pt idx="1">
                  <c:v>40</c:v>
                </c:pt>
                <c:pt idx="2">
                  <c:v>20</c:v>
                </c:pt>
                <c:pt idx="3">
                  <c:v>15</c:v>
                </c:pt>
                <c:pt idx="4">
                  <c:v>5</c:v>
                </c:pt>
              </c:numCache>
            </c:numRef>
          </c:val>
        </c:ser>
        <c:dLbls>
          <c:showLegendKey val="0"/>
          <c:showVal val="0"/>
          <c:showCatName val="0"/>
          <c:showSerName val="0"/>
          <c:showPercent val="0"/>
          <c:showBubbleSize val="0"/>
        </c:dLbls>
        <c:gapWidth val="219"/>
        <c:overlap val="-27"/>
        <c:axId val="173379072"/>
        <c:axId val="81883072"/>
      </c:barChart>
      <c:catAx>
        <c:axId val="17337907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l-GR" dirty="0"/>
                  <a:t>Κόστη</a:t>
                </a:r>
                <a:endParaRPr lang="en-US" dirty="0"/>
              </a:p>
            </c:rich>
          </c:tx>
          <c:layout>
            <c:manualLayout>
              <c:xMode val="edge"/>
              <c:yMode val="edge"/>
              <c:x val="0.41997680070293131"/>
              <c:y val="0.9080428298735386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l-GR"/>
          </a:p>
        </c:txPr>
        <c:crossAx val="81883072"/>
        <c:crosses val="autoZero"/>
        <c:auto val="1"/>
        <c:lblAlgn val="ctr"/>
        <c:lblOffset val="100"/>
        <c:noMultiLvlLbl val="0"/>
      </c:catAx>
      <c:valAx>
        <c:axId val="81883072"/>
        <c:scaling>
          <c:orientation val="minMax"/>
          <c:max val="50"/>
          <c:min val="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l-GR" dirty="0"/>
                  <a:t>Ποσοστό  επί %</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l-GR"/>
          </a:p>
        </c:txPr>
        <c:crossAx val="173379072"/>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l-G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vProcess5" loCatId="process" qsTypeId="urn:microsoft.com/office/officeart/2005/8/quickstyle/3d2" qsCatId="3D" csTypeId="urn:microsoft.com/office/officeart/2005/8/colors/accent1_5" csCatId="accent1" phldr="1"/>
      <dgm:spPr/>
      <dgm:t>
        <a:bodyPr/>
        <a:lstStyle/>
        <a:p>
          <a:endParaRPr lang="en-US"/>
        </a:p>
      </dgm:t>
    </dgm:pt>
    <dgm:pt modelId="{6E7DBE00-7E5B-46F8-BBA0-CF0079A58E82}">
      <dgm:prSet phldrT="[Text]" custT="1"/>
      <dgm:spPr>
        <a:solidFill>
          <a:schemeClr val="accent3"/>
        </a:solidFill>
      </dgm:spPr>
      <dgm:t>
        <a:bodyPr/>
        <a:lstStyle/>
        <a:p>
          <a:r>
            <a:rPr lang="el-GR" sz="1600" dirty="0" smtClean="0">
              <a:solidFill>
                <a:schemeClr val="tx1"/>
              </a:solidFill>
              <a:latin typeface="+mj-lt"/>
              <a:cs typeface="Times New Roman" panose="02020603050405020304" pitchFamily="18" charset="0"/>
            </a:rPr>
            <a:t>Διαγνωστικές Μεθοδολογίες</a:t>
          </a:r>
          <a:endParaRPr lang="en-US" sz="1600" dirty="0">
            <a:solidFill>
              <a:schemeClr val="tx1"/>
            </a:solidFill>
            <a:latin typeface="+mj-lt"/>
            <a:cs typeface="Times New Roman" panose="02020603050405020304" pitchFamily="18" charset="0"/>
          </a:endParaRPr>
        </a:p>
      </dgm:t>
    </dgm:pt>
    <dgm:pt modelId="{68838C34-4D02-49F8-ADD7-BFA90D87B7EA}">
      <dgm:prSet phldrT="[Text]" custT="1"/>
      <dgm:spPr>
        <a:solidFill>
          <a:schemeClr val="accent3"/>
        </a:solidFill>
      </dgm:spPr>
      <dgm:t>
        <a:bodyPr/>
        <a:lstStyle/>
        <a:p>
          <a:r>
            <a:rPr lang="el-GR" sz="1600" dirty="0" smtClean="0">
              <a:solidFill>
                <a:schemeClr val="tx1"/>
              </a:solidFill>
              <a:latin typeface="+mj-lt"/>
              <a:cs typeface="Times New Roman" panose="02020603050405020304" pitchFamily="18" charset="0"/>
            </a:rPr>
            <a:t>Τεχνικές Μέτρησης</a:t>
          </a:r>
          <a:endParaRPr lang="en-US" sz="1600" dirty="0">
            <a:solidFill>
              <a:schemeClr val="tx1"/>
            </a:solidFill>
            <a:latin typeface="+mj-lt"/>
            <a:cs typeface="Times New Roman" panose="02020603050405020304" pitchFamily="18" charset="0"/>
          </a:endParaRPr>
        </a:p>
      </dgm:t>
    </dgm:pt>
    <dgm:pt modelId="{58828492-5CEF-4AFE-95CB-5D7E6A18158B}">
      <dgm:prSet phldrT="[Text]" custT="1"/>
      <dgm:spPr>
        <a:solidFill>
          <a:schemeClr val="accent3"/>
        </a:solidFill>
      </dgm:spPr>
      <dgm:t>
        <a:bodyPr/>
        <a:lstStyle/>
        <a:p>
          <a:r>
            <a:rPr lang="el-GR" sz="2000" dirty="0" smtClean="0">
              <a:solidFill>
                <a:schemeClr val="tx1"/>
              </a:solidFill>
              <a:latin typeface="+mj-lt"/>
              <a:cs typeface="Times New Roman" panose="02020603050405020304" pitchFamily="18" charset="0"/>
            </a:rPr>
            <a:t>Προβλεπτική Συντήρηση και Βάσει Εκτίμησης</a:t>
          </a:r>
          <a:r>
            <a:rPr lang="en-US" sz="2000" dirty="0" smtClean="0">
              <a:solidFill>
                <a:schemeClr val="tx1"/>
              </a:solidFill>
              <a:latin typeface="+mj-lt"/>
              <a:cs typeface="Times New Roman" panose="02020603050405020304" pitchFamily="18" charset="0"/>
            </a:rPr>
            <a:t> </a:t>
          </a:r>
          <a:r>
            <a:rPr lang="el-GR" sz="2000" dirty="0" smtClean="0">
              <a:solidFill>
                <a:schemeClr val="tx1"/>
              </a:solidFill>
              <a:latin typeface="+mj-lt"/>
              <a:cs typeface="Times New Roman" panose="02020603050405020304" pitchFamily="18" charset="0"/>
            </a:rPr>
            <a:t>Επικινδυνότητας</a:t>
          </a:r>
          <a:endParaRPr lang="en-US" sz="2000" dirty="0">
            <a:solidFill>
              <a:schemeClr val="tx1"/>
            </a:solidFill>
            <a:latin typeface="+mj-lt"/>
            <a:cs typeface="Times New Roman" panose="02020603050405020304" pitchFamily="18" charset="0"/>
          </a:endParaRPr>
        </a:p>
      </dgm:t>
    </dgm:pt>
    <dgm:pt modelId="{2D386477-EC66-449A-8D41-5F8A212C3D8E}" type="sibTrans" cxnId="{ECE9152A-59A8-4A3A-9D34-DB38A074F636}">
      <dgm:prSet/>
      <dgm:spPr/>
      <dgm:t>
        <a:bodyPr/>
        <a:lstStyle/>
        <a:p>
          <a:endParaRPr lang="en-US"/>
        </a:p>
      </dgm:t>
    </dgm:pt>
    <dgm:pt modelId="{F664BA43-1B81-496F-A04E-CE4B4A525697}" type="parTrans" cxnId="{ECE9152A-59A8-4A3A-9D34-DB38A074F636}">
      <dgm:prSet/>
      <dgm:spPr/>
      <dgm:t>
        <a:bodyPr/>
        <a:lstStyle/>
        <a:p>
          <a:endParaRPr lang="en-US"/>
        </a:p>
      </dgm:t>
    </dgm:pt>
    <dgm:pt modelId="{65147ED7-18A4-49A5-9AEE-066FB0363316}" type="sibTrans" cxnId="{3D080EE7-BDF0-495B-A4FB-103A296CD73B}">
      <dgm:prSet/>
      <dgm:spPr/>
      <dgm:t>
        <a:bodyPr/>
        <a:lstStyle/>
        <a:p>
          <a:endParaRPr lang="en-US"/>
        </a:p>
      </dgm:t>
    </dgm:pt>
    <dgm:pt modelId="{6FAC7821-43C2-4A12-9638-E9B1BDE7C8D8}" type="parTrans" cxnId="{3D080EE7-BDF0-495B-A4FB-103A296CD73B}">
      <dgm:prSet/>
      <dgm:spPr/>
      <dgm:t>
        <a:bodyPr/>
        <a:lstStyle/>
        <a:p>
          <a:endParaRPr lang="en-US"/>
        </a:p>
      </dgm:t>
    </dgm:pt>
    <dgm:pt modelId="{FFC4FCE7-6F2F-4F91-A74A-7C4C32A81657}" type="sibTrans" cxnId="{4143D757-8617-4C89-8322-E3B29A1874AF}">
      <dgm:prSet/>
      <dgm:spPr/>
      <dgm:t>
        <a:bodyPr/>
        <a:lstStyle/>
        <a:p>
          <a:endParaRPr lang="en-US"/>
        </a:p>
      </dgm:t>
    </dgm:pt>
    <dgm:pt modelId="{F2AD00AD-6A23-4C89-A107-68EF5D1F0B94}" type="parTrans" cxnId="{4143D757-8617-4C89-8322-E3B29A1874AF}">
      <dgm:prSet/>
      <dgm:spPr/>
      <dgm:t>
        <a:bodyPr/>
        <a:lstStyle/>
        <a:p>
          <a:endParaRPr lang="en-US"/>
        </a:p>
      </dgm:t>
    </dgm:pt>
    <dgm:pt modelId="{65B6D8B9-E558-4264-B37F-7B4B2A8896DF}">
      <dgm:prSet phldrT="[Text]" custT="1"/>
      <dgm:spPr>
        <a:solidFill>
          <a:schemeClr val="accent3"/>
        </a:solidFill>
      </dgm:spPr>
      <dgm:t>
        <a:bodyPr/>
        <a:lstStyle/>
        <a:p>
          <a:r>
            <a:rPr lang="el-GR" sz="2000" dirty="0" smtClean="0">
              <a:solidFill>
                <a:schemeClr val="tx1"/>
              </a:solidFill>
              <a:latin typeface="+mj-lt"/>
              <a:cs typeface="Times New Roman" panose="02020603050405020304" pitchFamily="18" charset="0"/>
            </a:rPr>
            <a:t>Ολική παραγωγική Συντήρηση</a:t>
          </a:r>
          <a:endParaRPr lang="en-US" sz="2000" dirty="0">
            <a:solidFill>
              <a:schemeClr val="tx1"/>
            </a:solidFill>
            <a:latin typeface="+mj-lt"/>
            <a:cs typeface="Times New Roman" panose="02020603050405020304" pitchFamily="18" charset="0"/>
          </a:endParaRPr>
        </a:p>
      </dgm:t>
    </dgm:pt>
    <dgm:pt modelId="{370A79FF-9957-49E1-811F-78AB198DD9E0}" type="sibTrans" cxnId="{CA96E113-7151-48C8-B4D5-7AA211772CC8}">
      <dgm:prSet/>
      <dgm:spPr>
        <a:noFill/>
        <a:ln>
          <a:noFill/>
        </a:ln>
      </dgm:spPr>
      <dgm:t>
        <a:bodyPr/>
        <a:lstStyle/>
        <a:p>
          <a:endParaRPr lang="en-US" dirty="0"/>
        </a:p>
      </dgm:t>
    </dgm:pt>
    <dgm:pt modelId="{04F5A724-3AA7-4E78-B992-BCB3E916993F}" type="parTrans" cxnId="{CA96E113-7151-48C8-B4D5-7AA211772CC8}">
      <dgm:prSet/>
      <dgm:spPr/>
      <dgm:t>
        <a:bodyPr/>
        <a:lstStyle/>
        <a:p>
          <a:endParaRPr lang="en-US"/>
        </a:p>
      </dgm:t>
    </dgm:pt>
    <dgm:pt modelId="{BF381BD4-48DC-48BF-8C18-C307CDD4D490}">
      <dgm:prSet phldrT="[Tex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Προληπτική Συντήρηση</a:t>
          </a:r>
          <a:endParaRPr lang="en-US" sz="1800" dirty="0">
            <a:solidFill>
              <a:schemeClr val="tx1"/>
            </a:solidFill>
            <a:latin typeface="+mj-lt"/>
            <a:cs typeface="Times New Roman" panose="02020603050405020304" pitchFamily="18" charset="0"/>
          </a:endParaRPr>
        </a:p>
      </dgm:t>
    </dgm:pt>
    <dgm:pt modelId="{AB2E8498-CC81-452F-A895-08F3845AA347}">
      <dgm:prSet phldrT="[Tex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Διορθωτική Συντήρηση</a:t>
          </a:r>
          <a:endParaRPr lang="en-US" sz="1800" dirty="0">
            <a:solidFill>
              <a:schemeClr val="tx1"/>
            </a:solidFill>
            <a:latin typeface="+mj-lt"/>
            <a:cs typeface="Times New Roman" panose="02020603050405020304" pitchFamily="18" charset="0"/>
          </a:endParaRPr>
        </a:p>
      </dgm:t>
    </dgm:pt>
    <dgm:pt modelId="{FB986F71-3126-4196-BD30-74AEDC39A1CA}">
      <dgm:prSet phldrT="[Text]" custT="1"/>
      <dgm:spPr>
        <a:solidFill>
          <a:schemeClr val="accent3"/>
        </a:solidFill>
      </dgm:spPr>
      <dgm:t>
        <a:bodyPr/>
        <a:lstStyle/>
        <a:p>
          <a:r>
            <a:rPr lang="el-GR" sz="2400" dirty="0" smtClean="0">
              <a:solidFill>
                <a:schemeClr val="tx1"/>
              </a:solidFill>
              <a:latin typeface="+mj-lt"/>
              <a:cs typeface="Times New Roman" panose="02020603050405020304" pitchFamily="18" charset="0"/>
            </a:rPr>
            <a:t>Παραδοσιακές μέθοδοι συντήρησης</a:t>
          </a:r>
          <a:endParaRPr lang="en-US" sz="2400" dirty="0">
            <a:solidFill>
              <a:schemeClr val="tx1"/>
            </a:solidFill>
            <a:latin typeface="+mj-lt"/>
            <a:cs typeface="Times New Roman" panose="02020603050405020304" pitchFamily="18" charset="0"/>
          </a:endParaRPr>
        </a:p>
      </dgm:t>
    </dgm:pt>
    <dgm:pt modelId="{D0B150DF-3AA4-454C-8652-25880449C422}" type="sibTrans" cxnId="{1423FC72-83C7-4510-8021-28EAEA493E68}">
      <dgm:prSet/>
      <dgm:spPr>
        <a:noFill/>
        <a:ln>
          <a:noFill/>
        </a:ln>
      </dgm:spPr>
      <dgm:t>
        <a:bodyPr/>
        <a:lstStyle/>
        <a:p>
          <a:endParaRPr lang="en-US" dirty="0"/>
        </a:p>
      </dgm:t>
    </dgm:pt>
    <dgm:pt modelId="{9B3CE34A-9B3E-4D5F-94E0-DFBB94FF5A03}" type="parTrans" cxnId="{1423FC72-83C7-4510-8021-28EAEA493E68}">
      <dgm:prSet/>
      <dgm:spPr/>
      <dgm:t>
        <a:bodyPr/>
        <a:lstStyle/>
        <a:p>
          <a:endParaRPr lang="en-US"/>
        </a:p>
      </dgm:t>
    </dgm:pt>
    <dgm:pt modelId="{2C645F98-BC4B-4797-BC42-0872EA7B0575}" type="sibTrans" cxnId="{5F9EDECD-FB20-4615-B5EC-47255B2B532F}">
      <dgm:prSet/>
      <dgm:spPr/>
      <dgm:t>
        <a:bodyPr/>
        <a:lstStyle/>
        <a:p>
          <a:endParaRPr lang="en-US"/>
        </a:p>
      </dgm:t>
    </dgm:pt>
    <dgm:pt modelId="{5D881325-883F-44A1-A5FB-E01856D07A5B}" type="parTrans" cxnId="{5F9EDECD-FB20-4615-B5EC-47255B2B532F}">
      <dgm:prSet/>
      <dgm:spPr/>
      <dgm:t>
        <a:bodyPr/>
        <a:lstStyle/>
        <a:p>
          <a:endParaRPr lang="en-US"/>
        </a:p>
      </dgm:t>
    </dgm:pt>
    <dgm:pt modelId="{9A1F3304-AA9E-4FBC-89BA-9095C80E47C9}" type="sibTrans" cxnId="{2D5B3E3B-3EE5-4072-933E-27DF5400591C}">
      <dgm:prSet/>
      <dgm:spPr/>
      <dgm:t>
        <a:bodyPr/>
        <a:lstStyle/>
        <a:p>
          <a:endParaRPr lang="en-US"/>
        </a:p>
      </dgm:t>
    </dgm:pt>
    <dgm:pt modelId="{4C65E2C8-0CBB-4D8C-AD60-6B0105C62B84}" type="parTrans" cxnId="{2D5B3E3B-3EE5-4072-933E-27DF5400591C}">
      <dgm:prSet/>
      <dgm:spPr/>
      <dgm:t>
        <a:bodyPr/>
        <a:lstStyle/>
        <a:p>
          <a:endParaRPr lang="en-US"/>
        </a:p>
      </dgm:t>
    </dgm:pt>
    <dgm:pt modelId="{FE8F1320-D8A0-41B7-BE10-21445190069B}" type="pres">
      <dgm:prSet presAssocID="{0E9DE493-19D7-4EC9-97C9-5F26233F1106}" presName="outerComposite" presStyleCnt="0">
        <dgm:presLayoutVars>
          <dgm:chMax val="5"/>
          <dgm:dir/>
          <dgm:resizeHandles val="exact"/>
        </dgm:presLayoutVars>
      </dgm:prSet>
      <dgm:spPr/>
      <dgm:t>
        <a:bodyPr/>
        <a:lstStyle/>
        <a:p>
          <a:endParaRPr lang="en-US"/>
        </a:p>
      </dgm:t>
    </dgm:pt>
    <dgm:pt modelId="{6128B847-49F6-4AE6-AA24-7199D1D762D3}" type="pres">
      <dgm:prSet presAssocID="{0E9DE493-19D7-4EC9-97C9-5F26233F1106}" presName="dummyMaxCanvas" presStyleCnt="0">
        <dgm:presLayoutVars/>
      </dgm:prSet>
      <dgm:spPr/>
      <dgm:t>
        <a:bodyPr/>
        <a:lstStyle/>
        <a:p>
          <a:endParaRPr lang="en-US"/>
        </a:p>
      </dgm:t>
    </dgm:pt>
    <dgm:pt modelId="{302CE787-BE39-43A2-8F5B-84D626BAB74A}" type="pres">
      <dgm:prSet presAssocID="{0E9DE493-19D7-4EC9-97C9-5F26233F1106}" presName="ThreeNodes_1" presStyleLbl="node1" presStyleIdx="0" presStyleCnt="3" custScaleX="117647" custLinFactNeighborX="8828" custLinFactNeighborY="6173">
        <dgm:presLayoutVars>
          <dgm:bulletEnabled val="1"/>
        </dgm:presLayoutVars>
      </dgm:prSet>
      <dgm:spPr/>
      <dgm:t>
        <a:bodyPr/>
        <a:lstStyle/>
        <a:p>
          <a:endParaRPr lang="en-US"/>
        </a:p>
      </dgm:t>
    </dgm:pt>
    <dgm:pt modelId="{520CF3FF-7CAC-43FC-A52C-5D84EFBB0E0A}" type="pres">
      <dgm:prSet presAssocID="{0E9DE493-19D7-4EC9-97C9-5F26233F1106}" presName="ThreeNodes_2" presStyleLbl="node1" presStyleIdx="1" presStyleCnt="3" custScaleX="117647" custLinFactNeighborX="1316" custLinFactNeighborY="617">
        <dgm:presLayoutVars>
          <dgm:bulletEnabled val="1"/>
        </dgm:presLayoutVars>
      </dgm:prSet>
      <dgm:spPr/>
      <dgm:t>
        <a:bodyPr/>
        <a:lstStyle/>
        <a:p>
          <a:endParaRPr lang="en-US"/>
        </a:p>
      </dgm:t>
    </dgm:pt>
    <dgm:pt modelId="{535312E8-EFF5-4393-90D4-E5BF3E6C11E9}" type="pres">
      <dgm:prSet presAssocID="{0E9DE493-19D7-4EC9-97C9-5F26233F1106}" presName="ThreeNodes_3" presStyleLbl="node1" presStyleIdx="2" presStyleCnt="3" custScaleX="117647" custLinFactNeighborX="-10143" custLinFactNeighborY="-4938">
        <dgm:presLayoutVars>
          <dgm:bulletEnabled val="1"/>
        </dgm:presLayoutVars>
      </dgm:prSet>
      <dgm:spPr/>
      <dgm:t>
        <a:bodyPr/>
        <a:lstStyle/>
        <a:p>
          <a:endParaRPr lang="en-US"/>
        </a:p>
      </dgm:t>
    </dgm:pt>
    <dgm:pt modelId="{B4332ED1-22FA-4050-A1F5-21498F94126A}" type="pres">
      <dgm:prSet presAssocID="{0E9DE493-19D7-4EC9-97C9-5F26233F1106}" presName="ThreeConn_1-2" presStyleLbl="fgAccFollowNode1" presStyleIdx="0" presStyleCnt="2" custLinFactNeighborX="-21295" custLinFactNeighborY="-88177">
        <dgm:presLayoutVars>
          <dgm:bulletEnabled val="1"/>
        </dgm:presLayoutVars>
      </dgm:prSet>
      <dgm:spPr/>
      <dgm:t>
        <a:bodyPr/>
        <a:lstStyle/>
        <a:p>
          <a:endParaRPr lang="en-US"/>
        </a:p>
      </dgm:t>
    </dgm:pt>
    <dgm:pt modelId="{59C0BB0B-6571-4F32-AD52-8EAAFA89DE8B}" type="pres">
      <dgm:prSet presAssocID="{0E9DE493-19D7-4EC9-97C9-5F26233F1106}" presName="ThreeConn_2-3" presStyleLbl="fgAccFollowNode1" presStyleIdx="1" presStyleCnt="2" custLinFactX="-12814" custLinFactNeighborX="-100000" custLinFactNeighborY="-86201">
        <dgm:presLayoutVars>
          <dgm:bulletEnabled val="1"/>
        </dgm:presLayoutVars>
      </dgm:prSet>
      <dgm:spPr/>
      <dgm:t>
        <a:bodyPr/>
        <a:lstStyle/>
        <a:p>
          <a:endParaRPr lang="en-US"/>
        </a:p>
      </dgm:t>
    </dgm:pt>
    <dgm:pt modelId="{686BE90F-1089-4110-ACE9-F2A52CC9CD02}" type="pres">
      <dgm:prSet presAssocID="{0E9DE493-19D7-4EC9-97C9-5F26233F1106}" presName="ThreeNodes_1_text" presStyleLbl="node1" presStyleIdx="2" presStyleCnt="3">
        <dgm:presLayoutVars>
          <dgm:bulletEnabled val="1"/>
        </dgm:presLayoutVars>
      </dgm:prSet>
      <dgm:spPr/>
      <dgm:t>
        <a:bodyPr/>
        <a:lstStyle/>
        <a:p>
          <a:endParaRPr lang="en-US"/>
        </a:p>
      </dgm:t>
    </dgm:pt>
    <dgm:pt modelId="{43713788-B847-4BBB-9BBA-A34450A73EB7}" type="pres">
      <dgm:prSet presAssocID="{0E9DE493-19D7-4EC9-97C9-5F26233F1106}" presName="ThreeNodes_2_text" presStyleLbl="node1" presStyleIdx="2" presStyleCnt="3">
        <dgm:presLayoutVars>
          <dgm:bulletEnabled val="1"/>
        </dgm:presLayoutVars>
      </dgm:prSet>
      <dgm:spPr/>
      <dgm:t>
        <a:bodyPr/>
        <a:lstStyle/>
        <a:p>
          <a:endParaRPr lang="en-US"/>
        </a:p>
      </dgm:t>
    </dgm:pt>
    <dgm:pt modelId="{B8B4BA6C-F055-4761-B766-836F704B7A06}" type="pres">
      <dgm:prSet presAssocID="{0E9DE493-19D7-4EC9-97C9-5F26233F1106}" presName="ThreeNodes_3_text" presStyleLbl="node1" presStyleIdx="2" presStyleCnt="3">
        <dgm:presLayoutVars>
          <dgm:bulletEnabled val="1"/>
        </dgm:presLayoutVars>
      </dgm:prSet>
      <dgm:spPr/>
      <dgm:t>
        <a:bodyPr/>
        <a:lstStyle/>
        <a:p>
          <a:endParaRPr lang="en-US"/>
        </a:p>
      </dgm:t>
    </dgm:pt>
  </dgm:ptLst>
  <dgm:cxnLst>
    <dgm:cxn modelId="{1E0648FB-9F8F-44AE-98D9-3483505DC018}" type="presOf" srcId="{68838C34-4D02-49F8-ADD7-BFA90D87B7EA}" destId="{535312E8-EFF5-4393-90D4-E5BF3E6C11E9}" srcOrd="0" destOrd="1" presId="urn:microsoft.com/office/officeart/2005/8/layout/vProcess5"/>
    <dgm:cxn modelId="{2BB31C5C-07CA-47CD-A048-138D4A910457}" type="presOf" srcId="{68838C34-4D02-49F8-ADD7-BFA90D87B7EA}" destId="{B8B4BA6C-F055-4761-B766-836F704B7A06}" srcOrd="1" destOrd="1" presId="urn:microsoft.com/office/officeart/2005/8/layout/vProcess5"/>
    <dgm:cxn modelId="{16D32977-A38C-4AA6-8E4C-67FB7B7553F9}" type="presOf" srcId="{65B6D8B9-E558-4264-B37F-7B4B2A8896DF}" destId="{520CF3FF-7CAC-43FC-A52C-5D84EFBB0E0A}" srcOrd="0" destOrd="0" presId="urn:microsoft.com/office/officeart/2005/8/layout/vProcess5"/>
    <dgm:cxn modelId="{6A7F936B-5CFA-4E5B-AAE4-E1EA992EFA0F}" type="presOf" srcId="{0E9DE493-19D7-4EC9-97C9-5F26233F1106}" destId="{FE8F1320-D8A0-41B7-BE10-21445190069B}" srcOrd="0" destOrd="0" presId="urn:microsoft.com/office/officeart/2005/8/layout/vProcess5"/>
    <dgm:cxn modelId="{3D080EE7-BDF0-495B-A4FB-103A296CD73B}" srcId="{58828492-5CEF-4AFE-95CB-5D7E6A18158B}" destId="{6E7DBE00-7E5B-46F8-BBA0-CF0079A58E82}" srcOrd="1" destOrd="0" parTransId="{6FAC7821-43C2-4A12-9638-E9B1BDE7C8D8}" sibTransId="{65147ED7-18A4-49A5-9AEE-066FB0363316}"/>
    <dgm:cxn modelId="{ECE9152A-59A8-4A3A-9D34-DB38A074F636}" srcId="{0E9DE493-19D7-4EC9-97C9-5F26233F1106}" destId="{58828492-5CEF-4AFE-95CB-5D7E6A18158B}" srcOrd="2" destOrd="0" parTransId="{F664BA43-1B81-496F-A04E-CE4B4A525697}" sibTransId="{2D386477-EC66-449A-8D41-5F8A212C3D8E}"/>
    <dgm:cxn modelId="{4D5500EB-9475-4EB6-8A49-7363421BD33D}" type="presOf" srcId="{BF381BD4-48DC-48BF-8C18-C307CDD4D490}" destId="{302CE787-BE39-43A2-8F5B-84D626BAB74A}" srcOrd="0" destOrd="2" presId="urn:microsoft.com/office/officeart/2005/8/layout/vProcess5"/>
    <dgm:cxn modelId="{3183A680-E6D9-475C-8525-E89BC15B8AB9}" type="presOf" srcId="{6E7DBE00-7E5B-46F8-BBA0-CF0079A58E82}" destId="{535312E8-EFF5-4393-90D4-E5BF3E6C11E9}" srcOrd="0" destOrd="2" presId="urn:microsoft.com/office/officeart/2005/8/layout/vProcess5"/>
    <dgm:cxn modelId="{C57FD92F-9301-45C1-A0F5-879C70881334}" type="presOf" srcId="{D0B150DF-3AA4-454C-8652-25880449C422}" destId="{B4332ED1-22FA-4050-A1F5-21498F94126A}" srcOrd="0" destOrd="0" presId="urn:microsoft.com/office/officeart/2005/8/layout/vProcess5"/>
    <dgm:cxn modelId="{4143D757-8617-4C89-8322-E3B29A1874AF}" srcId="{58828492-5CEF-4AFE-95CB-5D7E6A18158B}" destId="{68838C34-4D02-49F8-ADD7-BFA90D87B7EA}" srcOrd="0" destOrd="0" parTransId="{F2AD00AD-6A23-4C89-A107-68EF5D1F0B94}" sibTransId="{FFC4FCE7-6F2F-4F91-A74A-7C4C32A81657}"/>
    <dgm:cxn modelId="{2A18F4D2-CA31-4559-A723-7B7E012E6131}" type="presOf" srcId="{FB986F71-3126-4196-BD30-74AEDC39A1CA}" destId="{686BE90F-1089-4110-ACE9-F2A52CC9CD02}" srcOrd="1" destOrd="0" presId="urn:microsoft.com/office/officeart/2005/8/layout/vProcess5"/>
    <dgm:cxn modelId="{1C27C342-460F-4778-B676-7ED47BAD3FEF}" type="presOf" srcId="{370A79FF-9957-49E1-811F-78AB198DD9E0}" destId="{59C0BB0B-6571-4F32-AD52-8EAAFA89DE8B}" srcOrd="0" destOrd="0" presId="urn:microsoft.com/office/officeart/2005/8/layout/vProcess5"/>
    <dgm:cxn modelId="{A7BDECD0-98C1-4872-A104-D6B7A41CC894}" type="presOf" srcId="{58828492-5CEF-4AFE-95CB-5D7E6A18158B}" destId="{535312E8-EFF5-4393-90D4-E5BF3E6C11E9}" srcOrd="0" destOrd="0" presId="urn:microsoft.com/office/officeart/2005/8/layout/vProcess5"/>
    <dgm:cxn modelId="{8891AFEA-FFDD-4B91-A34B-EE46E799A799}" type="presOf" srcId="{BF381BD4-48DC-48BF-8C18-C307CDD4D490}" destId="{686BE90F-1089-4110-ACE9-F2A52CC9CD02}" srcOrd="1" destOrd="2" presId="urn:microsoft.com/office/officeart/2005/8/layout/vProcess5"/>
    <dgm:cxn modelId="{A9ADB05B-6644-49B3-84C8-81B7CF85DCCB}" type="presOf" srcId="{58828492-5CEF-4AFE-95CB-5D7E6A18158B}" destId="{B8B4BA6C-F055-4761-B766-836F704B7A06}" srcOrd="1" destOrd="0" presId="urn:microsoft.com/office/officeart/2005/8/layout/vProcess5"/>
    <dgm:cxn modelId="{2D5B3E3B-3EE5-4072-933E-27DF5400591C}" srcId="{FB986F71-3126-4196-BD30-74AEDC39A1CA}" destId="{AB2E8498-CC81-452F-A895-08F3845AA347}" srcOrd="0" destOrd="0" parTransId="{4C65E2C8-0CBB-4D8C-AD60-6B0105C62B84}" sibTransId="{9A1F3304-AA9E-4FBC-89BA-9095C80E47C9}"/>
    <dgm:cxn modelId="{D2E0A2E8-3996-46FC-A6C7-22701398CA51}" type="presOf" srcId="{FB986F71-3126-4196-BD30-74AEDC39A1CA}" destId="{302CE787-BE39-43A2-8F5B-84D626BAB74A}" srcOrd="0" destOrd="0" presId="urn:microsoft.com/office/officeart/2005/8/layout/vProcess5"/>
    <dgm:cxn modelId="{E5DA1882-1EAA-469A-9BCB-07A3FB12FA2F}" type="presOf" srcId="{6E7DBE00-7E5B-46F8-BBA0-CF0079A58E82}" destId="{B8B4BA6C-F055-4761-B766-836F704B7A06}" srcOrd="1" destOrd="2" presId="urn:microsoft.com/office/officeart/2005/8/layout/vProcess5"/>
    <dgm:cxn modelId="{1423FC72-83C7-4510-8021-28EAEA493E68}" srcId="{0E9DE493-19D7-4EC9-97C9-5F26233F1106}" destId="{FB986F71-3126-4196-BD30-74AEDC39A1CA}" srcOrd="0" destOrd="0" parTransId="{9B3CE34A-9B3E-4D5F-94E0-DFBB94FF5A03}" sibTransId="{D0B150DF-3AA4-454C-8652-25880449C422}"/>
    <dgm:cxn modelId="{F1586A45-A769-4545-9ADF-F596C69083F9}" type="presOf" srcId="{AB2E8498-CC81-452F-A895-08F3845AA347}" destId="{302CE787-BE39-43A2-8F5B-84D626BAB74A}" srcOrd="0" destOrd="1" presId="urn:microsoft.com/office/officeart/2005/8/layout/vProcess5"/>
    <dgm:cxn modelId="{CA96E113-7151-48C8-B4D5-7AA211772CC8}" srcId="{0E9DE493-19D7-4EC9-97C9-5F26233F1106}" destId="{65B6D8B9-E558-4264-B37F-7B4B2A8896DF}" srcOrd="1" destOrd="0" parTransId="{04F5A724-3AA7-4E78-B992-BCB3E916993F}" sibTransId="{370A79FF-9957-49E1-811F-78AB198DD9E0}"/>
    <dgm:cxn modelId="{7BBC372A-A296-41FC-AA87-9ED4CC1CC3C7}" type="presOf" srcId="{AB2E8498-CC81-452F-A895-08F3845AA347}" destId="{686BE90F-1089-4110-ACE9-F2A52CC9CD02}" srcOrd="1" destOrd="1" presId="urn:microsoft.com/office/officeart/2005/8/layout/vProcess5"/>
    <dgm:cxn modelId="{5F9EDECD-FB20-4615-B5EC-47255B2B532F}" srcId="{FB986F71-3126-4196-BD30-74AEDC39A1CA}" destId="{BF381BD4-48DC-48BF-8C18-C307CDD4D490}" srcOrd="1" destOrd="0" parTransId="{5D881325-883F-44A1-A5FB-E01856D07A5B}" sibTransId="{2C645F98-BC4B-4797-BC42-0872EA7B0575}"/>
    <dgm:cxn modelId="{D0CD8A6F-5AEA-4F78-A54A-F3853D57A06B}" type="presOf" srcId="{65B6D8B9-E558-4264-B37F-7B4B2A8896DF}" destId="{43713788-B847-4BBB-9BBA-A34450A73EB7}" srcOrd="1" destOrd="0" presId="urn:microsoft.com/office/officeart/2005/8/layout/vProcess5"/>
    <dgm:cxn modelId="{11326D1C-D493-44A7-A86B-95367A68C344}" type="presParOf" srcId="{FE8F1320-D8A0-41B7-BE10-21445190069B}" destId="{6128B847-49F6-4AE6-AA24-7199D1D762D3}" srcOrd="0" destOrd="0" presId="urn:microsoft.com/office/officeart/2005/8/layout/vProcess5"/>
    <dgm:cxn modelId="{43244F2D-C5C8-40AC-B5D7-EFCDA25003EA}" type="presParOf" srcId="{FE8F1320-D8A0-41B7-BE10-21445190069B}" destId="{302CE787-BE39-43A2-8F5B-84D626BAB74A}" srcOrd="1" destOrd="0" presId="urn:microsoft.com/office/officeart/2005/8/layout/vProcess5"/>
    <dgm:cxn modelId="{38DAF953-AFB0-4C3F-AAFA-0CBAB0ECA48B}" type="presParOf" srcId="{FE8F1320-D8A0-41B7-BE10-21445190069B}" destId="{520CF3FF-7CAC-43FC-A52C-5D84EFBB0E0A}" srcOrd="2" destOrd="0" presId="urn:microsoft.com/office/officeart/2005/8/layout/vProcess5"/>
    <dgm:cxn modelId="{C5C1E77B-AF54-482E-8365-DA26066DB10E}" type="presParOf" srcId="{FE8F1320-D8A0-41B7-BE10-21445190069B}" destId="{535312E8-EFF5-4393-90D4-E5BF3E6C11E9}" srcOrd="3" destOrd="0" presId="urn:microsoft.com/office/officeart/2005/8/layout/vProcess5"/>
    <dgm:cxn modelId="{E0A9A6A6-F507-4210-975B-6B5FA5158AB0}" type="presParOf" srcId="{FE8F1320-D8A0-41B7-BE10-21445190069B}" destId="{B4332ED1-22FA-4050-A1F5-21498F94126A}" srcOrd="4" destOrd="0" presId="urn:microsoft.com/office/officeart/2005/8/layout/vProcess5"/>
    <dgm:cxn modelId="{3C02957B-DDF3-42E2-AC46-D89597E0D987}" type="presParOf" srcId="{FE8F1320-D8A0-41B7-BE10-21445190069B}" destId="{59C0BB0B-6571-4F32-AD52-8EAAFA89DE8B}" srcOrd="5" destOrd="0" presId="urn:microsoft.com/office/officeart/2005/8/layout/vProcess5"/>
    <dgm:cxn modelId="{676E191E-69DA-48D0-9E1D-BB9BA7733567}" type="presParOf" srcId="{FE8F1320-D8A0-41B7-BE10-21445190069B}" destId="{686BE90F-1089-4110-ACE9-F2A52CC9CD02}" srcOrd="6" destOrd="0" presId="urn:microsoft.com/office/officeart/2005/8/layout/vProcess5"/>
    <dgm:cxn modelId="{B9D3CD43-2042-496B-88C4-51A2AA9875EA}" type="presParOf" srcId="{FE8F1320-D8A0-41B7-BE10-21445190069B}" destId="{43713788-B847-4BBB-9BBA-A34450A73EB7}" srcOrd="7" destOrd="0" presId="urn:microsoft.com/office/officeart/2005/8/layout/vProcess5"/>
    <dgm:cxn modelId="{EA58C3D6-C3B8-4B9C-A2BD-EDAE90F29967}" type="presParOf" srcId="{FE8F1320-D8A0-41B7-BE10-21445190069B}" destId="{B8B4BA6C-F055-4761-B766-836F704B7A0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DE493-19D7-4EC9-97C9-5F26233F1106}" type="doc">
      <dgm:prSet loTypeId="urn:microsoft.com/office/officeart/2005/8/layout/hierarchy2" loCatId="hierarchy" qsTypeId="urn:microsoft.com/office/officeart/2005/8/quickstyle/3d2" qsCatId="3D" csTypeId="urn:microsoft.com/office/officeart/2005/8/colors/accent1_5" csCatId="accent1" phldr="1"/>
      <dgm:spPr/>
      <dgm:t>
        <a:bodyPr/>
        <a:lstStyle/>
        <a:p>
          <a:endParaRPr lang="en-US"/>
        </a:p>
      </dgm:t>
    </dgm:pt>
    <dgm:pt modelId="{BF381BD4-48DC-48BF-8C18-C307CDD4D490}">
      <dgm:prSet phldrT="[Text]"/>
      <dgm:spPr>
        <a:solidFill>
          <a:schemeClr val="accent3"/>
        </a:solidFill>
      </dgm:spPr>
      <dgm:t>
        <a:bodyPr/>
        <a:lstStyle/>
        <a:p>
          <a:r>
            <a:rPr lang="el-GR" b="1" dirty="0" smtClean="0">
              <a:solidFill>
                <a:schemeClr val="tx1"/>
              </a:solidFill>
              <a:latin typeface="+mj-lt"/>
              <a:cs typeface="Times New Roman" panose="02020603050405020304" pitchFamily="18" charset="0"/>
            </a:rPr>
            <a:t>Αρχές</a:t>
          </a:r>
          <a:endParaRPr lang="en-US" b="1" dirty="0">
            <a:solidFill>
              <a:schemeClr val="tx1"/>
            </a:solidFill>
            <a:latin typeface="+mj-lt"/>
            <a:cs typeface="Times New Roman" panose="02020603050405020304" pitchFamily="18" charset="0"/>
          </a:endParaRPr>
        </a:p>
      </dgm:t>
    </dgm:pt>
    <dgm:pt modelId="{AB2E8498-CC81-452F-A895-08F3845AA347}">
      <dgm:prSet phldrT="[Text]"/>
      <dgm:spPr>
        <a:solidFill>
          <a:schemeClr val="accent3"/>
        </a:solidFill>
      </dgm:spPr>
      <dgm:t>
        <a:bodyPr/>
        <a:lstStyle/>
        <a:p>
          <a:r>
            <a:rPr lang="el-GR" b="1" dirty="0" smtClean="0">
              <a:solidFill>
                <a:schemeClr val="tx1"/>
              </a:solidFill>
              <a:latin typeface="+mj-lt"/>
              <a:cs typeface="Times New Roman" panose="02020603050405020304" pitchFamily="18" charset="0"/>
            </a:rPr>
            <a:t>Πλοιοκτήτης</a:t>
          </a:r>
          <a:endParaRPr lang="en-US" b="1" dirty="0">
            <a:solidFill>
              <a:schemeClr val="tx1"/>
            </a:solidFill>
            <a:latin typeface="+mj-lt"/>
            <a:cs typeface="Times New Roman" panose="02020603050405020304" pitchFamily="18" charset="0"/>
          </a:endParaRPr>
        </a:p>
      </dgm:t>
    </dgm:pt>
    <dgm:pt modelId="{FB986F71-3126-4196-BD30-74AEDC39A1CA}">
      <dgm:prSet phldrT="[Text]"/>
      <dgm:spPr>
        <a:solidFill>
          <a:schemeClr val="accent3"/>
        </a:solidFill>
      </dgm:spPr>
      <dgm:t>
        <a:bodyPr/>
        <a:lstStyle/>
        <a:p>
          <a:r>
            <a:rPr lang="el-GR" b="1" dirty="0" smtClean="0">
              <a:solidFill>
                <a:schemeClr val="tx1"/>
              </a:solidFill>
              <a:latin typeface="+mj-lt"/>
              <a:cs typeface="Times New Roman" panose="02020603050405020304" pitchFamily="18" charset="0"/>
            </a:rPr>
            <a:t>Στρατηγική Συντήρησης</a:t>
          </a:r>
          <a:endParaRPr lang="en-US" b="1" dirty="0">
            <a:solidFill>
              <a:schemeClr val="tx1"/>
            </a:solidFill>
            <a:latin typeface="+mj-lt"/>
            <a:cs typeface="Times New Roman" panose="02020603050405020304" pitchFamily="18" charset="0"/>
          </a:endParaRPr>
        </a:p>
      </dgm:t>
    </dgm:pt>
    <dgm:pt modelId="{D0B150DF-3AA4-454C-8652-25880449C422}" type="sibTrans" cxnId="{1423FC72-83C7-4510-8021-28EAEA493E68}">
      <dgm:prSet/>
      <dgm:spPr>
        <a:noFill/>
        <a:ln>
          <a:noFill/>
        </a:ln>
      </dgm:spPr>
      <dgm:t>
        <a:bodyPr/>
        <a:lstStyle/>
        <a:p>
          <a:endParaRPr lang="en-US" b="1">
            <a:solidFill>
              <a:schemeClr val="tx1"/>
            </a:solidFill>
            <a:latin typeface="+mj-lt"/>
          </a:endParaRPr>
        </a:p>
      </dgm:t>
    </dgm:pt>
    <dgm:pt modelId="{9B3CE34A-9B3E-4D5F-94E0-DFBB94FF5A03}" type="parTrans" cxnId="{1423FC72-83C7-4510-8021-28EAEA493E68}">
      <dgm:prSet/>
      <dgm:spPr/>
      <dgm:t>
        <a:bodyPr/>
        <a:lstStyle/>
        <a:p>
          <a:endParaRPr lang="en-US" b="1">
            <a:solidFill>
              <a:schemeClr val="tx1"/>
            </a:solidFill>
            <a:latin typeface="+mj-lt"/>
          </a:endParaRPr>
        </a:p>
      </dgm:t>
    </dgm:pt>
    <dgm:pt modelId="{2C645F98-BC4B-4797-BC42-0872EA7B0575}" type="sibTrans" cxnId="{5F9EDECD-FB20-4615-B5EC-47255B2B532F}">
      <dgm:prSet/>
      <dgm:spPr/>
      <dgm:t>
        <a:bodyPr/>
        <a:lstStyle/>
        <a:p>
          <a:endParaRPr lang="en-US" b="1">
            <a:solidFill>
              <a:schemeClr val="tx1"/>
            </a:solidFill>
            <a:latin typeface="+mj-lt"/>
          </a:endParaRPr>
        </a:p>
      </dgm:t>
    </dgm:pt>
    <dgm:pt modelId="{5D881325-883F-44A1-A5FB-E01856D07A5B}" type="parTrans" cxnId="{5F9EDECD-FB20-4615-B5EC-47255B2B532F}">
      <dgm:prSet/>
      <dgm:spPr/>
      <dgm:t>
        <a:bodyPr/>
        <a:lstStyle/>
        <a:p>
          <a:endParaRPr lang="en-US" b="1" dirty="0">
            <a:solidFill>
              <a:schemeClr val="tx1"/>
            </a:solidFill>
            <a:latin typeface="+mj-lt"/>
          </a:endParaRPr>
        </a:p>
      </dgm:t>
    </dgm:pt>
    <dgm:pt modelId="{9A1F3304-AA9E-4FBC-89BA-9095C80E47C9}" type="sibTrans" cxnId="{2D5B3E3B-3EE5-4072-933E-27DF5400591C}">
      <dgm:prSet/>
      <dgm:spPr/>
      <dgm:t>
        <a:bodyPr/>
        <a:lstStyle/>
        <a:p>
          <a:endParaRPr lang="en-US" b="1">
            <a:solidFill>
              <a:schemeClr val="tx1"/>
            </a:solidFill>
            <a:latin typeface="+mj-lt"/>
          </a:endParaRPr>
        </a:p>
      </dgm:t>
    </dgm:pt>
    <dgm:pt modelId="{4C65E2C8-0CBB-4D8C-AD60-6B0105C62B84}" type="parTrans" cxnId="{2D5B3E3B-3EE5-4072-933E-27DF5400591C}">
      <dgm:prSet/>
      <dgm:spPr/>
      <dgm:t>
        <a:bodyPr/>
        <a:lstStyle/>
        <a:p>
          <a:endParaRPr lang="en-US" b="1" dirty="0">
            <a:solidFill>
              <a:schemeClr val="tx1"/>
            </a:solidFill>
            <a:latin typeface="+mj-lt"/>
          </a:endParaRPr>
        </a:p>
      </dgm:t>
    </dgm:pt>
    <dgm:pt modelId="{1802B71D-E192-4E50-A1CE-0324495B65A6}">
      <dgm:prSet/>
      <dgm:spPr>
        <a:solidFill>
          <a:schemeClr val="accent3"/>
        </a:solidFill>
      </dgm:spPr>
      <dgm:t>
        <a:bodyPr/>
        <a:lstStyle/>
        <a:p>
          <a:r>
            <a:rPr lang="el-GR" b="1" dirty="0" smtClean="0">
              <a:solidFill>
                <a:schemeClr val="tx1"/>
              </a:solidFill>
              <a:latin typeface="+mj-lt"/>
              <a:cs typeface="Times New Roman" panose="02020603050405020304" pitchFamily="18" charset="0"/>
            </a:rPr>
            <a:t>Ανελλιπής διαθεσιμότητα</a:t>
          </a:r>
          <a:endParaRPr lang="en-US" b="1" dirty="0">
            <a:solidFill>
              <a:schemeClr val="tx1"/>
            </a:solidFill>
            <a:latin typeface="+mj-lt"/>
            <a:cs typeface="Times New Roman" panose="02020603050405020304" pitchFamily="18" charset="0"/>
          </a:endParaRPr>
        </a:p>
      </dgm:t>
    </dgm:pt>
    <dgm:pt modelId="{82DEA49F-3DC1-425E-BF02-1CEC47E7149E}" type="parTrans" cxnId="{4000DFE4-5F52-4D21-8D88-DBE7A6D7C887}">
      <dgm:prSet/>
      <dgm:spPr/>
      <dgm:t>
        <a:bodyPr/>
        <a:lstStyle/>
        <a:p>
          <a:endParaRPr lang="en-US" b="1" dirty="0">
            <a:solidFill>
              <a:schemeClr val="tx1"/>
            </a:solidFill>
            <a:latin typeface="+mj-lt"/>
          </a:endParaRPr>
        </a:p>
      </dgm:t>
    </dgm:pt>
    <dgm:pt modelId="{A5C97D58-0B3A-42CF-A499-B4034C24A019}" type="sibTrans" cxnId="{4000DFE4-5F52-4D21-8D88-DBE7A6D7C887}">
      <dgm:prSet/>
      <dgm:spPr/>
      <dgm:t>
        <a:bodyPr/>
        <a:lstStyle/>
        <a:p>
          <a:endParaRPr lang="en-US" b="1">
            <a:solidFill>
              <a:schemeClr val="tx1"/>
            </a:solidFill>
            <a:latin typeface="+mj-lt"/>
          </a:endParaRPr>
        </a:p>
      </dgm:t>
    </dgm:pt>
    <dgm:pt modelId="{41CA0842-CAE1-4272-A529-71C965B88049}">
      <dgm:prSet/>
      <dgm:spPr>
        <a:solidFill>
          <a:schemeClr val="accent3"/>
        </a:solidFill>
      </dgm:spPr>
      <dgm:t>
        <a:bodyPr/>
        <a:lstStyle/>
        <a:p>
          <a:r>
            <a:rPr lang="el-GR" b="1" dirty="0" smtClean="0">
              <a:solidFill>
                <a:schemeClr val="tx1"/>
              </a:solidFill>
              <a:latin typeface="+mj-lt"/>
              <a:cs typeface="Times New Roman" panose="02020603050405020304" pitchFamily="18" charset="0"/>
            </a:rPr>
            <a:t>Επέκταση ζωής</a:t>
          </a:r>
          <a:endParaRPr lang="en-US" b="1" dirty="0">
            <a:solidFill>
              <a:schemeClr val="tx1"/>
            </a:solidFill>
            <a:latin typeface="+mj-lt"/>
            <a:cs typeface="Times New Roman" panose="02020603050405020304" pitchFamily="18" charset="0"/>
          </a:endParaRPr>
        </a:p>
      </dgm:t>
    </dgm:pt>
    <dgm:pt modelId="{ACD8BBBC-4FD7-46BD-B194-4893E674D80A}" type="parTrans" cxnId="{E8F61830-8955-4B64-A558-52C3F267F393}">
      <dgm:prSet/>
      <dgm:spPr/>
      <dgm:t>
        <a:bodyPr/>
        <a:lstStyle/>
        <a:p>
          <a:endParaRPr lang="en-US" b="1" dirty="0">
            <a:solidFill>
              <a:schemeClr val="tx1"/>
            </a:solidFill>
            <a:latin typeface="+mj-lt"/>
          </a:endParaRPr>
        </a:p>
      </dgm:t>
    </dgm:pt>
    <dgm:pt modelId="{9D3A45DE-8522-4050-BD5E-73283991A321}" type="sibTrans" cxnId="{E8F61830-8955-4B64-A558-52C3F267F393}">
      <dgm:prSet/>
      <dgm:spPr/>
      <dgm:t>
        <a:bodyPr/>
        <a:lstStyle/>
        <a:p>
          <a:endParaRPr lang="en-US" b="1">
            <a:solidFill>
              <a:schemeClr val="tx1"/>
            </a:solidFill>
            <a:latin typeface="+mj-lt"/>
          </a:endParaRPr>
        </a:p>
      </dgm:t>
    </dgm:pt>
    <dgm:pt modelId="{ACF2870B-945A-42F8-A91F-92CC38AA3BA9}">
      <dgm:prSet/>
      <dgm:spPr>
        <a:solidFill>
          <a:schemeClr val="accent3"/>
        </a:solidFill>
      </dgm:spPr>
      <dgm:t>
        <a:bodyPr/>
        <a:lstStyle/>
        <a:p>
          <a:r>
            <a:rPr lang="el-GR" b="1" dirty="0" smtClean="0">
              <a:solidFill>
                <a:schemeClr val="tx1"/>
              </a:solidFill>
              <a:latin typeface="+mj-lt"/>
              <a:cs typeface="Times New Roman" panose="02020603050405020304" pitchFamily="18" charset="0"/>
            </a:rPr>
            <a:t>Διατήρηση αποδοτικότητας</a:t>
          </a:r>
          <a:endParaRPr lang="en-US" b="1" dirty="0">
            <a:solidFill>
              <a:schemeClr val="tx1"/>
            </a:solidFill>
            <a:latin typeface="+mj-lt"/>
            <a:cs typeface="Times New Roman" panose="02020603050405020304" pitchFamily="18" charset="0"/>
          </a:endParaRPr>
        </a:p>
      </dgm:t>
    </dgm:pt>
    <dgm:pt modelId="{76C063AE-86E1-40E1-A661-E8D2B5FF67E3}" type="parTrans" cxnId="{FB9BBF3B-C831-43DC-A637-14D5DCFC8C85}">
      <dgm:prSet/>
      <dgm:spPr/>
      <dgm:t>
        <a:bodyPr/>
        <a:lstStyle/>
        <a:p>
          <a:endParaRPr lang="en-US" b="1" dirty="0">
            <a:solidFill>
              <a:schemeClr val="tx1"/>
            </a:solidFill>
            <a:latin typeface="+mj-lt"/>
          </a:endParaRPr>
        </a:p>
      </dgm:t>
    </dgm:pt>
    <dgm:pt modelId="{F762E652-0080-48F2-91B2-68D60C6EBFDF}" type="sibTrans" cxnId="{FB9BBF3B-C831-43DC-A637-14D5DCFC8C85}">
      <dgm:prSet/>
      <dgm:spPr/>
      <dgm:t>
        <a:bodyPr/>
        <a:lstStyle/>
        <a:p>
          <a:endParaRPr lang="en-US" b="1">
            <a:solidFill>
              <a:schemeClr val="tx1"/>
            </a:solidFill>
            <a:latin typeface="+mj-lt"/>
          </a:endParaRPr>
        </a:p>
      </dgm:t>
    </dgm:pt>
    <dgm:pt modelId="{4E453E8D-9D43-4F1E-84A0-C24BC2DD1104}">
      <dgm:prSet/>
      <dgm:spPr>
        <a:solidFill>
          <a:schemeClr val="accent3"/>
        </a:solidFill>
      </dgm:spPr>
      <dgm:t>
        <a:bodyPr/>
        <a:lstStyle/>
        <a:p>
          <a:r>
            <a:rPr lang="el-GR" b="1" dirty="0" smtClean="0">
              <a:solidFill>
                <a:schemeClr val="tx1"/>
              </a:solidFill>
              <a:latin typeface="+mj-lt"/>
              <a:cs typeface="Times New Roman" panose="02020603050405020304" pitchFamily="18" charset="0"/>
            </a:rPr>
            <a:t>Αποφυγή ρύπανσης</a:t>
          </a:r>
          <a:endParaRPr lang="en-US" b="1" dirty="0">
            <a:solidFill>
              <a:schemeClr val="tx1"/>
            </a:solidFill>
            <a:latin typeface="+mj-lt"/>
            <a:cs typeface="Times New Roman" panose="02020603050405020304" pitchFamily="18" charset="0"/>
          </a:endParaRPr>
        </a:p>
      </dgm:t>
    </dgm:pt>
    <dgm:pt modelId="{5DC00024-0BA4-4D47-A296-13D52F0842B3}" type="parTrans" cxnId="{039453F9-DDF6-4F09-BE8E-D3331E264E48}">
      <dgm:prSet/>
      <dgm:spPr/>
      <dgm:t>
        <a:bodyPr/>
        <a:lstStyle/>
        <a:p>
          <a:endParaRPr lang="en-US" b="1" dirty="0">
            <a:solidFill>
              <a:schemeClr val="tx1"/>
            </a:solidFill>
            <a:latin typeface="+mj-lt"/>
          </a:endParaRPr>
        </a:p>
      </dgm:t>
    </dgm:pt>
    <dgm:pt modelId="{2D3317EA-956B-431F-8727-435BD2755770}" type="sibTrans" cxnId="{039453F9-DDF6-4F09-BE8E-D3331E264E48}">
      <dgm:prSet/>
      <dgm:spPr/>
      <dgm:t>
        <a:bodyPr/>
        <a:lstStyle/>
        <a:p>
          <a:endParaRPr lang="en-US" b="1">
            <a:solidFill>
              <a:schemeClr val="tx1"/>
            </a:solidFill>
            <a:latin typeface="+mj-lt"/>
          </a:endParaRPr>
        </a:p>
      </dgm:t>
    </dgm:pt>
    <dgm:pt modelId="{7B7C39F3-65D1-4F42-97FF-A01455BF3CF1}" type="pres">
      <dgm:prSet presAssocID="{0E9DE493-19D7-4EC9-97C9-5F26233F1106}" presName="diagram" presStyleCnt="0">
        <dgm:presLayoutVars>
          <dgm:chPref val="1"/>
          <dgm:dir/>
          <dgm:animOne val="branch"/>
          <dgm:animLvl val="lvl"/>
          <dgm:resizeHandles val="exact"/>
        </dgm:presLayoutVars>
      </dgm:prSet>
      <dgm:spPr/>
      <dgm:t>
        <a:bodyPr/>
        <a:lstStyle/>
        <a:p>
          <a:endParaRPr lang="en-US"/>
        </a:p>
      </dgm:t>
    </dgm:pt>
    <dgm:pt modelId="{50A18775-AB98-4788-AEF2-AC34AE8FCD0B}" type="pres">
      <dgm:prSet presAssocID="{FB986F71-3126-4196-BD30-74AEDC39A1CA}" presName="root1" presStyleCnt="0"/>
      <dgm:spPr/>
    </dgm:pt>
    <dgm:pt modelId="{09D40939-CC82-4F4B-9082-A910B441EF45}" type="pres">
      <dgm:prSet presAssocID="{FB986F71-3126-4196-BD30-74AEDC39A1CA}" presName="LevelOneTextNode" presStyleLbl="node0" presStyleIdx="0" presStyleCnt="1">
        <dgm:presLayoutVars>
          <dgm:chPref val="3"/>
        </dgm:presLayoutVars>
      </dgm:prSet>
      <dgm:spPr/>
      <dgm:t>
        <a:bodyPr/>
        <a:lstStyle/>
        <a:p>
          <a:endParaRPr lang="en-US"/>
        </a:p>
      </dgm:t>
    </dgm:pt>
    <dgm:pt modelId="{36B248B3-CB23-46E7-ACA5-82FF991B825C}" type="pres">
      <dgm:prSet presAssocID="{FB986F71-3126-4196-BD30-74AEDC39A1CA}" presName="level2hierChild" presStyleCnt="0"/>
      <dgm:spPr/>
    </dgm:pt>
    <dgm:pt modelId="{384B9A7E-6E6E-4989-BA1A-6F82043880EB}" type="pres">
      <dgm:prSet presAssocID="{4C65E2C8-0CBB-4D8C-AD60-6B0105C62B84}" presName="conn2-1" presStyleLbl="parChTrans1D2" presStyleIdx="0" presStyleCnt="2"/>
      <dgm:spPr/>
      <dgm:t>
        <a:bodyPr/>
        <a:lstStyle/>
        <a:p>
          <a:endParaRPr lang="en-US"/>
        </a:p>
      </dgm:t>
    </dgm:pt>
    <dgm:pt modelId="{ADE4020A-946A-4909-8005-EB8156E5DD44}" type="pres">
      <dgm:prSet presAssocID="{4C65E2C8-0CBB-4D8C-AD60-6B0105C62B84}" presName="connTx" presStyleLbl="parChTrans1D2" presStyleIdx="0" presStyleCnt="2"/>
      <dgm:spPr/>
      <dgm:t>
        <a:bodyPr/>
        <a:lstStyle/>
        <a:p>
          <a:endParaRPr lang="en-US"/>
        </a:p>
      </dgm:t>
    </dgm:pt>
    <dgm:pt modelId="{50D8877D-A888-44EA-A8AB-4695C5B2DBFD}" type="pres">
      <dgm:prSet presAssocID="{AB2E8498-CC81-452F-A895-08F3845AA347}" presName="root2" presStyleCnt="0"/>
      <dgm:spPr/>
    </dgm:pt>
    <dgm:pt modelId="{B7CDE77E-A5C6-42FA-9C19-B1E4770E69EF}" type="pres">
      <dgm:prSet presAssocID="{AB2E8498-CC81-452F-A895-08F3845AA347}" presName="LevelTwoTextNode" presStyleLbl="node2" presStyleIdx="0" presStyleCnt="2">
        <dgm:presLayoutVars>
          <dgm:chPref val="3"/>
        </dgm:presLayoutVars>
      </dgm:prSet>
      <dgm:spPr/>
      <dgm:t>
        <a:bodyPr/>
        <a:lstStyle/>
        <a:p>
          <a:endParaRPr lang="en-US"/>
        </a:p>
      </dgm:t>
    </dgm:pt>
    <dgm:pt modelId="{639E95C1-045B-4163-8824-DF1C3A8E0045}" type="pres">
      <dgm:prSet presAssocID="{AB2E8498-CC81-452F-A895-08F3845AA347}" presName="level3hierChild" presStyleCnt="0"/>
      <dgm:spPr/>
    </dgm:pt>
    <dgm:pt modelId="{BD9BC67A-209B-44C5-9151-E68C3F9E251A}" type="pres">
      <dgm:prSet presAssocID="{82DEA49F-3DC1-425E-BF02-1CEC47E7149E}" presName="conn2-1" presStyleLbl="parChTrans1D3" presStyleIdx="0" presStyleCnt="4"/>
      <dgm:spPr/>
      <dgm:t>
        <a:bodyPr/>
        <a:lstStyle/>
        <a:p>
          <a:endParaRPr lang="en-US"/>
        </a:p>
      </dgm:t>
    </dgm:pt>
    <dgm:pt modelId="{FA6C0F13-4C7C-422E-9AA4-57AE0FE01E84}" type="pres">
      <dgm:prSet presAssocID="{82DEA49F-3DC1-425E-BF02-1CEC47E7149E}" presName="connTx" presStyleLbl="parChTrans1D3" presStyleIdx="0" presStyleCnt="4"/>
      <dgm:spPr/>
      <dgm:t>
        <a:bodyPr/>
        <a:lstStyle/>
        <a:p>
          <a:endParaRPr lang="en-US"/>
        </a:p>
      </dgm:t>
    </dgm:pt>
    <dgm:pt modelId="{ECAE28AA-37BB-43D3-92B0-75202BE085A6}" type="pres">
      <dgm:prSet presAssocID="{1802B71D-E192-4E50-A1CE-0324495B65A6}" presName="root2" presStyleCnt="0"/>
      <dgm:spPr/>
    </dgm:pt>
    <dgm:pt modelId="{ECD9A031-C788-4CC7-A665-E686BD18D9A1}" type="pres">
      <dgm:prSet presAssocID="{1802B71D-E192-4E50-A1CE-0324495B65A6}" presName="LevelTwoTextNode" presStyleLbl="node3" presStyleIdx="0" presStyleCnt="4">
        <dgm:presLayoutVars>
          <dgm:chPref val="3"/>
        </dgm:presLayoutVars>
      </dgm:prSet>
      <dgm:spPr/>
      <dgm:t>
        <a:bodyPr/>
        <a:lstStyle/>
        <a:p>
          <a:endParaRPr lang="en-US"/>
        </a:p>
      </dgm:t>
    </dgm:pt>
    <dgm:pt modelId="{8FA1EBD7-7977-4DBE-813D-045A16CA0F6B}" type="pres">
      <dgm:prSet presAssocID="{1802B71D-E192-4E50-A1CE-0324495B65A6}" presName="level3hierChild" presStyleCnt="0"/>
      <dgm:spPr/>
    </dgm:pt>
    <dgm:pt modelId="{E4FA697A-B164-4BAF-8D38-6C7EE1CCE3AD}" type="pres">
      <dgm:prSet presAssocID="{ACD8BBBC-4FD7-46BD-B194-4893E674D80A}" presName="conn2-1" presStyleLbl="parChTrans1D3" presStyleIdx="1" presStyleCnt="4"/>
      <dgm:spPr/>
      <dgm:t>
        <a:bodyPr/>
        <a:lstStyle/>
        <a:p>
          <a:endParaRPr lang="en-US"/>
        </a:p>
      </dgm:t>
    </dgm:pt>
    <dgm:pt modelId="{42465251-DAE9-4F17-8146-B49635322952}" type="pres">
      <dgm:prSet presAssocID="{ACD8BBBC-4FD7-46BD-B194-4893E674D80A}" presName="connTx" presStyleLbl="parChTrans1D3" presStyleIdx="1" presStyleCnt="4"/>
      <dgm:spPr/>
      <dgm:t>
        <a:bodyPr/>
        <a:lstStyle/>
        <a:p>
          <a:endParaRPr lang="en-US"/>
        </a:p>
      </dgm:t>
    </dgm:pt>
    <dgm:pt modelId="{50CC01BD-E3E0-420D-A841-5C0DF02D2AFA}" type="pres">
      <dgm:prSet presAssocID="{41CA0842-CAE1-4272-A529-71C965B88049}" presName="root2" presStyleCnt="0"/>
      <dgm:spPr/>
    </dgm:pt>
    <dgm:pt modelId="{123FEA19-0867-4D96-AC49-27EE6850F39D}" type="pres">
      <dgm:prSet presAssocID="{41CA0842-CAE1-4272-A529-71C965B88049}" presName="LevelTwoTextNode" presStyleLbl="node3" presStyleIdx="1" presStyleCnt="4">
        <dgm:presLayoutVars>
          <dgm:chPref val="3"/>
        </dgm:presLayoutVars>
      </dgm:prSet>
      <dgm:spPr/>
      <dgm:t>
        <a:bodyPr/>
        <a:lstStyle/>
        <a:p>
          <a:endParaRPr lang="en-US"/>
        </a:p>
      </dgm:t>
    </dgm:pt>
    <dgm:pt modelId="{100ADEC7-AF76-4EBA-9EE0-5A270A83DE3F}" type="pres">
      <dgm:prSet presAssocID="{41CA0842-CAE1-4272-A529-71C965B88049}" presName="level3hierChild" presStyleCnt="0"/>
      <dgm:spPr/>
    </dgm:pt>
    <dgm:pt modelId="{B84F9897-2DEB-46E1-B2E1-BFCD40F1A3D2}" type="pres">
      <dgm:prSet presAssocID="{76C063AE-86E1-40E1-A661-E8D2B5FF67E3}" presName="conn2-1" presStyleLbl="parChTrans1D3" presStyleIdx="2" presStyleCnt="4"/>
      <dgm:spPr/>
      <dgm:t>
        <a:bodyPr/>
        <a:lstStyle/>
        <a:p>
          <a:endParaRPr lang="en-US"/>
        </a:p>
      </dgm:t>
    </dgm:pt>
    <dgm:pt modelId="{D18AA179-9E9F-4E47-9E9D-BD87830782B4}" type="pres">
      <dgm:prSet presAssocID="{76C063AE-86E1-40E1-A661-E8D2B5FF67E3}" presName="connTx" presStyleLbl="parChTrans1D3" presStyleIdx="2" presStyleCnt="4"/>
      <dgm:spPr/>
      <dgm:t>
        <a:bodyPr/>
        <a:lstStyle/>
        <a:p>
          <a:endParaRPr lang="en-US"/>
        </a:p>
      </dgm:t>
    </dgm:pt>
    <dgm:pt modelId="{254966E1-15E4-43F1-B2CA-1036A7CDF160}" type="pres">
      <dgm:prSet presAssocID="{ACF2870B-945A-42F8-A91F-92CC38AA3BA9}" presName="root2" presStyleCnt="0"/>
      <dgm:spPr/>
    </dgm:pt>
    <dgm:pt modelId="{EDDEB61C-D49E-434B-BC04-785A5936BF06}" type="pres">
      <dgm:prSet presAssocID="{ACF2870B-945A-42F8-A91F-92CC38AA3BA9}" presName="LevelTwoTextNode" presStyleLbl="node3" presStyleIdx="2" presStyleCnt="4">
        <dgm:presLayoutVars>
          <dgm:chPref val="3"/>
        </dgm:presLayoutVars>
      </dgm:prSet>
      <dgm:spPr/>
      <dgm:t>
        <a:bodyPr/>
        <a:lstStyle/>
        <a:p>
          <a:endParaRPr lang="en-US"/>
        </a:p>
      </dgm:t>
    </dgm:pt>
    <dgm:pt modelId="{4FE06097-4742-42AD-B4FA-52704E448092}" type="pres">
      <dgm:prSet presAssocID="{ACF2870B-945A-42F8-A91F-92CC38AA3BA9}" presName="level3hierChild" presStyleCnt="0"/>
      <dgm:spPr/>
    </dgm:pt>
    <dgm:pt modelId="{BEEDB5C3-2136-4AFD-8AA6-A32206D14061}" type="pres">
      <dgm:prSet presAssocID="{5DC00024-0BA4-4D47-A296-13D52F0842B3}" presName="conn2-1" presStyleLbl="parChTrans1D3" presStyleIdx="3" presStyleCnt="4"/>
      <dgm:spPr/>
      <dgm:t>
        <a:bodyPr/>
        <a:lstStyle/>
        <a:p>
          <a:endParaRPr lang="en-US"/>
        </a:p>
      </dgm:t>
    </dgm:pt>
    <dgm:pt modelId="{C3891A6D-9B78-4035-A511-FAB35FEF7DD4}" type="pres">
      <dgm:prSet presAssocID="{5DC00024-0BA4-4D47-A296-13D52F0842B3}" presName="connTx" presStyleLbl="parChTrans1D3" presStyleIdx="3" presStyleCnt="4"/>
      <dgm:spPr/>
      <dgm:t>
        <a:bodyPr/>
        <a:lstStyle/>
        <a:p>
          <a:endParaRPr lang="en-US"/>
        </a:p>
      </dgm:t>
    </dgm:pt>
    <dgm:pt modelId="{D8D95555-B843-4065-BD4D-244188EA2134}" type="pres">
      <dgm:prSet presAssocID="{4E453E8D-9D43-4F1E-84A0-C24BC2DD1104}" presName="root2" presStyleCnt="0"/>
      <dgm:spPr/>
    </dgm:pt>
    <dgm:pt modelId="{485AEF63-718E-4399-ADBB-B58678239F6F}" type="pres">
      <dgm:prSet presAssocID="{4E453E8D-9D43-4F1E-84A0-C24BC2DD1104}" presName="LevelTwoTextNode" presStyleLbl="node3" presStyleIdx="3" presStyleCnt="4">
        <dgm:presLayoutVars>
          <dgm:chPref val="3"/>
        </dgm:presLayoutVars>
      </dgm:prSet>
      <dgm:spPr/>
      <dgm:t>
        <a:bodyPr/>
        <a:lstStyle/>
        <a:p>
          <a:endParaRPr lang="en-US"/>
        </a:p>
      </dgm:t>
    </dgm:pt>
    <dgm:pt modelId="{A0366BA2-2E03-4481-B91C-AEF0D44035A7}" type="pres">
      <dgm:prSet presAssocID="{4E453E8D-9D43-4F1E-84A0-C24BC2DD1104}" presName="level3hierChild" presStyleCnt="0"/>
      <dgm:spPr/>
    </dgm:pt>
    <dgm:pt modelId="{D8720CF7-CD61-4326-911B-17AC87375AC3}" type="pres">
      <dgm:prSet presAssocID="{5D881325-883F-44A1-A5FB-E01856D07A5B}" presName="conn2-1" presStyleLbl="parChTrans1D2" presStyleIdx="1" presStyleCnt="2"/>
      <dgm:spPr/>
      <dgm:t>
        <a:bodyPr/>
        <a:lstStyle/>
        <a:p>
          <a:endParaRPr lang="en-US"/>
        </a:p>
      </dgm:t>
    </dgm:pt>
    <dgm:pt modelId="{A38F8F3F-DD1A-4DFD-ABA7-9F6A3D2965FB}" type="pres">
      <dgm:prSet presAssocID="{5D881325-883F-44A1-A5FB-E01856D07A5B}" presName="connTx" presStyleLbl="parChTrans1D2" presStyleIdx="1" presStyleCnt="2"/>
      <dgm:spPr/>
      <dgm:t>
        <a:bodyPr/>
        <a:lstStyle/>
        <a:p>
          <a:endParaRPr lang="en-US"/>
        </a:p>
      </dgm:t>
    </dgm:pt>
    <dgm:pt modelId="{4B3E542B-B95D-4D12-9A18-248255F37E9D}" type="pres">
      <dgm:prSet presAssocID="{BF381BD4-48DC-48BF-8C18-C307CDD4D490}" presName="root2" presStyleCnt="0"/>
      <dgm:spPr/>
    </dgm:pt>
    <dgm:pt modelId="{474529D5-28DC-4672-97DA-54AD9C8E20E6}" type="pres">
      <dgm:prSet presAssocID="{BF381BD4-48DC-48BF-8C18-C307CDD4D490}" presName="LevelTwoTextNode" presStyleLbl="node2" presStyleIdx="1" presStyleCnt="2">
        <dgm:presLayoutVars>
          <dgm:chPref val="3"/>
        </dgm:presLayoutVars>
      </dgm:prSet>
      <dgm:spPr/>
      <dgm:t>
        <a:bodyPr/>
        <a:lstStyle/>
        <a:p>
          <a:endParaRPr lang="en-US"/>
        </a:p>
      </dgm:t>
    </dgm:pt>
    <dgm:pt modelId="{18C851BD-C217-48B9-812E-8131222B8C03}" type="pres">
      <dgm:prSet presAssocID="{BF381BD4-48DC-48BF-8C18-C307CDD4D490}" presName="level3hierChild" presStyleCnt="0"/>
      <dgm:spPr/>
    </dgm:pt>
  </dgm:ptLst>
  <dgm:cxnLst>
    <dgm:cxn modelId="{CECFF600-E430-4BEB-A648-4CA5ADB887CE}" type="presOf" srcId="{BF381BD4-48DC-48BF-8C18-C307CDD4D490}" destId="{474529D5-28DC-4672-97DA-54AD9C8E20E6}" srcOrd="0" destOrd="0" presId="urn:microsoft.com/office/officeart/2005/8/layout/hierarchy2"/>
    <dgm:cxn modelId="{1423FC72-83C7-4510-8021-28EAEA493E68}" srcId="{0E9DE493-19D7-4EC9-97C9-5F26233F1106}" destId="{FB986F71-3126-4196-BD30-74AEDC39A1CA}" srcOrd="0" destOrd="0" parTransId="{9B3CE34A-9B3E-4D5F-94E0-DFBB94FF5A03}" sibTransId="{D0B150DF-3AA4-454C-8652-25880449C422}"/>
    <dgm:cxn modelId="{4578B856-C29A-4247-8827-96AA4D7E4781}" type="presOf" srcId="{5DC00024-0BA4-4D47-A296-13D52F0842B3}" destId="{C3891A6D-9B78-4035-A511-FAB35FEF7DD4}" srcOrd="1" destOrd="0" presId="urn:microsoft.com/office/officeart/2005/8/layout/hierarchy2"/>
    <dgm:cxn modelId="{FB9BBF3B-C831-43DC-A637-14D5DCFC8C85}" srcId="{AB2E8498-CC81-452F-A895-08F3845AA347}" destId="{ACF2870B-945A-42F8-A91F-92CC38AA3BA9}" srcOrd="2" destOrd="0" parTransId="{76C063AE-86E1-40E1-A661-E8D2B5FF67E3}" sibTransId="{F762E652-0080-48F2-91B2-68D60C6EBFDF}"/>
    <dgm:cxn modelId="{1E4F1261-C572-46DD-852E-6A4D72443D29}" type="presOf" srcId="{82DEA49F-3DC1-425E-BF02-1CEC47E7149E}" destId="{FA6C0F13-4C7C-422E-9AA4-57AE0FE01E84}" srcOrd="1" destOrd="0" presId="urn:microsoft.com/office/officeart/2005/8/layout/hierarchy2"/>
    <dgm:cxn modelId="{2C3CE809-ED98-474D-931C-AAC8109E9E70}" type="presOf" srcId="{76C063AE-86E1-40E1-A661-E8D2B5FF67E3}" destId="{D18AA179-9E9F-4E47-9E9D-BD87830782B4}" srcOrd="1" destOrd="0" presId="urn:microsoft.com/office/officeart/2005/8/layout/hierarchy2"/>
    <dgm:cxn modelId="{E8F61830-8955-4B64-A558-52C3F267F393}" srcId="{AB2E8498-CC81-452F-A895-08F3845AA347}" destId="{41CA0842-CAE1-4272-A529-71C965B88049}" srcOrd="1" destOrd="0" parTransId="{ACD8BBBC-4FD7-46BD-B194-4893E674D80A}" sibTransId="{9D3A45DE-8522-4050-BD5E-73283991A321}"/>
    <dgm:cxn modelId="{6A2B95FA-5A8D-4175-9C66-47EF06439847}" type="presOf" srcId="{5D881325-883F-44A1-A5FB-E01856D07A5B}" destId="{A38F8F3F-DD1A-4DFD-ABA7-9F6A3D2965FB}" srcOrd="1" destOrd="0" presId="urn:microsoft.com/office/officeart/2005/8/layout/hierarchy2"/>
    <dgm:cxn modelId="{D36183A8-399B-4F6A-BEA9-380738888D51}" type="presOf" srcId="{5D881325-883F-44A1-A5FB-E01856D07A5B}" destId="{D8720CF7-CD61-4326-911B-17AC87375AC3}" srcOrd="0" destOrd="0" presId="urn:microsoft.com/office/officeart/2005/8/layout/hierarchy2"/>
    <dgm:cxn modelId="{28BE3945-D622-41AC-80A1-E6E8B159BA5E}" type="presOf" srcId="{ACF2870B-945A-42F8-A91F-92CC38AA3BA9}" destId="{EDDEB61C-D49E-434B-BC04-785A5936BF06}" srcOrd="0" destOrd="0" presId="urn:microsoft.com/office/officeart/2005/8/layout/hierarchy2"/>
    <dgm:cxn modelId="{363631E0-2C2D-41BE-8B62-159DAB603846}" type="presOf" srcId="{4C65E2C8-0CBB-4D8C-AD60-6B0105C62B84}" destId="{384B9A7E-6E6E-4989-BA1A-6F82043880EB}" srcOrd="0" destOrd="0" presId="urn:microsoft.com/office/officeart/2005/8/layout/hierarchy2"/>
    <dgm:cxn modelId="{DD0C930D-96E7-46BB-AE0D-1064EB844797}" type="presOf" srcId="{4E453E8D-9D43-4F1E-84A0-C24BC2DD1104}" destId="{485AEF63-718E-4399-ADBB-B58678239F6F}" srcOrd="0" destOrd="0" presId="urn:microsoft.com/office/officeart/2005/8/layout/hierarchy2"/>
    <dgm:cxn modelId="{132672DE-BF2D-4B1B-BDD1-28718625076D}" type="presOf" srcId="{4C65E2C8-0CBB-4D8C-AD60-6B0105C62B84}" destId="{ADE4020A-946A-4909-8005-EB8156E5DD44}" srcOrd="1" destOrd="0" presId="urn:microsoft.com/office/officeart/2005/8/layout/hierarchy2"/>
    <dgm:cxn modelId="{395DD117-208C-4030-A8C1-3C8487F6D736}" type="presOf" srcId="{ACD8BBBC-4FD7-46BD-B194-4893E674D80A}" destId="{E4FA697A-B164-4BAF-8D38-6C7EE1CCE3AD}" srcOrd="0" destOrd="0" presId="urn:microsoft.com/office/officeart/2005/8/layout/hierarchy2"/>
    <dgm:cxn modelId="{FC7CD36C-36A7-48E2-9878-2541784A4B0F}" type="presOf" srcId="{5DC00024-0BA4-4D47-A296-13D52F0842B3}" destId="{BEEDB5C3-2136-4AFD-8AA6-A32206D14061}" srcOrd="0" destOrd="0" presId="urn:microsoft.com/office/officeart/2005/8/layout/hierarchy2"/>
    <dgm:cxn modelId="{81F3DF33-90F7-48D6-8241-C3F62E589611}" type="presOf" srcId="{AB2E8498-CC81-452F-A895-08F3845AA347}" destId="{B7CDE77E-A5C6-42FA-9C19-B1E4770E69EF}" srcOrd="0" destOrd="0" presId="urn:microsoft.com/office/officeart/2005/8/layout/hierarchy2"/>
    <dgm:cxn modelId="{22583420-F730-484E-B021-F3B71F370697}" type="presOf" srcId="{ACD8BBBC-4FD7-46BD-B194-4893E674D80A}" destId="{42465251-DAE9-4F17-8146-B49635322952}" srcOrd="1" destOrd="0" presId="urn:microsoft.com/office/officeart/2005/8/layout/hierarchy2"/>
    <dgm:cxn modelId="{039453F9-DDF6-4F09-BE8E-D3331E264E48}" srcId="{AB2E8498-CC81-452F-A895-08F3845AA347}" destId="{4E453E8D-9D43-4F1E-84A0-C24BC2DD1104}" srcOrd="3" destOrd="0" parTransId="{5DC00024-0BA4-4D47-A296-13D52F0842B3}" sibTransId="{2D3317EA-956B-431F-8727-435BD2755770}"/>
    <dgm:cxn modelId="{4000DFE4-5F52-4D21-8D88-DBE7A6D7C887}" srcId="{AB2E8498-CC81-452F-A895-08F3845AA347}" destId="{1802B71D-E192-4E50-A1CE-0324495B65A6}" srcOrd="0" destOrd="0" parTransId="{82DEA49F-3DC1-425E-BF02-1CEC47E7149E}" sibTransId="{A5C97D58-0B3A-42CF-A499-B4034C24A019}"/>
    <dgm:cxn modelId="{6D7164E1-97E0-4921-BFB6-FDE5BBC27860}" type="presOf" srcId="{0E9DE493-19D7-4EC9-97C9-5F26233F1106}" destId="{7B7C39F3-65D1-4F42-97FF-A01455BF3CF1}" srcOrd="0" destOrd="0" presId="urn:microsoft.com/office/officeart/2005/8/layout/hierarchy2"/>
    <dgm:cxn modelId="{5F9EDECD-FB20-4615-B5EC-47255B2B532F}" srcId="{FB986F71-3126-4196-BD30-74AEDC39A1CA}" destId="{BF381BD4-48DC-48BF-8C18-C307CDD4D490}" srcOrd="1" destOrd="0" parTransId="{5D881325-883F-44A1-A5FB-E01856D07A5B}" sibTransId="{2C645F98-BC4B-4797-BC42-0872EA7B0575}"/>
    <dgm:cxn modelId="{F7686D68-B854-4476-8739-56E3B2229C23}" type="presOf" srcId="{FB986F71-3126-4196-BD30-74AEDC39A1CA}" destId="{09D40939-CC82-4F4B-9082-A910B441EF45}" srcOrd="0" destOrd="0" presId="urn:microsoft.com/office/officeart/2005/8/layout/hierarchy2"/>
    <dgm:cxn modelId="{FEF33D01-49F6-43CA-B43E-A837A67D6699}" type="presOf" srcId="{1802B71D-E192-4E50-A1CE-0324495B65A6}" destId="{ECD9A031-C788-4CC7-A665-E686BD18D9A1}" srcOrd="0" destOrd="0" presId="urn:microsoft.com/office/officeart/2005/8/layout/hierarchy2"/>
    <dgm:cxn modelId="{8FEADC81-DC50-49EE-A7E4-B5AA734B1C13}" type="presOf" srcId="{41CA0842-CAE1-4272-A529-71C965B88049}" destId="{123FEA19-0867-4D96-AC49-27EE6850F39D}" srcOrd="0" destOrd="0" presId="urn:microsoft.com/office/officeart/2005/8/layout/hierarchy2"/>
    <dgm:cxn modelId="{57423468-A8F1-4B90-933A-BE25C79343B3}" type="presOf" srcId="{82DEA49F-3DC1-425E-BF02-1CEC47E7149E}" destId="{BD9BC67A-209B-44C5-9151-E68C3F9E251A}" srcOrd="0" destOrd="0" presId="urn:microsoft.com/office/officeart/2005/8/layout/hierarchy2"/>
    <dgm:cxn modelId="{5C5B3F7B-FC92-46AE-A70A-9BBB9F631CEA}" type="presOf" srcId="{76C063AE-86E1-40E1-A661-E8D2B5FF67E3}" destId="{B84F9897-2DEB-46E1-B2E1-BFCD40F1A3D2}" srcOrd="0" destOrd="0" presId="urn:microsoft.com/office/officeart/2005/8/layout/hierarchy2"/>
    <dgm:cxn modelId="{2D5B3E3B-3EE5-4072-933E-27DF5400591C}" srcId="{FB986F71-3126-4196-BD30-74AEDC39A1CA}" destId="{AB2E8498-CC81-452F-A895-08F3845AA347}" srcOrd="0" destOrd="0" parTransId="{4C65E2C8-0CBB-4D8C-AD60-6B0105C62B84}" sibTransId="{9A1F3304-AA9E-4FBC-89BA-9095C80E47C9}"/>
    <dgm:cxn modelId="{97CE3860-ADFA-4C3C-8410-EE9E65622958}" type="presParOf" srcId="{7B7C39F3-65D1-4F42-97FF-A01455BF3CF1}" destId="{50A18775-AB98-4788-AEF2-AC34AE8FCD0B}" srcOrd="0" destOrd="0" presId="urn:microsoft.com/office/officeart/2005/8/layout/hierarchy2"/>
    <dgm:cxn modelId="{E1D29E1E-56C5-42DC-BF36-4FCAB7152B6F}" type="presParOf" srcId="{50A18775-AB98-4788-AEF2-AC34AE8FCD0B}" destId="{09D40939-CC82-4F4B-9082-A910B441EF45}" srcOrd="0" destOrd="0" presId="urn:microsoft.com/office/officeart/2005/8/layout/hierarchy2"/>
    <dgm:cxn modelId="{C393DD28-68E6-493B-9B40-96AFEE2EBE8B}" type="presParOf" srcId="{50A18775-AB98-4788-AEF2-AC34AE8FCD0B}" destId="{36B248B3-CB23-46E7-ACA5-82FF991B825C}" srcOrd="1" destOrd="0" presId="urn:microsoft.com/office/officeart/2005/8/layout/hierarchy2"/>
    <dgm:cxn modelId="{8AC5B5F5-3C36-48DF-967A-CD8FB600D693}" type="presParOf" srcId="{36B248B3-CB23-46E7-ACA5-82FF991B825C}" destId="{384B9A7E-6E6E-4989-BA1A-6F82043880EB}" srcOrd="0" destOrd="0" presId="urn:microsoft.com/office/officeart/2005/8/layout/hierarchy2"/>
    <dgm:cxn modelId="{303D461B-02D3-48C3-AB4C-B894B4C46EBE}" type="presParOf" srcId="{384B9A7E-6E6E-4989-BA1A-6F82043880EB}" destId="{ADE4020A-946A-4909-8005-EB8156E5DD44}" srcOrd="0" destOrd="0" presId="urn:microsoft.com/office/officeart/2005/8/layout/hierarchy2"/>
    <dgm:cxn modelId="{CB4B9287-767E-4164-9194-614D742C5005}" type="presParOf" srcId="{36B248B3-CB23-46E7-ACA5-82FF991B825C}" destId="{50D8877D-A888-44EA-A8AB-4695C5B2DBFD}" srcOrd="1" destOrd="0" presId="urn:microsoft.com/office/officeart/2005/8/layout/hierarchy2"/>
    <dgm:cxn modelId="{24FF7BCD-3850-44F7-A16B-25027154D9E9}" type="presParOf" srcId="{50D8877D-A888-44EA-A8AB-4695C5B2DBFD}" destId="{B7CDE77E-A5C6-42FA-9C19-B1E4770E69EF}" srcOrd="0" destOrd="0" presId="urn:microsoft.com/office/officeart/2005/8/layout/hierarchy2"/>
    <dgm:cxn modelId="{3AF91A57-3BAE-43AF-B8DF-EF29CE5BD61D}" type="presParOf" srcId="{50D8877D-A888-44EA-A8AB-4695C5B2DBFD}" destId="{639E95C1-045B-4163-8824-DF1C3A8E0045}" srcOrd="1" destOrd="0" presId="urn:microsoft.com/office/officeart/2005/8/layout/hierarchy2"/>
    <dgm:cxn modelId="{C1A04B3D-2333-4B48-B3FF-33A97B6A8AC3}" type="presParOf" srcId="{639E95C1-045B-4163-8824-DF1C3A8E0045}" destId="{BD9BC67A-209B-44C5-9151-E68C3F9E251A}" srcOrd="0" destOrd="0" presId="urn:microsoft.com/office/officeart/2005/8/layout/hierarchy2"/>
    <dgm:cxn modelId="{4BED79F2-BFDE-4AE4-AC41-795FFB3BB785}" type="presParOf" srcId="{BD9BC67A-209B-44C5-9151-E68C3F9E251A}" destId="{FA6C0F13-4C7C-422E-9AA4-57AE0FE01E84}" srcOrd="0" destOrd="0" presId="urn:microsoft.com/office/officeart/2005/8/layout/hierarchy2"/>
    <dgm:cxn modelId="{21E8D433-6A77-4587-8AF3-4E1768592313}" type="presParOf" srcId="{639E95C1-045B-4163-8824-DF1C3A8E0045}" destId="{ECAE28AA-37BB-43D3-92B0-75202BE085A6}" srcOrd="1" destOrd="0" presId="urn:microsoft.com/office/officeart/2005/8/layout/hierarchy2"/>
    <dgm:cxn modelId="{02E2FCC1-B704-43CC-8395-EB998785C00A}" type="presParOf" srcId="{ECAE28AA-37BB-43D3-92B0-75202BE085A6}" destId="{ECD9A031-C788-4CC7-A665-E686BD18D9A1}" srcOrd="0" destOrd="0" presId="urn:microsoft.com/office/officeart/2005/8/layout/hierarchy2"/>
    <dgm:cxn modelId="{BF3B7C08-9885-487D-AB33-7332BA273B61}" type="presParOf" srcId="{ECAE28AA-37BB-43D3-92B0-75202BE085A6}" destId="{8FA1EBD7-7977-4DBE-813D-045A16CA0F6B}" srcOrd="1" destOrd="0" presId="urn:microsoft.com/office/officeart/2005/8/layout/hierarchy2"/>
    <dgm:cxn modelId="{46E835AE-91CA-4BE0-89E6-26806851AA7E}" type="presParOf" srcId="{639E95C1-045B-4163-8824-DF1C3A8E0045}" destId="{E4FA697A-B164-4BAF-8D38-6C7EE1CCE3AD}" srcOrd="2" destOrd="0" presId="urn:microsoft.com/office/officeart/2005/8/layout/hierarchy2"/>
    <dgm:cxn modelId="{A3AE5BFB-A696-41C5-AAEA-8487A544F2C1}" type="presParOf" srcId="{E4FA697A-B164-4BAF-8D38-6C7EE1CCE3AD}" destId="{42465251-DAE9-4F17-8146-B49635322952}" srcOrd="0" destOrd="0" presId="urn:microsoft.com/office/officeart/2005/8/layout/hierarchy2"/>
    <dgm:cxn modelId="{648131EF-6782-4D56-AFC9-D33351947932}" type="presParOf" srcId="{639E95C1-045B-4163-8824-DF1C3A8E0045}" destId="{50CC01BD-E3E0-420D-A841-5C0DF02D2AFA}" srcOrd="3" destOrd="0" presId="urn:microsoft.com/office/officeart/2005/8/layout/hierarchy2"/>
    <dgm:cxn modelId="{9155072B-AC19-4400-931A-1244F214B647}" type="presParOf" srcId="{50CC01BD-E3E0-420D-A841-5C0DF02D2AFA}" destId="{123FEA19-0867-4D96-AC49-27EE6850F39D}" srcOrd="0" destOrd="0" presId="urn:microsoft.com/office/officeart/2005/8/layout/hierarchy2"/>
    <dgm:cxn modelId="{6EC35B46-D77E-4332-B9B7-EB55B3DF38C7}" type="presParOf" srcId="{50CC01BD-E3E0-420D-A841-5C0DF02D2AFA}" destId="{100ADEC7-AF76-4EBA-9EE0-5A270A83DE3F}" srcOrd="1" destOrd="0" presId="urn:microsoft.com/office/officeart/2005/8/layout/hierarchy2"/>
    <dgm:cxn modelId="{37C4FCDA-B984-4761-A268-B97A2383E963}" type="presParOf" srcId="{639E95C1-045B-4163-8824-DF1C3A8E0045}" destId="{B84F9897-2DEB-46E1-B2E1-BFCD40F1A3D2}" srcOrd="4" destOrd="0" presId="urn:microsoft.com/office/officeart/2005/8/layout/hierarchy2"/>
    <dgm:cxn modelId="{964CECDC-7DAE-46B3-8177-10F6CD4EB5E1}" type="presParOf" srcId="{B84F9897-2DEB-46E1-B2E1-BFCD40F1A3D2}" destId="{D18AA179-9E9F-4E47-9E9D-BD87830782B4}" srcOrd="0" destOrd="0" presId="urn:microsoft.com/office/officeart/2005/8/layout/hierarchy2"/>
    <dgm:cxn modelId="{533B2306-47E4-4999-BC70-721F2EB62864}" type="presParOf" srcId="{639E95C1-045B-4163-8824-DF1C3A8E0045}" destId="{254966E1-15E4-43F1-B2CA-1036A7CDF160}" srcOrd="5" destOrd="0" presId="urn:microsoft.com/office/officeart/2005/8/layout/hierarchy2"/>
    <dgm:cxn modelId="{DDE48988-AA5A-4362-B9B2-2358C75E44EE}" type="presParOf" srcId="{254966E1-15E4-43F1-B2CA-1036A7CDF160}" destId="{EDDEB61C-D49E-434B-BC04-785A5936BF06}" srcOrd="0" destOrd="0" presId="urn:microsoft.com/office/officeart/2005/8/layout/hierarchy2"/>
    <dgm:cxn modelId="{14CFD524-026F-4356-A858-86AC84C00570}" type="presParOf" srcId="{254966E1-15E4-43F1-B2CA-1036A7CDF160}" destId="{4FE06097-4742-42AD-B4FA-52704E448092}" srcOrd="1" destOrd="0" presId="urn:microsoft.com/office/officeart/2005/8/layout/hierarchy2"/>
    <dgm:cxn modelId="{B7DF4164-5091-4DC5-B44B-0E9736965C2F}" type="presParOf" srcId="{639E95C1-045B-4163-8824-DF1C3A8E0045}" destId="{BEEDB5C3-2136-4AFD-8AA6-A32206D14061}" srcOrd="6" destOrd="0" presId="urn:microsoft.com/office/officeart/2005/8/layout/hierarchy2"/>
    <dgm:cxn modelId="{F26BCB3B-9F9E-40BB-9095-47AD13DB54F0}" type="presParOf" srcId="{BEEDB5C3-2136-4AFD-8AA6-A32206D14061}" destId="{C3891A6D-9B78-4035-A511-FAB35FEF7DD4}" srcOrd="0" destOrd="0" presId="urn:microsoft.com/office/officeart/2005/8/layout/hierarchy2"/>
    <dgm:cxn modelId="{24F3C586-4B75-45BE-9D18-3EE4D1DC271A}" type="presParOf" srcId="{639E95C1-045B-4163-8824-DF1C3A8E0045}" destId="{D8D95555-B843-4065-BD4D-244188EA2134}" srcOrd="7" destOrd="0" presId="urn:microsoft.com/office/officeart/2005/8/layout/hierarchy2"/>
    <dgm:cxn modelId="{25431B11-AD3C-4E59-85BB-847A90C548B3}" type="presParOf" srcId="{D8D95555-B843-4065-BD4D-244188EA2134}" destId="{485AEF63-718E-4399-ADBB-B58678239F6F}" srcOrd="0" destOrd="0" presId="urn:microsoft.com/office/officeart/2005/8/layout/hierarchy2"/>
    <dgm:cxn modelId="{9B28588D-B69D-4873-809A-14C837326E3C}" type="presParOf" srcId="{D8D95555-B843-4065-BD4D-244188EA2134}" destId="{A0366BA2-2E03-4481-B91C-AEF0D44035A7}" srcOrd="1" destOrd="0" presId="urn:microsoft.com/office/officeart/2005/8/layout/hierarchy2"/>
    <dgm:cxn modelId="{E447788F-1861-4DCA-8468-6B19C1804E52}" type="presParOf" srcId="{36B248B3-CB23-46E7-ACA5-82FF991B825C}" destId="{D8720CF7-CD61-4326-911B-17AC87375AC3}" srcOrd="2" destOrd="0" presId="urn:microsoft.com/office/officeart/2005/8/layout/hierarchy2"/>
    <dgm:cxn modelId="{7D94924C-37CB-45E9-8835-CD841DD39839}" type="presParOf" srcId="{D8720CF7-CD61-4326-911B-17AC87375AC3}" destId="{A38F8F3F-DD1A-4DFD-ABA7-9F6A3D2965FB}" srcOrd="0" destOrd="0" presId="urn:microsoft.com/office/officeart/2005/8/layout/hierarchy2"/>
    <dgm:cxn modelId="{9C3E3DD0-F8E5-4CAA-8050-D0687BA0A020}" type="presParOf" srcId="{36B248B3-CB23-46E7-ACA5-82FF991B825C}" destId="{4B3E542B-B95D-4D12-9A18-248255F37E9D}" srcOrd="3" destOrd="0" presId="urn:microsoft.com/office/officeart/2005/8/layout/hierarchy2"/>
    <dgm:cxn modelId="{E0B37800-26A9-43A2-8DCB-E6C9B31D23C1}" type="presParOf" srcId="{4B3E542B-B95D-4D12-9A18-248255F37E9D}" destId="{474529D5-28DC-4672-97DA-54AD9C8E20E6}" srcOrd="0" destOrd="0" presId="urn:microsoft.com/office/officeart/2005/8/layout/hierarchy2"/>
    <dgm:cxn modelId="{7FAE2ADA-A387-4A5F-9FD4-A98A5307B1CF}" type="presParOf" srcId="{4B3E542B-B95D-4D12-9A18-248255F37E9D}" destId="{18C851BD-C217-48B9-812E-8131222B8C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DE493-19D7-4EC9-97C9-5F26233F1106}" type="doc">
      <dgm:prSet loTypeId="urn:microsoft.com/office/officeart/2005/8/layout/chevron2" loCatId="list" qsTypeId="urn:microsoft.com/office/officeart/2005/8/quickstyle/3d2" qsCatId="3D" csTypeId="urn:microsoft.com/office/officeart/2005/8/colors/accent1_5" csCatId="accent1" phldr="1"/>
      <dgm:spPr/>
      <dgm:t>
        <a:bodyPr/>
        <a:lstStyle/>
        <a:p>
          <a:endParaRPr lang="en-US"/>
        </a:p>
      </dgm:t>
    </dgm:pt>
    <dgm:pt modelId="{58828492-5CEF-4AFE-95CB-5D7E6A18158B}">
      <dgm:prSet phldrT="[Text]" custT="1"/>
      <dgm:spPr>
        <a:solidFill>
          <a:schemeClr val="accent2"/>
        </a:solidFill>
      </dgm:spPr>
      <dgm:t>
        <a:bodyPr/>
        <a:lstStyle/>
        <a:p>
          <a:r>
            <a:rPr lang="el-GR" sz="1800" dirty="0" smtClean="0">
              <a:solidFill>
                <a:schemeClr val="bg2"/>
              </a:solidFill>
              <a:latin typeface="+mn-lt"/>
              <a:cs typeface="Times New Roman" panose="02020603050405020304" pitchFamily="18" charset="0"/>
            </a:rPr>
            <a:t>Βήμα 3</a:t>
          </a:r>
          <a:endParaRPr lang="en-US" sz="1800" dirty="0">
            <a:solidFill>
              <a:schemeClr val="bg2"/>
            </a:solidFill>
            <a:latin typeface="+mn-lt"/>
            <a:cs typeface="Times New Roman" panose="02020603050405020304" pitchFamily="18" charset="0"/>
          </a:endParaRPr>
        </a:p>
      </dgm:t>
    </dgm:pt>
    <dgm:pt modelId="{2D386477-EC66-449A-8D41-5F8A212C3D8E}" type="sibTrans" cxnId="{ECE9152A-59A8-4A3A-9D34-DB38A074F636}">
      <dgm:prSet/>
      <dgm:spPr/>
      <dgm:t>
        <a:bodyPr/>
        <a:lstStyle/>
        <a:p>
          <a:endParaRPr lang="en-US" sz="2000">
            <a:latin typeface="+mn-lt"/>
          </a:endParaRPr>
        </a:p>
      </dgm:t>
    </dgm:pt>
    <dgm:pt modelId="{F664BA43-1B81-496F-A04E-CE4B4A525697}" type="parTrans" cxnId="{ECE9152A-59A8-4A3A-9D34-DB38A074F636}">
      <dgm:prSet/>
      <dgm:spPr/>
      <dgm:t>
        <a:bodyPr/>
        <a:lstStyle/>
        <a:p>
          <a:endParaRPr lang="en-US" sz="2000">
            <a:latin typeface="+mn-lt"/>
          </a:endParaRPr>
        </a:p>
      </dgm:t>
    </dgm:pt>
    <dgm:pt modelId="{65B6D8B9-E558-4264-B37F-7B4B2A8896DF}">
      <dgm:prSet phldrT="[Text]" custT="1"/>
      <dgm:spPr>
        <a:solidFill>
          <a:schemeClr val="accent2"/>
        </a:solidFill>
      </dgm:spPr>
      <dgm:t>
        <a:bodyPr/>
        <a:lstStyle/>
        <a:p>
          <a:r>
            <a:rPr lang="el-GR" sz="1800" dirty="0" smtClean="0">
              <a:solidFill>
                <a:schemeClr val="bg2"/>
              </a:solidFill>
              <a:latin typeface="+mn-lt"/>
              <a:cs typeface="Times New Roman" panose="02020603050405020304" pitchFamily="18" charset="0"/>
            </a:rPr>
            <a:t>Βήμα 2</a:t>
          </a:r>
          <a:endParaRPr lang="en-US" sz="1800" dirty="0">
            <a:solidFill>
              <a:schemeClr val="bg2"/>
            </a:solidFill>
            <a:latin typeface="+mn-lt"/>
            <a:cs typeface="Times New Roman" panose="02020603050405020304" pitchFamily="18" charset="0"/>
          </a:endParaRPr>
        </a:p>
      </dgm:t>
    </dgm:pt>
    <dgm:pt modelId="{370A79FF-9957-49E1-811F-78AB198DD9E0}" type="sibTrans" cxnId="{CA96E113-7151-48C8-B4D5-7AA211772CC8}">
      <dgm:prSet/>
      <dgm:spPr>
        <a:noFill/>
        <a:ln>
          <a:noFill/>
        </a:ln>
      </dgm:spPr>
      <dgm:t>
        <a:bodyPr/>
        <a:lstStyle/>
        <a:p>
          <a:endParaRPr lang="en-US" sz="2000">
            <a:latin typeface="+mn-lt"/>
          </a:endParaRPr>
        </a:p>
      </dgm:t>
    </dgm:pt>
    <dgm:pt modelId="{04F5A724-3AA7-4E78-B992-BCB3E916993F}" type="parTrans" cxnId="{CA96E113-7151-48C8-B4D5-7AA211772CC8}">
      <dgm:prSet/>
      <dgm:spPr/>
      <dgm:t>
        <a:bodyPr/>
        <a:lstStyle/>
        <a:p>
          <a:endParaRPr lang="en-US" sz="2000">
            <a:latin typeface="+mn-lt"/>
          </a:endParaRPr>
        </a:p>
      </dgm:t>
    </dgm:pt>
    <dgm:pt modelId="{FB986F71-3126-4196-BD30-74AEDC39A1CA}">
      <dgm:prSet phldrT="[Text]" custT="1"/>
      <dgm:spPr>
        <a:solidFill>
          <a:schemeClr val="accent2"/>
        </a:solidFill>
      </dgm:spPr>
      <dgm:t>
        <a:bodyPr/>
        <a:lstStyle/>
        <a:p>
          <a:r>
            <a:rPr lang="el-GR" sz="1800" dirty="0" smtClean="0">
              <a:solidFill>
                <a:schemeClr val="bg2"/>
              </a:solidFill>
              <a:latin typeface="+mn-lt"/>
              <a:cs typeface="Times New Roman" panose="02020603050405020304" pitchFamily="18" charset="0"/>
            </a:rPr>
            <a:t>Βήμα 1</a:t>
          </a:r>
          <a:endParaRPr lang="en-US" sz="1800" dirty="0">
            <a:solidFill>
              <a:schemeClr val="bg2"/>
            </a:solidFill>
            <a:latin typeface="+mn-lt"/>
            <a:cs typeface="Times New Roman" panose="02020603050405020304" pitchFamily="18" charset="0"/>
          </a:endParaRPr>
        </a:p>
      </dgm:t>
    </dgm:pt>
    <dgm:pt modelId="{D0B150DF-3AA4-454C-8652-25880449C422}" type="sibTrans" cxnId="{1423FC72-83C7-4510-8021-28EAEA493E68}">
      <dgm:prSet/>
      <dgm:spPr>
        <a:noFill/>
        <a:ln>
          <a:noFill/>
        </a:ln>
      </dgm:spPr>
      <dgm:t>
        <a:bodyPr/>
        <a:lstStyle/>
        <a:p>
          <a:endParaRPr lang="en-US" sz="2000">
            <a:latin typeface="+mn-lt"/>
          </a:endParaRPr>
        </a:p>
      </dgm:t>
    </dgm:pt>
    <dgm:pt modelId="{9B3CE34A-9B3E-4D5F-94E0-DFBB94FF5A03}" type="parTrans" cxnId="{1423FC72-83C7-4510-8021-28EAEA493E68}">
      <dgm:prSet/>
      <dgm:spPr/>
      <dgm:t>
        <a:bodyPr/>
        <a:lstStyle/>
        <a:p>
          <a:endParaRPr lang="en-US" sz="2000">
            <a:latin typeface="+mn-lt"/>
          </a:endParaRPr>
        </a:p>
      </dgm:t>
    </dgm:pt>
    <dgm:pt modelId="{004E6CED-28E2-44C3-ACE4-9FB2582E9581}">
      <dgm:prSet custT="1"/>
      <dgm:spPr>
        <a:solidFill>
          <a:schemeClr val="accent2"/>
        </a:solidFill>
      </dgm:spPr>
      <dgm:t>
        <a:bodyPr/>
        <a:lstStyle/>
        <a:p>
          <a:r>
            <a:rPr lang="el-GR" sz="1800" dirty="0" smtClean="0">
              <a:solidFill>
                <a:schemeClr val="bg2"/>
              </a:solidFill>
              <a:latin typeface="+mn-lt"/>
              <a:cs typeface="Times New Roman" panose="02020603050405020304" pitchFamily="18" charset="0"/>
            </a:rPr>
            <a:t>Βήμα 4</a:t>
          </a:r>
          <a:endParaRPr lang="en-US" sz="1800" dirty="0">
            <a:solidFill>
              <a:schemeClr val="bg2"/>
            </a:solidFill>
            <a:latin typeface="+mn-lt"/>
            <a:cs typeface="Times New Roman" panose="02020603050405020304" pitchFamily="18" charset="0"/>
          </a:endParaRPr>
        </a:p>
      </dgm:t>
    </dgm:pt>
    <dgm:pt modelId="{A128F229-A759-4A22-AC10-E14FFD634ADC}" type="parTrans" cxnId="{DADAB149-49C1-4C81-AD88-E755279A417C}">
      <dgm:prSet/>
      <dgm:spPr/>
      <dgm:t>
        <a:bodyPr/>
        <a:lstStyle/>
        <a:p>
          <a:endParaRPr lang="en-US" sz="2000">
            <a:latin typeface="+mn-lt"/>
          </a:endParaRPr>
        </a:p>
      </dgm:t>
    </dgm:pt>
    <dgm:pt modelId="{9B12FD1C-FAF0-4167-847C-88262068263D}" type="sibTrans" cxnId="{DADAB149-49C1-4C81-AD88-E755279A417C}">
      <dgm:prSet/>
      <dgm:spPr/>
      <dgm:t>
        <a:bodyPr/>
        <a:lstStyle/>
        <a:p>
          <a:endParaRPr lang="en-US" sz="2000">
            <a:latin typeface="+mn-lt"/>
          </a:endParaRPr>
        </a:p>
      </dgm:t>
    </dgm:pt>
    <dgm:pt modelId="{8DAD559F-78E9-461C-A87C-4F9B7D094F26}">
      <dgm:prSet custT="1"/>
      <dgm:spPr>
        <a:solidFill>
          <a:schemeClr val="accent3"/>
        </a:solidFill>
      </dgm:spPr>
      <dgm:t>
        <a:bodyPr/>
        <a:lstStyle/>
        <a:p>
          <a:r>
            <a:rPr lang="el-GR" sz="2400" dirty="0" smtClean="0">
              <a:latin typeface="+mn-lt"/>
              <a:cs typeface="Times New Roman" panose="02020603050405020304" pitchFamily="18" charset="0"/>
            </a:rPr>
            <a:t>Επιθεώρηση κατασκευαστικών ατελειών</a:t>
          </a:r>
          <a:endParaRPr lang="en-US" sz="2400" dirty="0">
            <a:latin typeface="+mn-lt"/>
            <a:cs typeface="Times New Roman" panose="02020603050405020304" pitchFamily="18" charset="0"/>
          </a:endParaRPr>
        </a:p>
      </dgm:t>
    </dgm:pt>
    <dgm:pt modelId="{F4162BD5-2EC7-47F0-A1E3-BA7BB1A3BAB4}" type="parTrans" cxnId="{2668CE36-C7BF-43CC-B803-3553EF6EF6AD}">
      <dgm:prSet/>
      <dgm:spPr/>
      <dgm:t>
        <a:bodyPr/>
        <a:lstStyle/>
        <a:p>
          <a:endParaRPr lang="en-US" sz="2000">
            <a:latin typeface="+mn-lt"/>
          </a:endParaRPr>
        </a:p>
      </dgm:t>
    </dgm:pt>
    <dgm:pt modelId="{CD40BA90-5408-4E36-B860-0E75481DCAB4}" type="sibTrans" cxnId="{2668CE36-C7BF-43CC-B803-3553EF6EF6AD}">
      <dgm:prSet/>
      <dgm:spPr/>
      <dgm:t>
        <a:bodyPr/>
        <a:lstStyle/>
        <a:p>
          <a:endParaRPr lang="en-US" sz="2000">
            <a:latin typeface="+mn-lt"/>
          </a:endParaRPr>
        </a:p>
      </dgm:t>
    </dgm:pt>
    <dgm:pt modelId="{9F159004-C3C1-494A-8EB4-1B7BD56A19BA}">
      <dgm:prSet custT="1"/>
      <dgm:spPr>
        <a:solidFill>
          <a:schemeClr val="accent3">
            <a:alpha val="90000"/>
          </a:schemeClr>
        </a:solidFill>
      </dgm:spPr>
      <dgm:t>
        <a:bodyPr/>
        <a:lstStyle/>
        <a:p>
          <a:r>
            <a:rPr lang="el-GR" sz="2400" dirty="0" smtClean="0">
              <a:latin typeface="+mn-lt"/>
              <a:cs typeface="Times New Roman" panose="02020603050405020304" pitchFamily="18" charset="0"/>
            </a:rPr>
            <a:t>Προσδιορισμός του είδους αστοχίας</a:t>
          </a:r>
          <a:endParaRPr lang="en-US" sz="2400" dirty="0">
            <a:latin typeface="+mn-lt"/>
            <a:cs typeface="Times New Roman" panose="02020603050405020304" pitchFamily="18" charset="0"/>
          </a:endParaRPr>
        </a:p>
      </dgm:t>
    </dgm:pt>
    <dgm:pt modelId="{61F3FEE6-3CF9-4013-AA4D-9804DB2E83D6}" type="parTrans" cxnId="{449D39FD-FA71-4DCD-8548-11198C15BB82}">
      <dgm:prSet/>
      <dgm:spPr/>
      <dgm:t>
        <a:bodyPr/>
        <a:lstStyle/>
        <a:p>
          <a:endParaRPr lang="en-US" sz="2000">
            <a:latin typeface="+mn-lt"/>
          </a:endParaRPr>
        </a:p>
      </dgm:t>
    </dgm:pt>
    <dgm:pt modelId="{BF7BCF7C-62E2-4B62-BCC7-0C251D644EDC}" type="sibTrans" cxnId="{449D39FD-FA71-4DCD-8548-11198C15BB82}">
      <dgm:prSet/>
      <dgm:spPr/>
      <dgm:t>
        <a:bodyPr/>
        <a:lstStyle/>
        <a:p>
          <a:endParaRPr lang="en-US" sz="2000">
            <a:latin typeface="+mn-lt"/>
          </a:endParaRPr>
        </a:p>
      </dgm:t>
    </dgm:pt>
    <dgm:pt modelId="{36DB6F43-363B-4739-961A-5546A24560A2}">
      <dgm:prSet custT="1"/>
      <dgm:spPr>
        <a:solidFill>
          <a:schemeClr val="accent3"/>
        </a:solidFill>
      </dgm:spPr>
      <dgm:t>
        <a:bodyPr/>
        <a:lstStyle/>
        <a:p>
          <a:r>
            <a:rPr lang="el-GR" sz="2400" dirty="0" smtClean="0">
              <a:latin typeface="+mn-lt"/>
              <a:cs typeface="Times New Roman" panose="02020603050405020304" pitchFamily="18" charset="0"/>
            </a:rPr>
            <a:t>Καθορισμός της αιτίας αστοχίας</a:t>
          </a:r>
          <a:endParaRPr lang="en-US" sz="2400" dirty="0">
            <a:latin typeface="+mn-lt"/>
            <a:cs typeface="Times New Roman" panose="02020603050405020304" pitchFamily="18" charset="0"/>
          </a:endParaRPr>
        </a:p>
      </dgm:t>
    </dgm:pt>
    <dgm:pt modelId="{3921A013-105C-4811-BD4C-35F77ADE1BCB}" type="parTrans" cxnId="{760AA8A7-439D-4865-B2E8-BF0161441950}">
      <dgm:prSet/>
      <dgm:spPr/>
      <dgm:t>
        <a:bodyPr/>
        <a:lstStyle/>
        <a:p>
          <a:endParaRPr lang="en-US" sz="2000">
            <a:latin typeface="+mn-lt"/>
          </a:endParaRPr>
        </a:p>
      </dgm:t>
    </dgm:pt>
    <dgm:pt modelId="{6FF56F29-4BB5-47A3-BAAE-B8A003FB6EC3}" type="sibTrans" cxnId="{760AA8A7-439D-4865-B2E8-BF0161441950}">
      <dgm:prSet/>
      <dgm:spPr/>
      <dgm:t>
        <a:bodyPr/>
        <a:lstStyle/>
        <a:p>
          <a:endParaRPr lang="en-US" sz="2000">
            <a:latin typeface="+mn-lt"/>
          </a:endParaRPr>
        </a:p>
      </dgm:t>
    </dgm:pt>
    <dgm:pt modelId="{256BF258-D925-4E3E-BAA5-845ED4F3263F}">
      <dgm:prSet custT="1"/>
      <dgm:spPr>
        <a:solidFill>
          <a:schemeClr val="accent3">
            <a:alpha val="90000"/>
          </a:schemeClr>
        </a:solidFill>
      </dgm:spPr>
      <dgm:t>
        <a:bodyPr/>
        <a:lstStyle/>
        <a:p>
          <a:r>
            <a:rPr lang="el-GR" sz="2400" dirty="0" smtClean="0">
              <a:latin typeface="+mn-lt"/>
              <a:cs typeface="Times New Roman" panose="02020603050405020304" pitchFamily="18" charset="0"/>
            </a:rPr>
            <a:t>Αξιολόγηση των εναλλακτικών τρόπων επισκευής και τελικής επιλογής</a:t>
          </a:r>
          <a:endParaRPr lang="en-US" sz="2400" dirty="0">
            <a:latin typeface="+mn-lt"/>
            <a:cs typeface="Times New Roman" panose="02020603050405020304" pitchFamily="18" charset="0"/>
          </a:endParaRPr>
        </a:p>
      </dgm:t>
    </dgm:pt>
    <dgm:pt modelId="{EE5D2B81-CBC9-45F3-9938-D62A919B8525}" type="parTrans" cxnId="{D23FD7B6-BD88-4C6A-B4D2-BEDCE8815CC8}">
      <dgm:prSet/>
      <dgm:spPr/>
      <dgm:t>
        <a:bodyPr/>
        <a:lstStyle/>
        <a:p>
          <a:endParaRPr lang="en-US" sz="2000">
            <a:latin typeface="+mn-lt"/>
          </a:endParaRPr>
        </a:p>
      </dgm:t>
    </dgm:pt>
    <dgm:pt modelId="{B583B976-79D6-479D-B1C9-B074C0957933}" type="sibTrans" cxnId="{D23FD7B6-BD88-4C6A-B4D2-BEDCE8815CC8}">
      <dgm:prSet/>
      <dgm:spPr/>
      <dgm:t>
        <a:bodyPr/>
        <a:lstStyle/>
        <a:p>
          <a:endParaRPr lang="en-US" sz="2000">
            <a:latin typeface="+mn-lt"/>
          </a:endParaRPr>
        </a:p>
      </dgm:t>
    </dgm:pt>
    <dgm:pt modelId="{B6551D7B-D7A9-44DE-84CF-976DC82CD944}" type="pres">
      <dgm:prSet presAssocID="{0E9DE493-19D7-4EC9-97C9-5F26233F1106}" presName="linearFlow" presStyleCnt="0">
        <dgm:presLayoutVars>
          <dgm:dir/>
          <dgm:animLvl val="lvl"/>
          <dgm:resizeHandles val="exact"/>
        </dgm:presLayoutVars>
      </dgm:prSet>
      <dgm:spPr/>
      <dgm:t>
        <a:bodyPr/>
        <a:lstStyle/>
        <a:p>
          <a:endParaRPr lang="en-US"/>
        </a:p>
      </dgm:t>
    </dgm:pt>
    <dgm:pt modelId="{59F283C4-5FF9-4C6E-89A6-7805A6B7163E}" type="pres">
      <dgm:prSet presAssocID="{FB986F71-3126-4196-BD30-74AEDC39A1CA}" presName="composite" presStyleCnt="0"/>
      <dgm:spPr/>
    </dgm:pt>
    <dgm:pt modelId="{E97E1B1F-940E-40B7-B823-0063CE4D7BFC}" type="pres">
      <dgm:prSet presAssocID="{FB986F71-3126-4196-BD30-74AEDC39A1CA}" presName="parentText" presStyleLbl="alignNode1" presStyleIdx="0" presStyleCnt="4">
        <dgm:presLayoutVars>
          <dgm:chMax val="1"/>
          <dgm:bulletEnabled val="1"/>
        </dgm:presLayoutVars>
      </dgm:prSet>
      <dgm:spPr/>
      <dgm:t>
        <a:bodyPr/>
        <a:lstStyle/>
        <a:p>
          <a:endParaRPr lang="en-US"/>
        </a:p>
      </dgm:t>
    </dgm:pt>
    <dgm:pt modelId="{A50C14D3-24EB-4C5C-BB6C-A755A3D8737B}" type="pres">
      <dgm:prSet presAssocID="{FB986F71-3126-4196-BD30-74AEDC39A1CA}" presName="descendantText" presStyleLbl="alignAcc1" presStyleIdx="0" presStyleCnt="4" custLinFactNeighborX="249" custLinFactNeighborY="-221">
        <dgm:presLayoutVars>
          <dgm:bulletEnabled val="1"/>
        </dgm:presLayoutVars>
      </dgm:prSet>
      <dgm:spPr/>
      <dgm:t>
        <a:bodyPr/>
        <a:lstStyle/>
        <a:p>
          <a:endParaRPr lang="en-US"/>
        </a:p>
      </dgm:t>
    </dgm:pt>
    <dgm:pt modelId="{6BAB9686-D43C-4FB3-A71F-4CF88244EEDF}" type="pres">
      <dgm:prSet presAssocID="{D0B150DF-3AA4-454C-8652-25880449C422}" presName="sp" presStyleCnt="0"/>
      <dgm:spPr/>
    </dgm:pt>
    <dgm:pt modelId="{E923B826-28BD-4646-AB80-FA399C6E0AF9}" type="pres">
      <dgm:prSet presAssocID="{65B6D8B9-E558-4264-B37F-7B4B2A8896DF}" presName="composite" presStyleCnt="0"/>
      <dgm:spPr/>
    </dgm:pt>
    <dgm:pt modelId="{A24F5FAB-4E98-407E-B0DC-ACD86F2AEEB2}" type="pres">
      <dgm:prSet presAssocID="{65B6D8B9-E558-4264-B37F-7B4B2A8896DF}" presName="parentText" presStyleLbl="alignNode1" presStyleIdx="1" presStyleCnt="4">
        <dgm:presLayoutVars>
          <dgm:chMax val="1"/>
          <dgm:bulletEnabled val="1"/>
        </dgm:presLayoutVars>
      </dgm:prSet>
      <dgm:spPr/>
      <dgm:t>
        <a:bodyPr/>
        <a:lstStyle/>
        <a:p>
          <a:endParaRPr lang="en-US"/>
        </a:p>
      </dgm:t>
    </dgm:pt>
    <dgm:pt modelId="{3EF43F5B-9CB5-4DB4-91CB-E11F3B2001EE}" type="pres">
      <dgm:prSet presAssocID="{65B6D8B9-E558-4264-B37F-7B4B2A8896DF}" presName="descendantText" presStyleLbl="alignAcc1" presStyleIdx="1" presStyleCnt="4">
        <dgm:presLayoutVars>
          <dgm:bulletEnabled val="1"/>
        </dgm:presLayoutVars>
      </dgm:prSet>
      <dgm:spPr/>
      <dgm:t>
        <a:bodyPr/>
        <a:lstStyle/>
        <a:p>
          <a:endParaRPr lang="en-US"/>
        </a:p>
      </dgm:t>
    </dgm:pt>
    <dgm:pt modelId="{851DF580-90D3-46B3-BEFF-3410F718BF87}" type="pres">
      <dgm:prSet presAssocID="{370A79FF-9957-49E1-811F-78AB198DD9E0}" presName="sp" presStyleCnt="0"/>
      <dgm:spPr/>
    </dgm:pt>
    <dgm:pt modelId="{A43DBDB4-03D4-44F3-BF26-BA03C188D037}" type="pres">
      <dgm:prSet presAssocID="{58828492-5CEF-4AFE-95CB-5D7E6A18158B}" presName="composite" presStyleCnt="0"/>
      <dgm:spPr/>
    </dgm:pt>
    <dgm:pt modelId="{8D9580E1-F243-4931-9945-F9C3BC94AD06}" type="pres">
      <dgm:prSet presAssocID="{58828492-5CEF-4AFE-95CB-5D7E6A18158B}" presName="parentText" presStyleLbl="alignNode1" presStyleIdx="2" presStyleCnt="4">
        <dgm:presLayoutVars>
          <dgm:chMax val="1"/>
          <dgm:bulletEnabled val="1"/>
        </dgm:presLayoutVars>
      </dgm:prSet>
      <dgm:spPr/>
      <dgm:t>
        <a:bodyPr/>
        <a:lstStyle/>
        <a:p>
          <a:endParaRPr lang="en-US"/>
        </a:p>
      </dgm:t>
    </dgm:pt>
    <dgm:pt modelId="{9C5365EC-1207-4EC9-869B-66FF0A8B31C1}" type="pres">
      <dgm:prSet presAssocID="{58828492-5CEF-4AFE-95CB-5D7E6A18158B}" presName="descendantText" presStyleLbl="alignAcc1" presStyleIdx="2" presStyleCnt="4">
        <dgm:presLayoutVars>
          <dgm:bulletEnabled val="1"/>
        </dgm:presLayoutVars>
      </dgm:prSet>
      <dgm:spPr/>
      <dgm:t>
        <a:bodyPr/>
        <a:lstStyle/>
        <a:p>
          <a:endParaRPr lang="en-US"/>
        </a:p>
      </dgm:t>
    </dgm:pt>
    <dgm:pt modelId="{743016A8-ED61-48D8-9476-9C897FFADD8A}" type="pres">
      <dgm:prSet presAssocID="{2D386477-EC66-449A-8D41-5F8A212C3D8E}" presName="sp" presStyleCnt="0"/>
      <dgm:spPr/>
    </dgm:pt>
    <dgm:pt modelId="{1E53597B-CE75-49EA-8FEC-EE56CEDE3E1D}" type="pres">
      <dgm:prSet presAssocID="{004E6CED-28E2-44C3-ACE4-9FB2582E9581}" presName="composite" presStyleCnt="0"/>
      <dgm:spPr/>
    </dgm:pt>
    <dgm:pt modelId="{9A4BCA85-3D0C-4A7F-8128-55336C401D67}" type="pres">
      <dgm:prSet presAssocID="{004E6CED-28E2-44C3-ACE4-9FB2582E9581}" presName="parentText" presStyleLbl="alignNode1" presStyleIdx="3" presStyleCnt="4">
        <dgm:presLayoutVars>
          <dgm:chMax val="1"/>
          <dgm:bulletEnabled val="1"/>
        </dgm:presLayoutVars>
      </dgm:prSet>
      <dgm:spPr/>
      <dgm:t>
        <a:bodyPr/>
        <a:lstStyle/>
        <a:p>
          <a:endParaRPr lang="en-US"/>
        </a:p>
      </dgm:t>
    </dgm:pt>
    <dgm:pt modelId="{A90716F1-82E8-4204-8F17-768E8EE5D92A}" type="pres">
      <dgm:prSet presAssocID="{004E6CED-28E2-44C3-ACE4-9FB2582E9581}" presName="descendantText" presStyleLbl="alignAcc1" presStyleIdx="3" presStyleCnt="4">
        <dgm:presLayoutVars>
          <dgm:bulletEnabled val="1"/>
        </dgm:presLayoutVars>
      </dgm:prSet>
      <dgm:spPr/>
      <dgm:t>
        <a:bodyPr/>
        <a:lstStyle/>
        <a:p>
          <a:endParaRPr lang="en-US"/>
        </a:p>
      </dgm:t>
    </dgm:pt>
  </dgm:ptLst>
  <dgm:cxnLst>
    <dgm:cxn modelId="{8A576DF3-EBAB-486A-B45E-AE5D85C4E2FE}" type="presOf" srcId="{004E6CED-28E2-44C3-ACE4-9FB2582E9581}" destId="{9A4BCA85-3D0C-4A7F-8128-55336C401D67}" srcOrd="0" destOrd="0" presId="urn:microsoft.com/office/officeart/2005/8/layout/chevron2"/>
    <dgm:cxn modelId="{D23FD7B6-BD88-4C6A-B4D2-BEDCE8815CC8}" srcId="{004E6CED-28E2-44C3-ACE4-9FB2582E9581}" destId="{256BF258-D925-4E3E-BAA5-845ED4F3263F}" srcOrd="0" destOrd="0" parTransId="{EE5D2B81-CBC9-45F3-9938-D62A919B8525}" sibTransId="{B583B976-79D6-479D-B1C9-B074C0957933}"/>
    <dgm:cxn modelId="{760AA8A7-439D-4865-B2E8-BF0161441950}" srcId="{58828492-5CEF-4AFE-95CB-5D7E6A18158B}" destId="{36DB6F43-363B-4739-961A-5546A24560A2}" srcOrd="0" destOrd="0" parTransId="{3921A013-105C-4811-BD4C-35F77ADE1BCB}" sibTransId="{6FF56F29-4BB5-47A3-BAAE-B8A003FB6EC3}"/>
    <dgm:cxn modelId="{4DB03D25-1EE5-4BD7-BC88-F1D0F6F17698}" type="presOf" srcId="{65B6D8B9-E558-4264-B37F-7B4B2A8896DF}" destId="{A24F5FAB-4E98-407E-B0DC-ACD86F2AEEB2}" srcOrd="0" destOrd="0" presId="urn:microsoft.com/office/officeart/2005/8/layout/chevron2"/>
    <dgm:cxn modelId="{449D39FD-FA71-4DCD-8548-11198C15BB82}" srcId="{65B6D8B9-E558-4264-B37F-7B4B2A8896DF}" destId="{9F159004-C3C1-494A-8EB4-1B7BD56A19BA}" srcOrd="0" destOrd="0" parTransId="{61F3FEE6-3CF9-4013-AA4D-9804DB2E83D6}" sibTransId="{BF7BCF7C-62E2-4B62-BCC7-0C251D644EDC}"/>
    <dgm:cxn modelId="{DADAB149-49C1-4C81-AD88-E755279A417C}" srcId="{0E9DE493-19D7-4EC9-97C9-5F26233F1106}" destId="{004E6CED-28E2-44C3-ACE4-9FB2582E9581}" srcOrd="3" destOrd="0" parTransId="{A128F229-A759-4A22-AC10-E14FFD634ADC}" sibTransId="{9B12FD1C-FAF0-4167-847C-88262068263D}"/>
    <dgm:cxn modelId="{A18C77F5-9BFD-4647-A6CF-47CF35706F2F}" type="presOf" srcId="{58828492-5CEF-4AFE-95CB-5D7E6A18158B}" destId="{8D9580E1-F243-4931-9945-F9C3BC94AD06}" srcOrd="0" destOrd="0" presId="urn:microsoft.com/office/officeart/2005/8/layout/chevron2"/>
    <dgm:cxn modelId="{2668CE36-C7BF-43CC-B803-3553EF6EF6AD}" srcId="{FB986F71-3126-4196-BD30-74AEDC39A1CA}" destId="{8DAD559F-78E9-461C-A87C-4F9B7D094F26}" srcOrd="0" destOrd="0" parTransId="{F4162BD5-2EC7-47F0-A1E3-BA7BB1A3BAB4}" sibTransId="{CD40BA90-5408-4E36-B860-0E75481DCAB4}"/>
    <dgm:cxn modelId="{A3916AB0-65B6-4579-A6F3-96EC7925FE79}" type="presOf" srcId="{8DAD559F-78E9-461C-A87C-4F9B7D094F26}" destId="{A50C14D3-24EB-4C5C-BB6C-A755A3D8737B}" srcOrd="0" destOrd="0" presId="urn:microsoft.com/office/officeart/2005/8/layout/chevron2"/>
    <dgm:cxn modelId="{DA3BB29E-2685-4908-B8AE-5AC5156A685A}" type="presOf" srcId="{36DB6F43-363B-4739-961A-5546A24560A2}" destId="{9C5365EC-1207-4EC9-869B-66FF0A8B31C1}" srcOrd="0" destOrd="0" presId="urn:microsoft.com/office/officeart/2005/8/layout/chevron2"/>
    <dgm:cxn modelId="{CA96E113-7151-48C8-B4D5-7AA211772CC8}" srcId="{0E9DE493-19D7-4EC9-97C9-5F26233F1106}" destId="{65B6D8B9-E558-4264-B37F-7B4B2A8896DF}" srcOrd="1" destOrd="0" parTransId="{04F5A724-3AA7-4E78-B992-BCB3E916993F}" sibTransId="{370A79FF-9957-49E1-811F-78AB198DD9E0}"/>
    <dgm:cxn modelId="{1423FC72-83C7-4510-8021-28EAEA493E68}" srcId="{0E9DE493-19D7-4EC9-97C9-5F26233F1106}" destId="{FB986F71-3126-4196-BD30-74AEDC39A1CA}" srcOrd="0" destOrd="0" parTransId="{9B3CE34A-9B3E-4D5F-94E0-DFBB94FF5A03}" sibTransId="{D0B150DF-3AA4-454C-8652-25880449C422}"/>
    <dgm:cxn modelId="{57C6B197-DAF5-4EAF-9D9C-09D3E741F47F}" type="presOf" srcId="{0E9DE493-19D7-4EC9-97C9-5F26233F1106}" destId="{B6551D7B-D7A9-44DE-84CF-976DC82CD944}" srcOrd="0" destOrd="0" presId="urn:microsoft.com/office/officeart/2005/8/layout/chevron2"/>
    <dgm:cxn modelId="{9EC5916A-9183-4D78-A963-C435642DB289}" type="presOf" srcId="{9F159004-C3C1-494A-8EB4-1B7BD56A19BA}" destId="{3EF43F5B-9CB5-4DB4-91CB-E11F3B2001EE}" srcOrd="0" destOrd="0" presId="urn:microsoft.com/office/officeart/2005/8/layout/chevron2"/>
    <dgm:cxn modelId="{ECE9152A-59A8-4A3A-9D34-DB38A074F636}" srcId="{0E9DE493-19D7-4EC9-97C9-5F26233F1106}" destId="{58828492-5CEF-4AFE-95CB-5D7E6A18158B}" srcOrd="2" destOrd="0" parTransId="{F664BA43-1B81-496F-A04E-CE4B4A525697}" sibTransId="{2D386477-EC66-449A-8D41-5F8A212C3D8E}"/>
    <dgm:cxn modelId="{DFA1EA8A-0158-48CA-8B22-45B30635C779}" type="presOf" srcId="{256BF258-D925-4E3E-BAA5-845ED4F3263F}" destId="{A90716F1-82E8-4204-8F17-768E8EE5D92A}" srcOrd="0" destOrd="0" presId="urn:microsoft.com/office/officeart/2005/8/layout/chevron2"/>
    <dgm:cxn modelId="{7552E0EC-9CED-4D18-BB3D-04022B5C33D4}" type="presOf" srcId="{FB986F71-3126-4196-BD30-74AEDC39A1CA}" destId="{E97E1B1F-940E-40B7-B823-0063CE4D7BFC}" srcOrd="0" destOrd="0" presId="urn:microsoft.com/office/officeart/2005/8/layout/chevron2"/>
    <dgm:cxn modelId="{AE322E99-5055-4AD5-AB13-11E5C678E299}" type="presParOf" srcId="{B6551D7B-D7A9-44DE-84CF-976DC82CD944}" destId="{59F283C4-5FF9-4C6E-89A6-7805A6B7163E}" srcOrd="0" destOrd="0" presId="urn:microsoft.com/office/officeart/2005/8/layout/chevron2"/>
    <dgm:cxn modelId="{AA3D211C-7E01-4A14-A556-FEDA67C239FE}" type="presParOf" srcId="{59F283C4-5FF9-4C6E-89A6-7805A6B7163E}" destId="{E97E1B1F-940E-40B7-B823-0063CE4D7BFC}" srcOrd="0" destOrd="0" presId="urn:microsoft.com/office/officeart/2005/8/layout/chevron2"/>
    <dgm:cxn modelId="{E182204C-EA78-4083-80C5-1FD5286FDA44}" type="presParOf" srcId="{59F283C4-5FF9-4C6E-89A6-7805A6B7163E}" destId="{A50C14D3-24EB-4C5C-BB6C-A755A3D8737B}" srcOrd="1" destOrd="0" presId="urn:microsoft.com/office/officeart/2005/8/layout/chevron2"/>
    <dgm:cxn modelId="{26908275-CF46-4356-A782-A54D113DEFDB}" type="presParOf" srcId="{B6551D7B-D7A9-44DE-84CF-976DC82CD944}" destId="{6BAB9686-D43C-4FB3-A71F-4CF88244EEDF}" srcOrd="1" destOrd="0" presId="urn:microsoft.com/office/officeart/2005/8/layout/chevron2"/>
    <dgm:cxn modelId="{A317ED9A-460F-407A-AD89-E980953A86EE}" type="presParOf" srcId="{B6551D7B-D7A9-44DE-84CF-976DC82CD944}" destId="{E923B826-28BD-4646-AB80-FA399C6E0AF9}" srcOrd="2" destOrd="0" presId="urn:microsoft.com/office/officeart/2005/8/layout/chevron2"/>
    <dgm:cxn modelId="{DA6B1094-46FB-4798-A751-DC9D85DDE641}" type="presParOf" srcId="{E923B826-28BD-4646-AB80-FA399C6E0AF9}" destId="{A24F5FAB-4E98-407E-B0DC-ACD86F2AEEB2}" srcOrd="0" destOrd="0" presId="urn:microsoft.com/office/officeart/2005/8/layout/chevron2"/>
    <dgm:cxn modelId="{21DE9C5C-6420-4D42-9E5D-DB861BC93386}" type="presParOf" srcId="{E923B826-28BD-4646-AB80-FA399C6E0AF9}" destId="{3EF43F5B-9CB5-4DB4-91CB-E11F3B2001EE}" srcOrd="1" destOrd="0" presId="urn:microsoft.com/office/officeart/2005/8/layout/chevron2"/>
    <dgm:cxn modelId="{B272F8EF-DDF5-44D8-8754-9627123AA3A2}" type="presParOf" srcId="{B6551D7B-D7A9-44DE-84CF-976DC82CD944}" destId="{851DF580-90D3-46B3-BEFF-3410F718BF87}" srcOrd="3" destOrd="0" presId="urn:microsoft.com/office/officeart/2005/8/layout/chevron2"/>
    <dgm:cxn modelId="{5EB5C8B8-24A2-4BCC-B752-4D5D5038AE54}" type="presParOf" srcId="{B6551D7B-D7A9-44DE-84CF-976DC82CD944}" destId="{A43DBDB4-03D4-44F3-BF26-BA03C188D037}" srcOrd="4" destOrd="0" presId="urn:microsoft.com/office/officeart/2005/8/layout/chevron2"/>
    <dgm:cxn modelId="{84ED6ED5-96E9-47FE-8215-C608D0320DF8}" type="presParOf" srcId="{A43DBDB4-03D4-44F3-BF26-BA03C188D037}" destId="{8D9580E1-F243-4931-9945-F9C3BC94AD06}" srcOrd="0" destOrd="0" presId="urn:microsoft.com/office/officeart/2005/8/layout/chevron2"/>
    <dgm:cxn modelId="{F71811F0-73CC-4785-ADE6-929AFCA4C8F7}" type="presParOf" srcId="{A43DBDB4-03D4-44F3-BF26-BA03C188D037}" destId="{9C5365EC-1207-4EC9-869B-66FF0A8B31C1}" srcOrd="1" destOrd="0" presId="urn:microsoft.com/office/officeart/2005/8/layout/chevron2"/>
    <dgm:cxn modelId="{62DD0F2F-79E8-4F91-A52C-4848C4137C9A}" type="presParOf" srcId="{B6551D7B-D7A9-44DE-84CF-976DC82CD944}" destId="{743016A8-ED61-48D8-9476-9C897FFADD8A}" srcOrd="5" destOrd="0" presId="urn:microsoft.com/office/officeart/2005/8/layout/chevron2"/>
    <dgm:cxn modelId="{4118A026-B43C-4B26-ADFF-7D8AA336A204}" type="presParOf" srcId="{B6551D7B-D7A9-44DE-84CF-976DC82CD944}" destId="{1E53597B-CE75-49EA-8FEC-EE56CEDE3E1D}" srcOrd="6" destOrd="0" presId="urn:microsoft.com/office/officeart/2005/8/layout/chevron2"/>
    <dgm:cxn modelId="{6193F2B1-6C64-4EAF-B7CF-62BCA6EA8253}" type="presParOf" srcId="{1E53597B-CE75-49EA-8FEC-EE56CEDE3E1D}" destId="{9A4BCA85-3D0C-4A7F-8128-55336C401D67}" srcOrd="0" destOrd="0" presId="urn:microsoft.com/office/officeart/2005/8/layout/chevron2"/>
    <dgm:cxn modelId="{AC1452DF-2741-48CE-B60B-B31106007626}" type="presParOf" srcId="{1E53597B-CE75-49EA-8FEC-EE56CEDE3E1D}" destId="{A90716F1-82E8-4204-8F17-768E8EE5D9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9DE493-19D7-4EC9-97C9-5F26233F1106}" type="doc">
      <dgm:prSet loTypeId="urn:microsoft.com/office/officeart/2008/layout/LinedList" loCatId="hierarchy" qsTypeId="urn:microsoft.com/office/officeart/2005/8/quickstyle/3d2" qsCatId="3D" csTypeId="urn:microsoft.com/office/officeart/2005/8/colors/accent1_5" csCatId="accent1" phldr="1"/>
      <dgm:spPr/>
      <dgm:t>
        <a:bodyPr/>
        <a:lstStyle/>
        <a:p>
          <a:endParaRPr lang="en-US"/>
        </a:p>
      </dgm:t>
    </dgm:pt>
    <dgm:pt modelId="{FB986F71-3126-4196-BD30-74AEDC39A1CA}">
      <dgm:prSet phldrT="[Text]"/>
      <dgm:spPr>
        <a:solidFill>
          <a:schemeClr val="accent2"/>
        </a:solidFill>
      </dgm:spPr>
      <dgm:t>
        <a:bodyPr/>
        <a:lstStyle/>
        <a:p>
          <a:endParaRPr lang="el-GR" dirty="0" smtClean="0">
            <a:solidFill>
              <a:schemeClr val="tx1"/>
            </a:solidFill>
            <a:latin typeface="+mj-lt"/>
            <a:cs typeface="Times New Roman" panose="02020603050405020304" pitchFamily="18" charset="0"/>
          </a:endParaRPr>
        </a:p>
        <a:p>
          <a:r>
            <a:rPr lang="el-GR" dirty="0" smtClean="0">
              <a:solidFill>
                <a:schemeClr val="tx1"/>
              </a:solidFill>
              <a:latin typeface="+mj-lt"/>
              <a:cs typeface="Times New Roman" panose="02020603050405020304" pitchFamily="18" charset="0"/>
            </a:rPr>
            <a:t>Επιθεωρήσεις Πλοιοκτητών</a:t>
          </a:r>
          <a:endParaRPr lang="en-US" dirty="0">
            <a:solidFill>
              <a:schemeClr val="tx1"/>
            </a:solidFill>
            <a:latin typeface="+mj-lt"/>
            <a:cs typeface="Times New Roman" panose="02020603050405020304" pitchFamily="18" charset="0"/>
          </a:endParaRPr>
        </a:p>
      </dgm:t>
    </dgm:pt>
    <dgm:pt modelId="{D0B150DF-3AA4-454C-8652-25880449C422}" type="sibTrans" cxnId="{1423FC72-83C7-4510-8021-28EAEA493E68}">
      <dgm:prSet/>
      <dgm:spPr>
        <a:noFill/>
        <a:ln>
          <a:noFill/>
        </a:ln>
      </dgm:spPr>
      <dgm:t>
        <a:bodyPr/>
        <a:lstStyle/>
        <a:p>
          <a:endParaRPr lang="en-US">
            <a:solidFill>
              <a:schemeClr val="tx1"/>
            </a:solidFill>
            <a:latin typeface="+mj-lt"/>
          </a:endParaRPr>
        </a:p>
      </dgm:t>
    </dgm:pt>
    <dgm:pt modelId="{9B3CE34A-9B3E-4D5F-94E0-DFBB94FF5A03}" type="parTrans" cxnId="{1423FC72-83C7-4510-8021-28EAEA493E68}">
      <dgm:prSet/>
      <dgm:spPr/>
      <dgm:t>
        <a:bodyPr/>
        <a:lstStyle/>
        <a:p>
          <a:endParaRPr lang="en-US">
            <a:solidFill>
              <a:schemeClr val="tx1"/>
            </a:solidFill>
            <a:latin typeface="+mj-lt"/>
          </a:endParaRPr>
        </a:p>
      </dgm:t>
    </dgm:pt>
    <dgm:pt modelId="{8DAD559F-78E9-461C-A87C-4F9B7D094F26}">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Επιθεωρήσεις</a:t>
          </a:r>
          <a:r>
            <a:rPr lang="el-GR" sz="1800" baseline="0" dirty="0" smtClean="0">
              <a:solidFill>
                <a:schemeClr val="tx1"/>
              </a:solidFill>
              <a:latin typeface="+mj-lt"/>
              <a:cs typeface="Times New Roman" panose="02020603050405020304" pitchFamily="18" charset="0"/>
            </a:rPr>
            <a:t> Ναυτοασφαλιστών</a:t>
          </a:r>
          <a:endParaRPr lang="en-US" sz="1800" dirty="0">
            <a:solidFill>
              <a:schemeClr val="tx1"/>
            </a:solidFill>
            <a:latin typeface="+mj-lt"/>
            <a:cs typeface="Times New Roman" panose="02020603050405020304" pitchFamily="18" charset="0"/>
          </a:endParaRPr>
        </a:p>
      </dgm:t>
    </dgm:pt>
    <dgm:pt modelId="{F4162BD5-2EC7-47F0-A1E3-BA7BB1A3BAB4}" type="parTrans" cxnId="{2668CE36-C7BF-43CC-B803-3553EF6EF6AD}">
      <dgm:prSet/>
      <dgm:spPr/>
      <dgm:t>
        <a:bodyPr/>
        <a:lstStyle/>
        <a:p>
          <a:endParaRPr lang="en-US">
            <a:solidFill>
              <a:schemeClr val="tx1"/>
            </a:solidFill>
            <a:latin typeface="+mj-lt"/>
          </a:endParaRPr>
        </a:p>
      </dgm:t>
    </dgm:pt>
    <dgm:pt modelId="{CD40BA90-5408-4E36-B860-0E75481DCAB4}" type="sibTrans" cxnId="{2668CE36-C7BF-43CC-B803-3553EF6EF6AD}">
      <dgm:prSet/>
      <dgm:spPr/>
      <dgm:t>
        <a:bodyPr/>
        <a:lstStyle/>
        <a:p>
          <a:endParaRPr lang="en-US">
            <a:solidFill>
              <a:schemeClr val="tx1"/>
            </a:solidFill>
            <a:latin typeface="+mj-lt"/>
          </a:endParaRPr>
        </a:p>
      </dgm:t>
    </dgm:pt>
    <dgm:pt modelId="{FEFF56ED-D0BD-473B-8055-F7499157436F}">
      <dgm:prSet phldrT="[Text]"/>
      <dgm:spPr>
        <a:solidFill>
          <a:schemeClr val="accent2"/>
        </a:solidFill>
      </dgm:spPr>
      <dgm:t>
        <a:bodyPr/>
        <a:lstStyle/>
        <a:p>
          <a:endParaRPr lang="el-GR" dirty="0" smtClean="0">
            <a:solidFill>
              <a:schemeClr val="tx1"/>
            </a:solidFill>
            <a:latin typeface="+mj-lt"/>
            <a:cs typeface="Times New Roman" panose="02020603050405020304" pitchFamily="18" charset="0"/>
          </a:endParaRPr>
        </a:p>
        <a:p>
          <a:r>
            <a:rPr lang="el-GR" dirty="0" smtClean="0">
              <a:solidFill>
                <a:schemeClr val="tx1"/>
              </a:solidFill>
              <a:latin typeface="+mj-lt"/>
              <a:cs typeface="Times New Roman" panose="02020603050405020304" pitchFamily="18" charset="0"/>
            </a:rPr>
            <a:t>Υποχρεωτικές Επιθεωρήσεις</a:t>
          </a:r>
          <a:endParaRPr lang="en-US" dirty="0">
            <a:solidFill>
              <a:schemeClr val="tx1"/>
            </a:solidFill>
            <a:latin typeface="+mj-lt"/>
            <a:cs typeface="Times New Roman" panose="02020603050405020304" pitchFamily="18" charset="0"/>
          </a:endParaRPr>
        </a:p>
      </dgm:t>
    </dgm:pt>
    <dgm:pt modelId="{FEF1EF21-A287-423B-94AA-6D2A736ED69E}" type="parTrans" cxnId="{717D4D9F-B48D-4F86-B1CC-092B28FD6089}">
      <dgm:prSet/>
      <dgm:spPr/>
      <dgm:t>
        <a:bodyPr/>
        <a:lstStyle/>
        <a:p>
          <a:endParaRPr lang="en-US">
            <a:solidFill>
              <a:schemeClr val="tx1"/>
            </a:solidFill>
            <a:latin typeface="+mj-lt"/>
          </a:endParaRPr>
        </a:p>
      </dgm:t>
    </dgm:pt>
    <dgm:pt modelId="{DBD4F601-0113-4D6F-9977-7F1BED6256FF}" type="sibTrans" cxnId="{717D4D9F-B48D-4F86-B1CC-092B28FD6089}">
      <dgm:prSet/>
      <dgm:spPr/>
      <dgm:t>
        <a:bodyPr/>
        <a:lstStyle/>
        <a:p>
          <a:endParaRPr lang="en-US">
            <a:solidFill>
              <a:schemeClr val="tx1"/>
            </a:solidFill>
            <a:latin typeface="+mj-lt"/>
          </a:endParaRPr>
        </a:p>
      </dgm:t>
    </dgm:pt>
    <dgm:pt modelId="{6EF83538-1A55-4417-81FE-7B2DFCD337E0}">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Επιθεώρηση Ναύλωσης</a:t>
          </a:r>
          <a:endParaRPr lang="en-US" sz="1800" dirty="0">
            <a:solidFill>
              <a:schemeClr val="tx1"/>
            </a:solidFill>
            <a:latin typeface="+mj-lt"/>
            <a:cs typeface="Times New Roman" panose="02020603050405020304" pitchFamily="18" charset="0"/>
          </a:endParaRPr>
        </a:p>
      </dgm:t>
    </dgm:pt>
    <dgm:pt modelId="{60241DAA-A384-4CBB-BC51-3C4B9E318D71}" type="parTrans" cxnId="{D37976B9-AEEE-4855-9339-5B04BDAD8B5F}">
      <dgm:prSet/>
      <dgm:spPr/>
      <dgm:t>
        <a:bodyPr/>
        <a:lstStyle/>
        <a:p>
          <a:endParaRPr lang="en-US">
            <a:solidFill>
              <a:schemeClr val="tx1"/>
            </a:solidFill>
            <a:latin typeface="+mj-lt"/>
          </a:endParaRPr>
        </a:p>
      </dgm:t>
    </dgm:pt>
    <dgm:pt modelId="{D1540A7D-06B8-43FD-B47B-86E4E6BD0FB2}" type="sibTrans" cxnId="{D37976B9-AEEE-4855-9339-5B04BDAD8B5F}">
      <dgm:prSet/>
      <dgm:spPr/>
      <dgm:t>
        <a:bodyPr/>
        <a:lstStyle/>
        <a:p>
          <a:endParaRPr lang="en-US">
            <a:solidFill>
              <a:schemeClr val="tx1"/>
            </a:solidFill>
            <a:latin typeface="+mj-lt"/>
          </a:endParaRPr>
        </a:p>
      </dgm:t>
    </dgm:pt>
    <dgm:pt modelId="{0A41EF01-7AC2-4371-9A3C-F2691A3C32BF}">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Επιθεώρηση Αγοραπωλησίας και Γενικής Κατάστασης</a:t>
          </a:r>
          <a:endParaRPr lang="en-US" sz="1800" dirty="0">
            <a:solidFill>
              <a:schemeClr val="tx1"/>
            </a:solidFill>
            <a:latin typeface="+mj-lt"/>
            <a:cs typeface="Times New Roman" panose="02020603050405020304" pitchFamily="18" charset="0"/>
          </a:endParaRPr>
        </a:p>
      </dgm:t>
    </dgm:pt>
    <dgm:pt modelId="{E944864E-3123-4F1B-B61C-FEAEE2B29913}" type="parTrans" cxnId="{20B2B063-29F1-4EC6-9395-D5BF73814773}">
      <dgm:prSet/>
      <dgm:spPr/>
      <dgm:t>
        <a:bodyPr/>
        <a:lstStyle/>
        <a:p>
          <a:endParaRPr lang="en-US">
            <a:solidFill>
              <a:schemeClr val="tx1"/>
            </a:solidFill>
            <a:latin typeface="+mj-lt"/>
          </a:endParaRPr>
        </a:p>
      </dgm:t>
    </dgm:pt>
    <dgm:pt modelId="{917407E2-4FA2-4C54-B354-9FEDA027806E}" type="sibTrans" cxnId="{20B2B063-29F1-4EC6-9395-D5BF73814773}">
      <dgm:prSet/>
      <dgm:spPr/>
      <dgm:t>
        <a:bodyPr/>
        <a:lstStyle/>
        <a:p>
          <a:endParaRPr lang="en-US">
            <a:solidFill>
              <a:schemeClr val="tx1"/>
            </a:solidFill>
            <a:latin typeface="+mj-lt"/>
          </a:endParaRPr>
        </a:p>
      </dgm:t>
    </dgm:pt>
    <dgm:pt modelId="{A2BB6DBB-2AA9-4441-922C-695ACF372C5E}">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Επιθεώρηση Αποναύλωσης</a:t>
          </a:r>
          <a:endParaRPr lang="en-US" sz="1800" dirty="0">
            <a:solidFill>
              <a:schemeClr val="tx1"/>
            </a:solidFill>
            <a:latin typeface="+mj-lt"/>
            <a:cs typeface="Times New Roman" panose="02020603050405020304" pitchFamily="18" charset="0"/>
          </a:endParaRPr>
        </a:p>
      </dgm:t>
    </dgm:pt>
    <dgm:pt modelId="{E7377808-2B2D-40B0-B06E-EC2F3318A63B}" type="parTrans" cxnId="{0F973DCC-4A55-447C-B107-026404FBCBBF}">
      <dgm:prSet/>
      <dgm:spPr/>
      <dgm:t>
        <a:bodyPr/>
        <a:lstStyle/>
        <a:p>
          <a:endParaRPr lang="en-US">
            <a:solidFill>
              <a:schemeClr val="tx1"/>
            </a:solidFill>
            <a:latin typeface="+mj-lt"/>
          </a:endParaRPr>
        </a:p>
      </dgm:t>
    </dgm:pt>
    <dgm:pt modelId="{4B110353-B2FB-49E6-89F2-D1C3D8AC84DF}" type="sibTrans" cxnId="{0F973DCC-4A55-447C-B107-026404FBCBBF}">
      <dgm:prSet/>
      <dgm:spPr/>
      <dgm:t>
        <a:bodyPr/>
        <a:lstStyle/>
        <a:p>
          <a:endParaRPr lang="en-US">
            <a:solidFill>
              <a:schemeClr val="tx1"/>
            </a:solidFill>
            <a:latin typeface="+mj-lt"/>
          </a:endParaRPr>
        </a:p>
      </dgm:t>
    </dgm:pt>
    <dgm:pt modelId="{526291B5-AA71-4F98-985A-A6C0E8EA35D1}">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Επιθεωρήσεις Ζημιών</a:t>
          </a:r>
          <a:endParaRPr lang="en-US" sz="1800" dirty="0">
            <a:solidFill>
              <a:schemeClr val="tx1"/>
            </a:solidFill>
            <a:latin typeface="+mj-lt"/>
            <a:cs typeface="Times New Roman" panose="02020603050405020304" pitchFamily="18" charset="0"/>
          </a:endParaRPr>
        </a:p>
      </dgm:t>
    </dgm:pt>
    <dgm:pt modelId="{D48201F7-14CE-4136-A917-FEFC6FC9D19B}" type="parTrans" cxnId="{AB58B40A-A623-4879-B177-17011E8CE44D}">
      <dgm:prSet/>
      <dgm:spPr/>
      <dgm:t>
        <a:bodyPr/>
        <a:lstStyle/>
        <a:p>
          <a:endParaRPr lang="en-US">
            <a:solidFill>
              <a:schemeClr val="tx1"/>
            </a:solidFill>
            <a:latin typeface="+mj-lt"/>
          </a:endParaRPr>
        </a:p>
      </dgm:t>
    </dgm:pt>
    <dgm:pt modelId="{A8D37BEB-1DC0-4D69-B759-05F1C37CD714}" type="sibTrans" cxnId="{AB58B40A-A623-4879-B177-17011E8CE44D}">
      <dgm:prSet/>
      <dgm:spPr/>
      <dgm:t>
        <a:bodyPr/>
        <a:lstStyle/>
        <a:p>
          <a:endParaRPr lang="en-US">
            <a:solidFill>
              <a:schemeClr val="tx1"/>
            </a:solidFill>
            <a:latin typeface="+mj-lt"/>
          </a:endParaRPr>
        </a:p>
      </dgm:t>
    </dgm:pt>
    <dgm:pt modelId="{1809B0FC-B9CE-475F-9650-5B0756794E75}">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Ετήσιες Επιθεωρήσεις</a:t>
          </a:r>
          <a:endParaRPr lang="en-US" sz="1800" dirty="0">
            <a:solidFill>
              <a:schemeClr val="tx1"/>
            </a:solidFill>
            <a:latin typeface="+mj-lt"/>
            <a:cs typeface="Times New Roman" panose="02020603050405020304" pitchFamily="18" charset="0"/>
          </a:endParaRPr>
        </a:p>
      </dgm:t>
    </dgm:pt>
    <dgm:pt modelId="{3ED7ECA3-380E-4027-8416-1686C5F95C93}" type="parTrans" cxnId="{3CAD1370-D581-4420-99AD-6C7F5D12161D}">
      <dgm:prSet/>
      <dgm:spPr/>
      <dgm:t>
        <a:bodyPr/>
        <a:lstStyle/>
        <a:p>
          <a:endParaRPr lang="en-US">
            <a:solidFill>
              <a:schemeClr val="tx1"/>
            </a:solidFill>
            <a:latin typeface="+mj-lt"/>
          </a:endParaRPr>
        </a:p>
      </dgm:t>
    </dgm:pt>
    <dgm:pt modelId="{5641602A-C833-4773-B7AD-60983A7CFCC4}" type="sibTrans" cxnId="{3CAD1370-D581-4420-99AD-6C7F5D12161D}">
      <dgm:prSet/>
      <dgm:spPr/>
      <dgm:t>
        <a:bodyPr/>
        <a:lstStyle/>
        <a:p>
          <a:endParaRPr lang="en-US">
            <a:solidFill>
              <a:schemeClr val="tx1"/>
            </a:solidFill>
            <a:latin typeface="+mj-lt"/>
          </a:endParaRPr>
        </a:p>
      </dgm:t>
    </dgm:pt>
    <dgm:pt modelId="{2E6E83F1-964A-47CC-8C5C-FE17D7716AB8}">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Επιθεωρήσεις Επέκτασης Ζωής</a:t>
          </a:r>
          <a:endParaRPr lang="en-US" sz="1800" dirty="0">
            <a:solidFill>
              <a:schemeClr val="tx1"/>
            </a:solidFill>
            <a:latin typeface="+mj-lt"/>
            <a:cs typeface="Times New Roman" panose="02020603050405020304" pitchFamily="18" charset="0"/>
          </a:endParaRPr>
        </a:p>
      </dgm:t>
    </dgm:pt>
    <dgm:pt modelId="{582019D2-0E78-4AAB-85F1-02C47D3761E7}" type="parTrans" cxnId="{0AE71FB7-37FC-4081-95CA-BD147A0514FF}">
      <dgm:prSet/>
      <dgm:spPr/>
      <dgm:t>
        <a:bodyPr/>
        <a:lstStyle/>
        <a:p>
          <a:endParaRPr lang="en-US">
            <a:solidFill>
              <a:schemeClr val="tx1"/>
            </a:solidFill>
            <a:latin typeface="+mj-lt"/>
          </a:endParaRPr>
        </a:p>
      </dgm:t>
    </dgm:pt>
    <dgm:pt modelId="{B8F89D46-825B-4352-8DBE-7E60A06C150F}" type="sibTrans" cxnId="{0AE71FB7-37FC-4081-95CA-BD147A0514FF}">
      <dgm:prSet/>
      <dgm:spPr/>
      <dgm:t>
        <a:bodyPr/>
        <a:lstStyle/>
        <a:p>
          <a:endParaRPr lang="en-US">
            <a:solidFill>
              <a:schemeClr val="tx1"/>
            </a:solidFill>
            <a:latin typeface="+mj-lt"/>
          </a:endParaRPr>
        </a:p>
      </dgm:t>
    </dgm:pt>
    <dgm:pt modelId="{CEC73647-6B83-4894-8953-3EA7EC4061FD}">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Ειδικές Επιθεωρήσεις Γάστρας</a:t>
          </a:r>
          <a:endParaRPr lang="en-US" sz="1800" dirty="0">
            <a:solidFill>
              <a:schemeClr val="tx1"/>
            </a:solidFill>
            <a:latin typeface="+mj-lt"/>
            <a:cs typeface="Times New Roman" panose="02020603050405020304" pitchFamily="18" charset="0"/>
          </a:endParaRPr>
        </a:p>
      </dgm:t>
    </dgm:pt>
    <dgm:pt modelId="{70953F2B-185D-44E1-88AB-B3F91EC1D3EE}" type="parTrans" cxnId="{71E09DED-7EF4-4D7F-B1B0-B90506BBDC20}">
      <dgm:prSet/>
      <dgm:spPr/>
      <dgm:t>
        <a:bodyPr/>
        <a:lstStyle/>
        <a:p>
          <a:endParaRPr lang="en-US">
            <a:solidFill>
              <a:schemeClr val="tx1"/>
            </a:solidFill>
            <a:latin typeface="+mj-lt"/>
          </a:endParaRPr>
        </a:p>
      </dgm:t>
    </dgm:pt>
    <dgm:pt modelId="{87C6515B-2D3D-425E-B2FA-2A1F4C2EE7AE}" type="sibTrans" cxnId="{71E09DED-7EF4-4D7F-B1B0-B90506BBDC20}">
      <dgm:prSet/>
      <dgm:spPr/>
      <dgm:t>
        <a:bodyPr/>
        <a:lstStyle/>
        <a:p>
          <a:endParaRPr lang="en-US">
            <a:solidFill>
              <a:schemeClr val="tx1"/>
            </a:solidFill>
            <a:latin typeface="+mj-lt"/>
          </a:endParaRPr>
        </a:p>
      </dgm:t>
    </dgm:pt>
    <dgm:pt modelId="{9D1DF2E2-9BE0-4A1C-84ED-592ED62FF55B}">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Ενδιάμεσες Επιθεωρήσεις</a:t>
          </a:r>
          <a:endParaRPr lang="en-US" sz="1800" dirty="0">
            <a:solidFill>
              <a:schemeClr val="tx1"/>
            </a:solidFill>
            <a:latin typeface="+mj-lt"/>
            <a:cs typeface="Times New Roman" panose="02020603050405020304" pitchFamily="18" charset="0"/>
          </a:endParaRPr>
        </a:p>
      </dgm:t>
    </dgm:pt>
    <dgm:pt modelId="{E24176D0-500E-4073-9E56-137BB7117DF8}" type="parTrans" cxnId="{2C01187D-4141-44F9-AB89-545B0ED1D498}">
      <dgm:prSet/>
      <dgm:spPr/>
      <dgm:t>
        <a:bodyPr/>
        <a:lstStyle/>
        <a:p>
          <a:endParaRPr lang="en-US">
            <a:solidFill>
              <a:schemeClr val="tx1"/>
            </a:solidFill>
            <a:latin typeface="+mj-lt"/>
          </a:endParaRPr>
        </a:p>
      </dgm:t>
    </dgm:pt>
    <dgm:pt modelId="{6566DF67-AF1D-4645-AAD6-C9DF9BA9B6A5}" type="sibTrans" cxnId="{2C01187D-4141-44F9-AB89-545B0ED1D498}">
      <dgm:prSet/>
      <dgm:spPr/>
      <dgm:t>
        <a:bodyPr/>
        <a:lstStyle/>
        <a:p>
          <a:endParaRPr lang="en-US">
            <a:solidFill>
              <a:schemeClr val="tx1"/>
            </a:solidFill>
            <a:latin typeface="+mj-lt"/>
          </a:endParaRPr>
        </a:p>
      </dgm:t>
    </dgm:pt>
    <dgm:pt modelId="{76E18C2D-1240-4DC6-857B-A6F68BBEAC22}">
      <dgm:prSet custT="1"/>
      <dgm:spPr>
        <a:solidFill>
          <a:schemeClr val="accent3"/>
        </a:solidFill>
      </dgm:spPr>
      <dgm:t>
        <a:bodyPr/>
        <a:lstStyle/>
        <a:p>
          <a:r>
            <a:rPr lang="el-GR" sz="1800" dirty="0" smtClean="0">
              <a:solidFill>
                <a:schemeClr val="tx1"/>
              </a:solidFill>
              <a:latin typeface="+mj-lt"/>
              <a:cs typeface="Times New Roman" panose="02020603050405020304" pitchFamily="18" charset="0"/>
            </a:rPr>
            <a:t>Επιθεώρηση Δεξαμενισμού</a:t>
          </a:r>
          <a:endParaRPr lang="en-US" sz="1800" dirty="0">
            <a:solidFill>
              <a:schemeClr val="tx1"/>
            </a:solidFill>
            <a:latin typeface="+mj-lt"/>
            <a:cs typeface="Times New Roman" panose="02020603050405020304" pitchFamily="18" charset="0"/>
          </a:endParaRPr>
        </a:p>
      </dgm:t>
    </dgm:pt>
    <dgm:pt modelId="{5B6C3E59-09D9-4A4E-AB00-8DCFA49943EC}" type="parTrans" cxnId="{8218FA0D-B088-4C1A-BE93-B136C137889E}">
      <dgm:prSet/>
      <dgm:spPr/>
      <dgm:t>
        <a:bodyPr/>
        <a:lstStyle/>
        <a:p>
          <a:endParaRPr lang="en-US">
            <a:solidFill>
              <a:schemeClr val="tx1"/>
            </a:solidFill>
            <a:latin typeface="+mj-lt"/>
          </a:endParaRPr>
        </a:p>
      </dgm:t>
    </dgm:pt>
    <dgm:pt modelId="{9B9AD575-2E75-4ABB-908B-89DE30C1E362}" type="sibTrans" cxnId="{8218FA0D-B088-4C1A-BE93-B136C137889E}">
      <dgm:prSet/>
      <dgm:spPr/>
      <dgm:t>
        <a:bodyPr/>
        <a:lstStyle/>
        <a:p>
          <a:endParaRPr lang="en-US">
            <a:solidFill>
              <a:schemeClr val="tx1"/>
            </a:solidFill>
            <a:latin typeface="+mj-lt"/>
          </a:endParaRPr>
        </a:p>
      </dgm:t>
    </dgm:pt>
    <dgm:pt modelId="{83F72EFA-3591-4498-9767-9E8030AE8DA4}" type="pres">
      <dgm:prSet presAssocID="{0E9DE493-19D7-4EC9-97C9-5F26233F1106}" presName="vert0" presStyleCnt="0">
        <dgm:presLayoutVars>
          <dgm:dir/>
          <dgm:animOne val="branch"/>
          <dgm:animLvl val="lvl"/>
        </dgm:presLayoutVars>
      </dgm:prSet>
      <dgm:spPr/>
      <dgm:t>
        <a:bodyPr/>
        <a:lstStyle/>
        <a:p>
          <a:endParaRPr lang="en-US"/>
        </a:p>
      </dgm:t>
    </dgm:pt>
    <dgm:pt modelId="{EE4355A5-D655-45CB-A498-A77C00D4B690}" type="pres">
      <dgm:prSet presAssocID="{FB986F71-3126-4196-BD30-74AEDC39A1CA}" presName="thickLine" presStyleLbl="alignNode1" presStyleIdx="0" presStyleCnt="2"/>
      <dgm:spPr/>
      <dgm:t>
        <a:bodyPr/>
        <a:lstStyle/>
        <a:p>
          <a:endParaRPr lang="en-US"/>
        </a:p>
      </dgm:t>
    </dgm:pt>
    <dgm:pt modelId="{1224821F-A65D-42A1-A5B5-E2E85EA4B4C3}" type="pres">
      <dgm:prSet presAssocID="{FB986F71-3126-4196-BD30-74AEDC39A1CA}" presName="horz1" presStyleCnt="0"/>
      <dgm:spPr/>
      <dgm:t>
        <a:bodyPr/>
        <a:lstStyle/>
        <a:p>
          <a:endParaRPr lang="en-US"/>
        </a:p>
      </dgm:t>
    </dgm:pt>
    <dgm:pt modelId="{DCA96224-EFC4-45AA-93A9-EF927A835BAB}" type="pres">
      <dgm:prSet presAssocID="{FB986F71-3126-4196-BD30-74AEDC39A1CA}" presName="tx1" presStyleLbl="revTx" presStyleIdx="0" presStyleCnt="12"/>
      <dgm:spPr/>
      <dgm:t>
        <a:bodyPr/>
        <a:lstStyle/>
        <a:p>
          <a:endParaRPr lang="en-US"/>
        </a:p>
      </dgm:t>
    </dgm:pt>
    <dgm:pt modelId="{6D399A88-E8CA-4432-8A4A-36F117F679C4}" type="pres">
      <dgm:prSet presAssocID="{FB986F71-3126-4196-BD30-74AEDC39A1CA}" presName="vert1" presStyleCnt="0"/>
      <dgm:spPr/>
      <dgm:t>
        <a:bodyPr/>
        <a:lstStyle/>
        <a:p>
          <a:endParaRPr lang="en-US"/>
        </a:p>
      </dgm:t>
    </dgm:pt>
    <dgm:pt modelId="{1577FE62-DEA6-461A-9474-84702CB2DEC6}" type="pres">
      <dgm:prSet presAssocID="{8DAD559F-78E9-461C-A87C-4F9B7D094F26}" presName="vertSpace2a" presStyleCnt="0"/>
      <dgm:spPr/>
      <dgm:t>
        <a:bodyPr/>
        <a:lstStyle/>
        <a:p>
          <a:endParaRPr lang="en-US"/>
        </a:p>
      </dgm:t>
    </dgm:pt>
    <dgm:pt modelId="{C58BA86A-3A03-4ACF-BADE-A57AF2B86943}" type="pres">
      <dgm:prSet presAssocID="{8DAD559F-78E9-461C-A87C-4F9B7D094F26}" presName="horz2" presStyleCnt="0"/>
      <dgm:spPr/>
      <dgm:t>
        <a:bodyPr/>
        <a:lstStyle/>
        <a:p>
          <a:endParaRPr lang="en-US"/>
        </a:p>
      </dgm:t>
    </dgm:pt>
    <dgm:pt modelId="{D6936154-5D83-4537-8359-4B788A1B3578}" type="pres">
      <dgm:prSet presAssocID="{8DAD559F-78E9-461C-A87C-4F9B7D094F26}" presName="horzSpace2" presStyleCnt="0"/>
      <dgm:spPr/>
      <dgm:t>
        <a:bodyPr/>
        <a:lstStyle/>
        <a:p>
          <a:endParaRPr lang="en-US"/>
        </a:p>
      </dgm:t>
    </dgm:pt>
    <dgm:pt modelId="{3D1BDCB9-0161-4155-AFF8-794A1A9BF96F}" type="pres">
      <dgm:prSet presAssocID="{8DAD559F-78E9-461C-A87C-4F9B7D094F26}" presName="tx2" presStyleLbl="revTx" presStyleIdx="1" presStyleCnt="12"/>
      <dgm:spPr/>
      <dgm:t>
        <a:bodyPr/>
        <a:lstStyle/>
        <a:p>
          <a:endParaRPr lang="en-US"/>
        </a:p>
      </dgm:t>
    </dgm:pt>
    <dgm:pt modelId="{B89F6B07-D3BB-4B7A-89BF-43B6AB725C51}" type="pres">
      <dgm:prSet presAssocID="{8DAD559F-78E9-461C-A87C-4F9B7D094F26}" presName="vert2" presStyleCnt="0"/>
      <dgm:spPr/>
      <dgm:t>
        <a:bodyPr/>
        <a:lstStyle/>
        <a:p>
          <a:endParaRPr lang="en-US"/>
        </a:p>
      </dgm:t>
    </dgm:pt>
    <dgm:pt modelId="{8DD8FE5C-F7E2-4268-A96A-D6FA519700F4}" type="pres">
      <dgm:prSet presAssocID="{8DAD559F-78E9-461C-A87C-4F9B7D094F26}" presName="thinLine2b" presStyleLbl="callout" presStyleIdx="0" presStyleCnt="10"/>
      <dgm:spPr/>
      <dgm:t>
        <a:bodyPr/>
        <a:lstStyle/>
        <a:p>
          <a:endParaRPr lang="en-US"/>
        </a:p>
      </dgm:t>
    </dgm:pt>
    <dgm:pt modelId="{673DB1D9-8663-4A45-9E96-1D8DE952CE0A}" type="pres">
      <dgm:prSet presAssocID="{8DAD559F-78E9-461C-A87C-4F9B7D094F26}" presName="vertSpace2b" presStyleCnt="0"/>
      <dgm:spPr/>
      <dgm:t>
        <a:bodyPr/>
        <a:lstStyle/>
        <a:p>
          <a:endParaRPr lang="en-US"/>
        </a:p>
      </dgm:t>
    </dgm:pt>
    <dgm:pt modelId="{991AD64A-8DD4-4BE4-9C8C-AE7BF6DCF868}" type="pres">
      <dgm:prSet presAssocID="{6EF83538-1A55-4417-81FE-7B2DFCD337E0}" presName="horz2" presStyleCnt="0"/>
      <dgm:spPr/>
      <dgm:t>
        <a:bodyPr/>
        <a:lstStyle/>
        <a:p>
          <a:endParaRPr lang="en-US"/>
        </a:p>
      </dgm:t>
    </dgm:pt>
    <dgm:pt modelId="{1D61FA9C-C37E-4714-BEAC-D33A3F733C7F}" type="pres">
      <dgm:prSet presAssocID="{6EF83538-1A55-4417-81FE-7B2DFCD337E0}" presName="horzSpace2" presStyleCnt="0"/>
      <dgm:spPr/>
      <dgm:t>
        <a:bodyPr/>
        <a:lstStyle/>
        <a:p>
          <a:endParaRPr lang="en-US"/>
        </a:p>
      </dgm:t>
    </dgm:pt>
    <dgm:pt modelId="{491D9F7D-AC45-407D-B184-62234E9E3BB7}" type="pres">
      <dgm:prSet presAssocID="{6EF83538-1A55-4417-81FE-7B2DFCD337E0}" presName="tx2" presStyleLbl="revTx" presStyleIdx="2" presStyleCnt="12"/>
      <dgm:spPr/>
      <dgm:t>
        <a:bodyPr/>
        <a:lstStyle/>
        <a:p>
          <a:endParaRPr lang="en-US"/>
        </a:p>
      </dgm:t>
    </dgm:pt>
    <dgm:pt modelId="{7538659E-0279-4F22-98A4-D743422EF24F}" type="pres">
      <dgm:prSet presAssocID="{6EF83538-1A55-4417-81FE-7B2DFCD337E0}" presName="vert2" presStyleCnt="0"/>
      <dgm:spPr/>
      <dgm:t>
        <a:bodyPr/>
        <a:lstStyle/>
        <a:p>
          <a:endParaRPr lang="en-US"/>
        </a:p>
      </dgm:t>
    </dgm:pt>
    <dgm:pt modelId="{0402F920-270B-473B-998D-DD5BA4E9AE26}" type="pres">
      <dgm:prSet presAssocID="{6EF83538-1A55-4417-81FE-7B2DFCD337E0}" presName="thinLine2b" presStyleLbl="callout" presStyleIdx="1" presStyleCnt="10"/>
      <dgm:spPr/>
      <dgm:t>
        <a:bodyPr/>
        <a:lstStyle/>
        <a:p>
          <a:endParaRPr lang="en-US"/>
        </a:p>
      </dgm:t>
    </dgm:pt>
    <dgm:pt modelId="{D4A782D5-B744-4A22-9D94-513C82EDF714}" type="pres">
      <dgm:prSet presAssocID="{6EF83538-1A55-4417-81FE-7B2DFCD337E0}" presName="vertSpace2b" presStyleCnt="0"/>
      <dgm:spPr/>
      <dgm:t>
        <a:bodyPr/>
        <a:lstStyle/>
        <a:p>
          <a:endParaRPr lang="en-US"/>
        </a:p>
      </dgm:t>
    </dgm:pt>
    <dgm:pt modelId="{B0873706-4E6D-4F4C-BFF4-75AFB881BA72}" type="pres">
      <dgm:prSet presAssocID="{A2BB6DBB-2AA9-4441-922C-695ACF372C5E}" presName="horz2" presStyleCnt="0"/>
      <dgm:spPr/>
      <dgm:t>
        <a:bodyPr/>
        <a:lstStyle/>
        <a:p>
          <a:endParaRPr lang="en-US"/>
        </a:p>
      </dgm:t>
    </dgm:pt>
    <dgm:pt modelId="{FE1E8CAB-A51A-40C0-8F3D-3587342E98D3}" type="pres">
      <dgm:prSet presAssocID="{A2BB6DBB-2AA9-4441-922C-695ACF372C5E}" presName="horzSpace2" presStyleCnt="0"/>
      <dgm:spPr/>
      <dgm:t>
        <a:bodyPr/>
        <a:lstStyle/>
        <a:p>
          <a:endParaRPr lang="en-US"/>
        </a:p>
      </dgm:t>
    </dgm:pt>
    <dgm:pt modelId="{BB27BC88-6ACF-4444-95B1-52DE73DF804D}" type="pres">
      <dgm:prSet presAssocID="{A2BB6DBB-2AA9-4441-922C-695ACF372C5E}" presName="tx2" presStyleLbl="revTx" presStyleIdx="3" presStyleCnt="12"/>
      <dgm:spPr/>
      <dgm:t>
        <a:bodyPr/>
        <a:lstStyle/>
        <a:p>
          <a:endParaRPr lang="en-US"/>
        </a:p>
      </dgm:t>
    </dgm:pt>
    <dgm:pt modelId="{73699798-19EC-427A-B00F-C589416C4844}" type="pres">
      <dgm:prSet presAssocID="{A2BB6DBB-2AA9-4441-922C-695ACF372C5E}" presName="vert2" presStyleCnt="0"/>
      <dgm:spPr/>
      <dgm:t>
        <a:bodyPr/>
        <a:lstStyle/>
        <a:p>
          <a:endParaRPr lang="en-US"/>
        </a:p>
      </dgm:t>
    </dgm:pt>
    <dgm:pt modelId="{83C4219D-C532-457A-853C-8AA611B6830E}" type="pres">
      <dgm:prSet presAssocID="{A2BB6DBB-2AA9-4441-922C-695ACF372C5E}" presName="thinLine2b" presStyleLbl="callout" presStyleIdx="2" presStyleCnt="10"/>
      <dgm:spPr/>
      <dgm:t>
        <a:bodyPr/>
        <a:lstStyle/>
        <a:p>
          <a:endParaRPr lang="en-US"/>
        </a:p>
      </dgm:t>
    </dgm:pt>
    <dgm:pt modelId="{9AB0FDD2-308F-444F-8BB9-6469A3DA4024}" type="pres">
      <dgm:prSet presAssocID="{A2BB6DBB-2AA9-4441-922C-695ACF372C5E}" presName="vertSpace2b" presStyleCnt="0"/>
      <dgm:spPr/>
      <dgm:t>
        <a:bodyPr/>
        <a:lstStyle/>
        <a:p>
          <a:endParaRPr lang="en-US"/>
        </a:p>
      </dgm:t>
    </dgm:pt>
    <dgm:pt modelId="{671396F2-FC52-4000-A3F4-023D47CBD48B}" type="pres">
      <dgm:prSet presAssocID="{0A41EF01-7AC2-4371-9A3C-F2691A3C32BF}" presName="horz2" presStyleCnt="0"/>
      <dgm:spPr/>
      <dgm:t>
        <a:bodyPr/>
        <a:lstStyle/>
        <a:p>
          <a:endParaRPr lang="en-US"/>
        </a:p>
      </dgm:t>
    </dgm:pt>
    <dgm:pt modelId="{B485535F-2C59-40DB-B0D9-2EE9388BA514}" type="pres">
      <dgm:prSet presAssocID="{0A41EF01-7AC2-4371-9A3C-F2691A3C32BF}" presName="horzSpace2" presStyleCnt="0"/>
      <dgm:spPr/>
      <dgm:t>
        <a:bodyPr/>
        <a:lstStyle/>
        <a:p>
          <a:endParaRPr lang="en-US"/>
        </a:p>
      </dgm:t>
    </dgm:pt>
    <dgm:pt modelId="{ACBCF09F-5601-4C19-9918-A73213EE5712}" type="pres">
      <dgm:prSet presAssocID="{0A41EF01-7AC2-4371-9A3C-F2691A3C32BF}" presName="tx2" presStyleLbl="revTx" presStyleIdx="4" presStyleCnt="12"/>
      <dgm:spPr/>
      <dgm:t>
        <a:bodyPr/>
        <a:lstStyle/>
        <a:p>
          <a:endParaRPr lang="en-US"/>
        </a:p>
      </dgm:t>
    </dgm:pt>
    <dgm:pt modelId="{C642462A-BB8B-465A-BDFD-6EA1447B5DAB}" type="pres">
      <dgm:prSet presAssocID="{0A41EF01-7AC2-4371-9A3C-F2691A3C32BF}" presName="vert2" presStyleCnt="0"/>
      <dgm:spPr/>
      <dgm:t>
        <a:bodyPr/>
        <a:lstStyle/>
        <a:p>
          <a:endParaRPr lang="en-US"/>
        </a:p>
      </dgm:t>
    </dgm:pt>
    <dgm:pt modelId="{3493A2DF-D3E0-4FBB-A5D5-2662084FF528}" type="pres">
      <dgm:prSet presAssocID="{0A41EF01-7AC2-4371-9A3C-F2691A3C32BF}" presName="thinLine2b" presStyleLbl="callout" presStyleIdx="3" presStyleCnt="10"/>
      <dgm:spPr/>
      <dgm:t>
        <a:bodyPr/>
        <a:lstStyle/>
        <a:p>
          <a:endParaRPr lang="en-US"/>
        </a:p>
      </dgm:t>
    </dgm:pt>
    <dgm:pt modelId="{7BD7DB47-56A3-48D0-A500-F118069C6E76}" type="pres">
      <dgm:prSet presAssocID="{0A41EF01-7AC2-4371-9A3C-F2691A3C32BF}" presName="vertSpace2b" presStyleCnt="0"/>
      <dgm:spPr/>
      <dgm:t>
        <a:bodyPr/>
        <a:lstStyle/>
        <a:p>
          <a:endParaRPr lang="en-US"/>
        </a:p>
      </dgm:t>
    </dgm:pt>
    <dgm:pt modelId="{18D9ED84-1E02-4B80-AAAF-8377C2310330}" type="pres">
      <dgm:prSet presAssocID="{526291B5-AA71-4F98-985A-A6C0E8EA35D1}" presName="horz2" presStyleCnt="0"/>
      <dgm:spPr/>
      <dgm:t>
        <a:bodyPr/>
        <a:lstStyle/>
        <a:p>
          <a:endParaRPr lang="en-US"/>
        </a:p>
      </dgm:t>
    </dgm:pt>
    <dgm:pt modelId="{4019191C-584C-4434-A779-BB771BA0D572}" type="pres">
      <dgm:prSet presAssocID="{526291B5-AA71-4F98-985A-A6C0E8EA35D1}" presName="horzSpace2" presStyleCnt="0"/>
      <dgm:spPr/>
      <dgm:t>
        <a:bodyPr/>
        <a:lstStyle/>
        <a:p>
          <a:endParaRPr lang="en-US"/>
        </a:p>
      </dgm:t>
    </dgm:pt>
    <dgm:pt modelId="{6EEE022B-B602-4E0C-A1C7-9D563A750F01}" type="pres">
      <dgm:prSet presAssocID="{526291B5-AA71-4F98-985A-A6C0E8EA35D1}" presName="tx2" presStyleLbl="revTx" presStyleIdx="5" presStyleCnt="12"/>
      <dgm:spPr/>
      <dgm:t>
        <a:bodyPr/>
        <a:lstStyle/>
        <a:p>
          <a:endParaRPr lang="en-US"/>
        </a:p>
      </dgm:t>
    </dgm:pt>
    <dgm:pt modelId="{61A26D24-670A-4807-96ED-7DBE17E063E4}" type="pres">
      <dgm:prSet presAssocID="{526291B5-AA71-4F98-985A-A6C0E8EA35D1}" presName="vert2" presStyleCnt="0"/>
      <dgm:spPr/>
      <dgm:t>
        <a:bodyPr/>
        <a:lstStyle/>
        <a:p>
          <a:endParaRPr lang="en-US"/>
        </a:p>
      </dgm:t>
    </dgm:pt>
    <dgm:pt modelId="{56EDB0BE-CA07-4A26-A4C3-4BC6ACBF804F}" type="pres">
      <dgm:prSet presAssocID="{526291B5-AA71-4F98-985A-A6C0E8EA35D1}" presName="thinLine2b" presStyleLbl="callout" presStyleIdx="4" presStyleCnt="10"/>
      <dgm:spPr/>
      <dgm:t>
        <a:bodyPr/>
        <a:lstStyle/>
        <a:p>
          <a:endParaRPr lang="en-US"/>
        </a:p>
      </dgm:t>
    </dgm:pt>
    <dgm:pt modelId="{23FE17D7-DF16-458E-97C3-074806B60851}" type="pres">
      <dgm:prSet presAssocID="{526291B5-AA71-4F98-985A-A6C0E8EA35D1}" presName="vertSpace2b" presStyleCnt="0"/>
      <dgm:spPr/>
      <dgm:t>
        <a:bodyPr/>
        <a:lstStyle/>
        <a:p>
          <a:endParaRPr lang="en-US"/>
        </a:p>
      </dgm:t>
    </dgm:pt>
    <dgm:pt modelId="{0C5D36CC-EEC7-4141-80F9-44DC13D5A00D}" type="pres">
      <dgm:prSet presAssocID="{2E6E83F1-964A-47CC-8C5C-FE17D7716AB8}" presName="horz2" presStyleCnt="0"/>
      <dgm:spPr/>
      <dgm:t>
        <a:bodyPr/>
        <a:lstStyle/>
        <a:p>
          <a:endParaRPr lang="en-US"/>
        </a:p>
      </dgm:t>
    </dgm:pt>
    <dgm:pt modelId="{446D95E2-B94B-4841-B43D-B5D6E01AA4C6}" type="pres">
      <dgm:prSet presAssocID="{2E6E83F1-964A-47CC-8C5C-FE17D7716AB8}" presName="horzSpace2" presStyleCnt="0"/>
      <dgm:spPr/>
      <dgm:t>
        <a:bodyPr/>
        <a:lstStyle/>
        <a:p>
          <a:endParaRPr lang="en-US"/>
        </a:p>
      </dgm:t>
    </dgm:pt>
    <dgm:pt modelId="{424F2D7F-1D3D-490F-80D8-F1051F80423C}" type="pres">
      <dgm:prSet presAssocID="{2E6E83F1-964A-47CC-8C5C-FE17D7716AB8}" presName="tx2" presStyleLbl="revTx" presStyleIdx="6" presStyleCnt="12"/>
      <dgm:spPr/>
      <dgm:t>
        <a:bodyPr/>
        <a:lstStyle/>
        <a:p>
          <a:endParaRPr lang="en-US"/>
        </a:p>
      </dgm:t>
    </dgm:pt>
    <dgm:pt modelId="{CB25B13E-DAF6-4E91-B251-537F7C6C4894}" type="pres">
      <dgm:prSet presAssocID="{2E6E83F1-964A-47CC-8C5C-FE17D7716AB8}" presName="vert2" presStyleCnt="0"/>
      <dgm:spPr/>
      <dgm:t>
        <a:bodyPr/>
        <a:lstStyle/>
        <a:p>
          <a:endParaRPr lang="en-US"/>
        </a:p>
      </dgm:t>
    </dgm:pt>
    <dgm:pt modelId="{AAE528E4-74B0-42F0-8F0F-710DF76A9C59}" type="pres">
      <dgm:prSet presAssocID="{2E6E83F1-964A-47CC-8C5C-FE17D7716AB8}" presName="thinLine2b" presStyleLbl="callout" presStyleIdx="5" presStyleCnt="10"/>
      <dgm:spPr/>
      <dgm:t>
        <a:bodyPr/>
        <a:lstStyle/>
        <a:p>
          <a:endParaRPr lang="en-US"/>
        </a:p>
      </dgm:t>
    </dgm:pt>
    <dgm:pt modelId="{19589029-6BD9-426C-A929-1FFB22A320BF}" type="pres">
      <dgm:prSet presAssocID="{2E6E83F1-964A-47CC-8C5C-FE17D7716AB8}" presName="vertSpace2b" presStyleCnt="0"/>
      <dgm:spPr/>
      <dgm:t>
        <a:bodyPr/>
        <a:lstStyle/>
        <a:p>
          <a:endParaRPr lang="en-US"/>
        </a:p>
      </dgm:t>
    </dgm:pt>
    <dgm:pt modelId="{17981A2D-0DBA-4A68-A85B-9C50481E491D}" type="pres">
      <dgm:prSet presAssocID="{FEFF56ED-D0BD-473B-8055-F7499157436F}" presName="thickLine" presStyleLbl="alignNode1" presStyleIdx="1" presStyleCnt="2"/>
      <dgm:spPr/>
      <dgm:t>
        <a:bodyPr/>
        <a:lstStyle/>
        <a:p>
          <a:endParaRPr lang="en-US"/>
        </a:p>
      </dgm:t>
    </dgm:pt>
    <dgm:pt modelId="{25C918CD-4CF4-4F37-8CFB-3AC226EE6EAF}" type="pres">
      <dgm:prSet presAssocID="{FEFF56ED-D0BD-473B-8055-F7499157436F}" presName="horz1" presStyleCnt="0"/>
      <dgm:spPr/>
      <dgm:t>
        <a:bodyPr/>
        <a:lstStyle/>
        <a:p>
          <a:endParaRPr lang="en-US"/>
        </a:p>
      </dgm:t>
    </dgm:pt>
    <dgm:pt modelId="{3B3B9592-B33D-468B-80FE-34BEBD0E9352}" type="pres">
      <dgm:prSet presAssocID="{FEFF56ED-D0BD-473B-8055-F7499157436F}" presName="tx1" presStyleLbl="revTx" presStyleIdx="7" presStyleCnt="12"/>
      <dgm:spPr/>
      <dgm:t>
        <a:bodyPr/>
        <a:lstStyle/>
        <a:p>
          <a:endParaRPr lang="en-US"/>
        </a:p>
      </dgm:t>
    </dgm:pt>
    <dgm:pt modelId="{33848F12-5473-4E50-A6D8-858FF5BBF65B}" type="pres">
      <dgm:prSet presAssocID="{FEFF56ED-D0BD-473B-8055-F7499157436F}" presName="vert1" presStyleCnt="0"/>
      <dgm:spPr/>
      <dgm:t>
        <a:bodyPr/>
        <a:lstStyle/>
        <a:p>
          <a:endParaRPr lang="en-US"/>
        </a:p>
      </dgm:t>
    </dgm:pt>
    <dgm:pt modelId="{EE7050B2-5BAE-4E1C-BACA-FCD801E27049}" type="pres">
      <dgm:prSet presAssocID="{1809B0FC-B9CE-475F-9650-5B0756794E75}" presName="vertSpace2a" presStyleCnt="0"/>
      <dgm:spPr/>
      <dgm:t>
        <a:bodyPr/>
        <a:lstStyle/>
        <a:p>
          <a:endParaRPr lang="en-US"/>
        </a:p>
      </dgm:t>
    </dgm:pt>
    <dgm:pt modelId="{248CF0B2-582C-4000-B8B1-2C6902D6EE66}" type="pres">
      <dgm:prSet presAssocID="{1809B0FC-B9CE-475F-9650-5B0756794E75}" presName="horz2" presStyleCnt="0"/>
      <dgm:spPr/>
      <dgm:t>
        <a:bodyPr/>
        <a:lstStyle/>
        <a:p>
          <a:endParaRPr lang="en-US"/>
        </a:p>
      </dgm:t>
    </dgm:pt>
    <dgm:pt modelId="{B72E49C4-59A2-4FBD-AF0F-2CBDCB40543E}" type="pres">
      <dgm:prSet presAssocID="{1809B0FC-B9CE-475F-9650-5B0756794E75}" presName="horzSpace2" presStyleCnt="0"/>
      <dgm:spPr/>
      <dgm:t>
        <a:bodyPr/>
        <a:lstStyle/>
        <a:p>
          <a:endParaRPr lang="en-US"/>
        </a:p>
      </dgm:t>
    </dgm:pt>
    <dgm:pt modelId="{6C2CA3BF-CC56-4F65-BC10-F5956DF4533F}" type="pres">
      <dgm:prSet presAssocID="{1809B0FC-B9CE-475F-9650-5B0756794E75}" presName="tx2" presStyleLbl="revTx" presStyleIdx="8" presStyleCnt="12"/>
      <dgm:spPr/>
      <dgm:t>
        <a:bodyPr/>
        <a:lstStyle/>
        <a:p>
          <a:endParaRPr lang="en-US"/>
        </a:p>
      </dgm:t>
    </dgm:pt>
    <dgm:pt modelId="{D2F7EAA4-BA2B-453C-AD1B-F1E1618277B1}" type="pres">
      <dgm:prSet presAssocID="{1809B0FC-B9CE-475F-9650-5B0756794E75}" presName="vert2" presStyleCnt="0"/>
      <dgm:spPr/>
      <dgm:t>
        <a:bodyPr/>
        <a:lstStyle/>
        <a:p>
          <a:endParaRPr lang="en-US"/>
        </a:p>
      </dgm:t>
    </dgm:pt>
    <dgm:pt modelId="{C948F24F-62D7-4EAE-ACB6-DDEAC8AC1BD9}" type="pres">
      <dgm:prSet presAssocID="{1809B0FC-B9CE-475F-9650-5B0756794E75}" presName="thinLine2b" presStyleLbl="callout" presStyleIdx="6" presStyleCnt="10"/>
      <dgm:spPr/>
      <dgm:t>
        <a:bodyPr/>
        <a:lstStyle/>
        <a:p>
          <a:endParaRPr lang="en-US"/>
        </a:p>
      </dgm:t>
    </dgm:pt>
    <dgm:pt modelId="{42543C42-9303-432A-829D-CCD7E6F924D1}" type="pres">
      <dgm:prSet presAssocID="{1809B0FC-B9CE-475F-9650-5B0756794E75}" presName="vertSpace2b" presStyleCnt="0"/>
      <dgm:spPr/>
      <dgm:t>
        <a:bodyPr/>
        <a:lstStyle/>
        <a:p>
          <a:endParaRPr lang="en-US"/>
        </a:p>
      </dgm:t>
    </dgm:pt>
    <dgm:pt modelId="{1F1AA299-F602-4D0E-97D3-A9187EF7BB17}" type="pres">
      <dgm:prSet presAssocID="{9D1DF2E2-9BE0-4A1C-84ED-592ED62FF55B}" presName="horz2" presStyleCnt="0"/>
      <dgm:spPr/>
      <dgm:t>
        <a:bodyPr/>
        <a:lstStyle/>
        <a:p>
          <a:endParaRPr lang="en-US"/>
        </a:p>
      </dgm:t>
    </dgm:pt>
    <dgm:pt modelId="{1992D423-4D7C-45CE-9ECE-88D61AE3AEBF}" type="pres">
      <dgm:prSet presAssocID="{9D1DF2E2-9BE0-4A1C-84ED-592ED62FF55B}" presName="horzSpace2" presStyleCnt="0"/>
      <dgm:spPr/>
      <dgm:t>
        <a:bodyPr/>
        <a:lstStyle/>
        <a:p>
          <a:endParaRPr lang="en-US"/>
        </a:p>
      </dgm:t>
    </dgm:pt>
    <dgm:pt modelId="{54BA9CE9-BEF3-47CB-80CF-30DD94EBD0FF}" type="pres">
      <dgm:prSet presAssocID="{9D1DF2E2-9BE0-4A1C-84ED-592ED62FF55B}" presName="tx2" presStyleLbl="revTx" presStyleIdx="9" presStyleCnt="12"/>
      <dgm:spPr/>
      <dgm:t>
        <a:bodyPr/>
        <a:lstStyle/>
        <a:p>
          <a:endParaRPr lang="en-US"/>
        </a:p>
      </dgm:t>
    </dgm:pt>
    <dgm:pt modelId="{3EE7E54C-30A5-4144-8B72-44D6F9FCA87A}" type="pres">
      <dgm:prSet presAssocID="{9D1DF2E2-9BE0-4A1C-84ED-592ED62FF55B}" presName="vert2" presStyleCnt="0"/>
      <dgm:spPr/>
      <dgm:t>
        <a:bodyPr/>
        <a:lstStyle/>
        <a:p>
          <a:endParaRPr lang="en-US"/>
        </a:p>
      </dgm:t>
    </dgm:pt>
    <dgm:pt modelId="{FF4D7935-0C2B-4C64-B513-40D6C55B3E20}" type="pres">
      <dgm:prSet presAssocID="{9D1DF2E2-9BE0-4A1C-84ED-592ED62FF55B}" presName="thinLine2b" presStyleLbl="callout" presStyleIdx="7" presStyleCnt="10"/>
      <dgm:spPr/>
      <dgm:t>
        <a:bodyPr/>
        <a:lstStyle/>
        <a:p>
          <a:endParaRPr lang="en-US"/>
        </a:p>
      </dgm:t>
    </dgm:pt>
    <dgm:pt modelId="{0F0DE908-3F50-466B-9558-4EEE3BDA3280}" type="pres">
      <dgm:prSet presAssocID="{9D1DF2E2-9BE0-4A1C-84ED-592ED62FF55B}" presName="vertSpace2b" presStyleCnt="0"/>
      <dgm:spPr/>
      <dgm:t>
        <a:bodyPr/>
        <a:lstStyle/>
        <a:p>
          <a:endParaRPr lang="en-US"/>
        </a:p>
      </dgm:t>
    </dgm:pt>
    <dgm:pt modelId="{82587120-C6BB-49C5-9E1D-5777A52CF4D2}" type="pres">
      <dgm:prSet presAssocID="{76E18C2D-1240-4DC6-857B-A6F68BBEAC22}" presName="horz2" presStyleCnt="0"/>
      <dgm:spPr/>
      <dgm:t>
        <a:bodyPr/>
        <a:lstStyle/>
        <a:p>
          <a:endParaRPr lang="en-US"/>
        </a:p>
      </dgm:t>
    </dgm:pt>
    <dgm:pt modelId="{855A40D9-6FC6-47E3-834D-BE4246C3D677}" type="pres">
      <dgm:prSet presAssocID="{76E18C2D-1240-4DC6-857B-A6F68BBEAC22}" presName="horzSpace2" presStyleCnt="0"/>
      <dgm:spPr/>
      <dgm:t>
        <a:bodyPr/>
        <a:lstStyle/>
        <a:p>
          <a:endParaRPr lang="en-US"/>
        </a:p>
      </dgm:t>
    </dgm:pt>
    <dgm:pt modelId="{3E000882-4A35-4923-8BDF-8FF5DE671536}" type="pres">
      <dgm:prSet presAssocID="{76E18C2D-1240-4DC6-857B-A6F68BBEAC22}" presName="tx2" presStyleLbl="revTx" presStyleIdx="10" presStyleCnt="12"/>
      <dgm:spPr/>
      <dgm:t>
        <a:bodyPr/>
        <a:lstStyle/>
        <a:p>
          <a:endParaRPr lang="en-US"/>
        </a:p>
      </dgm:t>
    </dgm:pt>
    <dgm:pt modelId="{795B788F-9193-4C0E-913A-36FC08B94DCA}" type="pres">
      <dgm:prSet presAssocID="{76E18C2D-1240-4DC6-857B-A6F68BBEAC22}" presName="vert2" presStyleCnt="0"/>
      <dgm:spPr/>
      <dgm:t>
        <a:bodyPr/>
        <a:lstStyle/>
        <a:p>
          <a:endParaRPr lang="en-US"/>
        </a:p>
      </dgm:t>
    </dgm:pt>
    <dgm:pt modelId="{16593641-2167-4121-870F-D31CC6F3301D}" type="pres">
      <dgm:prSet presAssocID="{76E18C2D-1240-4DC6-857B-A6F68BBEAC22}" presName="thinLine2b" presStyleLbl="callout" presStyleIdx="8" presStyleCnt="10"/>
      <dgm:spPr/>
      <dgm:t>
        <a:bodyPr/>
        <a:lstStyle/>
        <a:p>
          <a:endParaRPr lang="en-US"/>
        </a:p>
      </dgm:t>
    </dgm:pt>
    <dgm:pt modelId="{20FDF976-3F95-4C26-BA41-F28CD6A5F285}" type="pres">
      <dgm:prSet presAssocID="{76E18C2D-1240-4DC6-857B-A6F68BBEAC22}" presName="vertSpace2b" presStyleCnt="0"/>
      <dgm:spPr/>
      <dgm:t>
        <a:bodyPr/>
        <a:lstStyle/>
        <a:p>
          <a:endParaRPr lang="en-US"/>
        </a:p>
      </dgm:t>
    </dgm:pt>
    <dgm:pt modelId="{50E141F7-C675-47AE-A434-238C1D8CF8EE}" type="pres">
      <dgm:prSet presAssocID="{CEC73647-6B83-4894-8953-3EA7EC4061FD}" presName="horz2" presStyleCnt="0"/>
      <dgm:spPr/>
      <dgm:t>
        <a:bodyPr/>
        <a:lstStyle/>
        <a:p>
          <a:endParaRPr lang="en-US"/>
        </a:p>
      </dgm:t>
    </dgm:pt>
    <dgm:pt modelId="{37B5FE85-7C96-4F20-8408-4FD86B935612}" type="pres">
      <dgm:prSet presAssocID="{CEC73647-6B83-4894-8953-3EA7EC4061FD}" presName="horzSpace2" presStyleCnt="0"/>
      <dgm:spPr/>
      <dgm:t>
        <a:bodyPr/>
        <a:lstStyle/>
        <a:p>
          <a:endParaRPr lang="en-US"/>
        </a:p>
      </dgm:t>
    </dgm:pt>
    <dgm:pt modelId="{2168846D-8C64-49BB-9B49-508EC1EFA762}" type="pres">
      <dgm:prSet presAssocID="{CEC73647-6B83-4894-8953-3EA7EC4061FD}" presName="tx2" presStyleLbl="revTx" presStyleIdx="11" presStyleCnt="12"/>
      <dgm:spPr/>
      <dgm:t>
        <a:bodyPr/>
        <a:lstStyle/>
        <a:p>
          <a:endParaRPr lang="en-US"/>
        </a:p>
      </dgm:t>
    </dgm:pt>
    <dgm:pt modelId="{1C194524-3410-441D-8AF5-CFA4A8B37CF3}" type="pres">
      <dgm:prSet presAssocID="{CEC73647-6B83-4894-8953-3EA7EC4061FD}" presName="vert2" presStyleCnt="0"/>
      <dgm:spPr/>
      <dgm:t>
        <a:bodyPr/>
        <a:lstStyle/>
        <a:p>
          <a:endParaRPr lang="en-US"/>
        </a:p>
      </dgm:t>
    </dgm:pt>
    <dgm:pt modelId="{576BAA5F-4F9E-4568-9600-006C2391C03D}" type="pres">
      <dgm:prSet presAssocID="{CEC73647-6B83-4894-8953-3EA7EC4061FD}" presName="thinLine2b" presStyleLbl="callout" presStyleIdx="9" presStyleCnt="10"/>
      <dgm:spPr/>
      <dgm:t>
        <a:bodyPr/>
        <a:lstStyle/>
        <a:p>
          <a:endParaRPr lang="en-US"/>
        </a:p>
      </dgm:t>
    </dgm:pt>
    <dgm:pt modelId="{E7C5E8F9-B6DC-4779-A855-573CE114E2C4}" type="pres">
      <dgm:prSet presAssocID="{CEC73647-6B83-4894-8953-3EA7EC4061FD}" presName="vertSpace2b" presStyleCnt="0"/>
      <dgm:spPr/>
      <dgm:t>
        <a:bodyPr/>
        <a:lstStyle/>
        <a:p>
          <a:endParaRPr lang="en-US"/>
        </a:p>
      </dgm:t>
    </dgm:pt>
  </dgm:ptLst>
  <dgm:cxnLst>
    <dgm:cxn modelId="{D01235F9-AD5A-4CE5-804E-AC0DF1686D2A}" type="presOf" srcId="{76E18C2D-1240-4DC6-857B-A6F68BBEAC22}" destId="{3E000882-4A35-4923-8BDF-8FF5DE671536}" srcOrd="0" destOrd="0" presId="urn:microsoft.com/office/officeart/2008/layout/LinedList"/>
    <dgm:cxn modelId="{8218FA0D-B088-4C1A-BE93-B136C137889E}" srcId="{FEFF56ED-D0BD-473B-8055-F7499157436F}" destId="{76E18C2D-1240-4DC6-857B-A6F68BBEAC22}" srcOrd="2" destOrd="0" parTransId="{5B6C3E59-09D9-4A4E-AB00-8DCFA49943EC}" sibTransId="{9B9AD575-2E75-4ABB-908B-89DE30C1E362}"/>
    <dgm:cxn modelId="{D7881B55-03EB-4EB6-976F-93DA9283A5C0}" type="presOf" srcId="{9D1DF2E2-9BE0-4A1C-84ED-592ED62FF55B}" destId="{54BA9CE9-BEF3-47CB-80CF-30DD94EBD0FF}" srcOrd="0" destOrd="0" presId="urn:microsoft.com/office/officeart/2008/layout/LinedList"/>
    <dgm:cxn modelId="{E135EA7C-1B3E-490D-8B75-4C5449476F24}" type="presOf" srcId="{2E6E83F1-964A-47CC-8C5C-FE17D7716AB8}" destId="{424F2D7F-1D3D-490F-80D8-F1051F80423C}" srcOrd="0" destOrd="0" presId="urn:microsoft.com/office/officeart/2008/layout/LinedList"/>
    <dgm:cxn modelId="{AB58B40A-A623-4879-B177-17011E8CE44D}" srcId="{FB986F71-3126-4196-BD30-74AEDC39A1CA}" destId="{526291B5-AA71-4F98-985A-A6C0E8EA35D1}" srcOrd="4" destOrd="0" parTransId="{D48201F7-14CE-4136-A917-FEFC6FC9D19B}" sibTransId="{A8D37BEB-1DC0-4D69-B759-05F1C37CD714}"/>
    <dgm:cxn modelId="{9EE27062-CEB3-4281-9496-26E22522A6C8}" type="presOf" srcId="{8DAD559F-78E9-461C-A87C-4F9B7D094F26}" destId="{3D1BDCB9-0161-4155-AFF8-794A1A9BF96F}" srcOrd="0" destOrd="0" presId="urn:microsoft.com/office/officeart/2008/layout/LinedList"/>
    <dgm:cxn modelId="{1423FC72-83C7-4510-8021-28EAEA493E68}" srcId="{0E9DE493-19D7-4EC9-97C9-5F26233F1106}" destId="{FB986F71-3126-4196-BD30-74AEDC39A1CA}" srcOrd="0" destOrd="0" parTransId="{9B3CE34A-9B3E-4D5F-94E0-DFBB94FF5A03}" sibTransId="{D0B150DF-3AA4-454C-8652-25880449C422}"/>
    <dgm:cxn modelId="{DC97B250-ABE5-4CC5-9EB2-7BD924237107}" type="presOf" srcId="{0E9DE493-19D7-4EC9-97C9-5F26233F1106}" destId="{83F72EFA-3591-4498-9767-9E8030AE8DA4}" srcOrd="0" destOrd="0" presId="urn:microsoft.com/office/officeart/2008/layout/LinedList"/>
    <dgm:cxn modelId="{D37976B9-AEEE-4855-9339-5B04BDAD8B5F}" srcId="{FB986F71-3126-4196-BD30-74AEDC39A1CA}" destId="{6EF83538-1A55-4417-81FE-7B2DFCD337E0}" srcOrd="1" destOrd="0" parTransId="{60241DAA-A384-4CBB-BC51-3C4B9E318D71}" sibTransId="{D1540A7D-06B8-43FD-B47B-86E4E6BD0FB2}"/>
    <dgm:cxn modelId="{05A763C8-A5E1-42B8-AAF7-4F85690126C2}" type="presOf" srcId="{A2BB6DBB-2AA9-4441-922C-695ACF372C5E}" destId="{BB27BC88-6ACF-4444-95B1-52DE73DF804D}" srcOrd="0" destOrd="0" presId="urn:microsoft.com/office/officeart/2008/layout/LinedList"/>
    <dgm:cxn modelId="{717D4D9F-B48D-4F86-B1CC-092B28FD6089}" srcId="{0E9DE493-19D7-4EC9-97C9-5F26233F1106}" destId="{FEFF56ED-D0BD-473B-8055-F7499157436F}" srcOrd="1" destOrd="0" parTransId="{FEF1EF21-A287-423B-94AA-6D2A736ED69E}" sibTransId="{DBD4F601-0113-4D6F-9977-7F1BED6256FF}"/>
    <dgm:cxn modelId="{824393E4-E42B-4DD9-80D9-0B4A32992349}" type="presOf" srcId="{0A41EF01-7AC2-4371-9A3C-F2691A3C32BF}" destId="{ACBCF09F-5601-4C19-9918-A73213EE5712}" srcOrd="0" destOrd="0" presId="urn:microsoft.com/office/officeart/2008/layout/LinedList"/>
    <dgm:cxn modelId="{BF3CE61E-BFE6-4641-951E-2BF296F0BDFB}" type="presOf" srcId="{526291B5-AA71-4F98-985A-A6C0E8EA35D1}" destId="{6EEE022B-B602-4E0C-A1C7-9D563A750F01}" srcOrd="0" destOrd="0" presId="urn:microsoft.com/office/officeart/2008/layout/LinedList"/>
    <dgm:cxn modelId="{8BB847DA-2CA7-47C0-9330-3FEFBE138AFC}" type="presOf" srcId="{6EF83538-1A55-4417-81FE-7B2DFCD337E0}" destId="{491D9F7D-AC45-407D-B184-62234E9E3BB7}" srcOrd="0" destOrd="0" presId="urn:microsoft.com/office/officeart/2008/layout/LinedList"/>
    <dgm:cxn modelId="{0F973DCC-4A55-447C-B107-026404FBCBBF}" srcId="{FB986F71-3126-4196-BD30-74AEDC39A1CA}" destId="{A2BB6DBB-2AA9-4441-922C-695ACF372C5E}" srcOrd="2" destOrd="0" parTransId="{E7377808-2B2D-40B0-B06E-EC2F3318A63B}" sibTransId="{4B110353-B2FB-49E6-89F2-D1C3D8AC84DF}"/>
    <dgm:cxn modelId="{65FEEB40-27F4-4226-88B0-13909D138447}" type="presOf" srcId="{FB986F71-3126-4196-BD30-74AEDC39A1CA}" destId="{DCA96224-EFC4-45AA-93A9-EF927A835BAB}" srcOrd="0" destOrd="0" presId="urn:microsoft.com/office/officeart/2008/layout/LinedList"/>
    <dgm:cxn modelId="{3CAD1370-D581-4420-99AD-6C7F5D12161D}" srcId="{FEFF56ED-D0BD-473B-8055-F7499157436F}" destId="{1809B0FC-B9CE-475F-9650-5B0756794E75}" srcOrd="0" destOrd="0" parTransId="{3ED7ECA3-380E-4027-8416-1686C5F95C93}" sibTransId="{5641602A-C833-4773-B7AD-60983A7CFCC4}"/>
    <dgm:cxn modelId="{2C01187D-4141-44F9-AB89-545B0ED1D498}" srcId="{FEFF56ED-D0BD-473B-8055-F7499157436F}" destId="{9D1DF2E2-9BE0-4A1C-84ED-592ED62FF55B}" srcOrd="1" destOrd="0" parTransId="{E24176D0-500E-4073-9E56-137BB7117DF8}" sibTransId="{6566DF67-AF1D-4645-AAD6-C9DF9BA9B6A5}"/>
    <dgm:cxn modelId="{0AE71FB7-37FC-4081-95CA-BD147A0514FF}" srcId="{FB986F71-3126-4196-BD30-74AEDC39A1CA}" destId="{2E6E83F1-964A-47CC-8C5C-FE17D7716AB8}" srcOrd="5" destOrd="0" parTransId="{582019D2-0E78-4AAB-85F1-02C47D3761E7}" sibTransId="{B8F89D46-825B-4352-8DBE-7E60A06C150F}"/>
    <dgm:cxn modelId="{CED86F1F-28E6-41D6-9D73-71A60C367278}" type="presOf" srcId="{1809B0FC-B9CE-475F-9650-5B0756794E75}" destId="{6C2CA3BF-CC56-4F65-BC10-F5956DF4533F}" srcOrd="0" destOrd="0" presId="urn:microsoft.com/office/officeart/2008/layout/LinedList"/>
    <dgm:cxn modelId="{9DA0F918-418B-47F1-A933-5577474B043E}" type="presOf" srcId="{CEC73647-6B83-4894-8953-3EA7EC4061FD}" destId="{2168846D-8C64-49BB-9B49-508EC1EFA762}" srcOrd="0" destOrd="0" presId="urn:microsoft.com/office/officeart/2008/layout/LinedList"/>
    <dgm:cxn modelId="{2668CE36-C7BF-43CC-B803-3553EF6EF6AD}" srcId="{FB986F71-3126-4196-BD30-74AEDC39A1CA}" destId="{8DAD559F-78E9-461C-A87C-4F9B7D094F26}" srcOrd="0" destOrd="0" parTransId="{F4162BD5-2EC7-47F0-A1E3-BA7BB1A3BAB4}" sibTransId="{CD40BA90-5408-4E36-B860-0E75481DCAB4}"/>
    <dgm:cxn modelId="{71E09DED-7EF4-4D7F-B1B0-B90506BBDC20}" srcId="{FEFF56ED-D0BD-473B-8055-F7499157436F}" destId="{CEC73647-6B83-4894-8953-3EA7EC4061FD}" srcOrd="3" destOrd="0" parTransId="{70953F2B-185D-44E1-88AB-B3F91EC1D3EE}" sibTransId="{87C6515B-2D3D-425E-B2FA-2A1F4C2EE7AE}"/>
    <dgm:cxn modelId="{E546ABEB-5916-4450-9F3D-ADC4AF50CEAC}" type="presOf" srcId="{FEFF56ED-D0BD-473B-8055-F7499157436F}" destId="{3B3B9592-B33D-468B-80FE-34BEBD0E9352}" srcOrd="0" destOrd="0" presId="urn:microsoft.com/office/officeart/2008/layout/LinedList"/>
    <dgm:cxn modelId="{20B2B063-29F1-4EC6-9395-D5BF73814773}" srcId="{FB986F71-3126-4196-BD30-74AEDC39A1CA}" destId="{0A41EF01-7AC2-4371-9A3C-F2691A3C32BF}" srcOrd="3" destOrd="0" parTransId="{E944864E-3123-4F1B-B61C-FEAEE2B29913}" sibTransId="{917407E2-4FA2-4C54-B354-9FEDA027806E}"/>
    <dgm:cxn modelId="{477237E7-284B-4B90-B1C8-99A58702EBD4}" type="presParOf" srcId="{83F72EFA-3591-4498-9767-9E8030AE8DA4}" destId="{EE4355A5-D655-45CB-A498-A77C00D4B690}" srcOrd="0" destOrd="0" presId="urn:microsoft.com/office/officeart/2008/layout/LinedList"/>
    <dgm:cxn modelId="{DF6CF990-207A-46DB-9B1E-89A21965C202}" type="presParOf" srcId="{83F72EFA-3591-4498-9767-9E8030AE8DA4}" destId="{1224821F-A65D-42A1-A5B5-E2E85EA4B4C3}" srcOrd="1" destOrd="0" presId="urn:microsoft.com/office/officeart/2008/layout/LinedList"/>
    <dgm:cxn modelId="{0483EF7C-6682-4DE7-B521-D85F4F8B850C}" type="presParOf" srcId="{1224821F-A65D-42A1-A5B5-E2E85EA4B4C3}" destId="{DCA96224-EFC4-45AA-93A9-EF927A835BAB}" srcOrd="0" destOrd="0" presId="urn:microsoft.com/office/officeart/2008/layout/LinedList"/>
    <dgm:cxn modelId="{9B064779-4BCB-4D19-847F-90AE2EB4CC9C}" type="presParOf" srcId="{1224821F-A65D-42A1-A5B5-E2E85EA4B4C3}" destId="{6D399A88-E8CA-4432-8A4A-36F117F679C4}" srcOrd="1" destOrd="0" presId="urn:microsoft.com/office/officeart/2008/layout/LinedList"/>
    <dgm:cxn modelId="{D6A449FE-94D9-4C29-B4A6-D2540D470D2A}" type="presParOf" srcId="{6D399A88-E8CA-4432-8A4A-36F117F679C4}" destId="{1577FE62-DEA6-461A-9474-84702CB2DEC6}" srcOrd="0" destOrd="0" presId="urn:microsoft.com/office/officeart/2008/layout/LinedList"/>
    <dgm:cxn modelId="{F67CB096-AC68-4CEA-A188-3278D5B65F5B}" type="presParOf" srcId="{6D399A88-E8CA-4432-8A4A-36F117F679C4}" destId="{C58BA86A-3A03-4ACF-BADE-A57AF2B86943}" srcOrd="1" destOrd="0" presId="urn:microsoft.com/office/officeart/2008/layout/LinedList"/>
    <dgm:cxn modelId="{86CC8639-A3E3-49EB-A923-39AB62615AC7}" type="presParOf" srcId="{C58BA86A-3A03-4ACF-BADE-A57AF2B86943}" destId="{D6936154-5D83-4537-8359-4B788A1B3578}" srcOrd="0" destOrd="0" presId="urn:microsoft.com/office/officeart/2008/layout/LinedList"/>
    <dgm:cxn modelId="{FCFF7515-2557-4A87-A293-E36F3C689ECF}" type="presParOf" srcId="{C58BA86A-3A03-4ACF-BADE-A57AF2B86943}" destId="{3D1BDCB9-0161-4155-AFF8-794A1A9BF96F}" srcOrd="1" destOrd="0" presId="urn:microsoft.com/office/officeart/2008/layout/LinedList"/>
    <dgm:cxn modelId="{942894F3-A34B-481B-BE95-1E09B7EB87E6}" type="presParOf" srcId="{C58BA86A-3A03-4ACF-BADE-A57AF2B86943}" destId="{B89F6B07-D3BB-4B7A-89BF-43B6AB725C51}" srcOrd="2" destOrd="0" presId="urn:microsoft.com/office/officeart/2008/layout/LinedList"/>
    <dgm:cxn modelId="{D5C29E66-5BD2-4CEC-816F-18C9C405A102}" type="presParOf" srcId="{6D399A88-E8CA-4432-8A4A-36F117F679C4}" destId="{8DD8FE5C-F7E2-4268-A96A-D6FA519700F4}" srcOrd="2" destOrd="0" presId="urn:microsoft.com/office/officeart/2008/layout/LinedList"/>
    <dgm:cxn modelId="{7F921287-71FA-4A27-88B4-5ADE9540D981}" type="presParOf" srcId="{6D399A88-E8CA-4432-8A4A-36F117F679C4}" destId="{673DB1D9-8663-4A45-9E96-1D8DE952CE0A}" srcOrd="3" destOrd="0" presId="urn:microsoft.com/office/officeart/2008/layout/LinedList"/>
    <dgm:cxn modelId="{EAB1781F-E245-4625-979B-B73C144E7476}" type="presParOf" srcId="{6D399A88-E8CA-4432-8A4A-36F117F679C4}" destId="{991AD64A-8DD4-4BE4-9C8C-AE7BF6DCF868}" srcOrd="4" destOrd="0" presId="urn:microsoft.com/office/officeart/2008/layout/LinedList"/>
    <dgm:cxn modelId="{67DA48EC-2620-4835-BE22-48E9CDEC2B1A}" type="presParOf" srcId="{991AD64A-8DD4-4BE4-9C8C-AE7BF6DCF868}" destId="{1D61FA9C-C37E-4714-BEAC-D33A3F733C7F}" srcOrd="0" destOrd="0" presId="urn:microsoft.com/office/officeart/2008/layout/LinedList"/>
    <dgm:cxn modelId="{F0A510FB-5EFE-44B9-9F75-34FDE6397916}" type="presParOf" srcId="{991AD64A-8DD4-4BE4-9C8C-AE7BF6DCF868}" destId="{491D9F7D-AC45-407D-B184-62234E9E3BB7}" srcOrd="1" destOrd="0" presId="urn:microsoft.com/office/officeart/2008/layout/LinedList"/>
    <dgm:cxn modelId="{531F9370-04E0-415F-A59F-F334D1729318}" type="presParOf" srcId="{991AD64A-8DD4-4BE4-9C8C-AE7BF6DCF868}" destId="{7538659E-0279-4F22-98A4-D743422EF24F}" srcOrd="2" destOrd="0" presId="urn:microsoft.com/office/officeart/2008/layout/LinedList"/>
    <dgm:cxn modelId="{679C5E93-C500-40ED-B186-3DAF4F7E58B1}" type="presParOf" srcId="{6D399A88-E8CA-4432-8A4A-36F117F679C4}" destId="{0402F920-270B-473B-998D-DD5BA4E9AE26}" srcOrd="5" destOrd="0" presId="urn:microsoft.com/office/officeart/2008/layout/LinedList"/>
    <dgm:cxn modelId="{13EA2990-58D2-4520-809E-BD8C6B1909EA}" type="presParOf" srcId="{6D399A88-E8CA-4432-8A4A-36F117F679C4}" destId="{D4A782D5-B744-4A22-9D94-513C82EDF714}" srcOrd="6" destOrd="0" presId="urn:microsoft.com/office/officeart/2008/layout/LinedList"/>
    <dgm:cxn modelId="{B3BBD496-B725-4C9C-A674-0192B0BFD5E1}" type="presParOf" srcId="{6D399A88-E8CA-4432-8A4A-36F117F679C4}" destId="{B0873706-4E6D-4F4C-BFF4-75AFB881BA72}" srcOrd="7" destOrd="0" presId="urn:microsoft.com/office/officeart/2008/layout/LinedList"/>
    <dgm:cxn modelId="{F57B64EC-9C72-4FAD-B9FE-92CF8FD5D8BB}" type="presParOf" srcId="{B0873706-4E6D-4F4C-BFF4-75AFB881BA72}" destId="{FE1E8CAB-A51A-40C0-8F3D-3587342E98D3}" srcOrd="0" destOrd="0" presId="urn:microsoft.com/office/officeart/2008/layout/LinedList"/>
    <dgm:cxn modelId="{646DC01D-20D7-4426-B142-136EAC11A3DE}" type="presParOf" srcId="{B0873706-4E6D-4F4C-BFF4-75AFB881BA72}" destId="{BB27BC88-6ACF-4444-95B1-52DE73DF804D}" srcOrd="1" destOrd="0" presId="urn:microsoft.com/office/officeart/2008/layout/LinedList"/>
    <dgm:cxn modelId="{B6377FEA-2F85-4169-AFD3-3DD0E7873872}" type="presParOf" srcId="{B0873706-4E6D-4F4C-BFF4-75AFB881BA72}" destId="{73699798-19EC-427A-B00F-C589416C4844}" srcOrd="2" destOrd="0" presId="urn:microsoft.com/office/officeart/2008/layout/LinedList"/>
    <dgm:cxn modelId="{62DE55C6-8B69-4B3A-B67A-C8794CC7CC24}" type="presParOf" srcId="{6D399A88-E8CA-4432-8A4A-36F117F679C4}" destId="{83C4219D-C532-457A-853C-8AA611B6830E}" srcOrd="8" destOrd="0" presId="urn:microsoft.com/office/officeart/2008/layout/LinedList"/>
    <dgm:cxn modelId="{16257F1C-803B-4E2F-BF49-EFFA6862B697}" type="presParOf" srcId="{6D399A88-E8CA-4432-8A4A-36F117F679C4}" destId="{9AB0FDD2-308F-444F-8BB9-6469A3DA4024}" srcOrd="9" destOrd="0" presId="urn:microsoft.com/office/officeart/2008/layout/LinedList"/>
    <dgm:cxn modelId="{AEDCB135-D11F-45AA-A307-2FD9998951C5}" type="presParOf" srcId="{6D399A88-E8CA-4432-8A4A-36F117F679C4}" destId="{671396F2-FC52-4000-A3F4-023D47CBD48B}" srcOrd="10" destOrd="0" presId="urn:microsoft.com/office/officeart/2008/layout/LinedList"/>
    <dgm:cxn modelId="{C406A0E3-8529-4A0C-A9C0-B61C1712E554}" type="presParOf" srcId="{671396F2-FC52-4000-A3F4-023D47CBD48B}" destId="{B485535F-2C59-40DB-B0D9-2EE9388BA514}" srcOrd="0" destOrd="0" presId="urn:microsoft.com/office/officeart/2008/layout/LinedList"/>
    <dgm:cxn modelId="{EED11D91-CC93-41B6-9AEB-F74F049AFE9E}" type="presParOf" srcId="{671396F2-FC52-4000-A3F4-023D47CBD48B}" destId="{ACBCF09F-5601-4C19-9918-A73213EE5712}" srcOrd="1" destOrd="0" presId="urn:microsoft.com/office/officeart/2008/layout/LinedList"/>
    <dgm:cxn modelId="{31CB5BA0-BE18-4FD1-A4E3-CCA0139D97BA}" type="presParOf" srcId="{671396F2-FC52-4000-A3F4-023D47CBD48B}" destId="{C642462A-BB8B-465A-BDFD-6EA1447B5DAB}" srcOrd="2" destOrd="0" presId="urn:microsoft.com/office/officeart/2008/layout/LinedList"/>
    <dgm:cxn modelId="{602B03D5-9F79-426C-BB4E-9FB3F0E12D84}" type="presParOf" srcId="{6D399A88-E8CA-4432-8A4A-36F117F679C4}" destId="{3493A2DF-D3E0-4FBB-A5D5-2662084FF528}" srcOrd="11" destOrd="0" presId="urn:microsoft.com/office/officeart/2008/layout/LinedList"/>
    <dgm:cxn modelId="{FDB3B83B-3E5B-4BC5-9553-D4866E4475B5}" type="presParOf" srcId="{6D399A88-E8CA-4432-8A4A-36F117F679C4}" destId="{7BD7DB47-56A3-48D0-A500-F118069C6E76}" srcOrd="12" destOrd="0" presId="urn:microsoft.com/office/officeart/2008/layout/LinedList"/>
    <dgm:cxn modelId="{81FC4DBF-361B-4D04-A9ED-3078F204333E}" type="presParOf" srcId="{6D399A88-E8CA-4432-8A4A-36F117F679C4}" destId="{18D9ED84-1E02-4B80-AAAF-8377C2310330}" srcOrd="13" destOrd="0" presId="urn:microsoft.com/office/officeart/2008/layout/LinedList"/>
    <dgm:cxn modelId="{55AEA0F8-256B-4DA7-863B-279BB5AB9157}" type="presParOf" srcId="{18D9ED84-1E02-4B80-AAAF-8377C2310330}" destId="{4019191C-584C-4434-A779-BB771BA0D572}" srcOrd="0" destOrd="0" presId="urn:microsoft.com/office/officeart/2008/layout/LinedList"/>
    <dgm:cxn modelId="{DB0BF98F-56E5-4DF0-96FA-C839E80EFD37}" type="presParOf" srcId="{18D9ED84-1E02-4B80-AAAF-8377C2310330}" destId="{6EEE022B-B602-4E0C-A1C7-9D563A750F01}" srcOrd="1" destOrd="0" presId="urn:microsoft.com/office/officeart/2008/layout/LinedList"/>
    <dgm:cxn modelId="{AA1E2688-0A82-4FBA-A3DF-0E15375ED95B}" type="presParOf" srcId="{18D9ED84-1E02-4B80-AAAF-8377C2310330}" destId="{61A26D24-670A-4807-96ED-7DBE17E063E4}" srcOrd="2" destOrd="0" presId="urn:microsoft.com/office/officeart/2008/layout/LinedList"/>
    <dgm:cxn modelId="{7E153E64-4150-48A4-998A-DAF2C841CFEE}" type="presParOf" srcId="{6D399A88-E8CA-4432-8A4A-36F117F679C4}" destId="{56EDB0BE-CA07-4A26-A4C3-4BC6ACBF804F}" srcOrd="14" destOrd="0" presId="urn:microsoft.com/office/officeart/2008/layout/LinedList"/>
    <dgm:cxn modelId="{A03D0D5B-0FDF-4BF6-A90B-1AF612C91EF5}" type="presParOf" srcId="{6D399A88-E8CA-4432-8A4A-36F117F679C4}" destId="{23FE17D7-DF16-458E-97C3-074806B60851}" srcOrd="15" destOrd="0" presId="urn:microsoft.com/office/officeart/2008/layout/LinedList"/>
    <dgm:cxn modelId="{4B792ECD-FFF5-47A6-8107-6C38E3DDA99E}" type="presParOf" srcId="{6D399A88-E8CA-4432-8A4A-36F117F679C4}" destId="{0C5D36CC-EEC7-4141-80F9-44DC13D5A00D}" srcOrd="16" destOrd="0" presId="urn:microsoft.com/office/officeart/2008/layout/LinedList"/>
    <dgm:cxn modelId="{21C7E714-9543-4B2E-95D9-4F78BA201705}" type="presParOf" srcId="{0C5D36CC-EEC7-4141-80F9-44DC13D5A00D}" destId="{446D95E2-B94B-4841-B43D-B5D6E01AA4C6}" srcOrd="0" destOrd="0" presId="urn:microsoft.com/office/officeart/2008/layout/LinedList"/>
    <dgm:cxn modelId="{50DDDEB7-AFA7-4FAA-88E3-B7E69C4065F5}" type="presParOf" srcId="{0C5D36CC-EEC7-4141-80F9-44DC13D5A00D}" destId="{424F2D7F-1D3D-490F-80D8-F1051F80423C}" srcOrd="1" destOrd="0" presId="urn:microsoft.com/office/officeart/2008/layout/LinedList"/>
    <dgm:cxn modelId="{88712503-D02C-4AD9-AD24-C6A3FE2A44DB}" type="presParOf" srcId="{0C5D36CC-EEC7-4141-80F9-44DC13D5A00D}" destId="{CB25B13E-DAF6-4E91-B251-537F7C6C4894}" srcOrd="2" destOrd="0" presId="urn:microsoft.com/office/officeart/2008/layout/LinedList"/>
    <dgm:cxn modelId="{1A95BFAB-14BB-4389-80F4-DCEAB32460DF}" type="presParOf" srcId="{6D399A88-E8CA-4432-8A4A-36F117F679C4}" destId="{AAE528E4-74B0-42F0-8F0F-710DF76A9C59}" srcOrd="17" destOrd="0" presId="urn:microsoft.com/office/officeart/2008/layout/LinedList"/>
    <dgm:cxn modelId="{0FFCE728-856F-495E-8744-87A399C48E83}" type="presParOf" srcId="{6D399A88-E8CA-4432-8A4A-36F117F679C4}" destId="{19589029-6BD9-426C-A929-1FFB22A320BF}" srcOrd="18" destOrd="0" presId="urn:microsoft.com/office/officeart/2008/layout/LinedList"/>
    <dgm:cxn modelId="{F89C9B93-9A11-41B1-A97E-FD22C9FEB8B0}" type="presParOf" srcId="{83F72EFA-3591-4498-9767-9E8030AE8DA4}" destId="{17981A2D-0DBA-4A68-A85B-9C50481E491D}" srcOrd="2" destOrd="0" presId="urn:microsoft.com/office/officeart/2008/layout/LinedList"/>
    <dgm:cxn modelId="{AADD2685-DEE8-4ACB-9CCF-B45402BFA71B}" type="presParOf" srcId="{83F72EFA-3591-4498-9767-9E8030AE8DA4}" destId="{25C918CD-4CF4-4F37-8CFB-3AC226EE6EAF}" srcOrd="3" destOrd="0" presId="urn:microsoft.com/office/officeart/2008/layout/LinedList"/>
    <dgm:cxn modelId="{1BF42247-2229-476B-80D1-6DADB0C856CC}" type="presParOf" srcId="{25C918CD-4CF4-4F37-8CFB-3AC226EE6EAF}" destId="{3B3B9592-B33D-468B-80FE-34BEBD0E9352}" srcOrd="0" destOrd="0" presId="urn:microsoft.com/office/officeart/2008/layout/LinedList"/>
    <dgm:cxn modelId="{D2686D8F-A1D7-4F3A-9B3F-A47577CDB83C}" type="presParOf" srcId="{25C918CD-4CF4-4F37-8CFB-3AC226EE6EAF}" destId="{33848F12-5473-4E50-A6D8-858FF5BBF65B}" srcOrd="1" destOrd="0" presId="urn:microsoft.com/office/officeart/2008/layout/LinedList"/>
    <dgm:cxn modelId="{2A50263C-5FBC-4EE8-AA79-5E15C017E2FD}" type="presParOf" srcId="{33848F12-5473-4E50-A6D8-858FF5BBF65B}" destId="{EE7050B2-5BAE-4E1C-BACA-FCD801E27049}" srcOrd="0" destOrd="0" presId="urn:microsoft.com/office/officeart/2008/layout/LinedList"/>
    <dgm:cxn modelId="{5ABB0568-65B9-40D7-949C-B69458809415}" type="presParOf" srcId="{33848F12-5473-4E50-A6D8-858FF5BBF65B}" destId="{248CF0B2-582C-4000-B8B1-2C6902D6EE66}" srcOrd="1" destOrd="0" presId="urn:microsoft.com/office/officeart/2008/layout/LinedList"/>
    <dgm:cxn modelId="{ED2D4D54-32A0-478C-80DD-B88C24C23F41}" type="presParOf" srcId="{248CF0B2-582C-4000-B8B1-2C6902D6EE66}" destId="{B72E49C4-59A2-4FBD-AF0F-2CBDCB40543E}" srcOrd="0" destOrd="0" presId="urn:microsoft.com/office/officeart/2008/layout/LinedList"/>
    <dgm:cxn modelId="{FC18CA23-1B9D-4AE7-ADCA-2E3393DF7414}" type="presParOf" srcId="{248CF0B2-582C-4000-B8B1-2C6902D6EE66}" destId="{6C2CA3BF-CC56-4F65-BC10-F5956DF4533F}" srcOrd="1" destOrd="0" presId="urn:microsoft.com/office/officeart/2008/layout/LinedList"/>
    <dgm:cxn modelId="{871A39D1-57C9-411B-8C6B-478247E9165D}" type="presParOf" srcId="{248CF0B2-582C-4000-B8B1-2C6902D6EE66}" destId="{D2F7EAA4-BA2B-453C-AD1B-F1E1618277B1}" srcOrd="2" destOrd="0" presId="urn:microsoft.com/office/officeart/2008/layout/LinedList"/>
    <dgm:cxn modelId="{337B9BF5-823E-4898-A62A-C57E11EE1E7D}" type="presParOf" srcId="{33848F12-5473-4E50-A6D8-858FF5BBF65B}" destId="{C948F24F-62D7-4EAE-ACB6-DDEAC8AC1BD9}" srcOrd="2" destOrd="0" presId="urn:microsoft.com/office/officeart/2008/layout/LinedList"/>
    <dgm:cxn modelId="{73320362-E1FB-4F53-AC2D-49E32D8CE518}" type="presParOf" srcId="{33848F12-5473-4E50-A6D8-858FF5BBF65B}" destId="{42543C42-9303-432A-829D-CCD7E6F924D1}" srcOrd="3" destOrd="0" presId="urn:microsoft.com/office/officeart/2008/layout/LinedList"/>
    <dgm:cxn modelId="{F77A28B9-F235-4E29-B60B-1D8BBD112CB5}" type="presParOf" srcId="{33848F12-5473-4E50-A6D8-858FF5BBF65B}" destId="{1F1AA299-F602-4D0E-97D3-A9187EF7BB17}" srcOrd="4" destOrd="0" presId="urn:microsoft.com/office/officeart/2008/layout/LinedList"/>
    <dgm:cxn modelId="{8DA212CC-5BAB-473F-A66A-488E3C55DB92}" type="presParOf" srcId="{1F1AA299-F602-4D0E-97D3-A9187EF7BB17}" destId="{1992D423-4D7C-45CE-9ECE-88D61AE3AEBF}" srcOrd="0" destOrd="0" presId="urn:microsoft.com/office/officeart/2008/layout/LinedList"/>
    <dgm:cxn modelId="{4FFA3B06-DC90-4346-A3F4-D8720473AEA4}" type="presParOf" srcId="{1F1AA299-F602-4D0E-97D3-A9187EF7BB17}" destId="{54BA9CE9-BEF3-47CB-80CF-30DD94EBD0FF}" srcOrd="1" destOrd="0" presId="urn:microsoft.com/office/officeart/2008/layout/LinedList"/>
    <dgm:cxn modelId="{148AEFD5-D44E-4B39-8703-69832BAA051A}" type="presParOf" srcId="{1F1AA299-F602-4D0E-97D3-A9187EF7BB17}" destId="{3EE7E54C-30A5-4144-8B72-44D6F9FCA87A}" srcOrd="2" destOrd="0" presId="urn:microsoft.com/office/officeart/2008/layout/LinedList"/>
    <dgm:cxn modelId="{D2C0C39A-4A54-4887-83B2-AE183D02E73A}" type="presParOf" srcId="{33848F12-5473-4E50-A6D8-858FF5BBF65B}" destId="{FF4D7935-0C2B-4C64-B513-40D6C55B3E20}" srcOrd="5" destOrd="0" presId="urn:microsoft.com/office/officeart/2008/layout/LinedList"/>
    <dgm:cxn modelId="{E7F8D5DE-4726-4E26-BA5D-3DBB587879DE}" type="presParOf" srcId="{33848F12-5473-4E50-A6D8-858FF5BBF65B}" destId="{0F0DE908-3F50-466B-9558-4EEE3BDA3280}" srcOrd="6" destOrd="0" presId="urn:microsoft.com/office/officeart/2008/layout/LinedList"/>
    <dgm:cxn modelId="{CF9850C3-AAD5-45C4-991C-A8C9FE26DD55}" type="presParOf" srcId="{33848F12-5473-4E50-A6D8-858FF5BBF65B}" destId="{82587120-C6BB-49C5-9E1D-5777A52CF4D2}" srcOrd="7" destOrd="0" presId="urn:microsoft.com/office/officeart/2008/layout/LinedList"/>
    <dgm:cxn modelId="{142843C4-BCCD-458D-A1C3-6F7F3E96DB9E}" type="presParOf" srcId="{82587120-C6BB-49C5-9E1D-5777A52CF4D2}" destId="{855A40D9-6FC6-47E3-834D-BE4246C3D677}" srcOrd="0" destOrd="0" presId="urn:microsoft.com/office/officeart/2008/layout/LinedList"/>
    <dgm:cxn modelId="{92D287A1-7CBE-4E05-95E4-A9273F299D3C}" type="presParOf" srcId="{82587120-C6BB-49C5-9E1D-5777A52CF4D2}" destId="{3E000882-4A35-4923-8BDF-8FF5DE671536}" srcOrd="1" destOrd="0" presId="urn:microsoft.com/office/officeart/2008/layout/LinedList"/>
    <dgm:cxn modelId="{02CFEFFF-9324-49CE-91C7-684CDC0656D6}" type="presParOf" srcId="{82587120-C6BB-49C5-9E1D-5777A52CF4D2}" destId="{795B788F-9193-4C0E-913A-36FC08B94DCA}" srcOrd="2" destOrd="0" presId="urn:microsoft.com/office/officeart/2008/layout/LinedList"/>
    <dgm:cxn modelId="{48158EF6-2A49-4061-A04A-4779EF129E2D}" type="presParOf" srcId="{33848F12-5473-4E50-A6D8-858FF5BBF65B}" destId="{16593641-2167-4121-870F-D31CC6F3301D}" srcOrd="8" destOrd="0" presId="urn:microsoft.com/office/officeart/2008/layout/LinedList"/>
    <dgm:cxn modelId="{2513D4B7-99A1-489B-975C-B02A12612A5D}" type="presParOf" srcId="{33848F12-5473-4E50-A6D8-858FF5BBF65B}" destId="{20FDF976-3F95-4C26-BA41-F28CD6A5F285}" srcOrd="9" destOrd="0" presId="urn:microsoft.com/office/officeart/2008/layout/LinedList"/>
    <dgm:cxn modelId="{D12B8E62-9C5D-43EE-81ED-3770D9B5EE82}" type="presParOf" srcId="{33848F12-5473-4E50-A6D8-858FF5BBF65B}" destId="{50E141F7-C675-47AE-A434-238C1D8CF8EE}" srcOrd="10" destOrd="0" presId="urn:microsoft.com/office/officeart/2008/layout/LinedList"/>
    <dgm:cxn modelId="{69B91F77-B64F-4134-B22B-C63EFF60FFB0}" type="presParOf" srcId="{50E141F7-C675-47AE-A434-238C1D8CF8EE}" destId="{37B5FE85-7C96-4F20-8408-4FD86B935612}" srcOrd="0" destOrd="0" presId="urn:microsoft.com/office/officeart/2008/layout/LinedList"/>
    <dgm:cxn modelId="{527EF3F9-6D83-4515-BB8B-A564FA018AEF}" type="presParOf" srcId="{50E141F7-C675-47AE-A434-238C1D8CF8EE}" destId="{2168846D-8C64-49BB-9B49-508EC1EFA762}" srcOrd="1" destOrd="0" presId="urn:microsoft.com/office/officeart/2008/layout/LinedList"/>
    <dgm:cxn modelId="{1DF7D592-8CBB-4A46-813D-7241A35C99DD}" type="presParOf" srcId="{50E141F7-C675-47AE-A434-238C1D8CF8EE}" destId="{1C194524-3410-441D-8AF5-CFA4A8B37CF3}" srcOrd="2" destOrd="0" presId="urn:microsoft.com/office/officeart/2008/layout/LinedList"/>
    <dgm:cxn modelId="{4FF53D5E-A960-452E-8819-5A3561A767E7}" type="presParOf" srcId="{33848F12-5473-4E50-A6D8-858FF5BBF65B}" destId="{576BAA5F-4F9E-4568-9600-006C2391C03D}" srcOrd="11" destOrd="0" presId="urn:microsoft.com/office/officeart/2008/layout/LinedList"/>
    <dgm:cxn modelId="{DA0D066C-22E0-49AC-8F3E-D3923122581C}" type="presParOf" srcId="{33848F12-5473-4E50-A6D8-858FF5BBF65B}" destId="{E7C5E8F9-B6DC-4779-A855-573CE114E2C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9DE493-19D7-4EC9-97C9-5F26233F1106}" type="doc">
      <dgm:prSet loTypeId="urn:microsoft.com/office/officeart/2005/8/layout/chevronAccent+Icon" loCatId="officeonline" qsTypeId="urn:microsoft.com/office/officeart/2005/8/quickstyle/3d4" qsCatId="3D" csTypeId="urn:microsoft.com/office/officeart/2005/8/colors/accent1_5" csCatId="accent1" phldr="1"/>
      <dgm:spPr/>
      <dgm:t>
        <a:bodyPr/>
        <a:lstStyle/>
        <a:p>
          <a:endParaRPr lang="en-US"/>
        </a:p>
      </dgm:t>
    </dgm:pt>
    <dgm:pt modelId="{FB986F71-3126-4196-BD30-74AEDC39A1CA}">
      <dgm:prSet phldrT="[Text]"/>
      <dgm:spPr/>
      <dgm:t>
        <a:bodyPr/>
        <a:lstStyle/>
        <a:p>
          <a:r>
            <a:rPr lang="el-GR" dirty="0" smtClean="0">
              <a:latin typeface="+mj-lt"/>
              <a:cs typeface="Times New Roman" panose="02020603050405020304" pitchFamily="18" charset="0"/>
            </a:rPr>
            <a:t>Αφαίρεση άξονα</a:t>
          </a:r>
          <a:endParaRPr lang="en-US" dirty="0">
            <a:latin typeface="+mj-lt"/>
            <a:cs typeface="Times New Roman" panose="02020603050405020304" pitchFamily="18" charset="0"/>
          </a:endParaRPr>
        </a:p>
      </dgm:t>
    </dgm:pt>
    <dgm:pt modelId="{D0B150DF-3AA4-454C-8652-25880449C422}" type="sibTrans" cxnId="{1423FC72-83C7-4510-8021-28EAEA493E68}">
      <dgm:prSet/>
      <dgm:spPr/>
      <dgm:t>
        <a:bodyPr/>
        <a:lstStyle/>
        <a:p>
          <a:endParaRPr lang="en-US">
            <a:latin typeface="+mj-lt"/>
          </a:endParaRPr>
        </a:p>
      </dgm:t>
    </dgm:pt>
    <dgm:pt modelId="{9B3CE34A-9B3E-4D5F-94E0-DFBB94FF5A03}" type="parTrans" cxnId="{1423FC72-83C7-4510-8021-28EAEA493E68}">
      <dgm:prSet/>
      <dgm:spPr/>
      <dgm:t>
        <a:bodyPr/>
        <a:lstStyle/>
        <a:p>
          <a:endParaRPr lang="en-US">
            <a:latin typeface="+mj-lt"/>
          </a:endParaRPr>
        </a:p>
      </dgm:t>
    </dgm:pt>
    <dgm:pt modelId="{79E5B9D7-2CC4-4D3D-A703-C8AE1750BB91}">
      <dgm:prSet/>
      <dgm:spPr/>
      <dgm:t>
        <a:bodyPr/>
        <a:lstStyle/>
        <a:p>
          <a:r>
            <a:rPr lang="el-GR" dirty="0" smtClean="0">
              <a:latin typeface="+mj-lt"/>
              <a:cs typeface="Times New Roman" panose="02020603050405020304" pitchFamily="18" charset="0"/>
            </a:rPr>
            <a:t>Προετοιμασία και βαφή της γάστρας του πλοίου (</a:t>
          </a:r>
          <a:r>
            <a:rPr lang="en-US" i="1" dirty="0" smtClean="0">
              <a:latin typeface="+mj-lt"/>
              <a:cs typeface="Times New Roman" panose="02020603050405020304" pitchFamily="18" charset="0"/>
            </a:rPr>
            <a:t>Primer</a:t>
          </a:r>
          <a:r>
            <a:rPr lang="en-US" dirty="0" smtClean="0">
              <a:latin typeface="+mj-lt"/>
              <a:cs typeface="Times New Roman" panose="02020603050405020304" pitchFamily="18" charset="0"/>
            </a:rPr>
            <a:t>)</a:t>
          </a:r>
          <a:endParaRPr lang="en-US" dirty="0">
            <a:latin typeface="+mj-lt"/>
            <a:cs typeface="Times New Roman" panose="02020603050405020304" pitchFamily="18" charset="0"/>
          </a:endParaRPr>
        </a:p>
      </dgm:t>
    </dgm:pt>
    <dgm:pt modelId="{0E04E8BA-A0BE-40B2-A86D-E3EBF92CDD83}" type="parTrans" cxnId="{35CC9B58-EEA7-4305-86E2-DABDC8867C11}">
      <dgm:prSet/>
      <dgm:spPr/>
      <dgm:t>
        <a:bodyPr/>
        <a:lstStyle/>
        <a:p>
          <a:endParaRPr lang="en-US">
            <a:latin typeface="+mj-lt"/>
          </a:endParaRPr>
        </a:p>
      </dgm:t>
    </dgm:pt>
    <dgm:pt modelId="{D9927B07-09B6-4DE5-A481-BD08D9927E20}" type="sibTrans" cxnId="{35CC9B58-EEA7-4305-86E2-DABDC8867C11}">
      <dgm:prSet/>
      <dgm:spPr/>
      <dgm:t>
        <a:bodyPr/>
        <a:lstStyle/>
        <a:p>
          <a:endParaRPr lang="en-US">
            <a:latin typeface="+mj-lt"/>
          </a:endParaRPr>
        </a:p>
      </dgm:t>
    </dgm:pt>
    <dgm:pt modelId="{DA921424-8C68-42F2-8E28-9B4EC0F46EAE}">
      <dgm:prSet/>
      <dgm:spPr/>
      <dgm:t>
        <a:bodyPr/>
        <a:lstStyle/>
        <a:p>
          <a:r>
            <a:rPr lang="el-GR" dirty="0" smtClean="0">
              <a:latin typeface="+mj-lt"/>
              <a:cs typeface="Times New Roman" panose="02020603050405020304" pitchFamily="18" charset="0"/>
            </a:rPr>
            <a:t>Αντικατάσταση θυσιαζόμενων ανόδων</a:t>
          </a:r>
          <a:endParaRPr lang="en-US" dirty="0">
            <a:latin typeface="+mj-lt"/>
            <a:cs typeface="Times New Roman" panose="02020603050405020304" pitchFamily="18" charset="0"/>
          </a:endParaRPr>
        </a:p>
      </dgm:t>
    </dgm:pt>
    <dgm:pt modelId="{65CD4C68-3D76-4ACF-B7E7-28D9158D3C65}" type="parTrans" cxnId="{DB743245-2B7D-4C35-B27B-9A36C6A794E5}">
      <dgm:prSet/>
      <dgm:spPr/>
      <dgm:t>
        <a:bodyPr/>
        <a:lstStyle/>
        <a:p>
          <a:endParaRPr lang="en-US">
            <a:latin typeface="+mj-lt"/>
          </a:endParaRPr>
        </a:p>
      </dgm:t>
    </dgm:pt>
    <dgm:pt modelId="{26D68EB5-AF8C-41D9-9ADB-25A9E5845C3C}" type="sibTrans" cxnId="{DB743245-2B7D-4C35-B27B-9A36C6A794E5}">
      <dgm:prSet/>
      <dgm:spPr/>
      <dgm:t>
        <a:bodyPr/>
        <a:lstStyle/>
        <a:p>
          <a:endParaRPr lang="en-US">
            <a:latin typeface="+mj-lt"/>
          </a:endParaRPr>
        </a:p>
      </dgm:t>
    </dgm:pt>
    <dgm:pt modelId="{9BE872F4-2393-448B-A4FF-62F67FB440C5}" type="pres">
      <dgm:prSet presAssocID="{0E9DE493-19D7-4EC9-97C9-5F26233F1106}" presName="Name0" presStyleCnt="0">
        <dgm:presLayoutVars>
          <dgm:dir/>
          <dgm:resizeHandles val="exact"/>
        </dgm:presLayoutVars>
      </dgm:prSet>
      <dgm:spPr/>
      <dgm:t>
        <a:bodyPr/>
        <a:lstStyle/>
        <a:p>
          <a:endParaRPr lang="en-US"/>
        </a:p>
      </dgm:t>
    </dgm:pt>
    <dgm:pt modelId="{1817C499-3578-4AB9-B16F-AAA7161B08F1}" type="pres">
      <dgm:prSet presAssocID="{FB986F71-3126-4196-BD30-74AEDC39A1CA}" presName="composite" presStyleCnt="0"/>
      <dgm:spPr/>
      <dgm:t>
        <a:bodyPr/>
        <a:lstStyle/>
        <a:p>
          <a:endParaRPr lang="en-US"/>
        </a:p>
      </dgm:t>
    </dgm:pt>
    <dgm:pt modelId="{B290BAA3-BF40-4E04-BBB9-091375FD5E47}" type="pres">
      <dgm:prSet presAssocID="{FB986F71-3126-4196-BD30-74AEDC39A1CA}" presName="bgChev" presStyleLbl="node1" presStyleIdx="0" presStyleCnt="3"/>
      <dgm:spPr>
        <a:solidFill>
          <a:schemeClr val="accent2"/>
        </a:solidFill>
      </dgm:spPr>
      <dgm:t>
        <a:bodyPr/>
        <a:lstStyle/>
        <a:p>
          <a:endParaRPr lang="en-US"/>
        </a:p>
      </dgm:t>
    </dgm:pt>
    <dgm:pt modelId="{DBC63026-D138-4CF6-8121-A5CF34893C89}" type="pres">
      <dgm:prSet presAssocID="{FB986F71-3126-4196-BD30-74AEDC39A1CA}" presName="txNode" presStyleLbl="fgAcc1" presStyleIdx="0" presStyleCnt="3">
        <dgm:presLayoutVars>
          <dgm:bulletEnabled val="1"/>
        </dgm:presLayoutVars>
      </dgm:prSet>
      <dgm:spPr/>
      <dgm:t>
        <a:bodyPr/>
        <a:lstStyle/>
        <a:p>
          <a:endParaRPr lang="en-US"/>
        </a:p>
      </dgm:t>
    </dgm:pt>
    <dgm:pt modelId="{A2AF5278-2BA4-411B-BD25-59EF330F9F44}" type="pres">
      <dgm:prSet presAssocID="{D0B150DF-3AA4-454C-8652-25880449C422}" presName="compositeSpace" presStyleCnt="0"/>
      <dgm:spPr/>
      <dgm:t>
        <a:bodyPr/>
        <a:lstStyle/>
        <a:p>
          <a:endParaRPr lang="en-US"/>
        </a:p>
      </dgm:t>
    </dgm:pt>
    <dgm:pt modelId="{B9292501-105A-4FB6-B988-CF29E9C828CF}" type="pres">
      <dgm:prSet presAssocID="{79E5B9D7-2CC4-4D3D-A703-C8AE1750BB91}" presName="composite" presStyleCnt="0"/>
      <dgm:spPr/>
      <dgm:t>
        <a:bodyPr/>
        <a:lstStyle/>
        <a:p>
          <a:endParaRPr lang="en-US"/>
        </a:p>
      </dgm:t>
    </dgm:pt>
    <dgm:pt modelId="{9D6661AC-88EF-4235-8639-07046106FEB3}" type="pres">
      <dgm:prSet presAssocID="{79E5B9D7-2CC4-4D3D-A703-C8AE1750BB91}" presName="bgChev" presStyleLbl="node1" presStyleIdx="1" presStyleCnt="3"/>
      <dgm:spPr>
        <a:solidFill>
          <a:schemeClr val="accent2"/>
        </a:solidFill>
      </dgm:spPr>
      <dgm:t>
        <a:bodyPr/>
        <a:lstStyle/>
        <a:p>
          <a:endParaRPr lang="en-US"/>
        </a:p>
      </dgm:t>
    </dgm:pt>
    <dgm:pt modelId="{4785D74F-48BA-45D9-B6C8-C816A2C531C7}" type="pres">
      <dgm:prSet presAssocID="{79E5B9D7-2CC4-4D3D-A703-C8AE1750BB91}" presName="txNode" presStyleLbl="fgAcc1" presStyleIdx="1" presStyleCnt="3">
        <dgm:presLayoutVars>
          <dgm:bulletEnabled val="1"/>
        </dgm:presLayoutVars>
      </dgm:prSet>
      <dgm:spPr/>
      <dgm:t>
        <a:bodyPr/>
        <a:lstStyle/>
        <a:p>
          <a:endParaRPr lang="en-US"/>
        </a:p>
      </dgm:t>
    </dgm:pt>
    <dgm:pt modelId="{8851F179-69F8-4FD4-A313-F5455C727979}" type="pres">
      <dgm:prSet presAssocID="{D9927B07-09B6-4DE5-A481-BD08D9927E20}" presName="compositeSpace" presStyleCnt="0"/>
      <dgm:spPr/>
      <dgm:t>
        <a:bodyPr/>
        <a:lstStyle/>
        <a:p>
          <a:endParaRPr lang="en-US"/>
        </a:p>
      </dgm:t>
    </dgm:pt>
    <dgm:pt modelId="{4DC64DF9-59B5-4AFA-A178-8DB52C851E53}" type="pres">
      <dgm:prSet presAssocID="{DA921424-8C68-42F2-8E28-9B4EC0F46EAE}" presName="composite" presStyleCnt="0"/>
      <dgm:spPr/>
      <dgm:t>
        <a:bodyPr/>
        <a:lstStyle/>
        <a:p>
          <a:endParaRPr lang="en-US"/>
        </a:p>
      </dgm:t>
    </dgm:pt>
    <dgm:pt modelId="{4F8C3572-0CA3-4D62-9AD7-0C0C2C062771}" type="pres">
      <dgm:prSet presAssocID="{DA921424-8C68-42F2-8E28-9B4EC0F46EAE}" presName="bgChev" presStyleLbl="node1" presStyleIdx="2" presStyleCnt="3"/>
      <dgm:spPr>
        <a:solidFill>
          <a:schemeClr val="accent2"/>
        </a:solidFill>
      </dgm:spPr>
      <dgm:t>
        <a:bodyPr/>
        <a:lstStyle/>
        <a:p>
          <a:endParaRPr lang="en-US"/>
        </a:p>
      </dgm:t>
    </dgm:pt>
    <dgm:pt modelId="{CDA0C5AE-940E-4583-83FB-6A47F2DD24C8}" type="pres">
      <dgm:prSet presAssocID="{DA921424-8C68-42F2-8E28-9B4EC0F46EAE}" presName="txNode" presStyleLbl="fgAcc1" presStyleIdx="2" presStyleCnt="3">
        <dgm:presLayoutVars>
          <dgm:bulletEnabled val="1"/>
        </dgm:presLayoutVars>
      </dgm:prSet>
      <dgm:spPr/>
      <dgm:t>
        <a:bodyPr/>
        <a:lstStyle/>
        <a:p>
          <a:endParaRPr lang="en-US"/>
        </a:p>
      </dgm:t>
    </dgm:pt>
  </dgm:ptLst>
  <dgm:cxnLst>
    <dgm:cxn modelId="{49F24B04-CF43-4159-BDD4-4A889E4BD83C}" type="presOf" srcId="{DA921424-8C68-42F2-8E28-9B4EC0F46EAE}" destId="{CDA0C5AE-940E-4583-83FB-6A47F2DD24C8}" srcOrd="0" destOrd="0" presId="urn:microsoft.com/office/officeart/2005/8/layout/chevronAccent+Icon"/>
    <dgm:cxn modelId="{1423FC72-83C7-4510-8021-28EAEA493E68}" srcId="{0E9DE493-19D7-4EC9-97C9-5F26233F1106}" destId="{FB986F71-3126-4196-BD30-74AEDC39A1CA}" srcOrd="0" destOrd="0" parTransId="{9B3CE34A-9B3E-4D5F-94E0-DFBB94FF5A03}" sibTransId="{D0B150DF-3AA4-454C-8652-25880449C422}"/>
    <dgm:cxn modelId="{35CC9B58-EEA7-4305-86E2-DABDC8867C11}" srcId="{0E9DE493-19D7-4EC9-97C9-5F26233F1106}" destId="{79E5B9D7-2CC4-4D3D-A703-C8AE1750BB91}" srcOrd="1" destOrd="0" parTransId="{0E04E8BA-A0BE-40B2-A86D-E3EBF92CDD83}" sibTransId="{D9927B07-09B6-4DE5-A481-BD08D9927E20}"/>
    <dgm:cxn modelId="{FB8358C8-4F26-48E4-8DCC-726C5577EABC}" type="presOf" srcId="{FB986F71-3126-4196-BD30-74AEDC39A1CA}" destId="{DBC63026-D138-4CF6-8121-A5CF34893C89}" srcOrd="0" destOrd="0" presId="urn:microsoft.com/office/officeart/2005/8/layout/chevronAccent+Icon"/>
    <dgm:cxn modelId="{F35D937E-BE9F-4783-9414-0ABE02B6C8EE}" type="presOf" srcId="{0E9DE493-19D7-4EC9-97C9-5F26233F1106}" destId="{9BE872F4-2393-448B-A4FF-62F67FB440C5}" srcOrd="0" destOrd="0" presId="urn:microsoft.com/office/officeart/2005/8/layout/chevronAccent+Icon"/>
    <dgm:cxn modelId="{DB743245-2B7D-4C35-B27B-9A36C6A794E5}" srcId="{0E9DE493-19D7-4EC9-97C9-5F26233F1106}" destId="{DA921424-8C68-42F2-8E28-9B4EC0F46EAE}" srcOrd="2" destOrd="0" parTransId="{65CD4C68-3D76-4ACF-B7E7-28D9158D3C65}" sibTransId="{26D68EB5-AF8C-41D9-9ADB-25A9E5845C3C}"/>
    <dgm:cxn modelId="{BC4E7782-D77B-4108-8BD7-6AB19CC93FAD}" type="presOf" srcId="{79E5B9D7-2CC4-4D3D-A703-C8AE1750BB91}" destId="{4785D74F-48BA-45D9-B6C8-C816A2C531C7}" srcOrd="0" destOrd="0" presId="urn:microsoft.com/office/officeart/2005/8/layout/chevronAccent+Icon"/>
    <dgm:cxn modelId="{48EF1890-6AD0-4B7B-A576-31D9CA774F29}" type="presParOf" srcId="{9BE872F4-2393-448B-A4FF-62F67FB440C5}" destId="{1817C499-3578-4AB9-B16F-AAA7161B08F1}" srcOrd="0" destOrd="0" presId="urn:microsoft.com/office/officeart/2005/8/layout/chevronAccent+Icon"/>
    <dgm:cxn modelId="{83C9278C-1095-486A-A71A-134802D8C9E2}" type="presParOf" srcId="{1817C499-3578-4AB9-B16F-AAA7161B08F1}" destId="{B290BAA3-BF40-4E04-BBB9-091375FD5E47}" srcOrd="0" destOrd="0" presId="urn:microsoft.com/office/officeart/2005/8/layout/chevronAccent+Icon"/>
    <dgm:cxn modelId="{2E3DB6BE-28D8-495F-A6F5-FF5E23CBDC5B}" type="presParOf" srcId="{1817C499-3578-4AB9-B16F-AAA7161B08F1}" destId="{DBC63026-D138-4CF6-8121-A5CF34893C89}" srcOrd="1" destOrd="0" presId="urn:microsoft.com/office/officeart/2005/8/layout/chevronAccent+Icon"/>
    <dgm:cxn modelId="{3F10E125-A107-4BC9-906C-ABB2DB65D98A}" type="presParOf" srcId="{9BE872F4-2393-448B-A4FF-62F67FB440C5}" destId="{A2AF5278-2BA4-411B-BD25-59EF330F9F44}" srcOrd="1" destOrd="0" presId="urn:microsoft.com/office/officeart/2005/8/layout/chevronAccent+Icon"/>
    <dgm:cxn modelId="{A9A96D1B-7EDA-485F-B966-A2A0A86B26FF}" type="presParOf" srcId="{9BE872F4-2393-448B-A4FF-62F67FB440C5}" destId="{B9292501-105A-4FB6-B988-CF29E9C828CF}" srcOrd="2" destOrd="0" presId="urn:microsoft.com/office/officeart/2005/8/layout/chevronAccent+Icon"/>
    <dgm:cxn modelId="{FC4D31F0-5073-44B5-9EB6-13EDF61C3B70}" type="presParOf" srcId="{B9292501-105A-4FB6-B988-CF29E9C828CF}" destId="{9D6661AC-88EF-4235-8639-07046106FEB3}" srcOrd="0" destOrd="0" presId="urn:microsoft.com/office/officeart/2005/8/layout/chevronAccent+Icon"/>
    <dgm:cxn modelId="{4A8DBCF9-2CCF-4B64-B637-882000E0D537}" type="presParOf" srcId="{B9292501-105A-4FB6-B988-CF29E9C828CF}" destId="{4785D74F-48BA-45D9-B6C8-C816A2C531C7}" srcOrd="1" destOrd="0" presId="urn:microsoft.com/office/officeart/2005/8/layout/chevronAccent+Icon"/>
    <dgm:cxn modelId="{0B8A2459-1556-4186-89C8-33E2378350F0}" type="presParOf" srcId="{9BE872F4-2393-448B-A4FF-62F67FB440C5}" destId="{8851F179-69F8-4FD4-A313-F5455C727979}" srcOrd="3" destOrd="0" presId="urn:microsoft.com/office/officeart/2005/8/layout/chevronAccent+Icon"/>
    <dgm:cxn modelId="{7DDCABDD-A3B0-4A7B-A360-FEF8680365C0}" type="presParOf" srcId="{9BE872F4-2393-448B-A4FF-62F67FB440C5}" destId="{4DC64DF9-59B5-4AFA-A178-8DB52C851E53}" srcOrd="4" destOrd="0" presId="urn:microsoft.com/office/officeart/2005/8/layout/chevronAccent+Icon"/>
    <dgm:cxn modelId="{89917A52-B106-4C5E-BC2A-02E7EDA79C02}" type="presParOf" srcId="{4DC64DF9-59B5-4AFA-A178-8DB52C851E53}" destId="{4F8C3572-0CA3-4D62-9AD7-0C0C2C062771}" srcOrd="0" destOrd="0" presId="urn:microsoft.com/office/officeart/2005/8/layout/chevronAccent+Icon"/>
    <dgm:cxn modelId="{8E0854A3-3EC3-4E4D-B606-26A1A63E2313}" type="presParOf" srcId="{4DC64DF9-59B5-4AFA-A178-8DB52C851E53}" destId="{CDA0C5AE-940E-4583-83FB-6A47F2DD24C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9DE493-19D7-4EC9-97C9-5F26233F1106}" type="doc">
      <dgm:prSet loTypeId="urn:microsoft.com/office/officeart/2005/8/layout/cycle6" loCatId="cycle" qsTypeId="urn:microsoft.com/office/officeart/2005/8/quickstyle/simple3" qsCatId="simple" csTypeId="urn:microsoft.com/office/officeart/2005/8/colors/accent1_5" csCatId="accent1" phldr="1"/>
      <dgm:spPr/>
      <dgm:t>
        <a:bodyPr/>
        <a:lstStyle/>
        <a:p>
          <a:endParaRPr lang="en-US"/>
        </a:p>
      </dgm:t>
    </dgm:pt>
    <dgm:pt modelId="{FB986F71-3126-4196-BD30-74AEDC39A1CA}">
      <dgm:prSet phldrT="[Text]" custT="1"/>
      <dgm:spPr/>
      <dgm:t>
        <a:bodyPr/>
        <a:lstStyle/>
        <a:p>
          <a:r>
            <a:rPr lang="el-GR" sz="1800" dirty="0" smtClean="0">
              <a:latin typeface="+mj-lt"/>
              <a:cs typeface="Times New Roman" panose="02020603050405020304" pitchFamily="18" charset="0"/>
            </a:rPr>
            <a:t>Επιθεώρηση γάστρας και ανοιγμάτων</a:t>
          </a:r>
          <a:endParaRPr lang="en-US" sz="1800" dirty="0">
            <a:latin typeface="+mj-lt"/>
            <a:cs typeface="Times New Roman" panose="02020603050405020304" pitchFamily="18" charset="0"/>
          </a:endParaRPr>
        </a:p>
      </dgm:t>
    </dgm:pt>
    <dgm:pt modelId="{D0B150DF-3AA4-454C-8652-25880449C422}" type="sibTrans" cxnId="{1423FC72-83C7-4510-8021-28EAEA493E68}">
      <dgm:prSet/>
      <dgm:spPr/>
      <dgm:t>
        <a:bodyPr/>
        <a:lstStyle/>
        <a:p>
          <a:endParaRPr lang="en-US">
            <a:solidFill>
              <a:schemeClr val="tx1"/>
            </a:solidFill>
            <a:latin typeface="+mj-lt"/>
          </a:endParaRPr>
        </a:p>
      </dgm:t>
    </dgm:pt>
    <dgm:pt modelId="{9B3CE34A-9B3E-4D5F-94E0-DFBB94FF5A03}" type="parTrans" cxnId="{1423FC72-83C7-4510-8021-28EAEA493E68}">
      <dgm:prSet/>
      <dgm:spPr/>
      <dgm:t>
        <a:bodyPr/>
        <a:lstStyle/>
        <a:p>
          <a:endParaRPr lang="en-US">
            <a:solidFill>
              <a:schemeClr val="tx1"/>
            </a:solidFill>
            <a:latin typeface="+mj-lt"/>
          </a:endParaRPr>
        </a:p>
      </dgm:t>
    </dgm:pt>
    <dgm:pt modelId="{FC607B94-511E-4ACB-B59D-04287191E5F9}">
      <dgm:prSet phldrT="[Text]" custT="1"/>
      <dgm:spPr/>
      <dgm:t>
        <a:bodyPr/>
        <a:lstStyle/>
        <a:p>
          <a:r>
            <a:rPr lang="el-GR" sz="1800" dirty="0" smtClean="0">
              <a:latin typeface="+mj-lt"/>
              <a:cs typeface="Times New Roman" panose="02020603050405020304" pitchFamily="18" charset="0"/>
            </a:rPr>
            <a:t>Άγκυρα και αλυσίδες άγκυρας</a:t>
          </a:r>
          <a:endParaRPr lang="en-US" sz="1800" dirty="0">
            <a:latin typeface="+mj-lt"/>
            <a:cs typeface="Times New Roman" panose="02020603050405020304" pitchFamily="18" charset="0"/>
          </a:endParaRPr>
        </a:p>
      </dgm:t>
    </dgm:pt>
    <dgm:pt modelId="{694E289C-0DD9-4A2C-960D-6451AEF2EAD0}" type="parTrans" cxnId="{029E02BE-FBC1-4E97-8A64-E1FF29BEBF5A}">
      <dgm:prSet/>
      <dgm:spPr/>
      <dgm:t>
        <a:bodyPr/>
        <a:lstStyle/>
        <a:p>
          <a:endParaRPr lang="en-US">
            <a:solidFill>
              <a:schemeClr val="tx1"/>
            </a:solidFill>
            <a:latin typeface="+mj-lt"/>
          </a:endParaRPr>
        </a:p>
      </dgm:t>
    </dgm:pt>
    <dgm:pt modelId="{CA153A74-E211-434F-AC70-035BAB923AED}" type="sibTrans" cxnId="{029E02BE-FBC1-4E97-8A64-E1FF29BEBF5A}">
      <dgm:prSet/>
      <dgm:spPr/>
      <dgm:t>
        <a:bodyPr/>
        <a:lstStyle/>
        <a:p>
          <a:endParaRPr lang="en-US">
            <a:solidFill>
              <a:schemeClr val="tx1"/>
            </a:solidFill>
            <a:latin typeface="+mj-lt"/>
          </a:endParaRPr>
        </a:p>
      </dgm:t>
    </dgm:pt>
    <dgm:pt modelId="{636CCB88-49DD-4033-94D3-7A78F0D1F240}">
      <dgm:prSet phldrT="[Text]" custT="1"/>
      <dgm:spPr/>
      <dgm:t>
        <a:bodyPr/>
        <a:lstStyle/>
        <a:p>
          <a:r>
            <a:rPr lang="el-GR" sz="1800" dirty="0" smtClean="0">
              <a:latin typeface="+mj-lt"/>
              <a:cs typeface="Times New Roman" panose="02020603050405020304" pitchFamily="18" charset="0"/>
            </a:rPr>
            <a:t>Ελικοφόρος άξονας</a:t>
          </a:r>
          <a:endParaRPr lang="en-US" sz="1800" dirty="0">
            <a:latin typeface="+mj-lt"/>
            <a:cs typeface="Times New Roman" panose="02020603050405020304" pitchFamily="18" charset="0"/>
          </a:endParaRPr>
        </a:p>
      </dgm:t>
    </dgm:pt>
    <dgm:pt modelId="{20C4C6D2-3DCD-4894-A75A-3767C9D95FCD}" type="parTrans" cxnId="{17EE7D01-9461-4FB5-9258-3C92FAF484FF}">
      <dgm:prSet/>
      <dgm:spPr/>
      <dgm:t>
        <a:bodyPr/>
        <a:lstStyle/>
        <a:p>
          <a:endParaRPr lang="en-US">
            <a:solidFill>
              <a:schemeClr val="tx1"/>
            </a:solidFill>
            <a:latin typeface="+mj-lt"/>
          </a:endParaRPr>
        </a:p>
      </dgm:t>
    </dgm:pt>
    <dgm:pt modelId="{A67FDFB2-9C52-4568-BF89-E3AC3AD1AA10}" type="sibTrans" cxnId="{17EE7D01-9461-4FB5-9258-3C92FAF484FF}">
      <dgm:prSet/>
      <dgm:spPr/>
      <dgm:t>
        <a:bodyPr/>
        <a:lstStyle/>
        <a:p>
          <a:endParaRPr lang="en-US">
            <a:solidFill>
              <a:schemeClr val="tx1"/>
            </a:solidFill>
            <a:latin typeface="+mj-lt"/>
          </a:endParaRPr>
        </a:p>
      </dgm:t>
    </dgm:pt>
    <dgm:pt modelId="{A9437E44-0B89-4D5E-9E47-6FF22B51C80B}">
      <dgm:prSet custT="1"/>
      <dgm:spPr/>
      <dgm:t>
        <a:bodyPr/>
        <a:lstStyle/>
        <a:p>
          <a:r>
            <a:rPr lang="el-GR" sz="1800" dirty="0" smtClean="0">
              <a:latin typeface="+mj-lt"/>
              <a:cs typeface="Times New Roman" panose="02020603050405020304" pitchFamily="18" charset="0"/>
            </a:rPr>
            <a:t>Έλικα</a:t>
          </a:r>
          <a:endParaRPr lang="en-US" sz="1800" dirty="0">
            <a:latin typeface="+mj-lt"/>
            <a:cs typeface="Times New Roman" panose="02020603050405020304" pitchFamily="18" charset="0"/>
          </a:endParaRPr>
        </a:p>
      </dgm:t>
    </dgm:pt>
    <dgm:pt modelId="{AEC1C866-0C1D-49B0-985A-ABE534594B9D}" type="parTrans" cxnId="{2AADA6B6-F438-4CE7-AF4F-97242EA4ADA6}">
      <dgm:prSet/>
      <dgm:spPr/>
      <dgm:t>
        <a:bodyPr/>
        <a:lstStyle/>
        <a:p>
          <a:endParaRPr lang="en-US">
            <a:solidFill>
              <a:schemeClr val="tx1"/>
            </a:solidFill>
            <a:latin typeface="+mj-lt"/>
          </a:endParaRPr>
        </a:p>
      </dgm:t>
    </dgm:pt>
    <dgm:pt modelId="{C67C2C1C-910A-4829-A0A1-813E0723C40A}" type="sibTrans" cxnId="{2AADA6B6-F438-4CE7-AF4F-97242EA4ADA6}">
      <dgm:prSet/>
      <dgm:spPr/>
      <dgm:t>
        <a:bodyPr/>
        <a:lstStyle/>
        <a:p>
          <a:endParaRPr lang="en-US">
            <a:solidFill>
              <a:schemeClr val="tx1"/>
            </a:solidFill>
            <a:latin typeface="+mj-lt"/>
          </a:endParaRPr>
        </a:p>
      </dgm:t>
    </dgm:pt>
    <dgm:pt modelId="{16B66685-061A-4826-B9BF-59B4FFF5E33D}">
      <dgm:prSet custT="1"/>
      <dgm:spPr/>
      <dgm:t>
        <a:bodyPr/>
        <a:lstStyle/>
        <a:p>
          <a:r>
            <a:rPr lang="el-GR" sz="1800" dirty="0" smtClean="0">
              <a:latin typeface="+mj-lt"/>
              <a:cs typeface="Times New Roman" panose="02020603050405020304" pitchFamily="18" charset="0"/>
            </a:rPr>
            <a:t>Πηδάλιο και συνεργαζόμενα συστήματα</a:t>
          </a:r>
          <a:endParaRPr lang="en-US" sz="1800" dirty="0">
            <a:latin typeface="+mj-lt"/>
            <a:cs typeface="Times New Roman" panose="02020603050405020304" pitchFamily="18" charset="0"/>
          </a:endParaRPr>
        </a:p>
      </dgm:t>
    </dgm:pt>
    <dgm:pt modelId="{975E15FC-DEAB-4FED-9E4B-A8746DA56330}" type="parTrans" cxnId="{07C19E52-777B-44A0-BAF3-4E79085E89CB}">
      <dgm:prSet/>
      <dgm:spPr/>
      <dgm:t>
        <a:bodyPr/>
        <a:lstStyle/>
        <a:p>
          <a:endParaRPr lang="en-US">
            <a:solidFill>
              <a:schemeClr val="tx1"/>
            </a:solidFill>
            <a:latin typeface="+mj-lt"/>
          </a:endParaRPr>
        </a:p>
      </dgm:t>
    </dgm:pt>
    <dgm:pt modelId="{D1A6AB95-1053-4852-8516-235928122391}" type="sibTrans" cxnId="{07C19E52-777B-44A0-BAF3-4E79085E89CB}">
      <dgm:prSet/>
      <dgm:spPr/>
      <dgm:t>
        <a:bodyPr/>
        <a:lstStyle/>
        <a:p>
          <a:endParaRPr lang="en-US">
            <a:solidFill>
              <a:schemeClr val="tx1"/>
            </a:solidFill>
            <a:latin typeface="+mj-lt"/>
          </a:endParaRPr>
        </a:p>
      </dgm:t>
    </dgm:pt>
    <dgm:pt modelId="{A68B8116-04C0-4351-ACF3-51BFB0B0A524}" type="pres">
      <dgm:prSet presAssocID="{0E9DE493-19D7-4EC9-97C9-5F26233F1106}" presName="cycle" presStyleCnt="0">
        <dgm:presLayoutVars>
          <dgm:dir/>
          <dgm:resizeHandles val="exact"/>
        </dgm:presLayoutVars>
      </dgm:prSet>
      <dgm:spPr/>
      <dgm:t>
        <a:bodyPr/>
        <a:lstStyle/>
        <a:p>
          <a:endParaRPr lang="en-US"/>
        </a:p>
      </dgm:t>
    </dgm:pt>
    <dgm:pt modelId="{28415FB6-4CD8-4743-B5B9-B590F54D7E32}" type="pres">
      <dgm:prSet presAssocID="{FB986F71-3126-4196-BD30-74AEDC39A1CA}" presName="node" presStyleLbl="node1" presStyleIdx="0" presStyleCnt="5" custScaleX="151106">
        <dgm:presLayoutVars>
          <dgm:bulletEnabled val="1"/>
        </dgm:presLayoutVars>
      </dgm:prSet>
      <dgm:spPr/>
      <dgm:t>
        <a:bodyPr/>
        <a:lstStyle/>
        <a:p>
          <a:endParaRPr lang="en-US"/>
        </a:p>
      </dgm:t>
    </dgm:pt>
    <dgm:pt modelId="{A05AB0E5-8205-4AD2-B7B7-5B3E7392EF61}" type="pres">
      <dgm:prSet presAssocID="{FB986F71-3126-4196-BD30-74AEDC39A1CA}" presName="spNode" presStyleCnt="0"/>
      <dgm:spPr/>
      <dgm:t>
        <a:bodyPr/>
        <a:lstStyle/>
        <a:p>
          <a:endParaRPr lang="el-GR"/>
        </a:p>
      </dgm:t>
    </dgm:pt>
    <dgm:pt modelId="{DBC38BC1-9BCF-46FA-B0F9-77D676B633DB}" type="pres">
      <dgm:prSet presAssocID="{D0B150DF-3AA4-454C-8652-25880449C422}" presName="sibTrans" presStyleLbl="sibTrans1D1" presStyleIdx="0" presStyleCnt="5"/>
      <dgm:spPr/>
      <dgm:t>
        <a:bodyPr/>
        <a:lstStyle/>
        <a:p>
          <a:endParaRPr lang="en-US"/>
        </a:p>
      </dgm:t>
    </dgm:pt>
    <dgm:pt modelId="{74A2DA01-D1BA-4EFA-B10C-440A4482EA80}" type="pres">
      <dgm:prSet presAssocID="{FC607B94-511E-4ACB-B59D-04287191E5F9}" presName="node" presStyleLbl="node1" presStyleIdx="1" presStyleCnt="5" custScaleX="152315">
        <dgm:presLayoutVars>
          <dgm:bulletEnabled val="1"/>
        </dgm:presLayoutVars>
      </dgm:prSet>
      <dgm:spPr/>
      <dgm:t>
        <a:bodyPr/>
        <a:lstStyle/>
        <a:p>
          <a:endParaRPr lang="en-US"/>
        </a:p>
      </dgm:t>
    </dgm:pt>
    <dgm:pt modelId="{746F5D7F-0C90-42A6-95F9-7496877C7E12}" type="pres">
      <dgm:prSet presAssocID="{FC607B94-511E-4ACB-B59D-04287191E5F9}" presName="spNode" presStyleCnt="0"/>
      <dgm:spPr/>
      <dgm:t>
        <a:bodyPr/>
        <a:lstStyle/>
        <a:p>
          <a:endParaRPr lang="el-GR"/>
        </a:p>
      </dgm:t>
    </dgm:pt>
    <dgm:pt modelId="{C2FFD7BC-057C-42BD-86C6-E4E5FFE650C7}" type="pres">
      <dgm:prSet presAssocID="{CA153A74-E211-434F-AC70-035BAB923AED}" presName="sibTrans" presStyleLbl="sibTrans1D1" presStyleIdx="1" presStyleCnt="5"/>
      <dgm:spPr/>
      <dgm:t>
        <a:bodyPr/>
        <a:lstStyle/>
        <a:p>
          <a:endParaRPr lang="en-US"/>
        </a:p>
      </dgm:t>
    </dgm:pt>
    <dgm:pt modelId="{3BE95F96-C5BB-4671-8BFC-64082F41CB64}" type="pres">
      <dgm:prSet presAssocID="{636CCB88-49DD-4033-94D3-7A78F0D1F240}" presName="node" presStyleLbl="node1" presStyleIdx="2" presStyleCnt="5" custScaleX="117249">
        <dgm:presLayoutVars>
          <dgm:bulletEnabled val="1"/>
        </dgm:presLayoutVars>
      </dgm:prSet>
      <dgm:spPr/>
      <dgm:t>
        <a:bodyPr/>
        <a:lstStyle/>
        <a:p>
          <a:endParaRPr lang="en-US"/>
        </a:p>
      </dgm:t>
    </dgm:pt>
    <dgm:pt modelId="{6E0856CD-F377-4542-8F86-F2A677B7D2A4}" type="pres">
      <dgm:prSet presAssocID="{636CCB88-49DD-4033-94D3-7A78F0D1F240}" presName="spNode" presStyleCnt="0"/>
      <dgm:spPr/>
      <dgm:t>
        <a:bodyPr/>
        <a:lstStyle/>
        <a:p>
          <a:endParaRPr lang="el-GR"/>
        </a:p>
      </dgm:t>
    </dgm:pt>
    <dgm:pt modelId="{45553433-B3FE-451F-ABEF-82CD822F680A}" type="pres">
      <dgm:prSet presAssocID="{A67FDFB2-9C52-4568-BF89-E3AC3AD1AA10}" presName="sibTrans" presStyleLbl="sibTrans1D1" presStyleIdx="2" presStyleCnt="5"/>
      <dgm:spPr/>
      <dgm:t>
        <a:bodyPr/>
        <a:lstStyle/>
        <a:p>
          <a:endParaRPr lang="en-US"/>
        </a:p>
      </dgm:t>
    </dgm:pt>
    <dgm:pt modelId="{5D209912-EBDB-4211-8723-7B6C93185306}" type="pres">
      <dgm:prSet presAssocID="{A9437E44-0B89-4D5E-9E47-6FF22B51C80B}" presName="node" presStyleLbl="node1" presStyleIdx="3" presStyleCnt="5" custScaleX="117249">
        <dgm:presLayoutVars>
          <dgm:bulletEnabled val="1"/>
        </dgm:presLayoutVars>
      </dgm:prSet>
      <dgm:spPr/>
      <dgm:t>
        <a:bodyPr/>
        <a:lstStyle/>
        <a:p>
          <a:endParaRPr lang="en-US"/>
        </a:p>
      </dgm:t>
    </dgm:pt>
    <dgm:pt modelId="{7059AE45-A18F-4105-9075-E31EEF18DB1B}" type="pres">
      <dgm:prSet presAssocID="{A9437E44-0B89-4D5E-9E47-6FF22B51C80B}" presName="spNode" presStyleCnt="0"/>
      <dgm:spPr/>
      <dgm:t>
        <a:bodyPr/>
        <a:lstStyle/>
        <a:p>
          <a:endParaRPr lang="el-GR"/>
        </a:p>
      </dgm:t>
    </dgm:pt>
    <dgm:pt modelId="{6D1469FC-1154-48C9-8976-A402CF38C322}" type="pres">
      <dgm:prSet presAssocID="{C67C2C1C-910A-4829-A0A1-813E0723C40A}" presName="sibTrans" presStyleLbl="sibTrans1D1" presStyleIdx="3" presStyleCnt="5"/>
      <dgm:spPr/>
      <dgm:t>
        <a:bodyPr/>
        <a:lstStyle/>
        <a:p>
          <a:endParaRPr lang="en-US"/>
        </a:p>
      </dgm:t>
    </dgm:pt>
    <dgm:pt modelId="{54338497-0A0E-4CA0-8D38-83E179584614}" type="pres">
      <dgm:prSet presAssocID="{16B66685-061A-4826-B9BF-59B4FFF5E33D}" presName="node" presStyleLbl="node1" presStyleIdx="4" presStyleCnt="5" custScaleX="164651">
        <dgm:presLayoutVars>
          <dgm:bulletEnabled val="1"/>
        </dgm:presLayoutVars>
      </dgm:prSet>
      <dgm:spPr/>
      <dgm:t>
        <a:bodyPr/>
        <a:lstStyle/>
        <a:p>
          <a:endParaRPr lang="en-US"/>
        </a:p>
      </dgm:t>
    </dgm:pt>
    <dgm:pt modelId="{4E92D11A-4232-4BBF-84F3-2AE54FE0362D}" type="pres">
      <dgm:prSet presAssocID="{16B66685-061A-4826-B9BF-59B4FFF5E33D}" presName="spNode" presStyleCnt="0"/>
      <dgm:spPr/>
      <dgm:t>
        <a:bodyPr/>
        <a:lstStyle/>
        <a:p>
          <a:endParaRPr lang="el-GR"/>
        </a:p>
      </dgm:t>
    </dgm:pt>
    <dgm:pt modelId="{C6408B6F-FF1A-46AD-BC84-7CCD5ECC0645}" type="pres">
      <dgm:prSet presAssocID="{D1A6AB95-1053-4852-8516-235928122391}" presName="sibTrans" presStyleLbl="sibTrans1D1" presStyleIdx="4" presStyleCnt="5"/>
      <dgm:spPr/>
      <dgm:t>
        <a:bodyPr/>
        <a:lstStyle/>
        <a:p>
          <a:endParaRPr lang="en-US"/>
        </a:p>
      </dgm:t>
    </dgm:pt>
  </dgm:ptLst>
  <dgm:cxnLst>
    <dgm:cxn modelId="{17EE7D01-9461-4FB5-9258-3C92FAF484FF}" srcId="{0E9DE493-19D7-4EC9-97C9-5F26233F1106}" destId="{636CCB88-49DD-4033-94D3-7A78F0D1F240}" srcOrd="2" destOrd="0" parTransId="{20C4C6D2-3DCD-4894-A75A-3767C9D95FCD}" sibTransId="{A67FDFB2-9C52-4568-BF89-E3AC3AD1AA10}"/>
    <dgm:cxn modelId="{23163A36-311A-420F-9D6E-D1C03F4BAD3D}" type="presOf" srcId="{A9437E44-0B89-4D5E-9E47-6FF22B51C80B}" destId="{5D209912-EBDB-4211-8723-7B6C93185306}" srcOrd="0" destOrd="0" presId="urn:microsoft.com/office/officeart/2005/8/layout/cycle6"/>
    <dgm:cxn modelId="{FEE554D7-84E0-4A60-873F-E1E6E6F47AA1}" type="presOf" srcId="{C67C2C1C-910A-4829-A0A1-813E0723C40A}" destId="{6D1469FC-1154-48C9-8976-A402CF38C322}" srcOrd="0" destOrd="0" presId="urn:microsoft.com/office/officeart/2005/8/layout/cycle6"/>
    <dgm:cxn modelId="{8CF48D30-4609-47EF-B3F5-93406C29DC0E}" type="presOf" srcId="{16B66685-061A-4826-B9BF-59B4FFF5E33D}" destId="{54338497-0A0E-4CA0-8D38-83E179584614}" srcOrd="0" destOrd="0" presId="urn:microsoft.com/office/officeart/2005/8/layout/cycle6"/>
    <dgm:cxn modelId="{07C19E52-777B-44A0-BAF3-4E79085E89CB}" srcId="{0E9DE493-19D7-4EC9-97C9-5F26233F1106}" destId="{16B66685-061A-4826-B9BF-59B4FFF5E33D}" srcOrd="4" destOrd="0" parTransId="{975E15FC-DEAB-4FED-9E4B-A8746DA56330}" sibTransId="{D1A6AB95-1053-4852-8516-235928122391}"/>
    <dgm:cxn modelId="{93C503EE-35C6-43A9-AFC9-B2FE04EEE0FA}" type="presOf" srcId="{636CCB88-49DD-4033-94D3-7A78F0D1F240}" destId="{3BE95F96-C5BB-4671-8BFC-64082F41CB64}" srcOrd="0" destOrd="0" presId="urn:microsoft.com/office/officeart/2005/8/layout/cycle6"/>
    <dgm:cxn modelId="{A9BF25F9-2762-455E-A099-D9970154084D}" type="presOf" srcId="{0E9DE493-19D7-4EC9-97C9-5F26233F1106}" destId="{A68B8116-04C0-4351-ACF3-51BFB0B0A524}" srcOrd="0" destOrd="0" presId="urn:microsoft.com/office/officeart/2005/8/layout/cycle6"/>
    <dgm:cxn modelId="{1423FC72-83C7-4510-8021-28EAEA493E68}" srcId="{0E9DE493-19D7-4EC9-97C9-5F26233F1106}" destId="{FB986F71-3126-4196-BD30-74AEDC39A1CA}" srcOrd="0" destOrd="0" parTransId="{9B3CE34A-9B3E-4D5F-94E0-DFBB94FF5A03}" sibTransId="{D0B150DF-3AA4-454C-8652-25880449C422}"/>
    <dgm:cxn modelId="{9A06BA8D-FAD3-4B48-AC65-7A6E171F80AA}" type="presOf" srcId="{A67FDFB2-9C52-4568-BF89-E3AC3AD1AA10}" destId="{45553433-B3FE-451F-ABEF-82CD822F680A}" srcOrd="0" destOrd="0" presId="urn:microsoft.com/office/officeart/2005/8/layout/cycle6"/>
    <dgm:cxn modelId="{7E7D9005-928A-4F37-BF2A-1E072F6F78DF}" type="presOf" srcId="{D1A6AB95-1053-4852-8516-235928122391}" destId="{C6408B6F-FF1A-46AD-BC84-7CCD5ECC0645}" srcOrd="0" destOrd="0" presId="urn:microsoft.com/office/officeart/2005/8/layout/cycle6"/>
    <dgm:cxn modelId="{DBD8A703-62C5-489A-9790-F5410CDD0479}" type="presOf" srcId="{FB986F71-3126-4196-BD30-74AEDC39A1CA}" destId="{28415FB6-4CD8-4743-B5B9-B590F54D7E32}" srcOrd="0" destOrd="0" presId="urn:microsoft.com/office/officeart/2005/8/layout/cycle6"/>
    <dgm:cxn modelId="{029E02BE-FBC1-4E97-8A64-E1FF29BEBF5A}" srcId="{0E9DE493-19D7-4EC9-97C9-5F26233F1106}" destId="{FC607B94-511E-4ACB-B59D-04287191E5F9}" srcOrd="1" destOrd="0" parTransId="{694E289C-0DD9-4A2C-960D-6451AEF2EAD0}" sibTransId="{CA153A74-E211-434F-AC70-035BAB923AED}"/>
    <dgm:cxn modelId="{53327A87-ED74-493C-8272-28416D5A0817}" type="presOf" srcId="{CA153A74-E211-434F-AC70-035BAB923AED}" destId="{C2FFD7BC-057C-42BD-86C6-E4E5FFE650C7}" srcOrd="0" destOrd="0" presId="urn:microsoft.com/office/officeart/2005/8/layout/cycle6"/>
    <dgm:cxn modelId="{2AADA6B6-F438-4CE7-AF4F-97242EA4ADA6}" srcId="{0E9DE493-19D7-4EC9-97C9-5F26233F1106}" destId="{A9437E44-0B89-4D5E-9E47-6FF22B51C80B}" srcOrd="3" destOrd="0" parTransId="{AEC1C866-0C1D-49B0-985A-ABE534594B9D}" sibTransId="{C67C2C1C-910A-4829-A0A1-813E0723C40A}"/>
    <dgm:cxn modelId="{82F61505-4DBB-43C7-9446-0EDF238E5566}" type="presOf" srcId="{D0B150DF-3AA4-454C-8652-25880449C422}" destId="{DBC38BC1-9BCF-46FA-B0F9-77D676B633DB}" srcOrd="0" destOrd="0" presId="urn:microsoft.com/office/officeart/2005/8/layout/cycle6"/>
    <dgm:cxn modelId="{C73E0FA8-3592-4565-BD84-2A1EA4E9A2E8}" type="presOf" srcId="{FC607B94-511E-4ACB-B59D-04287191E5F9}" destId="{74A2DA01-D1BA-4EFA-B10C-440A4482EA80}" srcOrd="0" destOrd="0" presId="urn:microsoft.com/office/officeart/2005/8/layout/cycle6"/>
    <dgm:cxn modelId="{36241375-1F4D-41E3-85E7-EF0863B131FC}" type="presParOf" srcId="{A68B8116-04C0-4351-ACF3-51BFB0B0A524}" destId="{28415FB6-4CD8-4743-B5B9-B590F54D7E32}" srcOrd="0" destOrd="0" presId="urn:microsoft.com/office/officeart/2005/8/layout/cycle6"/>
    <dgm:cxn modelId="{B66E99B2-EE41-45A6-871E-D97528135880}" type="presParOf" srcId="{A68B8116-04C0-4351-ACF3-51BFB0B0A524}" destId="{A05AB0E5-8205-4AD2-B7B7-5B3E7392EF61}" srcOrd="1" destOrd="0" presId="urn:microsoft.com/office/officeart/2005/8/layout/cycle6"/>
    <dgm:cxn modelId="{3DB910D5-C8FE-4FB8-8CE5-58A591A40A29}" type="presParOf" srcId="{A68B8116-04C0-4351-ACF3-51BFB0B0A524}" destId="{DBC38BC1-9BCF-46FA-B0F9-77D676B633DB}" srcOrd="2" destOrd="0" presId="urn:microsoft.com/office/officeart/2005/8/layout/cycle6"/>
    <dgm:cxn modelId="{44ADA83F-A7DE-4E96-8751-4CACDC3B4B55}" type="presParOf" srcId="{A68B8116-04C0-4351-ACF3-51BFB0B0A524}" destId="{74A2DA01-D1BA-4EFA-B10C-440A4482EA80}" srcOrd="3" destOrd="0" presId="urn:microsoft.com/office/officeart/2005/8/layout/cycle6"/>
    <dgm:cxn modelId="{FAA0B0B8-AF90-4A95-94EA-59BC97CACCEF}" type="presParOf" srcId="{A68B8116-04C0-4351-ACF3-51BFB0B0A524}" destId="{746F5D7F-0C90-42A6-95F9-7496877C7E12}" srcOrd="4" destOrd="0" presId="urn:microsoft.com/office/officeart/2005/8/layout/cycle6"/>
    <dgm:cxn modelId="{3A99B53C-C888-41E0-906A-B34DE3BF6FB7}" type="presParOf" srcId="{A68B8116-04C0-4351-ACF3-51BFB0B0A524}" destId="{C2FFD7BC-057C-42BD-86C6-E4E5FFE650C7}" srcOrd="5" destOrd="0" presId="urn:microsoft.com/office/officeart/2005/8/layout/cycle6"/>
    <dgm:cxn modelId="{CE7F75A6-0F0C-4A34-8442-C0FF6A2159DD}" type="presParOf" srcId="{A68B8116-04C0-4351-ACF3-51BFB0B0A524}" destId="{3BE95F96-C5BB-4671-8BFC-64082F41CB64}" srcOrd="6" destOrd="0" presId="urn:microsoft.com/office/officeart/2005/8/layout/cycle6"/>
    <dgm:cxn modelId="{333D354F-0441-4EAE-B667-FCDC35572412}" type="presParOf" srcId="{A68B8116-04C0-4351-ACF3-51BFB0B0A524}" destId="{6E0856CD-F377-4542-8F86-F2A677B7D2A4}" srcOrd="7" destOrd="0" presId="urn:microsoft.com/office/officeart/2005/8/layout/cycle6"/>
    <dgm:cxn modelId="{FC344DD1-F521-4718-9484-A98EF56E55B8}" type="presParOf" srcId="{A68B8116-04C0-4351-ACF3-51BFB0B0A524}" destId="{45553433-B3FE-451F-ABEF-82CD822F680A}" srcOrd="8" destOrd="0" presId="urn:microsoft.com/office/officeart/2005/8/layout/cycle6"/>
    <dgm:cxn modelId="{406BE433-793E-402B-A3B4-0B4C7D1F8CC1}" type="presParOf" srcId="{A68B8116-04C0-4351-ACF3-51BFB0B0A524}" destId="{5D209912-EBDB-4211-8723-7B6C93185306}" srcOrd="9" destOrd="0" presId="urn:microsoft.com/office/officeart/2005/8/layout/cycle6"/>
    <dgm:cxn modelId="{FFFD9EBB-5B10-49A0-8E47-75B49987FFEA}" type="presParOf" srcId="{A68B8116-04C0-4351-ACF3-51BFB0B0A524}" destId="{7059AE45-A18F-4105-9075-E31EEF18DB1B}" srcOrd="10" destOrd="0" presId="urn:microsoft.com/office/officeart/2005/8/layout/cycle6"/>
    <dgm:cxn modelId="{1AA6B7C9-E425-42CF-B856-A9486D15C801}" type="presParOf" srcId="{A68B8116-04C0-4351-ACF3-51BFB0B0A524}" destId="{6D1469FC-1154-48C9-8976-A402CF38C322}" srcOrd="11" destOrd="0" presId="urn:microsoft.com/office/officeart/2005/8/layout/cycle6"/>
    <dgm:cxn modelId="{E3C87905-1EC4-4D0A-A28A-76DEA2A815AE}" type="presParOf" srcId="{A68B8116-04C0-4351-ACF3-51BFB0B0A524}" destId="{54338497-0A0E-4CA0-8D38-83E179584614}" srcOrd="12" destOrd="0" presId="urn:microsoft.com/office/officeart/2005/8/layout/cycle6"/>
    <dgm:cxn modelId="{FBF41CF8-3FDB-4239-997E-55570D8C3758}" type="presParOf" srcId="{A68B8116-04C0-4351-ACF3-51BFB0B0A524}" destId="{4E92D11A-4232-4BBF-84F3-2AE54FE0362D}" srcOrd="13" destOrd="0" presId="urn:microsoft.com/office/officeart/2005/8/layout/cycle6"/>
    <dgm:cxn modelId="{912016DB-5CBA-48AD-A7C6-5EE2DD7F54B3}" type="presParOf" srcId="{A68B8116-04C0-4351-ACF3-51BFB0B0A524}" destId="{C6408B6F-FF1A-46AD-BC84-7CCD5ECC064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CE787-BE39-43A2-8F5B-84D626BAB74A}">
      <dsp:nvSpPr>
        <dsp:cNvPr id="0" name=""/>
        <dsp:cNvSpPr/>
      </dsp:nvSpPr>
      <dsp:spPr>
        <a:xfrm>
          <a:off x="4" y="72012"/>
          <a:ext cx="8424857" cy="1166574"/>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l-GR" sz="2400" kern="1200" dirty="0" smtClean="0">
              <a:solidFill>
                <a:schemeClr val="tx1"/>
              </a:solidFill>
              <a:latin typeface="+mj-lt"/>
              <a:cs typeface="Times New Roman" panose="02020603050405020304" pitchFamily="18" charset="0"/>
            </a:rPr>
            <a:t>Παραδοσιακές μέθοδοι συντήρησης</a:t>
          </a:r>
          <a:endParaRPr lang="en-US" sz="2400" kern="1200" dirty="0">
            <a:solidFill>
              <a:schemeClr val="tx1"/>
            </a:solidFill>
            <a:latin typeface="+mj-lt"/>
            <a:cs typeface="Times New Roman" panose="02020603050405020304" pitchFamily="18" charset="0"/>
          </a:endParaRPr>
        </a:p>
        <a:p>
          <a:pPr marL="171450" lvl="1" indent="-171450" algn="l" defTabSz="800100">
            <a:lnSpc>
              <a:spcPct val="90000"/>
            </a:lnSpc>
            <a:spcBef>
              <a:spcPct val="0"/>
            </a:spcBef>
            <a:spcAft>
              <a:spcPct val="15000"/>
            </a:spcAft>
            <a:buChar char="••"/>
          </a:pPr>
          <a:r>
            <a:rPr lang="el-GR" sz="1800" kern="1200" dirty="0" smtClean="0">
              <a:solidFill>
                <a:schemeClr val="tx1"/>
              </a:solidFill>
              <a:latin typeface="+mj-lt"/>
              <a:cs typeface="Times New Roman" panose="02020603050405020304" pitchFamily="18" charset="0"/>
            </a:rPr>
            <a:t>Διορθωτική Συντήρηση</a:t>
          </a:r>
          <a:endParaRPr lang="en-US" sz="1800" kern="1200" dirty="0">
            <a:solidFill>
              <a:schemeClr val="tx1"/>
            </a:solidFill>
            <a:latin typeface="+mj-lt"/>
            <a:cs typeface="Times New Roman" panose="02020603050405020304" pitchFamily="18" charset="0"/>
          </a:endParaRPr>
        </a:p>
        <a:p>
          <a:pPr marL="171450" lvl="1" indent="-171450" algn="l" defTabSz="800100">
            <a:lnSpc>
              <a:spcPct val="90000"/>
            </a:lnSpc>
            <a:spcBef>
              <a:spcPct val="0"/>
            </a:spcBef>
            <a:spcAft>
              <a:spcPct val="15000"/>
            </a:spcAft>
            <a:buChar char="••"/>
          </a:pPr>
          <a:r>
            <a:rPr lang="el-GR" sz="1800" kern="1200" dirty="0" smtClean="0">
              <a:solidFill>
                <a:schemeClr val="tx1"/>
              </a:solidFill>
              <a:latin typeface="+mj-lt"/>
              <a:cs typeface="Times New Roman" panose="02020603050405020304" pitchFamily="18" charset="0"/>
            </a:rPr>
            <a:t>Προληπτική Συντήρηση</a:t>
          </a:r>
          <a:endParaRPr lang="en-US" sz="1800" kern="1200" dirty="0">
            <a:solidFill>
              <a:schemeClr val="tx1"/>
            </a:solidFill>
            <a:latin typeface="+mj-lt"/>
            <a:cs typeface="Times New Roman" panose="02020603050405020304" pitchFamily="18" charset="0"/>
          </a:endParaRPr>
        </a:p>
      </dsp:txBody>
      <dsp:txXfrm>
        <a:off x="34172" y="106180"/>
        <a:ext cx="6955947" cy="1098238"/>
      </dsp:txXfrm>
    </dsp:sp>
    <dsp:sp modelId="{520CF3FF-7CAC-43FC-A52C-5D84EFBB0E0A}">
      <dsp:nvSpPr>
        <dsp:cNvPr id="0" name=""/>
        <dsp:cNvSpPr/>
      </dsp:nvSpPr>
      <dsp:spPr>
        <a:xfrm>
          <a:off x="4" y="1368201"/>
          <a:ext cx="8424857" cy="1166574"/>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tx1"/>
              </a:solidFill>
              <a:latin typeface="+mj-lt"/>
              <a:cs typeface="Times New Roman" panose="02020603050405020304" pitchFamily="18" charset="0"/>
            </a:rPr>
            <a:t>Ολική παραγωγική Συντήρηση</a:t>
          </a:r>
          <a:endParaRPr lang="en-US" sz="2000" kern="1200" dirty="0">
            <a:solidFill>
              <a:schemeClr val="tx1"/>
            </a:solidFill>
            <a:latin typeface="+mj-lt"/>
            <a:cs typeface="Times New Roman" panose="02020603050405020304" pitchFamily="18" charset="0"/>
          </a:endParaRPr>
        </a:p>
      </dsp:txBody>
      <dsp:txXfrm>
        <a:off x="34172" y="1402369"/>
        <a:ext cx="6721066" cy="1098238"/>
      </dsp:txXfrm>
    </dsp:sp>
    <dsp:sp modelId="{535312E8-EFF5-4393-90D4-E5BF3E6C11E9}">
      <dsp:nvSpPr>
        <dsp:cNvPr id="0" name=""/>
        <dsp:cNvSpPr/>
      </dsp:nvSpPr>
      <dsp:spPr>
        <a:xfrm>
          <a:off x="0" y="2664401"/>
          <a:ext cx="8424857" cy="1166574"/>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l-GR" sz="2000" kern="1200" dirty="0" smtClean="0">
              <a:solidFill>
                <a:schemeClr val="tx1"/>
              </a:solidFill>
              <a:latin typeface="+mj-lt"/>
              <a:cs typeface="Times New Roman" panose="02020603050405020304" pitchFamily="18" charset="0"/>
            </a:rPr>
            <a:t>Προβλεπτική Συντήρηση και Βάσει Εκτίμησης</a:t>
          </a:r>
          <a:r>
            <a:rPr lang="en-US" sz="2000" kern="1200" dirty="0" smtClean="0">
              <a:solidFill>
                <a:schemeClr val="tx1"/>
              </a:solidFill>
              <a:latin typeface="+mj-lt"/>
              <a:cs typeface="Times New Roman" panose="02020603050405020304" pitchFamily="18" charset="0"/>
            </a:rPr>
            <a:t> </a:t>
          </a:r>
          <a:r>
            <a:rPr lang="el-GR" sz="2000" kern="1200" dirty="0" smtClean="0">
              <a:solidFill>
                <a:schemeClr val="tx1"/>
              </a:solidFill>
              <a:latin typeface="+mj-lt"/>
              <a:cs typeface="Times New Roman" panose="02020603050405020304" pitchFamily="18" charset="0"/>
            </a:rPr>
            <a:t>Επικινδυνότητας</a:t>
          </a:r>
          <a:endParaRPr lang="en-US" sz="2000" kern="1200" dirty="0">
            <a:solidFill>
              <a:schemeClr val="tx1"/>
            </a:solidFill>
            <a:latin typeface="+mj-lt"/>
            <a:cs typeface="Times New Roman" panose="02020603050405020304" pitchFamily="18" charset="0"/>
          </a:endParaRPr>
        </a:p>
        <a:p>
          <a:pPr marL="171450" lvl="1" indent="-171450" algn="l" defTabSz="711200">
            <a:lnSpc>
              <a:spcPct val="90000"/>
            </a:lnSpc>
            <a:spcBef>
              <a:spcPct val="0"/>
            </a:spcBef>
            <a:spcAft>
              <a:spcPct val="15000"/>
            </a:spcAft>
            <a:buChar char="••"/>
          </a:pPr>
          <a:r>
            <a:rPr lang="el-GR" sz="1600" kern="1200" dirty="0" smtClean="0">
              <a:solidFill>
                <a:schemeClr val="tx1"/>
              </a:solidFill>
              <a:latin typeface="+mj-lt"/>
              <a:cs typeface="Times New Roman" panose="02020603050405020304" pitchFamily="18" charset="0"/>
            </a:rPr>
            <a:t>Τεχνικές Μέτρησης</a:t>
          </a:r>
          <a:endParaRPr lang="en-US" sz="1600" kern="1200" dirty="0">
            <a:solidFill>
              <a:schemeClr val="tx1"/>
            </a:solidFill>
            <a:latin typeface="+mj-lt"/>
            <a:cs typeface="Times New Roman" panose="02020603050405020304" pitchFamily="18" charset="0"/>
          </a:endParaRPr>
        </a:p>
        <a:p>
          <a:pPr marL="171450" lvl="1" indent="-171450" algn="l" defTabSz="711200">
            <a:lnSpc>
              <a:spcPct val="90000"/>
            </a:lnSpc>
            <a:spcBef>
              <a:spcPct val="0"/>
            </a:spcBef>
            <a:spcAft>
              <a:spcPct val="15000"/>
            </a:spcAft>
            <a:buChar char="••"/>
          </a:pPr>
          <a:r>
            <a:rPr lang="el-GR" sz="1600" kern="1200" dirty="0" smtClean="0">
              <a:solidFill>
                <a:schemeClr val="tx1"/>
              </a:solidFill>
              <a:latin typeface="+mj-lt"/>
              <a:cs typeface="Times New Roman" panose="02020603050405020304" pitchFamily="18" charset="0"/>
            </a:rPr>
            <a:t>Διαγνωστικές Μεθοδολογίες</a:t>
          </a:r>
          <a:endParaRPr lang="en-US" sz="1600" kern="1200" dirty="0">
            <a:solidFill>
              <a:schemeClr val="tx1"/>
            </a:solidFill>
            <a:latin typeface="+mj-lt"/>
            <a:cs typeface="Times New Roman" panose="02020603050405020304" pitchFamily="18" charset="0"/>
          </a:endParaRPr>
        </a:p>
      </dsp:txBody>
      <dsp:txXfrm>
        <a:off x="34168" y="2698569"/>
        <a:ext cx="6721066" cy="1098238"/>
      </dsp:txXfrm>
    </dsp:sp>
    <dsp:sp modelId="{B4332ED1-22FA-4050-A1F5-21498F94126A}">
      <dsp:nvSpPr>
        <dsp:cNvPr id="0" name=""/>
        <dsp:cNvSpPr/>
      </dsp:nvSpPr>
      <dsp:spPr>
        <a:xfrm>
          <a:off x="6241385" y="216029"/>
          <a:ext cx="758273" cy="758273"/>
        </a:xfrm>
        <a:prstGeom prst="downArrow">
          <a:avLst>
            <a:gd name="adj1" fmla="val 55000"/>
            <a:gd name="adj2" fmla="val 45000"/>
          </a:avLst>
        </a:prstGeom>
        <a:noFill/>
        <a:ln w="9525" cap="flat" cmpd="sng" algn="ctr">
          <a:no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6411996" y="216029"/>
        <a:ext cx="417051" cy="570600"/>
      </dsp:txXfrm>
    </dsp:sp>
    <dsp:sp modelId="{59C0BB0B-6571-4F32-AD52-8EAAFA89DE8B}">
      <dsp:nvSpPr>
        <dsp:cNvPr id="0" name=""/>
        <dsp:cNvSpPr/>
      </dsp:nvSpPr>
      <dsp:spPr>
        <a:xfrm>
          <a:off x="6179285" y="1584239"/>
          <a:ext cx="758273" cy="758273"/>
        </a:xfrm>
        <a:prstGeom prst="downArrow">
          <a:avLst>
            <a:gd name="adj1" fmla="val 55000"/>
            <a:gd name="adj2" fmla="val 45000"/>
          </a:avLst>
        </a:prstGeom>
        <a:noFill/>
        <a:ln w="9525" cap="flat" cmpd="sng" algn="ctr">
          <a:no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dirty="0"/>
        </a:p>
      </dsp:txBody>
      <dsp:txXfrm>
        <a:off x="6349896" y="1584239"/>
        <a:ext cx="417051" cy="570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40939-CC82-4F4B-9082-A910B441EF45}">
      <dsp:nvSpPr>
        <dsp:cNvPr id="0" name=""/>
        <dsp:cNvSpPr/>
      </dsp:nvSpPr>
      <dsp:spPr>
        <a:xfrm>
          <a:off x="893466" y="2009796"/>
          <a:ext cx="1746823" cy="873411"/>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b="1" kern="1200" dirty="0" smtClean="0">
              <a:solidFill>
                <a:schemeClr val="tx1"/>
              </a:solidFill>
              <a:latin typeface="+mj-lt"/>
              <a:cs typeface="Times New Roman" panose="02020603050405020304" pitchFamily="18" charset="0"/>
            </a:rPr>
            <a:t>Στρατηγική Συντήρησης</a:t>
          </a:r>
          <a:endParaRPr lang="en-US" sz="1900" b="1" kern="1200" dirty="0">
            <a:solidFill>
              <a:schemeClr val="tx1"/>
            </a:solidFill>
            <a:latin typeface="+mj-lt"/>
            <a:cs typeface="Times New Roman" panose="02020603050405020304" pitchFamily="18" charset="0"/>
          </a:endParaRPr>
        </a:p>
      </dsp:txBody>
      <dsp:txXfrm>
        <a:off x="919047" y="2035377"/>
        <a:ext cx="1695661" cy="822249"/>
      </dsp:txXfrm>
    </dsp:sp>
    <dsp:sp modelId="{384B9A7E-6E6E-4989-BA1A-6F82043880EB}">
      <dsp:nvSpPr>
        <dsp:cNvPr id="0" name=""/>
        <dsp:cNvSpPr/>
      </dsp:nvSpPr>
      <dsp:spPr>
        <a:xfrm rot="19457599">
          <a:off x="2559410" y="2175181"/>
          <a:ext cx="860487" cy="40429"/>
        </a:xfrm>
        <a:custGeom>
          <a:avLst/>
          <a:gdLst/>
          <a:ahLst/>
          <a:cxnLst/>
          <a:rect l="0" t="0" r="0" b="0"/>
          <a:pathLst>
            <a:path>
              <a:moveTo>
                <a:pt x="0" y="20214"/>
              </a:moveTo>
              <a:lnTo>
                <a:pt x="860487" y="20214"/>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dirty="0">
            <a:solidFill>
              <a:schemeClr val="tx1"/>
            </a:solidFill>
            <a:latin typeface="+mj-lt"/>
          </a:endParaRPr>
        </a:p>
      </dsp:txBody>
      <dsp:txXfrm>
        <a:off x="2968142" y="2173884"/>
        <a:ext cx="43024" cy="43024"/>
      </dsp:txXfrm>
    </dsp:sp>
    <dsp:sp modelId="{B7CDE77E-A5C6-42FA-9C19-B1E4770E69EF}">
      <dsp:nvSpPr>
        <dsp:cNvPr id="0" name=""/>
        <dsp:cNvSpPr/>
      </dsp:nvSpPr>
      <dsp:spPr>
        <a:xfrm>
          <a:off x="3339019" y="1507584"/>
          <a:ext cx="1746823" cy="873411"/>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b="1" kern="1200" dirty="0" smtClean="0">
              <a:solidFill>
                <a:schemeClr val="tx1"/>
              </a:solidFill>
              <a:latin typeface="+mj-lt"/>
              <a:cs typeface="Times New Roman" panose="02020603050405020304" pitchFamily="18" charset="0"/>
            </a:rPr>
            <a:t>Πλοιοκτήτης</a:t>
          </a:r>
          <a:endParaRPr lang="en-US" sz="1900" b="1" kern="1200" dirty="0">
            <a:solidFill>
              <a:schemeClr val="tx1"/>
            </a:solidFill>
            <a:latin typeface="+mj-lt"/>
            <a:cs typeface="Times New Roman" panose="02020603050405020304" pitchFamily="18" charset="0"/>
          </a:endParaRPr>
        </a:p>
      </dsp:txBody>
      <dsp:txXfrm>
        <a:off x="3364600" y="1533165"/>
        <a:ext cx="1695661" cy="822249"/>
      </dsp:txXfrm>
    </dsp:sp>
    <dsp:sp modelId="{BD9BC67A-209B-44C5-9151-E68C3F9E251A}">
      <dsp:nvSpPr>
        <dsp:cNvPr id="0" name=""/>
        <dsp:cNvSpPr/>
      </dsp:nvSpPr>
      <dsp:spPr>
        <a:xfrm rot="17692822">
          <a:off x="4604820" y="1170758"/>
          <a:ext cx="1660774" cy="40429"/>
        </a:xfrm>
        <a:custGeom>
          <a:avLst/>
          <a:gdLst/>
          <a:ahLst/>
          <a:cxnLst/>
          <a:rect l="0" t="0" r="0" b="0"/>
          <a:pathLst>
            <a:path>
              <a:moveTo>
                <a:pt x="0" y="20214"/>
              </a:moveTo>
              <a:lnTo>
                <a:pt x="1660774" y="20214"/>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dirty="0">
            <a:solidFill>
              <a:schemeClr val="tx1"/>
            </a:solidFill>
            <a:latin typeface="+mj-lt"/>
          </a:endParaRPr>
        </a:p>
      </dsp:txBody>
      <dsp:txXfrm>
        <a:off x="5393688" y="1149453"/>
        <a:ext cx="83038" cy="83038"/>
      </dsp:txXfrm>
    </dsp:sp>
    <dsp:sp modelId="{ECD9A031-C788-4CC7-A665-E686BD18D9A1}">
      <dsp:nvSpPr>
        <dsp:cNvPr id="0" name=""/>
        <dsp:cNvSpPr/>
      </dsp:nvSpPr>
      <dsp:spPr>
        <a:xfrm>
          <a:off x="5784572" y="949"/>
          <a:ext cx="1746823" cy="873411"/>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b="1" kern="1200" dirty="0" smtClean="0">
              <a:solidFill>
                <a:schemeClr val="tx1"/>
              </a:solidFill>
              <a:latin typeface="+mj-lt"/>
              <a:cs typeface="Times New Roman" panose="02020603050405020304" pitchFamily="18" charset="0"/>
            </a:rPr>
            <a:t>Ανελλιπής διαθεσιμότητα</a:t>
          </a:r>
          <a:endParaRPr lang="en-US" sz="1900" b="1" kern="1200" dirty="0">
            <a:solidFill>
              <a:schemeClr val="tx1"/>
            </a:solidFill>
            <a:latin typeface="+mj-lt"/>
            <a:cs typeface="Times New Roman" panose="02020603050405020304" pitchFamily="18" charset="0"/>
          </a:endParaRPr>
        </a:p>
      </dsp:txBody>
      <dsp:txXfrm>
        <a:off x="5810153" y="26530"/>
        <a:ext cx="1695661" cy="822249"/>
      </dsp:txXfrm>
    </dsp:sp>
    <dsp:sp modelId="{E4FA697A-B164-4BAF-8D38-6C7EE1CCE3AD}">
      <dsp:nvSpPr>
        <dsp:cNvPr id="0" name=""/>
        <dsp:cNvSpPr/>
      </dsp:nvSpPr>
      <dsp:spPr>
        <a:xfrm rot="19457599">
          <a:off x="5004963" y="1672969"/>
          <a:ext cx="860487" cy="40429"/>
        </a:xfrm>
        <a:custGeom>
          <a:avLst/>
          <a:gdLst/>
          <a:ahLst/>
          <a:cxnLst/>
          <a:rect l="0" t="0" r="0" b="0"/>
          <a:pathLst>
            <a:path>
              <a:moveTo>
                <a:pt x="0" y="20214"/>
              </a:moveTo>
              <a:lnTo>
                <a:pt x="860487" y="20214"/>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dirty="0">
            <a:solidFill>
              <a:schemeClr val="tx1"/>
            </a:solidFill>
            <a:latin typeface="+mj-lt"/>
          </a:endParaRPr>
        </a:p>
      </dsp:txBody>
      <dsp:txXfrm>
        <a:off x="5413695" y="1671672"/>
        <a:ext cx="43024" cy="43024"/>
      </dsp:txXfrm>
    </dsp:sp>
    <dsp:sp modelId="{123FEA19-0867-4D96-AC49-27EE6850F39D}">
      <dsp:nvSpPr>
        <dsp:cNvPr id="0" name=""/>
        <dsp:cNvSpPr/>
      </dsp:nvSpPr>
      <dsp:spPr>
        <a:xfrm>
          <a:off x="5784572" y="1005372"/>
          <a:ext cx="1746823" cy="873411"/>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b="1" kern="1200" dirty="0" smtClean="0">
              <a:solidFill>
                <a:schemeClr val="tx1"/>
              </a:solidFill>
              <a:latin typeface="+mj-lt"/>
              <a:cs typeface="Times New Roman" panose="02020603050405020304" pitchFamily="18" charset="0"/>
            </a:rPr>
            <a:t>Επέκταση ζωής</a:t>
          </a:r>
          <a:endParaRPr lang="en-US" sz="1900" b="1" kern="1200" dirty="0">
            <a:solidFill>
              <a:schemeClr val="tx1"/>
            </a:solidFill>
            <a:latin typeface="+mj-lt"/>
            <a:cs typeface="Times New Roman" panose="02020603050405020304" pitchFamily="18" charset="0"/>
          </a:endParaRPr>
        </a:p>
      </dsp:txBody>
      <dsp:txXfrm>
        <a:off x="5810153" y="1030953"/>
        <a:ext cx="1695661" cy="822249"/>
      </dsp:txXfrm>
    </dsp:sp>
    <dsp:sp modelId="{B84F9897-2DEB-46E1-B2E1-BFCD40F1A3D2}">
      <dsp:nvSpPr>
        <dsp:cNvPr id="0" name=""/>
        <dsp:cNvSpPr/>
      </dsp:nvSpPr>
      <dsp:spPr>
        <a:xfrm rot="2142401">
          <a:off x="5004963" y="2175181"/>
          <a:ext cx="860487" cy="40429"/>
        </a:xfrm>
        <a:custGeom>
          <a:avLst/>
          <a:gdLst/>
          <a:ahLst/>
          <a:cxnLst/>
          <a:rect l="0" t="0" r="0" b="0"/>
          <a:pathLst>
            <a:path>
              <a:moveTo>
                <a:pt x="0" y="20214"/>
              </a:moveTo>
              <a:lnTo>
                <a:pt x="860487" y="20214"/>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dirty="0">
            <a:solidFill>
              <a:schemeClr val="tx1"/>
            </a:solidFill>
            <a:latin typeface="+mj-lt"/>
          </a:endParaRPr>
        </a:p>
      </dsp:txBody>
      <dsp:txXfrm>
        <a:off x="5413695" y="2173884"/>
        <a:ext cx="43024" cy="43024"/>
      </dsp:txXfrm>
    </dsp:sp>
    <dsp:sp modelId="{EDDEB61C-D49E-434B-BC04-785A5936BF06}">
      <dsp:nvSpPr>
        <dsp:cNvPr id="0" name=""/>
        <dsp:cNvSpPr/>
      </dsp:nvSpPr>
      <dsp:spPr>
        <a:xfrm>
          <a:off x="5784572" y="2009796"/>
          <a:ext cx="1746823" cy="873411"/>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b="1" kern="1200" dirty="0" smtClean="0">
              <a:solidFill>
                <a:schemeClr val="tx1"/>
              </a:solidFill>
              <a:latin typeface="+mj-lt"/>
              <a:cs typeface="Times New Roman" panose="02020603050405020304" pitchFamily="18" charset="0"/>
            </a:rPr>
            <a:t>Διατήρηση αποδοτικότητας</a:t>
          </a:r>
          <a:endParaRPr lang="en-US" sz="1900" b="1" kern="1200" dirty="0">
            <a:solidFill>
              <a:schemeClr val="tx1"/>
            </a:solidFill>
            <a:latin typeface="+mj-lt"/>
            <a:cs typeface="Times New Roman" panose="02020603050405020304" pitchFamily="18" charset="0"/>
          </a:endParaRPr>
        </a:p>
      </dsp:txBody>
      <dsp:txXfrm>
        <a:off x="5810153" y="2035377"/>
        <a:ext cx="1695661" cy="822249"/>
      </dsp:txXfrm>
    </dsp:sp>
    <dsp:sp modelId="{BEEDB5C3-2136-4AFD-8AA6-A32206D14061}">
      <dsp:nvSpPr>
        <dsp:cNvPr id="0" name=""/>
        <dsp:cNvSpPr/>
      </dsp:nvSpPr>
      <dsp:spPr>
        <a:xfrm rot="3907178">
          <a:off x="4604820" y="2677393"/>
          <a:ext cx="1660774" cy="40429"/>
        </a:xfrm>
        <a:custGeom>
          <a:avLst/>
          <a:gdLst/>
          <a:ahLst/>
          <a:cxnLst/>
          <a:rect l="0" t="0" r="0" b="0"/>
          <a:pathLst>
            <a:path>
              <a:moveTo>
                <a:pt x="0" y="20214"/>
              </a:moveTo>
              <a:lnTo>
                <a:pt x="1660774" y="20214"/>
              </a:lnTo>
            </a:path>
          </a:pathLst>
        </a:custGeom>
        <a:noFill/>
        <a:ln w="25400" cap="flat" cmpd="sng" algn="ctr">
          <a:solidFill>
            <a:schemeClr val="accent1">
              <a:tint val="7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dirty="0">
            <a:solidFill>
              <a:schemeClr val="tx1"/>
            </a:solidFill>
            <a:latin typeface="+mj-lt"/>
          </a:endParaRPr>
        </a:p>
      </dsp:txBody>
      <dsp:txXfrm>
        <a:off x="5393688" y="2656088"/>
        <a:ext cx="83038" cy="83038"/>
      </dsp:txXfrm>
    </dsp:sp>
    <dsp:sp modelId="{485AEF63-718E-4399-ADBB-B58678239F6F}">
      <dsp:nvSpPr>
        <dsp:cNvPr id="0" name=""/>
        <dsp:cNvSpPr/>
      </dsp:nvSpPr>
      <dsp:spPr>
        <a:xfrm>
          <a:off x="5784572" y="3014219"/>
          <a:ext cx="1746823" cy="873411"/>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b="1" kern="1200" dirty="0" smtClean="0">
              <a:solidFill>
                <a:schemeClr val="tx1"/>
              </a:solidFill>
              <a:latin typeface="+mj-lt"/>
              <a:cs typeface="Times New Roman" panose="02020603050405020304" pitchFamily="18" charset="0"/>
            </a:rPr>
            <a:t>Αποφυγή ρύπανσης</a:t>
          </a:r>
          <a:endParaRPr lang="en-US" sz="1900" b="1" kern="1200" dirty="0">
            <a:solidFill>
              <a:schemeClr val="tx1"/>
            </a:solidFill>
            <a:latin typeface="+mj-lt"/>
            <a:cs typeface="Times New Roman" panose="02020603050405020304" pitchFamily="18" charset="0"/>
          </a:endParaRPr>
        </a:p>
      </dsp:txBody>
      <dsp:txXfrm>
        <a:off x="5810153" y="3039800"/>
        <a:ext cx="1695661" cy="822249"/>
      </dsp:txXfrm>
    </dsp:sp>
    <dsp:sp modelId="{D8720CF7-CD61-4326-911B-17AC87375AC3}">
      <dsp:nvSpPr>
        <dsp:cNvPr id="0" name=""/>
        <dsp:cNvSpPr/>
      </dsp:nvSpPr>
      <dsp:spPr>
        <a:xfrm rot="2142401">
          <a:off x="2559410" y="2677393"/>
          <a:ext cx="860487" cy="40429"/>
        </a:xfrm>
        <a:custGeom>
          <a:avLst/>
          <a:gdLst/>
          <a:ahLst/>
          <a:cxnLst/>
          <a:rect l="0" t="0" r="0" b="0"/>
          <a:pathLst>
            <a:path>
              <a:moveTo>
                <a:pt x="0" y="20214"/>
              </a:moveTo>
              <a:lnTo>
                <a:pt x="860487" y="20214"/>
              </a:lnTo>
            </a:path>
          </a:pathLst>
        </a:custGeom>
        <a:noFill/>
        <a:ln w="254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dirty="0">
            <a:solidFill>
              <a:schemeClr val="tx1"/>
            </a:solidFill>
            <a:latin typeface="+mj-lt"/>
          </a:endParaRPr>
        </a:p>
      </dsp:txBody>
      <dsp:txXfrm>
        <a:off x="2968142" y="2676095"/>
        <a:ext cx="43024" cy="43024"/>
      </dsp:txXfrm>
    </dsp:sp>
    <dsp:sp modelId="{474529D5-28DC-4672-97DA-54AD9C8E20E6}">
      <dsp:nvSpPr>
        <dsp:cNvPr id="0" name=""/>
        <dsp:cNvSpPr/>
      </dsp:nvSpPr>
      <dsp:spPr>
        <a:xfrm>
          <a:off x="3339019" y="2512008"/>
          <a:ext cx="1746823" cy="873411"/>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l-GR" sz="1900" b="1" kern="1200" dirty="0" smtClean="0">
              <a:solidFill>
                <a:schemeClr val="tx1"/>
              </a:solidFill>
              <a:latin typeface="+mj-lt"/>
              <a:cs typeface="Times New Roman" panose="02020603050405020304" pitchFamily="18" charset="0"/>
            </a:rPr>
            <a:t>Αρχές</a:t>
          </a:r>
          <a:endParaRPr lang="en-US" sz="1900" b="1" kern="1200" dirty="0">
            <a:solidFill>
              <a:schemeClr val="tx1"/>
            </a:solidFill>
            <a:latin typeface="+mj-lt"/>
            <a:cs typeface="Times New Roman" panose="02020603050405020304" pitchFamily="18" charset="0"/>
          </a:endParaRPr>
        </a:p>
      </dsp:txBody>
      <dsp:txXfrm>
        <a:off x="3364600" y="2537589"/>
        <a:ext cx="1695661" cy="822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E1B1F-940E-40B7-B823-0063CE4D7BFC}">
      <dsp:nvSpPr>
        <dsp:cNvPr id="0" name=""/>
        <dsp:cNvSpPr/>
      </dsp:nvSpPr>
      <dsp:spPr>
        <a:xfrm rot="5400000">
          <a:off x="-162182" y="167461"/>
          <a:ext cx="1081214" cy="756849"/>
        </a:xfrm>
        <a:prstGeom prst="chevron">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solidFill>
              <a:latin typeface="+mn-lt"/>
              <a:cs typeface="Times New Roman" panose="02020603050405020304" pitchFamily="18" charset="0"/>
            </a:rPr>
            <a:t>Βήμα 1</a:t>
          </a:r>
          <a:endParaRPr lang="en-US" sz="1800" kern="1200" dirty="0">
            <a:solidFill>
              <a:schemeClr val="bg2"/>
            </a:solidFill>
            <a:latin typeface="+mn-lt"/>
            <a:cs typeface="Times New Roman" panose="02020603050405020304" pitchFamily="18" charset="0"/>
          </a:endParaRPr>
        </a:p>
      </dsp:txBody>
      <dsp:txXfrm rot="-5400000">
        <a:off x="1" y="383704"/>
        <a:ext cx="756849" cy="324365"/>
      </dsp:txXfrm>
    </dsp:sp>
    <dsp:sp modelId="{A50C14D3-24EB-4C5C-BB6C-A755A3D8737B}">
      <dsp:nvSpPr>
        <dsp:cNvPr id="0" name=""/>
        <dsp:cNvSpPr/>
      </dsp:nvSpPr>
      <dsp:spPr>
        <a:xfrm rot="5400000">
          <a:off x="4239461" y="-3478884"/>
          <a:ext cx="702789" cy="7668012"/>
        </a:xfrm>
        <a:prstGeom prst="round2SameRect">
          <a:avLst/>
        </a:prstGeom>
        <a:solidFill>
          <a:schemeClr val="accent3"/>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latin typeface="+mn-lt"/>
              <a:cs typeface="Times New Roman" panose="02020603050405020304" pitchFamily="18" charset="0"/>
            </a:rPr>
            <a:t>Επιθεώρηση κατασκευαστικών ατελειών</a:t>
          </a:r>
          <a:endParaRPr lang="en-US" sz="2400" kern="1200" dirty="0">
            <a:latin typeface="+mn-lt"/>
            <a:cs typeface="Times New Roman" panose="02020603050405020304" pitchFamily="18" charset="0"/>
          </a:endParaRPr>
        </a:p>
      </dsp:txBody>
      <dsp:txXfrm rot="-5400000">
        <a:off x="756850" y="38034"/>
        <a:ext cx="7633705" cy="634175"/>
      </dsp:txXfrm>
    </dsp:sp>
    <dsp:sp modelId="{A24F5FAB-4E98-407E-B0DC-ACD86F2AEEB2}">
      <dsp:nvSpPr>
        <dsp:cNvPr id="0" name=""/>
        <dsp:cNvSpPr/>
      </dsp:nvSpPr>
      <dsp:spPr>
        <a:xfrm rot="5400000">
          <a:off x="-162182" y="1099730"/>
          <a:ext cx="1081214" cy="756849"/>
        </a:xfrm>
        <a:prstGeom prst="chevron">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solidFill>
              <a:latin typeface="+mn-lt"/>
              <a:cs typeface="Times New Roman" panose="02020603050405020304" pitchFamily="18" charset="0"/>
            </a:rPr>
            <a:t>Βήμα 2</a:t>
          </a:r>
          <a:endParaRPr lang="en-US" sz="1800" kern="1200" dirty="0">
            <a:solidFill>
              <a:schemeClr val="bg2"/>
            </a:solidFill>
            <a:latin typeface="+mn-lt"/>
            <a:cs typeface="Times New Roman" panose="02020603050405020304" pitchFamily="18" charset="0"/>
          </a:endParaRPr>
        </a:p>
      </dsp:txBody>
      <dsp:txXfrm rot="-5400000">
        <a:off x="1" y="1315973"/>
        <a:ext cx="756849" cy="324365"/>
      </dsp:txXfrm>
    </dsp:sp>
    <dsp:sp modelId="{3EF43F5B-9CB5-4DB4-91CB-E11F3B2001EE}">
      <dsp:nvSpPr>
        <dsp:cNvPr id="0" name=""/>
        <dsp:cNvSpPr/>
      </dsp:nvSpPr>
      <dsp:spPr>
        <a:xfrm rot="5400000">
          <a:off x="4239461" y="-2545062"/>
          <a:ext cx="702789" cy="7668012"/>
        </a:xfrm>
        <a:prstGeom prst="round2SameRect">
          <a:avLst/>
        </a:prstGeom>
        <a:solidFill>
          <a:schemeClr val="accent3">
            <a:alpha val="90000"/>
          </a:schemeClr>
        </a:solidFill>
        <a:ln w="9525" cap="flat" cmpd="sng" algn="ctr">
          <a:solidFill>
            <a:schemeClr val="accent1">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latin typeface="+mn-lt"/>
              <a:cs typeface="Times New Roman" panose="02020603050405020304" pitchFamily="18" charset="0"/>
            </a:rPr>
            <a:t>Προσδιορισμός του είδους αστοχίας</a:t>
          </a:r>
          <a:endParaRPr lang="en-US" sz="2400" kern="1200" dirty="0">
            <a:latin typeface="+mn-lt"/>
            <a:cs typeface="Times New Roman" panose="02020603050405020304" pitchFamily="18" charset="0"/>
          </a:endParaRPr>
        </a:p>
      </dsp:txBody>
      <dsp:txXfrm rot="-5400000">
        <a:off x="756850" y="971856"/>
        <a:ext cx="7633705" cy="634175"/>
      </dsp:txXfrm>
    </dsp:sp>
    <dsp:sp modelId="{8D9580E1-F243-4931-9945-F9C3BC94AD06}">
      <dsp:nvSpPr>
        <dsp:cNvPr id="0" name=""/>
        <dsp:cNvSpPr/>
      </dsp:nvSpPr>
      <dsp:spPr>
        <a:xfrm rot="5400000">
          <a:off x="-162182" y="2032000"/>
          <a:ext cx="1081214" cy="756849"/>
        </a:xfrm>
        <a:prstGeom prst="chevron">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solidFill>
              <a:latin typeface="+mn-lt"/>
              <a:cs typeface="Times New Roman" panose="02020603050405020304" pitchFamily="18" charset="0"/>
            </a:rPr>
            <a:t>Βήμα 3</a:t>
          </a:r>
          <a:endParaRPr lang="en-US" sz="1800" kern="1200" dirty="0">
            <a:solidFill>
              <a:schemeClr val="bg2"/>
            </a:solidFill>
            <a:latin typeface="+mn-lt"/>
            <a:cs typeface="Times New Roman" panose="02020603050405020304" pitchFamily="18" charset="0"/>
          </a:endParaRPr>
        </a:p>
      </dsp:txBody>
      <dsp:txXfrm rot="-5400000">
        <a:off x="1" y="2248243"/>
        <a:ext cx="756849" cy="324365"/>
      </dsp:txXfrm>
    </dsp:sp>
    <dsp:sp modelId="{9C5365EC-1207-4EC9-869B-66FF0A8B31C1}">
      <dsp:nvSpPr>
        <dsp:cNvPr id="0" name=""/>
        <dsp:cNvSpPr/>
      </dsp:nvSpPr>
      <dsp:spPr>
        <a:xfrm rot="5400000">
          <a:off x="4239461" y="-1612793"/>
          <a:ext cx="702789" cy="7668012"/>
        </a:xfrm>
        <a:prstGeom prst="round2SameRect">
          <a:avLst/>
        </a:prstGeom>
        <a:solidFill>
          <a:schemeClr val="accent3"/>
        </a:solidFill>
        <a:ln w="9525" cap="flat" cmpd="sng" algn="ctr">
          <a:solidFill>
            <a:schemeClr val="accent1">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latin typeface="+mn-lt"/>
              <a:cs typeface="Times New Roman" panose="02020603050405020304" pitchFamily="18" charset="0"/>
            </a:rPr>
            <a:t>Καθορισμός της αιτίας αστοχίας</a:t>
          </a:r>
          <a:endParaRPr lang="en-US" sz="2400" kern="1200" dirty="0">
            <a:latin typeface="+mn-lt"/>
            <a:cs typeface="Times New Roman" panose="02020603050405020304" pitchFamily="18" charset="0"/>
          </a:endParaRPr>
        </a:p>
      </dsp:txBody>
      <dsp:txXfrm rot="-5400000">
        <a:off x="756850" y="1904125"/>
        <a:ext cx="7633705" cy="634175"/>
      </dsp:txXfrm>
    </dsp:sp>
    <dsp:sp modelId="{9A4BCA85-3D0C-4A7F-8128-55336C401D67}">
      <dsp:nvSpPr>
        <dsp:cNvPr id="0" name=""/>
        <dsp:cNvSpPr/>
      </dsp:nvSpPr>
      <dsp:spPr>
        <a:xfrm rot="5400000">
          <a:off x="-162182" y="2964269"/>
          <a:ext cx="1081214" cy="756849"/>
        </a:xfrm>
        <a:prstGeom prst="chevron">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2"/>
              </a:solidFill>
              <a:latin typeface="+mn-lt"/>
              <a:cs typeface="Times New Roman" panose="02020603050405020304" pitchFamily="18" charset="0"/>
            </a:rPr>
            <a:t>Βήμα 4</a:t>
          </a:r>
          <a:endParaRPr lang="en-US" sz="1800" kern="1200" dirty="0">
            <a:solidFill>
              <a:schemeClr val="bg2"/>
            </a:solidFill>
            <a:latin typeface="+mn-lt"/>
            <a:cs typeface="Times New Roman" panose="02020603050405020304" pitchFamily="18" charset="0"/>
          </a:endParaRPr>
        </a:p>
      </dsp:txBody>
      <dsp:txXfrm rot="-5400000">
        <a:off x="1" y="3180512"/>
        <a:ext cx="756849" cy="324365"/>
      </dsp:txXfrm>
    </dsp:sp>
    <dsp:sp modelId="{A90716F1-82E8-4204-8F17-768E8EE5D92A}">
      <dsp:nvSpPr>
        <dsp:cNvPr id="0" name=""/>
        <dsp:cNvSpPr/>
      </dsp:nvSpPr>
      <dsp:spPr>
        <a:xfrm rot="5400000">
          <a:off x="4239461" y="-680524"/>
          <a:ext cx="702789" cy="7668012"/>
        </a:xfrm>
        <a:prstGeom prst="round2SameRect">
          <a:avLst/>
        </a:prstGeom>
        <a:solidFill>
          <a:schemeClr val="accent3">
            <a:alpha val="90000"/>
          </a:schemeClr>
        </a:solidFill>
        <a:ln w="9525" cap="flat" cmpd="sng" algn="ctr">
          <a:solidFill>
            <a:schemeClr val="accent1">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latin typeface="+mn-lt"/>
              <a:cs typeface="Times New Roman" panose="02020603050405020304" pitchFamily="18" charset="0"/>
            </a:rPr>
            <a:t>Αξιολόγηση των εναλλακτικών τρόπων επισκευής και τελικής επιλογής</a:t>
          </a:r>
          <a:endParaRPr lang="en-US" sz="2400" kern="1200" dirty="0">
            <a:latin typeface="+mn-lt"/>
            <a:cs typeface="Times New Roman" panose="02020603050405020304" pitchFamily="18" charset="0"/>
          </a:endParaRPr>
        </a:p>
      </dsp:txBody>
      <dsp:txXfrm rot="-5400000">
        <a:off x="756850" y="2836394"/>
        <a:ext cx="7633705" cy="634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355A5-D655-45CB-A498-A77C00D4B690}">
      <dsp:nvSpPr>
        <dsp:cNvPr id="0" name=""/>
        <dsp:cNvSpPr/>
      </dsp:nvSpPr>
      <dsp:spPr>
        <a:xfrm>
          <a:off x="0" y="0"/>
          <a:ext cx="8424862" cy="0"/>
        </a:xfrm>
        <a:prstGeom prst="line">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96224-EFC4-45AA-93A9-EF927A835BAB}">
      <dsp:nvSpPr>
        <dsp:cNvPr id="0" name=""/>
        <dsp:cNvSpPr/>
      </dsp:nvSpPr>
      <dsp:spPr>
        <a:xfrm>
          <a:off x="0" y="0"/>
          <a:ext cx="1684972" cy="1944290"/>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el-GR" sz="2100" kern="1200" dirty="0" smtClean="0">
            <a:solidFill>
              <a:schemeClr val="tx1"/>
            </a:solidFill>
            <a:latin typeface="+mj-lt"/>
            <a:cs typeface="Times New Roman" panose="02020603050405020304" pitchFamily="18" charset="0"/>
          </a:endParaRPr>
        </a:p>
        <a:p>
          <a:pPr lvl="0" algn="l" defTabSz="933450">
            <a:lnSpc>
              <a:spcPct val="90000"/>
            </a:lnSpc>
            <a:spcBef>
              <a:spcPct val="0"/>
            </a:spcBef>
            <a:spcAft>
              <a:spcPct val="35000"/>
            </a:spcAft>
          </a:pPr>
          <a:r>
            <a:rPr lang="el-GR" sz="2100" kern="1200" dirty="0" smtClean="0">
              <a:solidFill>
                <a:schemeClr val="tx1"/>
              </a:solidFill>
              <a:latin typeface="+mj-lt"/>
              <a:cs typeface="Times New Roman" panose="02020603050405020304" pitchFamily="18" charset="0"/>
            </a:rPr>
            <a:t>Επιθεωρήσεις Πλοιοκτητών</a:t>
          </a:r>
          <a:endParaRPr lang="en-US" sz="2100" kern="1200" dirty="0">
            <a:solidFill>
              <a:schemeClr val="tx1"/>
            </a:solidFill>
            <a:latin typeface="+mj-lt"/>
            <a:cs typeface="Times New Roman" panose="02020603050405020304" pitchFamily="18" charset="0"/>
          </a:endParaRPr>
        </a:p>
      </dsp:txBody>
      <dsp:txXfrm>
        <a:off x="0" y="0"/>
        <a:ext cx="1684972" cy="1944290"/>
      </dsp:txXfrm>
    </dsp:sp>
    <dsp:sp modelId="{3D1BDCB9-0161-4155-AFF8-794A1A9BF96F}">
      <dsp:nvSpPr>
        <dsp:cNvPr id="0" name=""/>
        <dsp:cNvSpPr/>
      </dsp:nvSpPr>
      <dsp:spPr>
        <a:xfrm>
          <a:off x="1811345" y="15308"/>
          <a:ext cx="6613516" cy="306168"/>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Επιθεωρήσεις</a:t>
          </a:r>
          <a:r>
            <a:rPr lang="el-GR" sz="1800" kern="1200" baseline="0" dirty="0" smtClean="0">
              <a:solidFill>
                <a:schemeClr val="tx1"/>
              </a:solidFill>
              <a:latin typeface="+mj-lt"/>
              <a:cs typeface="Times New Roman" panose="02020603050405020304" pitchFamily="18" charset="0"/>
            </a:rPr>
            <a:t> Ναυτοασφαλιστών</a:t>
          </a:r>
          <a:endParaRPr lang="en-US" sz="1800" kern="1200" dirty="0">
            <a:solidFill>
              <a:schemeClr val="tx1"/>
            </a:solidFill>
            <a:latin typeface="+mj-lt"/>
            <a:cs typeface="Times New Roman" panose="02020603050405020304" pitchFamily="18" charset="0"/>
          </a:endParaRPr>
        </a:p>
      </dsp:txBody>
      <dsp:txXfrm>
        <a:off x="1811345" y="15308"/>
        <a:ext cx="6613516" cy="306168"/>
      </dsp:txXfrm>
    </dsp:sp>
    <dsp:sp modelId="{8DD8FE5C-F7E2-4268-A96A-D6FA519700F4}">
      <dsp:nvSpPr>
        <dsp:cNvPr id="0" name=""/>
        <dsp:cNvSpPr/>
      </dsp:nvSpPr>
      <dsp:spPr>
        <a:xfrm>
          <a:off x="1684972" y="321477"/>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91D9F7D-AC45-407D-B184-62234E9E3BB7}">
      <dsp:nvSpPr>
        <dsp:cNvPr id="0" name=""/>
        <dsp:cNvSpPr/>
      </dsp:nvSpPr>
      <dsp:spPr>
        <a:xfrm>
          <a:off x="1811345" y="336785"/>
          <a:ext cx="6613516" cy="306168"/>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Επιθεώρηση Ναύλωσης</a:t>
          </a:r>
          <a:endParaRPr lang="en-US" sz="1800" kern="1200" dirty="0">
            <a:solidFill>
              <a:schemeClr val="tx1"/>
            </a:solidFill>
            <a:latin typeface="+mj-lt"/>
            <a:cs typeface="Times New Roman" panose="02020603050405020304" pitchFamily="18" charset="0"/>
          </a:endParaRPr>
        </a:p>
      </dsp:txBody>
      <dsp:txXfrm>
        <a:off x="1811345" y="336785"/>
        <a:ext cx="6613516" cy="306168"/>
      </dsp:txXfrm>
    </dsp:sp>
    <dsp:sp modelId="{0402F920-270B-473B-998D-DD5BA4E9AE26}">
      <dsp:nvSpPr>
        <dsp:cNvPr id="0" name=""/>
        <dsp:cNvSpPr/>
      </dsp:nvSpPr>
      <dsp:spPr>
        <a:xfrm>
          <a:off x="1684972" y="642954"/>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B27BC88-6ACF-4444-95B1-52DE73DF804D}">
      <dsp:nvSpPr>
        <dsp:cNvPr id="0" name=""/>
        <dsp:cNvSpPr/>
      </dsp:nvSpPr>
      <dsp:spPr>
        <a:xfrm>
          <a:off x="1811345" y="658262"/>
          <a:ext cx="6613516" cy="306168"/>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Επιθεώρηση Αποναύλωσης</a:t>
          </a:r>
          <a:endParaRPr lang="en-US" sz="1800" kern="1200" dirty="0">
            <a:solidFill>
              <a:schemeClr val="tx1"/>
            </a:solidFill>
            <a:latin typeface="+mj-lt"/>
            <a:cs typeface="Times New Roman" panose="02020603050405020304" pitchFamily="18" charset="0"/>
          </a:endParaRPr>
        </a:p>
      </dsp:txBody>
      <dsp:txXfrm>
        <a:off x="1811345" y="658262"/>
        <a:ext cx="6613516" cy="306168"/>
      </dsp:txXfrm>
    </dsp:sp>
    <dsp:sp modelId="{83C4219D-C532-457A-853C-8AA611B6830E}">
      <dsp:nvSpPr>
        <dsp:cNvPr id="0" name=""/>
        <dsp:cNvSpPr/>
      </dsp:nvSpPr>
      <dsp:spPr>
        <a:xfrm>
          <a:off x="1684972" y="964431"/>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CBCF09F-5601-4C19-9918-A73213EE5712}">
      <dsp:nvSpPr>
        <dsp:cNvPr id="0" name=""/>
        <dsp:cNvSpPr/>
      </dsp:nvSpPr>
      <dsp:spPr>
        <a:xfrm>
          <a:off x="1811345" y="979740"/>
          <a:ext cx="6613516" cy="306168"/>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Επιθεώρηση Αγοραπωλησίας και Γενικής Κατάστασης</a:t>
          </a:r>
          <a:endParaRPr lang="en-US" sz="1800" kern="1200" dirty="0">
            <a:solidFill>
              <a:schemeClr val="tx1"/>
            </a:solidFill>
            <a:latin typeface="+mj-lt"/>
            <a:cs typeface="Times New Roman" panose="02020603050405020304" pitchFamily="18" charset="0"/>
          </a:endParaRPr>
        </a:p>
      </dsp:txBody>
      <dsp:txXfrm>
        <a:off x="1811345" y="979740"/>
        <a:ext cx="6613516" cy="306168"/>
      </dsp:txXfrm>
    </dsp:sp>
    <dsp:sp modelId="{3493A2DF-D3E0-4FBB-A5D5-2662084FF528}">
      <dsp:nvSpPr>
        <dsp:cNvPr id="0" name=""/>
        <dsp:cNvSpPr/>
      </dsp:nvSpPr>
      <dsp:spPr>
        <a:xfrm>
          <a:off x="1684972" y="1285908"/>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EEE022B-B602-4E0C-A1C7-9D563A750F01}">
      <dsp:nvSpPr>
        <dsp:cNvPr id="0" name=""/>
        <dsp:cNvSpPr/>
      </dsp:nvSpPr>
      <dsp:spPr>
        <a:xfrm>
          <a:off x="1811345" y="1301217"/>
          <a:ext cx="6613516" cy="306168"/>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Επιθεωρήσεις Ζημιών</a:t>
          </a:r>
          <a:endParaRPr lang="en-US" sz="1800" kern="1200" dirty="0">
            <a:solidFill>
              <a:schemeClr val="tx1"/>
            </a:solidFill>
            <a:latin typeface="+mj-lt"/>
            <a:cs typeface="Times New Roman" panose="02020603050405020304" pitchFamily="18" charset="0"/>
          </a:endParaRPr>
        </a:p>
      </dsp:txBody>
      <dsp:txXfrm>
        <a:off x="1811345" y="1301217"/>
        <a:ext cx="6613516" cy="306168"/>
      </dsp:txXfrm>
    </dsp:sp>
    <dsp:sp modelId="{56EDB0BE-CA07-4A26-A4C3-4BC6ACBF804F}">
      <dsp:nvSpPr>
        <dsp:cNvPr id="0" name=""/>
        <dsp:cNvSpPr/>
      </dsp:nvSpPr>
      <dsp:spPr>
        <a:xfrm>
          <a:off x="1684972" y="1607386"/>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24F2D7F-1D3D-490F-80D8-F1051F80423C}">
      <dsp:nvSpPr>
        <dsp:cNvPr id="0" name=""/>
        <dsp:cNvSpPr/>
      </dsp:nvSpPr>
      <dsp:spPr>
        <a:xfrm>
          <a:off x="1811345" y="1622694"/>
          <a:ext cx="6613516" cy="306168"/>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Επιθεωρήσεις Επέκτασης Ζωής</a:t>
          </a:r>
          <a:endParaRPr lang="en-US" sz="1800" kern="1200" dirty="0">
            <a:solidFill>
              <a:schemeClr val="tx1"/>
            </a:solidFill>
            <a:latin typeface="+mj-lt"/>
            <a:cs typeface="Times New Roman" panose="02020603050405020304" pitchFamily="18" charset="0"/>
          </a:endParaRPr>
        </a:p>
      </dsp:txBody>
      <dsp:txXfrm>
        <a:off x="1811345" y="1622694"/>
        <a:ext cx="6613516" cy="306168"/>
      </dsp:txXfrm>
    </dsp:sp>
    <dsp:sp modelId="{AAE528E4-74B0-42F0-8F0F-710DF76A9C59}">
      <dsp:nvSpPr>
        <dsp:cNvPr id="0" name=""/>
        <dsp:cNvSpPr/>
      </dsp:nvSpPr>
      <dsp:spPr>
        <a:xfrm>
          <a:off x="1684972" y="1928863"/>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17981A2D-0DBA-4A68-A85B-9C50481E491D}">
      <dsp:nvSpPr>
        <dsp:cNvPr id="0" name=""/>
        <dsp:cNvSpPr/>
      </dsp:nvSpPr>
      <dsp:spPr>
        <a:xfrm>
          <a:off x="0" y="1944290"/>
          <a:ext cx="8424862" cy="0"/>
        </a:xfrm>
        <a:prstGeom prst="line">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3B9592-B33D-468B-80FE-34BEBD0E9352}">
      <dsp:nvSpPr>
        <dsp:cNvPr id="0" name=""/>
        <dsp:cNvSpPr/>
      </dsp:nvSpPr>
      <dsp:spPr>
        <a:xfrm>
          <a:off x="0" y="1944290"/>
          <a:ext cx="1684972" cy="1944290"/>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el-GR" sz="2100" kern="1200" dirty="0" smtClean="0">
            <a:solidFill>
              <a:schemeClr val="tx1"/>
            </a:solidFill>
            <a:latin typeface="+mj-lt"/>
            <a:cs typeface="Times New Roman" panose="02020603050405020304" pitchFamily="18" charset="0"/>
          </a:endParaRPr>
        </a:p>
        <a:p>
          <a:pPr lvl="0" algn="l" defTabSz="933450">
            <a:lnSpc>
              <a:spcPct val="90000"/>
            </a:lnSpc>
            <a:spcBef>
              <a:spcPct val="0"/>
            </a:spcBef>
            <a:spcAft>
              <a:spcPct val="35000"/>
            </a:spcAft>
          </a:pPr>
          <a:r>
            <a:rPr lang="el-GR" sz="2100" kern="1200" dirty="0" smtClean="0">
              <a:solidFill>
                <a:schemeClr val="tx1"/>
              </a:solidFill>
              <a:latin typeface="+mj-lt"/>
              <a:cs typeface="Times New Roman" panose="02020603050405020304" pitchFamily="18" charset="0"/>
            </a:rPr>
            <a:t>Υποχρεωτικές Επιθεωρήσεις</a:t>
          </a:r>
          <a:endParaRPr lang="en-US" sz="2100" kern="1200" dirty="0">
            <a:solidFill>
              <a:schemeClr val="tx1"/>
            </a:solidFill>
            <a:latin typeface="+mj-lt"/>
            <a:cs typeface="Times New Roman" panose="02020603050405020304" pitchFamily="18" charset="0"/>
          </a:endParaRPr>
        </a:p>
      </dsp:txBody>
      <dsp:txXfrm>
        <a:off x="0" y="1944290"/>
        <a:ext cx="1684972" cy="1944290"/>
      </dsp:txXfrm>
    </dsp:sp>
    <dsp:sp modelId="{6C2CA3BF-CC56-4F65-BC10-F5956DF4533F}">
      <dsp:nvSpPr>
        <dsp:cNvPr id="0" name=""/>
        <dsp:cNvSpPr/>
      </dsp:nvSpPr>
      <dsp:spPr>
        <a:xfrm>
          <a:off x="1811345" y="1967146"/>
          <a:ext cx="6613516" cy="457117"/>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Ετήσιες Επιθεωρήσεις</a:t>
          </a:r>
          <a:endParaRPr lang="en-US" sz="1800" kern="1200" dirty="0">
            <a:solidFill>
              <a:schemeClr val="tx1"/>
            </a:solidFill>
            <a:latin typeface="+mj-lt"/>
            <a:cs typeface="Times New Roman" panose="02020603050405020304" pitchFamily="18" charset="0"/>
          </a:endParaRPr>
        </a:p>
      </dsp:txBody>
      <dsp:txXfrm>
        <a:off x="1811345" y="1967146"/>
        <a:ext cx="6613516" cy="457117"/>
      </dsp:txXfrm>
    </dsp:sp>
    <dsp:sp modelId="{C948F24F-62D7-4EAE-ACB6-DDEAC8AC1BD9}">
      <dsp:nvSpPr>
        <dsp:cNvPr id="0" name=""/>
        <dsp:cNvSpPr/>
      </dsp:nvSpPr>
      <dsp:spPr>
        <a:xfrm>
          <a:off x="1684972" y="2424263"/>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4BA9CE9-BEF3-47CB-80CF-30DD94EBD0FF}">
      <dsp:nvSpPr>
        <dsp:cNvPr id="0" name=""/>
        <dsp:cNvSpPr/>
      </dsp:nvSpPr>
      <dsp:spPr>
        <a:xfrm>
          <a:off x="1811345" y="2447119"/>
          <a:ext cx="6613516" cy="457117"/>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Ενδιάμεσες Επιθεωρήσεις</a:t>
          </a:r>
          <a:endParaRPr lang="en-US" sz="1800" kern="1200" dirty="0">
            <a:solidFill>
              <a:schemeClr val="tx1"/>
            </a:solidFill>
            <a:latin typeface="+mj-lt"/>
            <a:cs typeface="Times New Roman" panose="02020603050405020304" pitchFamily="18" charset="0"/>
          </a:endParaRPr>
        </a:p>
      </dsp:txBody>
      <dsp:txXfrm>
        <a:off x="1811345" y="2447119"/>
        <a:ext cx="6613516" cy="457117"/>
      </dsp:txXfrm>
    </dsp:sp>
    <dsp:sp modelId="{FF4D7935-0C2B-4C64-B513-40D6C55B3E20}">
      <dsp:nvSpPr>
        <dsp:cNvPr id="0" name=""/>
        <dsp:cNvSpPr/>
      </dsp:nvSpPr>
      <dsp:spPr>
        <a:xfrm>
          <a:off x="1684972" y="2904236"/>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3E000882-4A35-4923-8BDF-8FF5DE671536}">
      <dsp:nvSpPr>
        <dsp:cNvPr id="0" name=""/>
        <dsp:cNvSpPr/>
      </dsp:nvSpPr>
      <dsp:spPr>
        <a:xfrm>
          <a:off x="1811345" y="2927092"/>
          <a:ext cx="6613516" cy="457117"/>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Επιθεώρηση Δεξαμενισμού</a:t>
          </a:r>
          <a:endParaRPr lang="en-US" sz="1800" kern="1200" dirty="0">
            <a:solidFill>
              <a:schemeClr val="tx1"/>
            </a:solidFill>
            <a:latin typeface="+mj-lt"/>
            <a:cs typeface="Times New Roman" panose="02020603050405020304" pitchFamily="18" charset="0"/>
          </a:endParaRPr>
        </a:p>
      </dsp:txBody>
      <dsp:txXfrm>
        <a:off x="1811345" y="2927092"/>
        <a:ext cx="6613516" cy="457117"/>
      </dsp:txXfrm>
    </dsp:sp>
    <dsp:sp modelId="{16593641-2167-4121-870F-D31CC6F3301D}">
      <dsp:nvSpPr>
        <dsp:cNvPr id="0" name=""/>
        <dsp:cNvSpPr/>
      </dsp:nvSpPr>
      <dsp:spPr>
        <a:xfrm>
          <a:off x="1684972" y="3384209"/>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168846D-8C64-49BB-9B49-508EC1EFA762}">
      <dsp:nvSpPr>
        <dsp:cNvPr id="0" name=""/>
        <dsp:cNvSpPr/>
      </dsp:nvSpPr>
      <dsp:spPr>
        <a:xfrm>
          <a:off x="1811345" y="3407065"/>
          <a:ext cx="6613516" cy="457117"/>
        </a:xfrm>
        <a:prstGeom prst="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smtClean="0">
              <a:solidFill>
                <a:schemeClr val="tx1"/>
              </a:solidFill>
              <a:latin typeface="+mj-lt"/>
              <a:cs typeface="Times New Roman" panose="02020603050405020304" pitchFamily="18" charset="0"/>
            </a:rPr>
            <a:t>Ειδικές Επιθεωρήσεις Γάστρας</a:t>
          </a:r>
          <a:endParaRPr lang="en-US" sz="1800" kern="1200" dirty="0">
            <a:solidFill>
              <a:schemeClr val="tx1"/>
            </a:solidFill>
            <a:latin typeface="+mj-lt"/>
            <a:cs typeface="Times New Roman" panose="02020603050405020304" pitchFamily="18" charset="0"/>
          </a:endParaRPr>
        </a:p>
      </dsp:txBody>
      <dsp:txXfrm>
        <a:off x="1811345" y="3407065"/>
        <a:ext cx="6613516" cy="457117"/>
      </dsp:txXfrm>
    </dsp:sp>
    <dsp:sp modelId="{576BAA5F-4F9E-4568-9600-006C2391C03D}">
      <dsp:nvSpPr>
        <dsp:cNvPr id="0" name=""/>
        <dsp:cNvSpPr/>
      </dsp:nvSpPr>
      <dsp:spPr>
        <a:xfrm>
          <a:off x="1684972" y="3864182"/>
          <a:ext cx="673988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0BAA3-BF40-4E04-BBB9-091375FD5E47}">
      <dsp:nvSpPr>
        <dsp:cNvPr id="0" name=""/>
        <dsp:cNvSpPr/>
      </dsp:nvSpPr>
      <dsp:spPr>
        <a:xfrm>
          <a:off x="987" y="1345854"/>
          <a:ext cx="2480562" cy="957497"/>
        </a:xfrm>
        <a:prstGeom prst="chevron">
          <a:avLst>
            <a:gd name="adj" fmla="val 40000"/>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BC63026-D138-4CF6-8121-A5CF34893C89}">
      <dsp:nvSpPr>
        <dsp:cNvPr id="0" name=""/>
        <dsp:cNvSpPr/>
      </dsp:nvSpPr>
      <dsp:spPr>
        <a:xfrm>
          <a:off x="662470" y="1585229"/>
          <a:ext cx="2094697" cy="957497"/>
        </a:xfrm>
        <a:prstGeom prst="roundRect">
          <a:avLst>
            <a:gd name="adj" fmla="val 10000"/>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latin typeface="+mj-lt"/>
              <a:cs typeface="Times New Roman" panose="02020603050405020304" pitchFamily="18" charset="0"/>
            </a:rPr>
            <a:t>Αφαίρεση άξονα</a:t>
          </a:r>
          <a:endParaRPr lang="en-US" sz="1600" kern="1200" dirty="0">
            <a:latin typeface="+mj-lt"/>
            <a:cs typeface="Times New Roman" panose="02020603050405020304" pitchFamily="18" charset="0"/>
          </a:endParaRPr>
        </a:p>
      </dsp:txBody>
      <dsp:txXfrm>
        <a:off x="690514" y="1613273"/>
        <a:ext cx="2038609" cy="901409"/>
      </dsp:txXfrm>
    </dsp:sp>
    <dsp:sp modelId="{9D6661AC-88EF-4235-8639-07046106FEB3}">
      <dsp:nvSpPr>
        <dsp:cNvPr id="0" name=""/>
        <dsp:cNvSpPr/>
      </dsp:nvSpPr>
      <dsp:spPr>
        <a:xfrm>
          <a:off x="2834340" y="1345854"/>
          <a:ext cx="2480562" cy="957497"/>
        </a:xfrm>
        <a:prstGeom prst="chevron">
          <a:avLst>
            <a:gd name="adj" fmla="val 40000"/>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785D74F-48BA-45D9-B6C8-C816A2C531C7}">
      <dsp:nvSpPr>
        <dsp:cNvPr id="0" name=""/>
        <dsp:cNvSpPr/>
      </dsp:nvSpPr>
      <dsp:spPr>
        <a:xfrm>
          <a:off x="3495824" y="1585229"/>
          <a:ext cx="2094697" cy="957497"/>
        </a:xfrm>
        <a:prstGeom prst="roundRect">
          <a:avLst>
            <a:gd name="adj" fmla="val 10000"/>
          </a:avLst>
        </a:prstGeom>
        <a:solidFill>
          <a:schemeClr val="lt1">
            <a:alpha val="90000"/>
            <a:hueOff val="0"/>
            <a:satOff val="0"/>
            <a:lumOff val="0"/>
            <a:alphaOff val="0"/>
          </a:schemeClr>
        </a:solidFill>
        <a:ln w="9525" cap="flat" cmpd="sng" algn="ctr">
          <a:solidFill>
            <a:schemeClr val="accent1">
              <a:alpha val="90000"/>
              <a:hueOff val="0"/>
              <a:satOff val="0"/>
              <a:lumOff val="0"/>
              <a:alphaOff val="-2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latin typeface="+mj-lt"/>
              <a:cs typeface="Times New Roman" panose="02020603050405020304" pitchFamily="18" charset="0"/>
            </a:rPr>
            <a:t>Προετοιμασία και βαφή της γάστρας του πλοίου (</a:t>
          </a:r>
          <a:r>
            <a:rPr lang="en-US" sz="1600" i="1" kern="1200" dirty="0" smtClean="0">
              <a:latin typeface="+mj-lt"/>
              <a:cs typeface="Times New Roman" panose="02020603050405020304" pitchFamily="18" charset="0"/>
            </a:rPr>
            <a:t>Primer</a:t>
          </a:r>
          <a:r>
            <a:rPr lang="en-US" sz="1600" kern="1200" dirty="0" smtClean="0">
              <a:latin typeface="+mj-lt"/>
              <a:cs typeface="Times New Roman" panose="02020603050405020304" pitchFamily="18" charset="0"/>
            </a:rPr>
            <a:t>)</a:t>
          </a:r>
          <a:endParaRPr lang="en-US" sz="1600" kern="1200" dirty="0">
            <a:latin typeface="+mj-lt"/>
            <a:cs typeface="Times New Roman" panose="02020603050405020304" pitchFamily="18" charset="0"/>
          </a:endParaRPr>
        </a:p>
      </dsp:txBody>
      <dsp:txXfrm>
        <a:off x="3523868" y="1613273"/>
        <a:ext cx="2038609" cy="901409"/>
      </dsp:txXfrm>
    </dsp:sp>
    <dsp:sp modelId="{4F8C3572-0CA3-4D62-9AD7-0C0C2C062771}">
      <dsp:nvSpPr>
        <dsp:cNvPr id="0" name=""/>
        <dsp:cNvSpPr/>
      </dsp:nvSpPr>
      <dsp:spPr>
        <a:xfrm>
          <a:off x="5667694" y="1345854"/>
          <a:ext cx="2480562" cy="957497"/>
        </a:xfrm>
        <a:prstGeom prst="chevron">
          <a:avLst>
            <a:gd name="adj" fmla="val 40000"/>
          </a:avLst>
        </a:prstGeom>
        <a:solidFill>
          <a:schemeClr val="accent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DA0C5AE-940E-4583-83FB-6A47F2DD24C8}">
      <dsp:nvSpPr>
        <dsp:cNvPr id="0" name=""/>
        <dsp:cNvSpPr/>
      </dsp:nvSpPr>
      <dsp:spPr>
        <a:xfrm>
          <a:off x="6329177" y="1585229"/>
          <a:ext cx="2094697" cy="957497"/>
        </a:xfrm>
        <a:prstGeom prst="roundRect">
          <a:avLst>
            <a:gd name="adj" fmla="val 10000"/>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kern="1200" dirty="0" smtClean="0">
              <a:latin typeface="+mj-lt"/>
              <a:cs typeface="Times New Roman" panose="02020603050405020304" pitchFamily="18" charset="0"/>
            </a:rPr>
            <a:t>Αντικατάσταση θυσιαζόμενων ανόδων</a:t>
          </a:r>
          <a:endParaRPr lang="en-US" sz="1600" kern="1200" dirty="0">
            <a:latin typeface="+mj-lt"/>
            <a:cs typeface="Times New Roman" panose="02020603050405020304" pitchFamily="18" charset="0"/>
          </a:endParaRPr>
        </a:p>
      </dsp:txBody>
      <dsp:txXfrm>
        <a:off x="6357221" y="1613273"/>
        <a:ext cx="2038609" cy="901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15FB6-4CD8-4743-B5B9-B590F54D7E32}">
      <dsp:nvSpPr>
        <dsp:cNvPr id="0" name=""/>
        <dsp:cNvSpPr/>
      </dsp:nvSpPr>
      <dsp:spPr>
        <a:xfrm>
          <a:off x="3286781" y="2502"/>
          <a:ext cx="1930083" cy="830247"/>
        </a:xfrm>
        <a:prstGeom prst="roundRect">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latin typeface="+mj-lt"/>
              <a:cs typeface="Times New Roman" panose="02020603050405020304" pitchFamily="18" charset="0"/>
            </a:rPr>
            <a:t>Επιθεώρηση γάστρας και ανοιγμάτων</a:t>
          </a:r>
          <a:endParaRPr lang="en-US" sz="1800" kern="1200" dirty="0">
            <a:latin typeface="+mj-lt"/>
            <a:cs typeface="Times New Roman" panose="02020603050405020304" pitchFamily="18" charset="0"/>
          </a:endParaRPr>
        </a:p>
      </dsp:txBody>
      <dsp:txXfrm>
        <a:off x="3327310" y="43031"/>
        <a:ext cx="1849025" cy="749189"/>
      </dsp:txXfrm>
    </dsp:sp>
    <dsp:sp modelId="{DBC38BC1-9BCF-46FA-B0F9-77D676B633DB}">
      <dsp:nvSpPr>
        <dsp:cNvPr id="0" name=""/>
        <dsp:cNvSpPr/>
      </dsp:nvSpPr>
      <dsp:spPr>
        <a:xfrm>
          <a:off x="2594235" y="417626"/>
          <a:ext cx="3315174" cy="3315174"/>
        </a:xfrm>
        <a:custGeom>
          <a:avLst/>
          <a:gdLst/>
          <a:ahLst/>
          <a:cxnLst/>
          <a:rect l="0" t="0" r="0" b="0"/>
          <a:pathLst>
            <a:path>
              <a:moveTo>
                <a:pt x="2627390" y="313311"/>
              </a:moveTo>
              <a:arcTo wR="1657587" hR="1657587" stAng="18348473" swAng="1198275"/>
            </a:path>
          </a:pathLst>
        </a:custGeom>
        <a:noFill/>
        <a:ln w="9525" cap="flat"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A2DA01-D1BA-4EFA-B10C-440A4482EA80}">
      <dsp:nvSpPr>
        <dsp:cNvPr id="0" name=""/>
        <dsp:cNvSpPr/>
      </dsp:nvSpPr>
      <dsp:spPr>
        <a:xfrm>
          <a:off x="4855519" y="1147867"/>
          <a:ext cx="1945526" cy="830247"/>
        </a:xfrm>
        <a:prstGeom prst="roundRect">
          <a:avLst/>
        </a:prstGeom>
        <a:gradFill rotWithShape="0">
          <a:gsLst>
            <a:gs pos="0">
              <a:schemeClr val="accent1">
                <a:alpha val="90000"/>
                <a:hueOff val="0"/>
                <a:satOff val="0"/>
                <a:lumOff val="0"/>
                <a:alphaOff val="-10000"/>
                <a:tint val="50000"/>
                <a:satMod val="300000"/>
              </a:schemeClr>
            </a:gs>
            <a:gs pos="35000">
              <a:schemeClr val="accent1">
                <a:alpha val="90000"/>
                <a:hueOff val="0"/>
                <a:satOff val="0"/>
                <a:lumOff val="0"/>
                <a:alphaOff val="-10000"/>
                <a:tint val="37000"/>
                <a:satMod val="300000"/>
              </a:schemeClr>
            </a:gs>
            <a:gs pos="100000">
              <a:schemeClr val="accent1">
                <a:alpha val="90000"/>
                <a:hueOff val="0"/>
                <a:satOff val="0"/>
                <a:lumOff val="0"/>
                <a:alphaOff val="-1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latin typeface="+mj-lt"/>
              <a:cs typeface="Times New Roman" panose="02020603050405020304" pitchFamily="18" charset="0"/>
            </a:rPr>
            <a:t>Άγκυρα και αλυσίδες άγκυρας</a:t>
          </a:r>
          <a:endParaRPr lang="en-US" sz="1800" kern="1200" dirty="0">
            <a:latin typeface="+mj-lt"/>
            <a:cs typeface="Times New Roman" panose="02020603050405020304" pitchFamily="18" charset="0"/>
          </a:endParaRPr>
        </a:p>
      </dsp:txBody>
      <dsp:txXfrm>
        <a:off x="4896048" y="1188396"/>
        <a:ext cx="1864468" cy="749189"/>
      </dsp:txXfrm>
    </dsp:sp>
    <dsp:sp modelId="{C2FFD7BC-057C-42BD-86C6-E4E5FFE650C7}">
      <dsp:nvSpPr>
        <dsp:cNvPr id="0" name=""/>
        <dsp:cNvSpPr/>
      </dsp:nvSpPr>
      <dsp:spPr>
        <a:xfrm>
          <a:off x="2594235" y="417626"/>
          <a:ext cx="3315174" cy="3315174"/>
        </a:xfrm>
        <a:custGeom>
          <a:avLst/>
          <a:gdLst/>
          <a:ahLst/>
          <a:cxnLst/>
          <a:rect l="0" t="0" r="0" b="0"/>
          <a:pathLst>
            <a:path>
              <a:moveTo>
                <a:pt x="3312915" y="1571078"/>
              </a:moveTo>
              <a:arcTo wR="1657587" hR="1657587" stAng="21420503" swAng="2194953"/>
            </a:path>
          </a:pathLst>
        </a:custGeom>
        <a:noFill/>
        <a:ln w="9525" cap="flat" cmpd="sng" algn="ctr">
          <a:solidFill>
            <a:schemeClr val="accent1">
              <a:shade val="90000"/>
              <a:hueOff val="93778"/>
              <a:satOff val="-1732"/>
              <a:lumOff val="8032"/>
              <a:alphaOff val="0"/>
            </a:schemeClr>
          </a:solidFill>
          <a:prstDash val="solid"/>
        </a:ln>
        <a:effectLst/>
      </dsp:spPr>
      <dsp:style>
        <a:lnRef idx="1">
          <a:scrgbClr r="0" g="0" b="0"/>
        </a:lnRef>
        <a:fillRef idx="0">
          <a:scrgbClr r="0" g="0" b="0"/>
        </a:fillRef>
        <a:effectRef idx="0">
          <a:scrgbClr r="0" g="0" b="0"/>
        </a:effectRef>
        <a:fontRef idx="minor"/>
      </dsp:style>
    </dsp:sp>
    <dsp:sp modelId="{3BE95F96-C5BB-4671-8BFC-64082F41CB64}">
      <dsp:nvSpPr>
        <dsp:cNvPr id="0" name=""/>
        <dsp:cNvSpPr/>
      </dsp:nvSpPr>
      <dsp:spPr>
        <a:xfrm>
          <a:off x="4477315" y="3001106"/>
          <a:ext cx="1497626" cy="830247"/>
        </a:xfrm>
        <a:prstGeom prst="roundRect">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latin typeface="+mj-lt"/>
              <a:cs typeface="Times New Roman" panose="02020603050405020304" pitchFamily="18" charset="0"/>
            </a:rPr>
            <a:t>Ελικοφόρος άξονας</a:t>
          </a:r>
          <a:endParaRPr lang="en-US" sz="1800" kern="1200" dirty="0">
            <a:latin typeface="+mj-lt"/>
            <a:cs typeface="Times New Roman" panose="02020603050405020304" pitchFamily="18" charset="0"/>
          </a:endParaRPr>
        </a:p>
      </dsp:txBody>
      <dsp:txXfrm>
        <a:off x="4517844" y="3041635"/>
        <a:ext cx="1416568" cy="749189"/>
      </dsp:txXfrm>
    </dsp:sp>
    <dsp:sp modelId="{45553433-B3FE-451F-ABEF-82CD822F680A}">
      <dsp:nvSpPr>
        <dsp:cNvPr id="0" name=""/>
        <dsp:cNvSpPr/>
      </dsp:nvSpPr>
      <dsp:spPr>
        <a:xfrm>
          <a:off x="2594235" y="417626"/>
          <a:ext cx="3315174" cy="3315174"/>
        </a:xfrm>
        <a:custGeom>
          <a:avLst/>
          <a:gdLst/>
          <a:ahLst/>
          <a:cxnLst/>
          <a:rect l="0" t="0" r="0" b="0"/>
          <a:pathLst>
            <a:path>
              <a:moveTo>
                <a:pt x="1878610" y="3300373"/>
              </a:moveTo>
              <a:arcTo wR="1657587" hR="1657587" stAng="4940240" swAng="919519"/>
            </a:path>
          </a:pathLst>
        </a:custGeom>
        <a:noFill/>
        <a:ln w="9525" cap="flat" cmpd="sng" algn="ctr">
          <a:solidFill>
            <a:schemeClr val="accent1">
              <a:shade val="90000"/>
              <a:hueOff val="187556"/>
              <a:satOff val="-3464"/>
              <a:lumOff val="16063"/>
              <a:alphaOff val="0"/>
            </a:schemeClr>
          </a:solidFill>
          <a:prstDash val="solid"/>
        </a:ln>
        <a:effectLst/>
      </dsp:spPr>
      <dsp:style>
        <a:lnRef idx="1">
          <a:scrgbClr r="0" g="0" b="0"/>
        </a:lnRef>
        <a:fillRef idx="0">
          <a:scrgbClr r="0" g="0" b="0"/>
        </a:fillRef>
        <a:effectRef idx="0">
          <a:scrgbClr r="0" g="0" b="0"/>
        </a:effectRef>
        <a:fontRef idx="minor"/>
      </dsp:style>
    </dsp:sp>
    <dsp:sp modelId="{5D209912-EBDB-4211-8723-7B6C93185306}">
      <dsp:nvSpPr>
        <dsp:cNvPr id="0" name=""/>
        <dsp:cNvSpPr/>
      </dsp:nvSpPr>
      <dsp:spPr>
        <a:xfrm>
          <a:off x="2528704" y="3001106"/>
          <a:ext cx="1497626" cy="830247"/>
        </a:xfrm>
        <a:prstGeom prst="roundRect">
          <a:avLst/>
        </a:prstGeom>
        <a:gradFill rotWithShape="0">
          <a:gsLst>
            <a:gs pos="0">
              <a:schemeClr val="accent1">
                <a:alpha val="90000"/>
                <a:hueOff val="0"/>
                <a:satOff val="0"/>
                <a:lumOff val="0"/>
                <a:alphaOff val="-30000"/>
                <a:tint val="50000"/>
                <a:satMod val="300000"/>
              </a:schemeClr>
            </a:gs>
            <a:gs pos="35000">
              <a:schemeClr val="accent1">
                <a:alpha val="90000"/>
                <a:hueOff val="0"/>
                <a:satOff val="0"/>
                <a:lumOff val="0"/>
                <a:alphaOff val="-30000"/>
                <a:tint val="37000"/>
                <a:satMod val="300000"/>
              </a:schemeClr>
            </a:gs>
            <a:gs pos="100000">
              <a:schemeClr val="accent1">
                <a:alpha val="90000"/>
                <a:hueOff val="0"/>
                <a:satOff val="0"/>
                <a:lumOff val="0"/>
                <a:alphaOff val="-3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latin typeface="+mj-lt"/>
              <a:cs typeface="Times New Roman" panose="02020603050405020304" pitchFamily="18" charset="0"/>
            </a:rPr>
            <a:t>Έλικα</a:t>
          </a:r>
          <a:endParaRPr lang="en-US" sz="1800" kern="1200" dirty="0">
            <a:latin typeface="+mj-lt"/>
            <a:cs typeface="Times New Roman" panose="02020603050405020304" pitchFamily="18" charset="0"/>
          </a:endParaRPr>
        </a:p>
      </dsp:txBody>
      <dsp:txXfrm>
        <a:off x="2569233" y="3041635"/>
        <a:ext cx="1416568" cy="749189"/>
      </dsp:txXfrm>
    </dsp:sp>
    <dsp:sp modelId="{6D1469FC-1154-48C9-8976-A402CF38C322}">
      <dsp:nvSpPr>
        <dsp:cNvPr id="0" name=""/>
        <dsp:cNvSpPr/>
      </dsp:nvSpPr>
      <dsp:spPr>
        <a:xfrm>
          <a:off x="2594235" y="417626"/>
          <a:ext cx="3315174" cy="3315174"/>
        </a:xfrm>
        <a:custGeom>
          <a:avLst/>
          <a:gdLst/>
          <a:ahLst/>
          <a:cxnLst/>
          <a:rect l="0" t="0" r="0" b="0"/>
          <a:pathLst>
            <a:path>
              <a:moveTo>
                <a:pt x="276802" y="2574663"/>
              </a:moveTo>
              <a:arcTo wR="1657587" hR="1657587" stAng="8784544" swAng="2194953"/>
            </a:path>
          </a:pathLst>
        </a:custGeom>
        <a:noFill/>
        <a:ln w="9525" cap="flat" cmpd="sng" algn="ctr">
          <a:solidFill>
            <a:schemeClr val="accent1">
              <a:shade val="90000"/>
              <a:hueOff val="281334"/>
              <a:satOff val="-5195"/>
              <a:lumOff val="24095"/>
              <a:alphaOff val="0"/>
            </a:schemeClr>
          </a:solidFill>
          <a:prstDash val="solid"/>
        </a:ln>
        <a:effectLst/>
      </dsp:spPr>
      <dsp:style>
        <a:lnRef idx="1">
          <a:scrgbClr r="0" g="0" b="0"/>
        </a:lnRef>
        <a:fillRef idx="0">
          <a:scrgbClr r="0" g="0" b="0"/>
        </a:fillRef>
        <a:effectRef idx="0">
          <a:scrgbClr r="0" g="0" b="0"/>
        </a:effectRef>
        <a:fontRef idx="minor"/>
      </dsp:style>
    </dsp:sp>
    <dsp:sp modelId="{54338497-0A0E-4CA0-8D38-83E179584614}">
      <dsp:nvSpPr>
        <dsp:cNvPr id="0" name=""/>
        <dsp:cNvSpPr/>
      </dsp:nvSpPr>
      <dsp:spPr>
        <a:xfrm>
          <a:off x="1623816" y="1147867"/>
          <a:ext cx="2103094" cy="830247"/>
        </a:xfrm>
        <a:prstGeom prst="roundRect">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latin typeface="+mj-lt"/>
              <a:cs typeface="Times New Roman" panose="02020603050405020304" pitchFamily="18" charset="0"/>
            </a:rPr>
            <a:t>Πηδάλιο και συνεργαζόμενα συστήματα</a:t>
          </a:r>
          <a:endParaRPr lang="en-US" sz="1800" kern="1200" dirty="0">
            <a:latin typeface="+mj-lt"/>
            <a:cs typeface="Times New Roman" panose="02020603050405020304" pitchFamily="18" charset="0"/>
          </a:endParaRPr>
        </a:p>
      </dsp:txBody>
      <dsp:txXfrm>
        <a:off x="1664345" y="1188396"/>
        <a:ext cx="2022036" cy="749189"/>
      </dsp:txXfrm>
    </dsp:sp>
    <dsp:sp modelId="{C6408B6F-FF1A-46AD-BC84-7CCD5ECC0645}">
      <dsp:nvSpPr>
        <dsp:cNvPr id="0" name=""/>
        <dsp:cNvSpPr/>
      </dsp:nvSpPr>
      <dsp:spPr>
        <a:xfrm>
          <a:off x="2594235" y="417626"/>
          <a:ext cx="3315174" cy="3315174"/>
        </a:xfrm>
        <a:custGeom>
          <a:avLst/>
          <a:gdLst/>
          <a:ahLst/>
          <a:cxnLst/>
          <a:rect l="0" t="0" r="0" b="0"/>
          <a:pathLst>
            <a:path>
              <a:moveTo>
                <a:pt x="286968" y="725386"/>
              </a:moveTo>
              <a:arcTo wR="1657587" hR="1657587" stAng="12853251" swAng="1198275"/>
            </a:path>
          </a:pathLst>
        </a:custGeom>
        <a:noFill/>
        <a:ln w="9525" cap="flat" cmpd="sng" algn="ctr">
          <a:solidFill>
            <a:schemeClr val="accent1">
              <a:shade val="90000"/>
              <a:hueOff val="375112"/>
              <a:satOff val="-6927"/>
              <a:lumOff val="3212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2"/>
            <a:ext cx="3078163" cy="511174"/>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2"/>
            <a:ext cx="3078162" cy="511174"/>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21/7/2015</a:t>
            </a:fld>
            <a:endParaRPr lang="el-GR" dirty="0"/>
          </a:p>
        </p:txBody>
      </p:sp>
      <p:sp>
        <p:nvSpPr>
          <p:cNvPr id="92164" name="Rectangle 4"/>
          <p:cNvSpPr>
            <a:spLocks noGrp="1" noChangeArrowheads="1"/>
          </p:cNvSpPr>
          <p:nvPr>
            <p:ph type="ftr" sz="quarter" idx="2"/>
          </p:nvPr>
        </p:nvSpPr>
        <p:spPr bwMode="auto">
          <a:xfrm>
            <a:off x="1" y="9721852"/>
            <a:ext cx="3078163" cy="511174"/>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2"/>
            <a:ext cx="3078162" cy="511174"/>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1" y="2"/>
            <a:ext cx="3078163" cy="511174"/>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2"/>
            <a:ext cx="3078162" cy="511174"/>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21/7/2015</a:t>
            </a:fld>
            <a:endParaRPr lang="el-GR" dirty="0"/>
          </a:p>
        </p:txBody>
      </p:sp>
      <p:sp>
        <p:nvSpPr>
          <p:cNvPr id="4" name="3 - Θέση εικόνας διαφάνειας"/>
          <p:cNvSpPr>
            <a:spLocks noGrp="1" noRot="1" noChangeAspect="1"/>
          </p:cNvSpPr>
          <p:nvPr>
            <p:ph type="sldImg" idx="2"/>
          </p:nvPr>
        </p:nvSpPr>
        <p:spPr>
          <a:xfrm>
            <a:off x="141288" y="768350"/>
            <a:ext cx="6821487" cy="3838575"/>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6"/>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1" y="9721852"/>
            <a:ext cx="3078163" cy="511174"/>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2"/>
            <a:ext cx="3078162" cy="511174"/>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41288" y="768350"/>
            <a:ext cx="6821487" cy="3838575"/>
          </a:xfrm>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69078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245057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41288" y="768350"/>
            <a:ext cx="6821487" cy="38385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21487" cy="383857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41288" y="768350"/>
            <a:ext cx="6821487" cy="3838575"/>
          </a:xfrm>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897565"/>
            <a:ext cx="4040188"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6" y="897565"/>
            <a:ext cx="4041775"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87474"/>
            <a:ext cx="8229600" cy="6804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23528" y="87474"/>
            <a:ext cx="8568952" cy="681540"/>
          </a:xfrm>
        </p:spPr>
        <p:txBody>
          <a:bodyPr>
            <a:normAutofit/>
          </a:bodyPr>
          <a:lstStyle>
            <a:lvl1pPr algn="l">
              <a:defRPr sz="3600">
                <a:solidFill>
                  <a:schemeClr val="accent5">
                    <a:lumMod val="50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395536" y="897564"/>
            <a:ext cx="8424936" cy="388843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897565"/>
            <a:ext cx="4040188"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1631156"/>
            <a:ext cx="4040188"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6" y="897565"/>
            <a:ext cx="4041775"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6" y="1631156"/>
            <a:ext cx="4041775"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87474"/>
            <a:ext cx="8229600" cy="6804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7474"/>
            <a:ext cx="8229600" cy="68154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897564"/>
            <a:ext cx="8229600" cy="378042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7474"/>
            <a:ext cx="8229600" cy="68154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897564"/>
            <a:ext cx="8229600" cy="37804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Zadm_drydock.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File_Upload_Bot_(Magnus_Manske)"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topix.com/album/detail/vallejo-ca/P6GDK1F0V6TA4D0G" TargetMode="External"/><Relationship Id="rId4" Type="http://schemas.openxmlformats.org/officeDocument/2006/relationships/hyperlink" Target="http://www.crandalldrydock.com/Floating%20dock.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commons.wikimedia.org/wiki/User:BotMultichill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commons.wikimedia.org/wiki/File:US_Navy_070913-N-2638R-001_Military_Sealift_Command_(MSC)_ocean_surveillance_ship_USNS_Effective_(T-AGOS_21),_sits_in_dry_dock_at_Commander_Fleet_Activities_Yokosuka.jpg" TargetMode="External"/><Relationship Id="rId5" Type="http://schemas.openxmlformats.org/officeDocument/2006/relationships/hyperlink" Target="https://commons.wikimedia.org/wiki/User:High_Contrast" TargetMode="External"/><Relationship Id="rId4" Type="http://schemas.openxmlformats.org/officeDocument/2006/relationships/hyperlink" Target="https://commons.wikimedia.org/wiki/File:USS_Greeneville_(SSN_772)_-_dry_dock_Pearl_Harbor_(1).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05576"/>
            <a:ext cx="7772400" cy="1102519"/>
          </a:xfrm>
        </p:spPr>
        <p:txBody>
          <a:bodyPr>
            <a:normAutofit fontScale="90000"/>
          </a:bodyPr>
          <a:lstStyle/>
          <a:p>
            <a:pPr lvl="1" algn="ctr"/>
            <a:r>
              <a:rPr lang="el-GR" sz="3600" b="1" dirty="0" smtClean="0">
                <a:solidFill>
                  <a:schemeClr val="tx1"/>
                </a:solidFill>
                <a:latin typeface="+mn-lt"/>
              </a:rPr>
              <a:t>Επισκευές Μετασκευές και Επιθεωρήσεις Πλοίου (Ε)</a:t>
            </a:r>
            <a:endParaRPr lang="el-GR" sz="3600" b="1" dirty="0">
              <a:solidFill>
                <a:schemeClr val="tx1"/>
              </a:solidFill>
              <a:latin typeface="+mn-lt"/>
            </a:endParaRPr>
          </a:p>
        </p:txBody>
      </p:sp>
      <p:sp>
        <p:nvSpPr>
          <p:cNvPr id="3" name="Υπότιτλος 2"/>
          <p:cNvSpPr>
            <a:spLocks noGrp="1"/>
          </p:cNvSpPr>
          <p:nvPr>
            <p:ph type="subTitle" idx="1"/>
          </p:nvPr>
        </p:nvSpPr>
        <p:spPr>
          <a:xfrm>
            <a:off x="0" y="2211709"/>
            <a:ext cx="9144000" cy="1814653"/>
          </a:xfrm>
        </p:spPr>
        <p:txBody>
          <a:bodyPr>
            <a:normAutofit fontScale="92500" lnSpcReduction="10000"/>
          </a:bodyPr>
          <a:lstStyle/>
          <a:p>
            <a:pPr>
              <a:spcBef>
                <a:spcPts val="0"/>
              </a:spcBef>
              <a:spcAft>
                <a:spcPts val="1200"/>
              </a:spcAft>
            </a:pPr>
            <a:r>
              <a:rPr lang="el-GR" sz="2600" dirty="0" smtClean="0"/>
              <a:t>Παρακολούθηση </a:t>
            </a:r>
            <a:r>
              <a:rPr lang="el-GR" sz="2600" dirty="0" smtClean="0"/>
              <a:t>Λειτουργίας - </a:t>
            </a:r>
            <a:r>
              <a:rPr lang="el-GR" sz="2600" dirty="0"/>
              <a:t>Εργασίες </a:t>
            </a:r>
            <a:r>
              <a:rPr lang="el-GR" sz="2600" dirty="0" smtClean="0"/>
              <a:t>Συντήρησης - </a:t>
            </a:r>
            <a:r>
              <a:rPr lang="el-GR" sz="2600" dirty="0"/>
              <a:t>Δεξαμενισμός </a:t>
            </a:r>
            <a:r>
              <a:rPr lang="el-GR" sz="2600" dirty="0" smtClean="0"/>
              <a:t>Πλοίου</a:t>
            </a:r>
            <a:endParaRPr lang="en-US" sz="2600" dirty="0" smtClean="0"/>
          </a:p>
          <a:p>
            <a:pPr>
              <a:spcBef>
                <a:spcPts val="0"/>
              </a:spcBef>
            </a:pPr>
            <a:r>
              <a:rPr lang="el-GR" sz="2200" dirty="0"/>
              <a:t>Γιώργος Κ. Αναγνωστόπουλος, 12005, ΣΤ           </a:t>
            </a:r>
          </a:p>
          <a:p>
            <a:pPr>
              <a:spcBef>
                <a:spcPts val="0"/>
              </a:spcBef>
            </a:pPr>
            <a:r>
              <a:rPr lang="el-GR" sz="2200" dirty="0"/>
              <a:t>Νικόλαος Φ. Χατζηθάνος, 12105, ΣΤ            </a:t>
            </a:r>
          </a:p>
          <a:p>
            <a:pPr>
              <a:spcBef>
                <a:spcPts val="0"/>
              </a:spcBef>
            </a:pPr>
            <a:r>
              <a:rPr lang="el-GR" sz="2200" dirty="0"/>
              <a:t>Επιβλέπων Καθηγητής: Δρ. Θωμάς </a:t>
            </a:r>
            <a:r>
              <a:rPr lang="el-GR" sz="2200" dirty="0" smtClean="0"/>
              <a:t>Μαζαράκος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9" y="357504"/>
            <a:ext cx="854197" cy="486054"/>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1" y="357505"/>
            <a:ext cx="682943" cy="5206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473573"/>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4565988"/>
          <a:ext cx="5695950" cy="594066"/>
        </p:xfrm>
        <a:graphic>
          <a:graphicData uri="http://schemas.openxmlformats.org/drawingml/2006/table">
            <a:tbl>
              <a:tblPr firstRow="1" firstCol="1" bandRow="1">
                <a:tableStyleId>{2D5ABB26-0587-4C30-8999-92F81FD0307C}</a:tableStyleId>
              </a:tblPr>
              <a:tblGrid>
                <a:gridCol w="2138838"/>
                <a:gridCol w="3557112"/>
              </a:tblGrid>
              <a:tr h="594066">
                <a:tc>
                  <a:txBody>
                    <a:bodyPr/>
                    <a:lstStyle/>
                    <a:p>
                      <a:pPr algn="just">
                        <a:lnSpc>
                          <a:spcPct val="115000"/>
                        </a:lnSpc>
                        <a:spcBef>
                          <a:spcPts val="0"/>
                        </a:spcBef>
                        <a:spcAft>
                          <a:spcPts val="0"/>
                        </a:spcAft>
                      </a:pPr>
                      <a:r>
                        <a:rPr lang="el-GR" sz="800" dirty="0" smtClean="0">
                          <a:effectLst/>
                        </a:rPr>
                        <a:t>Το </a:t>
                      </a:r>
                      <a:r>
                        <a:rPr lang="el-GR" sz="800" dirty="0">
                          <a:effectLst/>
                        </a:rPr>
                        <a:t>περιεχόμενο του μαθήματος διατίθεται με άδεια </a:t>
                      </a:r>
                      <a:r>
                        <a:rPr lang="en-US" sz="800" dirty="0">
                          <a:effectLst/>
                        </a:rPr>
                        <a:t>Creative Commons </a:t>
                      </a:r>
                      <a:r>
                        <a:rPr lang="el-GR" sz="800" dirty="0">
                          <a:effectLst/>
                        </a:rPr>
                        <a:t>εκτός και αν αναφέρεται διαφορετικά</a:t>
                      </a:r>
                      <a:endParaRPr lang="el-GR" sz="8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800" dirty="0" smtClean="0">
                          <a:effectLst/>
                        </a:rPr>
                        <a:t>Το </a:t>
                      </a:r>
                      <a:r>
                        <a:rPr lang="el-GR" sz="8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8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3" y="4025345"/>
            <a:ext cx="1971675" cy="5265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4026363"/>
            <a:ext cx="3348000" cy="52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73341" y="987575"/>
            <a:ext cx="5631406" cy="3168351"/>
          </a:xfrm>
          <a:ln>
            <a:solidFill>
              <a:schemeClr val="tx1"/>
            </a:solidFill>
          </a:ln>
        </p:spPr>
      </p:pic>
      <p:sp>
        <p:nvSpPr>
          <p:cNvPr id="6" name="Slide Number Placeholder 5"/>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9</a:t>
            </a:fld>
            <a:endParaRPr lang="en-US" sz="14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4294967295"/>
          </p:nvPr>
        </p:nvSpPr>
        <p:spPr>
          <a:xfrm>
            <a:off x="0" y="742950"/>
            <a:ext cx="3491880" cy="4400550"/>
          </a:xfrm>
        </p:spPr>
        <p:txBody>
          <a:bodyPr>
            <a:noAutofit/>
          </a:bodyPr>
          <a:lstStyle/>
          <a:p>
            <a:r>
              <a:rPr lang="el-GR" sz="2000" b="1" dirty="0" smtClean="0">
                <a:latin typeface="+mj-lt"/>
                <a:cs typeface="Times New Roman" panose="02020603050405020304" pitchFamily="18" charset="0"/>
              </a:rPr>
              <a:t>Επιθεώρηση του πλοίου</a:t>
            </a:r>
          </a:p>
          <a:p>
            <a:pPr marL="534988" lvl="1">
              <a:buFont typeface="Courier New" panose="02070309020205020404" pitchFamily="49" charset="0"/>
              <a:buChar char="o"/>
            </a:pPr>
            <a:r>
              <a:rPr lang="el-GR" sz="2000" dirty="0" smtClean="0">
                <a:latin typeface="+mj-lt"/>
                <a:cs typeface="Times New Roman" panose="02020603050405020304" pitchFamily="18" charset="0"/>
              </a:rPr>
              <a:t>Σημεία του πλοίου που δεν είναι δυνατόν να επιθεωρηθούν όταν αυτό βρίσκεται στη θάλασσα.</a:t>
            </a:r>
          </a:p>
          <a:p>
            <a:pPr marL="534988" lvl="1">
              <a:buFont typeface="Courier New" panose="02070309020205020404" pitchFamily="49" charset="0"/>
              <a:buChar char="o"/>
            </a:pPr>
            <a:r>
              <a:rPr lang="el-GR" sz="2000" dirty="0" smtClean="0">
                <a:latin typeface="+mj-lt"/>
                <a:cs typeface="Times New Roman" panose="02020603050405020304" pitchFamily="18" charset="0"/>
              </a:rPr>
              <a:t>Επιθεώρηση επέκτασης ζωής</a:t>
            </a:r>
            <a:r>
              <a:rPr lang="en-US" sz="2000" dirty="0" smtClean="0">
                <a:latin typeface="+mj-lt"/>
                <a:cs typeface="Times New Roman" panose="02020603050405020304" pitchFamily="18" charset="0"/>
              </a:rPr>
              <a:t>.</a:t>
            </a:r>
            <a:endParaRPr lang="el-GR" sz="2000" dirty="0" smtClean="0">
              <a:latin typeface="+mj-lt"/>
              <a:cs typeface="Times New Roman" panose="02020603050405020304" pitchFamily="18" charset="0"/>
            </a:endParaRPr>
          </a:p>
          <a:p>
            <a:r>
              <a:rPr lang="el-GR" sz="2000" b="1" dirty="0" smtClean="0">
                <a:latin typeface="+mj-lt"/>
                <a:cs typeface="Times New Roman" panose="02020603050405020304" pitchFamily="18" charset="0"/>
              </a:rPr>
              <a:t>Συντήρηση του πλοίου</a:t>
            </a:r>
          </a:p>
          <a:p>
            <a:pPr marL="534988" lvl="1">
              <a:buFont typeface="Courier New" panose="02070309020205020404" pitchFamily="49" charset="0"/>
              <a:buChar char="o"/>
            </a:pPr>
            <a:r>
              <a:rPr lang="el-GR" sz="2000" dirty="0" smtClean="0">
                <a:latin typeface="+mj-lt"/>
                <a:cs typeface="Times New Roman" panose="02020603050405020304" pitchFamily="18" charset="0"/>
              </a:rPr>
              <a:t>Καθαρισμός υφάλων</a:t>
            </a:r>
            <a:r>
              <a:rPr lang="en-US" sz="2000" dirty="0" smtClean="0">
                <a:latin typeface="+mj-lt"/>
                <a:cs typeface="Times New Roman" panose="02020603050405020304" pitchFamily="18" charset="0"/>
              </a:rPr>
              <a:t>.</a:t>
            </a:r>
            <a:endParaRPr lang="el-GR" sz="2000" dirty="0" smtClean="0">
              <a:latin typeface="+mj-lt"/>
              <a:cs typeface="Times New Roman" panose="02020603050405020304" pitchFamily="18" charset="0"/>
            </a:endParaRPr>
          </a:p>
          <a:p>
            <a:pPr marL="534988" lvl="1">
              <a:buFont typeface="Courier New" panose="02070309020205020404" pitchFamily="49" charset="0"/>
              <a:buChar char="o"/>
            </a:pPr>
            <a:r>
              <a:rPr lang="el-GR" sz="2000" dirty="0" smtClean="0">
                <a:latin typeface="+mj-lt"/>
                <a:cs typeface="Times New Roman" panose="02020603050405020304" pitchFamily="18" charset="0"/>
              </a:rPr>
              <a:t>Επαναχρωματισμός υφάλων</a:t>
            </a:r>
            <a:r>
              <a:rPr lang="en-US" sz="2000" dirty="0" smtClean="0">
                <a:latin typeface="+mj-lt"/>
                <a:cs typeface="Times New Roman" panose="02020603050405020304" pitchFamily="18" charset="0"/>
              </a:rPr>
              <a:t>.</a:t>
            </a:r>
            <a:endParaRPr lang="el-GR" sz="2000" dirty="0" smtClean="0">
              <a:latin typeface="+mj-lt"/>
              <a:cs typeface="Times New Roman" panose="02020603050405020304" pitchFamily="18" charset="0"/>
            </a:endParaRPr>
          </a:p>
          <a:p>
            <a:pPr marL="534988" lvl="1">
              <a:buFont typeface="Courier New" panose="02070309020205020404" pitchFamily="49" charset="0"/>
              <a:buChar char="o"/>
            </a:pPr>
            <a:r>
              <a:rPr lang="el-GR" sz="2000" dirty="0" smtClean="0">
                <a:latin typeface="+mj-lt"/>
                <a:cs typeface="Times New Roman" panose="02020603050405020304" pitchFamily="18" charset="0"/>
              </a:rPr>
              <a:t>Αλλαγή αλυσίδων άγκυρας</a:t>
            </a:r>
            <a:r>
              <a:rPr lang="en-US" sz="2000" dirty="0" smtClean="0">
                <a:latin typeface="+mj-lt"/>
                <a:cs typeface="Times New Roman" panose="02020603050405020304" pitchFamily="18" charset="0"/>
              </a:rPr>
              <a:t>.</a:t>
            </a:r>
            <a:endParaRPr lang="en-US" sz="2000" dirty="0">
              <a:latin typeface="+mj-lt"/>
              <a:cs typeface="Times New Roman" panose="02020603050405020304" pitchFamily="18" charset="0"/>
            </a:endParaRPr>
          </a:p>
        </p:txBody>
      </p:sp>
      <p:sp>
        <p:nvSpPr>
          <p:cNvPr id="3" name="Τίτλος 2"/>
          <p:cNvSpPr>
            <a:spLocks noGrp="1"/>
          </p:cNvSpPr>
          <p:nvPr>
            <p:ph type="title"/>
          </p:nvPr>
        </p:nvSpPr>
        <p:spPr/>
        <p:txBody>
          <a:bodyPr/>
          <a:lstStyle/>
          <a:p>
            <a:r>
              <a:rPr lang="el-GR" dirty="0"/>
              <a:t>Δεξαμενισμός</a:t>
            </a:r>
          </a:p>
        </p:txBody>
      </p:sp>
      <p:sp>
        <p:nvSpPr>
          <p:cNvPr id="8" name="Rectangle 7"/>
          <p:cNvSpPr/>
          <p:nvPr/>
        </p:nvSpPr>
        <p:spPr>
          <a:xfrm>
            <a:off x="3419872" y="4227934"/>
            <a:ext cx="5724128" cy="230832"/>
          </a:xfrm>
          <a:prstGeom prst="rect">
            <a:avLst/>
          </a:prstGeom>
        </p:spPr>
        <p:txBody>
          <a:bodyPr wrap="square">
            <a:spAutoFit/>
          </a:bodyPr>
          <a:lstStyle/>
          <a:p>
            <a:pPr algn="ctr"/>
            <a:r>
              <a:rPr lang="en-US" sz="900" dirty="0" smtClean="0">
                <a:solidFill>
                  <a:prstClr val="black">
                    <a:lumMod val="75000"/>
                    <a:lumOff val="25000"/>
                  </a:prstClr>
                </a:solidFill>
                <a:latin typeface="+mn-lt"/>
              </a:rPr>
              <a:t>“</a:t>
            </a:r>
            <a:r>
              <a:rPr lang="en-US" sz="900" dirty="0">
                <a:solidFill>
                  <a:prstClr val="black"/>
                </a:solidFill>
                <a:latin typeface="+mn-lt"/>
                <a:hlinkClick r:id="rId3"/>
              </a:rPr>
              <a:t>Zadm drydock</a:t>
            </a:r>
            <a:r>
              <a:rPr lang="en-US" sz="900" dirty="0" smtClean="0">
                <a:solidFill>
                  <a:prstClr val="black">
                    <a:lumMod val="75000"/>
                    <a:lumOff val="25000"/>
                  </a:prstClr>
                </a:solidFill>
                <a:latin typeface="+mn-lt"/>
              </a:rPr>
              <a:t>”, </a:t>
            </a:r>
            <a:r>
              <a:rPr lang="el-GR" sz="900" dirty="0" smtClean="0">
                <a:solidFill>
                  <a:prstClr val="black">
                    <a:lumMod val="75000"/>
                    <a:lumOff val="25000"/>
                  </a:prstClr>
                </a:solidFill>
                <a:latin typeface="+mn-lt"/>
              </a:rPr>
              <a:t>από</a:t>
            </a:r>
            <a:r>
              <a:rPr lang="en-US" sz="900" dirty="0" smtClean="0">
                <a:solidFill>
                  <a:prstClr val="black">
                    <a:lumMod val="75000"/>
                    <a:lumOff val="25000"/>
                  </a:prstClr>
                </a:solidFill>
                <a:latin typeface="+mn-lt"/>
              </a:rPr>
              <a:t> </a:t>
            </a:r>
            <a:r>
              <a:rPr lang="en-US" sz="900" dirty="0">
                <a:latin typeface="+mn-lt"/>
                <a:hlinkClick r:id="rId4" tooltip="User:File Upload Bot (Magnus Manske)"/>
              </a:rPr>
              <a:t>File Upload Bot (Magnus Manske</a:t>
            </a:r>
            <a:r>
              <a:rPr lang="en-US" sz="900" dirty="0" smtClean="0">
                <a:latin typeface="+mn-lt"/>
                <a:hlinkClick r:id="rId4" tooltip="User:File Upload Bot (Magnus Manske)"/>
              </a:rPr>
              <a:t>)</a:t>
            </a:r>
            <a:r>
              <a:rPr lang="en-US" sz="900" dirty="0" smtClean="0">
                <a:latin typeface="+mn-lt"/>
              </a:rPr>
              <a:t> </a:t>
            </a:r>
            <a:r>
              <a:rPr lang="el-GR" sz="900" dirty="0" smtClean="0">
                <a:solidFill>
                  <a:prstClr val="black">
                    <a:lumMod val="75000"/>
                    <a:lumOff val="25000"/>
                  </a:prstClr>
                </a:solidFill>
                <a:latin typeface="+mn-lt"/>
              </a:rPr>
              <a:t>διαθέσιμο με άδεια </a:t>
            </a:r>
            <a:r>
              <a:rPr lang="en-US" sz="900" dirty="0">
                <a:solidFill>
                  <a:prstClr val="black"/>
                </a:solidFill>
                <a:latin typeface="+mn-lt"/>
                <a:hlinkClick r:id="rId5"/>
              </a:rPr>
              <a:t>CC BY-SA 3.0</a:t>
            </a:r>
            <a:endParaRPr lang="en-US" sz="900" dirty="0">
              <a:solidFill>
                <a:prstClr val="black"/>
              </a:solidFill>
              <a:latin typeface="+mn-lt"/>
            </a:endParaRPr>
          </a:p>
        </p:txBody>
      </p:sp>
    </p:spTree>
    <p:extLst>
      <p:ext uri="{BB962C8B-B14F-4D97-AF65-F5344CB8AC3E}">
        <p14:creationId xmlns:p14="http://schemas.microsoft.com/office/powerpoint/2010/main" val="3473833454"/>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heel(1)">
                                      <p:cBhvr>
                                        <p:cTn id="18" dur="2000"/>
                                        <p:tgtEl>
                                          <p:spTgt spid="4">
                                            <p:txEl>
                                              <p:pRg st="3" end="3"/>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heel(1)">
                                      <p:cBhvr>
                                        <p:cTn id="21" dur="2000"/>
                                        <p:tgtEl>
                                          <p:spTgt spid="4">
                                            <p:txEl>
                                              <p:pRg st="4" end="4"/>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heel(1)">
                                      <p:cBhvr>
                                        <p:cTn id="24" dur="2000"/>
                                        <p:tgtEl>
                                          <p:spTgt spid="4">
                                            <p:txEl>
                                              <p:pRg st="5" end="5"/>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heel(1)">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3068610552"/>
              </p:ext>
            </p:extLst>
          </p:nvPr>
        </p:nvGraphicFramePr>
        <p:xfrm>
          <a:off x="395288" y="897732"/>
          <a:ext cx="8424862" cy="388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10</a:t>
            </a:fld>
            <a:endParaRPr lang="en-US"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lstStyle/>
          <a:p>
            <a:r>
              <a:rPr lang="el-GR" dirty="0"/>
              <a:t>Συντηρήσεις Δεξαμενισμού</a:t>
            </a:r>
          </a:p>
        </p:txBody>
      </p:sp>
    </p:spTree>
    <p:extLst>
      <p:ext uri="{BB962C8B-B14F-4D97-AF65-F5344CB8AC3E}">
        <p14:creationId xmlns:p14="http://schemas.microsoft.com/office/powerpoint/2010/main" val="30143662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2215461351"/>
              </p:ext>
            </p:extLst>
          </p:nvPr>
        </p:nvGraphicFramePr>
        <p:xfrm>
          <a:off x="395288" y="897732"/>
          <a:ext cx="8424862" cy="388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11</a:t>
            </a:fld>
            <a:endParaRPr lang="en-US"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lstStyle/>
          <a:p>
            <a:r>
              <a:rPr lang="el-GR" dirty="0"/>
              <a:t>Επιθεωρήσεις Δεξαμενισμού</a:t>
            </a:r>
          </a:p>
        </p:txBody>
      </p:sp>
    </p:spTree>
    <p:extLst>
      <p:ext uri="{BB962C8B-B14F-4D97-AF65-F5344CB8AC3E}">
        <p14:creationId xmlns:p14="http://schemas.microsoft.com/office/powerpoint/2010/main" val="3131920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131590"/>
            <a:ext cx="4879774" cy="3024336"/>
          </a:xfrm>
          <a:ln>
            <a:solidFill>
              <a:schemeClr val="tx1"/>
            </a:solidFill>
          </a:ln>
        </p:spPr>
      </p:pic>
      <p:sp>
        <p:nvSpPr>
          <p:cNvPr id="8" name="Slide Number Placeholder 7"/>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12</a:t>
            </a:fld>
            <a:endParaRPr lang="en-US" dirty="0">
              <a:latin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148064" y="1131590"/>
            <a:ext cx="3899594" cy="3579056"/>
          </a:xfrm>
          <a:ln>
            <a:solidFill>
              <a:schemeClr val="tx1"/>
            </a:solidFill>
          </a:ln>
        </p:spPr>
      </p:pic>
      <p:sp>
        <p:nvSpPr>
          <p:cNvPr id="3" name="Τίτλος 2"/>
          <p:cNvSpPr>
            <a:spLocks noGrp="1"/>
          </p:cNvSpPr>
          <p:nvPr>
            <p:ph type="title"/>
          </p:nvPr>
        </p:nvSpPr>
        <p:spPr/>
        <p:txBody>
          <a:bodyPr/>
          <a:lstStyle/>
          <a:p>
            <a:r>
              <a:rPr lang="el-GR" dirty="0" smtClean="0"/>
              <a:t>Δεξαμενισμός</a:t>
            </a:r>
            <a:r>
              <a:rPr lang="en-US" dirty="0" smtClean="0"/>
              <a:t> </a:t>
            </a:r>
            <a:r>
              <a:rPr lang="en-US" sz="3000" b="0" dirty="0" smtClean="0"/>
              <a:t>1/2</a:t>
            </a:r>
            <a:endParaRPr lang="el-GR" sz="3000" b="0" dirty="0"/>
          </a:p>
        </p:txBody>
      </p:sp>
      <p:sp>
        <p:nvSpPr>
          <p:cNvPr id="4" name="Ορθογώνιο 3"/>
          <p:cNvSpPr/>
          <p:nvPr/>
        </p:nvSpPr>
        <p:spPr>
          <a:xfrm>
            <a:off x="467544" y="4227934"/>
            <a:ext cx="4176464" cy="230832"/>
          </a:xfrm>
          <a:prstGeom prst="rect">
            <a:avLst/>
          </a:prstGeom>
        </p:spPr>
        <p:txBody>
          <a:bodyPr wrap="square">
            <a:spAutoFit/>
          </a:bodyPr>
          <a:lstStyle/>
          <a:p>
            <a:pPr algn="ctr"/>
            <a:r>
              <a:rPr lang="en-US" sz="900" dirty="0" smtClean="0">
                <a:latin typeface="+mn-lt"/>
                <a:hlinkClick r:id="rId4"/>
              </a:rPr>
              <a:t>crandalldrydock.com</a:t>
            </a:r>
            <a:endParaRPr lang="el-GR" sz="900" dirty="0">
              <a:latin typeface="+mn-lt"/>
            </a:endParaRPr>
          </a:p>
        </p:txBody>
      </p:sp>
      <p:sp>
        <p:nvSpPr>
          <p:cNvPr id="5" name="Ορθογώνιο 4"/>
          <p:cNvSpPr/>
          <p:nvPr/>
        </p:nvSpPr>
        <p:spPr>
          <a:xfrm>
            <a:off x="6732240" y="4718779"/>
            <a:ext cx="1152128" cy="230832"/>
          </a:xfrm>
          <a:prstGeom prst="rect">
            <a:avLst/>
          </a:prstGeom>
        </p:spPr>
        <p:txBody>
          <a:bodyPr wrap="square">
            <a:spAutoFit/>
          </a:bodyPr>
          <a:lstStyle/>
          <a:p>
            <a:pPr algn="ctr"/>
            <a:r>
              <a:rPr lang="en-US" sz="900" dirty="0" smtClean="0">
                <a:latin typeface="+mn-lt"/>
                <a:hlinkClick r:id="rId5"/>
              </a:rPr>
              <a:t>topix.com</a:t>
            </a:r>
            <a:endParaRPr lang="el-GR" sz="900" dirty="0">
              <a:latin typeface="+mn-lt"/>
            </a:endParaRPr>
          </a:p>
        </p:txBody>
      </p:sp>
    </p:spTree>
    <p:extLst>
      <p:ext uri="{BB962C8B-B14F-4D97-AF65-F5344CB8AC3E}">
        <p14:creationId xmlns:p14="http://schemas.microsoft.com/office/powerpoint/2010/main" val="383261624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23" y="1059582"/>
            <a:ext cx="5357553" cy="3017520"/>
          </a:xfrm>
          <a:ln>
            <a:solidFill>
              <a:schemeClr val="tx1"/>
            </a:solidFill>
          </a:ln>
        </p:spPr>
      </p:pic>
      <p:sp>
        <p:nvSpPr>
          <p:cNvPr id="8" name="Slide Number Placeholder 7"/>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13</a:t>
            </a:fld>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5194471" y="1059582"/>
            <a:ext cx="3941762" cy="3018235"/>
          </a:xfrm>
          <a:ln>
            <a:solidFill>
              <a:schemeClr val="tx1"/>
            </a:solidFill>
          </a:ln>
        </p:spPr>
      </p:pic>
      <p:sp>
        <p:nvSpPr>
          <p:cNvPr id="3" name="Τίτλος 2"/>
          <p:cNvSpPr>
            <a:spLocks noGrp="1"/>
          </p:cNvSpPr>
          <p:nvPr>
            <p:ph type="title"/>
          </p:nvPr>
        </p:nvSpPr>
        <p:spPr/>
        <p:txBody>
          <a:bodyPr/>
          <a:lstStyle/>
          <a:p>
            <a:r>
              <a:rPr lang="el-GR" dirty="0">
                <a:solidFill>
                  <a:srgbClr val="4BACC6">
                    <a:lumMod val="50000"/>
                  </a:srgbClr>
                </a:solidFill>
              </a:rPr>
              <a:t>Δεξαμενισμός</a:t>
            </a:r>
            <a:r>
              <a:rPr lang="en-US" dirty="0">
                <a:solidFill>
                  <a:srgbClr val="4BACC6">
                    <a:lumMod val="50000"/>
                  </a:srgbClr>
                </a:solidFill>
              </a:rPr>
              <a:t> </a:t>
            </a:r>
            <a:r>
              <a:rPr lang="en-US" sz="3000" b="0" dirty="0" smtClean="0">
                <a:solidFill>
                  <a:srgbClr val="4BACC6">
                    <a:lumMod val="50000"/>
                  </a:srgbClr>
                </a:solidFill>
              </a:rPr>
              <a:t>2/2</a:t>
            </a:r>
            <a:endParaRPr lang="el-GR" dirty="0"/>
          </a:p>
        </p:txBody>
      </p:sp>
      <p:sp>
        <p:nvSpPr>
          <p:cNvPr id="7" name="Rectangle 7"/>
          <p:cNvSpPr/>
          <p:nvPr/>
        </p:nvSpPr>
        <p:spPr>
          <a:xfrm>
            <a:off x="1043608" y="4148626"/>
            <a:ext cx="2808312" cy="369332"/>
          </a:xfrm>
          <a:prstGeom prst="rect">
            <a:avLst/>
          </a:prstGeom>
        </p:spPr>
        <p:txBody>
          <a:bodyPr wrap="square">
            <a:spAutoFit/>
          </a:bodyPr>
          <a:lstStyle/>
          <a:p>
            <a:pPr algn="ctr"/>
            <a:r>
              <a:rPr lang="en-US" sz="900" dirty="0" smtClean="0">
                <a:solidFill>
                  <a:prstClr val="black">
                    <a:lumMod val="75000"/>
                    <a:lumOff val="25000"/>
                  </a:prstClr>
                </a:solidFill>
                <a:latin typeface="+mn-lt"/>
              </a:rPr>
              <a:t>“</a:t>
            </a:r>
            <a:r>
              <a:rPr lang="en-US" sz="900" dirty="0">
                <a:latin typeface="+mn-lt"/>
                <a:hlinkClick r:id="rId4"/>
              </a:rPr>
              <a:t>USS Greeneville (SSN 772) - dry dock Pearl Harbor (1</a:t>
            </a:r>
            <a:r>
              <a:rPr lang="en-US" sz="900" dirty="0" smtClean="0">
                <a:latin typeface="+mn-lt"/>
                <a:hlinkClick r:id="rId4"/>
              </a:rPr>
              <a:t>)</a:t>
            </a:r>
            <a:r>
              <a:rPr lang="en-US" sz="900" dirty="0" smtClean="0">
                <a:solidFill>
                  <a:prstClr val="black">
                    <a:lumMod val="75000"/>
                    <a:lumOff val="25000"/>
                  </a:prstClr>
                </a:solidFill>
                <a:latin typeface="+mn-lt"/>
              </a:rPr>
              <a:t>”, </a:t>
            </a:r>
            <a:r>
              <a:rPr lang="el-GR" sz="900" dirty="0" smtClean="0">
                <a:solidFill>
                  <a:prstClr val="black">
                    <a:lumMod val="75000"/>
                    <a:lumOff val="25000"/>
                  </a:prstClr>
                </a:solidFill>
                <a:latin typeface="+mn-lt"/>
              </a:rPr>
              <a:t>από</a:t>
            </a:r>
            <a:r>
              <a:rPr lang="en-US" sz="900" dirty="0" smtClean="0">
                <a:solidFill>
                  <a:prstClr val="black">
                    <a:lumMod val="75000"/>
                    <a:lumOff val="25000"/>
                  </a:prstClr>
                </a:solidFill>
                <a:latin typeface="+mn-lt"/>
              </a:rPr>
              <a:t> </a:t>
            </a:r>
            <a:r>
              <a:rPr lang="en-US" sz="900" dirty="0">
                <a:latin typeface="+mn-lt"/>
                <a:hlinkClick r:id="rId5" tooltip="User:High Contrast"/>
              </a:rPr>
              <a:t>High Contrast</a:t>
            </a:r>
            <a:r>
              <a:rPr lang="el-GR" sz="900" dirty="0" smtClean="0">
                <a:solidFill>
                  <a:prstClr val="black">
                    <a:lumMod val="75000"/>
                    <a:lumOff val="25000"/>
                  </a:prstClr>
                </a:solidFill>
                <a:latin typeface="+mn-lt"/>
              </a:rPr>
              <a:t>  διαθέσιμο ως κοινό κτήμα</a:t>
            </a:r>
            <a:endParaRPr lang="en-US" sz="900" dirty="0">
              <a:solidFill>
                <a:prstClr val="black">
                  <a:lumMod val="75000"/>
                  <a:lumOff val="25000"/>
                </a:prstClr>
              </a:solidFill>
              <a:latin typeface="+mn-lt"/>
            </a:endParaRPr>
          </a:p>
        </p:txBody>
      </p:sp>
      <p:sp>
        <p:nvSpPr>
          <p:cNvPr id="9" name="Rectangle 7"/>
          <p:cNvSpPr/>
          <p:nvPr/>
        </p:nvSpPr>
        <p:spPr>
          <a:xfrm>
            <a:off x="5220072" y="4148626"/>
            <a:ext cx="3923928" cy="507831"/>
          </a:xfrm>
          <a:prstGeom prst="rect">
            <a:avLst/>
          </a:prstGeom>
        </p:spPr>
        <p:txBody>
          <a:bodyPr wrap="square">
            <a:spAutoFit/>
          </a:bodyPr>
          <a:lstStyle/>
          <a:p>
            <a:pPr algn="ctr"/>
            <a:r>
              <a:rPr lang="en-US" sz="900" dirty="0" smtClean="0">
                <a:solidFill>
                  <a:prstClr val="black">
                    <a:lumMod val="75000"/>
                    <a:lumOff val="25000"/>
                  </a:prstClr>
                </a:solidFill>
                <a:latin typeface="+mn-lt"/>
              </a:rPr>
              <a:t>“</a:t>
            </a:r>
            <a:r>
              <a:rPr lang="en-US" sz="900" dirty="0">
                <a:latin typeface="+mn-lt"/>
                <a:hlinkClick r:id="rId6"/>
              </a:rPr>
              <a:t>US Navy 070913-N-2638R-001 Military Sealift Command (MSC) ocean surveillance ship USNS Effective (T-AGOS 21), sits in dry dock at Commander Fleet Activities </a:t>
            </a:r>
            <a:r>
              <a:rPr lang="en-US" sz="900" dirty="0" smtClean="0">
                <a:latin typeface="+mn-lt"/>
                <a:hlinkClick r:id="rId6"/>
              </a:rPr>
              <a:t>Yokosuka</a:t>
            </a:r>
            <a:r>
              <a:rPr lang="en-US" sz="900" dirty="0" smtClean="0">
                <a:solidFill>
                  <a:prstClr val="black">
                    <a:lumMod val="75000"/>
                    <a:lumOff val="25000"/>
                  </a:prstClr>
                </a:solidFill>
                <a:latin typeface="+mn-lt"/>
              </a:rPr>
              <a:t>”, </a:t>
            </a:r>
            <a:r>
              <a:rPr lang="el-GR" sz="900" dirty="0" smtClean="0">
                <a:solidFill>
                  <a:prstClr val="black">
                    <a:lumMod val="75000"/>
                    <a:lumOff val="25000"/>
                  </a:prstClr>
                </a:solidFill>
                <a:latin typeface="+mn-lt"/>
              </a:rPr>
              <a:t>από</a:t>
            </a:r>
            <a:r>
              <a:rPr lang="en-US" sz="900" dirty="0" smtClean="0">
                <a:solidFill>
                  <a:prstClr val="black">
                    <a:lumMod val="75000"/>
                    <a:lumOff val="25000"/>
                  </a:prstClr>
                </a:solidFill>
                <a:latin typeface="+mn-lt"/>
              </a:rPr>
              <a:t> </a:t>
            </a:r>
            <a:r>
              <a:rPr lang="en-US" sz="900" dirty="0" smtClean="0">
                <a:latin typeface="+mn-lt"/>
                <a:hlinkClick r:id="rId7" tooltip="User:BotMultichillT"/>
              </a:rPr>
              <a:t>BotMultichillT</a:t>
            </a:r>
            <a:r>
              <a:rPr lang="en-US" sz="900" dirty="0" smtClean="0">
                <a:latin typeface="+mn-lt"/>
              </a:rPr>
              <a:t> </a:t>
            </a:r>
            <a:r>
              <a:rPr lang="el-GR" sz="900" dirty="0" smtClean="0">
                <a:solidFill>
                  <a:prstClr val="black">
                    <a:lumMod val="75000"/>
                    <a:lumOff val="25000"/>
                  </a:prstClr>
                </a:solidFill>
                <a:latin typeface="+mn-lt"/>
              </a:rPr>
              <a:t>διαθέσιμο ως κοινό κτήμα</a:t>
            </a:r>
            <a:endParaRPr lang="en-US" sz="900" dirty="0">
              <a:solidFill>
                <a:prstClr val="black">
                  <a:lumMod val="75000"/>
                  <a:lumOff val="25000"/>
                </a:prstClr>
              </a:solidFill>
              <a:latin typeface="+mn-lt"/>
            </a:endParaRPr>
          </a:p>
        </p:txBody>
      </p:sp>
    </p:spTree>
    <p:extLst>
      <p:ext uri="{BB962C8B-B14F-4D97-AF65-F5344CB8AC3E}">
        <p14:creationId xmlns:p14="http://schemas.microsoft.com/office/powerpoint/2010/main" val="4046608050"/>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cs typeface="Times New Roman" panose="02020603050405020304" pitchFamily="18" charset="0"/>
              </a:rPr>
              <a:t>Η μακροσκοπική παρακολούθηση του πλοίου, μπορεί να γίνει μέσω του κόστους.</a:t>
            </a:r>
          </a:p>
          <a:p>
            <a:r>
              <a:rPr lang="el-GR" dirty="0" smtClean="0">
                <a:cs typeface="Times New Roman" panose="02020603050405020304" pitchFamily="18" charset="0"/>
              </a:rPr>
              <a:t>Ο </a:t>
            </a:r>
            <a:r>
              <a:rPr lang="en-US" i="1" dirty="0" smtClean="0">
                <a:cs typeface="Times New Roman" panose="02020603050405020304" pitchFamily="18" charset="0"/>
              </a:rPr>
              <a:t>ISM</a:t>
            </a:r>
            <a:r>
              <a:rPr lang="el-GR" dirty="0" smtClean="0">
                <a:cs typeface="Times New Roman" panose="02020603050405020304" pitchFamily="18" charset="0"/>
              </a:rPr>
              <a:t> έχει συμβάλει θετικά στην βελτίωση των εργασιών συντήρησης των πλοίων.</a:t>
            </a:r>
          </a:p>
          <a:p>
            <a:r>
              <a:rPr lang="el-GR" dirty="0" smtClean="0">
                <a:cs typeface="Times New Roman" panose="02020603050405020304" pitchFamily="18" charset="0"/>
              </a:rPr>
              <a:t>Για τη βέλτιστη συντήρηση, προϋπόθεση είναι η δημιουργία πλάνου συντήρησης.</a:t>
            </a:r>
          </a:p>
          <a:p>
            <a:r>
              <a:rPr lang="el-GR" dirty="0" smtClean="0">
                <a:cs typeface="Times New Roman" panose="02020603050405020304" pitchFamily="18" charset="0"/>
              </a:rPr>
              <a:t>Η επιθεώρηση του δεξαμενισμού, είναι μία από τις σημαντικότερες επιθεωρήσεις στις οποίες υπόκειται ένα πλοίο. </a:t>
            </a:r>
          </a:p>
        </p:txBody>
      </p:sp>
      <p:sp>
        <p:nvSpPr>
          <p:cNvPr id="5" name="Slide Number Placeholder 4"/>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14</a:t>
            </a:fld>
            <a:endParaRPr lang="en-US" sz="1400" dirty="0">
              <a:latin typeface="Times New Roman" panose="02020603050405020304" pitchFamily="18" charset="0"/>
              <a:cs typeface="Times New Roman" panose="02020603050405020304" pitchFamily="18" charset="0"/>
            </a:endParaRPr>
          </a:p>
        </p:txBody>
      </p:sp>
      <p:sp>
        <p:nvSpPr>
          <p:cNvPr id="4" name="Τίτλος 3"/>
          <p:cNvSpPr>
            <a:spLocks noGrp="1"/>
          </p:cNvSpPr>
          <p:nvPr>
            <p:ph type="title"/>
          </p:nvPr>
        </p:nvSpPr>
        <p:spPr/>
        <p:txBody>
          <a:bodyPr/>
          <a:lstStyle/>
          <a:p>
            <a:r>
              <a:rPr lang="el-GR" dirty="0"/>
              <a:t>Αποτελέσματα</a:t>
            </a:r>
          </a:p>
        </p:txBody>
      </p:sp>
    </p:spTree>
    <p:extLst>
      <p:ext uri="{BB962C8B-B14F-4D97-AF65-F5344CB8AC3E}">
        <p14:creationId xmlns:p14="http://schemas.microsoft.com/office/powerpoint/2010/main" val="56072057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l-GR" dirty="0" smtClean="0">
                <a:cs typeface="Times New Roman" panose="02020603050405020304" pitchFamily="18" charset="0"/>
              </a:rPr>
              <a:t>Όσον αφορά τον </a:t>
            </a:r>
            <a:r>
              <a:rPr lang="en-US" i="1" dirty="0" smtClean="0">
                <a:cs typeface="Times New Roman" panose="02020603050405020304" pitchFamily="18" charset="0"/>
              </a:rPr>
              <a:t>ISM</a:t>
            </a:r>
            <a:r>
              <a:rPr lang="el-GR" i="1" dirty="0" smtClean="0">
                <a:cs typeface="Times New Roman" panose="02020603050405020304" pitchFamily="18" charset="0"/>
              </a:rPr>
              <a:t> </a:t>
            </a:r>
            <a:r>
              <a:rPr lang="en-US" i="1" dirty="0" smtClean="0">
                <a:cs typeface="Times New Roman" panose="02020603050405020304" pitchFamily="18" charset="0"/>
              </a:rPr>
              <a:t>Code</a:t>
            </a:r>
            <a:r>
              <a:rPr lang="el-GR" dirty="0" smtClean="0">
                <a:cs typeface="Times New Roman" panose="02020603050405020304" pitchFamily="18" charset="0"/>
              </a:rPr>
              <a:t>, χρειάζεται </a:t>
            </a:r>
            <a:r>
              <a:rPr lang="el-GR" dirty="0">
                <a:cs typeface="Times New Roman" panose="02020603050405020304" pitchFamily="18" charset="0"/>
              </a:rPr>
              <a:t>συνεχής προσπάθεια και δέσμευση από όλους του εμπλεκόμενους φορείς, προκειμένου να επιτευχθούν οι στόχοι που έχουν τεθεί και να λειτουργήσει αποτελεσματικά το σύστημα</a:t>
            </a:r>
            <a:r>
              <a:rPr lang="el-GR" dirty="0" smtClean="0">
                <a:cs typeface="Times New Roman" panose="02020603050405020304" pitchFamily="18" charset="0"/>
              </a:rPr>
              <a:t>.</a:t>
            </a:r>
          </a:p>
          <a:p>
            <a:r>
              <a:rPr lang="el-GR" dirty="0" smtClean="0">
                <a:cs typeface="Times New Roman" panose="02020603050405020304" pitchFamily="18" charset="0"/>
              </a:rPr>
              <a:t>Η </a:t>
            </a:r>
            <a:r>
              <a:rPr lang="el-GR" dirty="0">
                <a:cs typeface="Times New Roman" panose="02020603050405020304" pitchFamily="18" charset="0"/>
              </a:rPr>
              <a:t>συντήρηση παίζει κυρίαρχο ρόλο στην λειτουργία των πλοίων και επειδή συνεπάγεται πολύ υψηλά κόστη, απαιτεί προσεκτικό προγραμματισμό. </a:t>
            </a:r>
            <a:endParaRPr lang="el-GR" dirty="0" smtClean="0">
              <a:cs typeface="Times New Roman" panose="02020603050405020304" pitchFamily="18" charset="0"/>
            </a:endParaRPr>
          </a:p>
          <a:p>
            <a:r>
              <a:rPr lang="el-GR" dirty="0" smtClean="0">
                <a:cs typeface="Times New Roman" panose="02020603050405020304" pitchFamily="18" charset="0"/>
              </a:rPr>
              <a:t>Ο </a:t>
            </a:r>
            <a:r>
              <a:rPr lang="el-GR" dirty="0">
                <a:cs typeface="Times New Roman" panose="02020603050405020304" pitchFamily="18" charset="0"/>
              </a:rPr>
              <a:t>πρωταρχικός ρόλος της </a:t>
            </a:r>
            <a:r>
              <a:rPr lang="el-GR" dirty="0" smtClean="0">
                <a:cs typeface="Times New Roman" panose="02020603050405020304" pitchFamily="18" charset="0"/>
              </a:rPr>
              <a:t>συντήρησης, </a:t>
            </a:r>
            <a:r>
              <a:rPr lang="el-GR" dirty="0">
                <a:cs typeface="Times New Roman" panose="02020603050405020304" pitchFamily="18" charset="0"/>
              </a:rPr>
              <a:t>είναι αφενός ο έλεγχος και αφετέρου η επιβράδυνση του ρυθμού επιδείνωσης της λειτουργίας και της συμπεριφοράς του οργάνου ή της κατασκευής. </a:t>
            </a:r>
            <a:endParaRPr lang="el-GR" dirty="0" smtClean="0">
              <a:cs typeface="Times New Roman" panose="02020603050405020304" pitchFamily="18" charset="0"/>
            </a:endParaRPr>
          </a:p>
          <a:p>
            <a:r>
              <a:rPr lang="el-GR" dirty="0" smtClean="0">
                <a:cs typeface="Times New Roman" panose="02020603050405020304" pitchFamily="18" charset="0"/>
              </a:rPr>
              <a:t>Πολλές φορές, οι επιθεωρήσεις δεν έχουν ελεγκτικό χαρακτήρα, αλλά για να γίνει μία εκτίμηση της γενικής κατάστασης του πλοίου.</a:t>
            </a:r>
          </a:p>
        </p:txBody>
      </p:sp>
      <p:sp>
        <p:nvSpPr>
          <p:cNvPr id="5" name="Slide Number Placeholder 4"/>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15</a:t>
            </a:fld>
            <a:endParaRPr lang="en-US" sz="1400" dirty="0">
              <a:latin typeface="Times New Roman" panose="02020603050405020304" pitchFamily="18" charset="0"/>
              <a:cs typeface="Times New Roman" panose="02020603050405020304" pitchFamily="18" charset="0"/>
            </a:endParaRPr>
          </a:p>
        </p:txBody>
      </p:sp>
      <p:sp>
        <p:nvSpPr>
          <p:cNvPr id="4" name="Τίτλος 3"/>
          <p:cNvSpPr>
            <a:spLocks noGrp="1"/>
          </p:cNvSpPr>
          <p:nvPr>
            <p:ph type="title"/>
          </p:nvPr>
        </p:nvSpPr>
        <p:spPr/>
        <p:txBody>
          <a:bodyPr/>
          <a:lstStyle/>
          <a:p>
            <a:r>
              <a:rPr lang="el-GR" dirty="0"/>
              <a:t>Συμπεράσματα</a:t>
            </a:r>
          </a:p>
        </p:txBody>
      </p:sp>
    </p:spTree>
    <p:extLst>
      <p:ext uri="{BB962C8B-B14F-4D97-AF65-F5344CB8AC3E}">
        <p14:creationId xmlns:p14="http://schemas.microsoft.com/office/powerpoint/2010/main" val="1760616869"/>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dirty="0" smtClean="0">
                <a:cs typeface="Times New Roman" panose="02020603050405020304" pitchFamily="18" charset="0"/>
              </a:rPr>
              <a:t>Αξιολόγηση της κατάστασης των πλοίων, όταν αυτά παραδίδονται στα ναυπηγεία για συντήρηση. </a:t>
            </a:r>
          </a:p>
          <a:p>
            <a:r>
              <a:rPr lang="el-GR" dirty="0" smtClean="0">
                <a:cs typeface="Times New Roman" panose="02020603050405020304" pitchFamily="18" charset="0"/>
              </a:rPr>
              <a:t>Σύγκριση πλοίων που έχουν βασιστεί στον </a:t>
            </a:r>
            <a:r>
              <a:rPr lang="en-US" i="1" dirty="0" smtClean="0">
                <a:cs typeface="Times New Roman" panose="02020603050405020304" pitchFamily="18" charset="0"/>
              </a:rPr>
              <a:t>ISM Code</a:t>
            </a:r>
            <a:r>
              <a:rPr lang="el-GR" dirty="0" smtClean="0">
                <a:cs typeface="Times New Roman" panose="02020603050405020304" pitchFamily="18" charset="0"/>
              </a:rPr>
              <a:t>, σε σχέση με άλλα και αξιολόγηση της κατάστασής τους. </a:t>
            </a:r>
          </a:p>
          <a:p>
            <a:r>
              <a:rPr lang="el-GR" dirty="0" smtClean="0">
                <a:cs typeface="Times New Roman" panose="02020603050405020304" pitchFamily="18" charset="0"/>
              </a:rPr>
              <a:t>Μελέτη πάνω στην οργάνωση του ναυπηγείου, όσον αφορά την διάταξη των διάφορων τμημάτων του (ελασματουργείο, μηχανουργείο κ.λπ.) κατά τον δεξαμενισμό, αλλά και βελτιστοποίηση αυτών των διατάξεων. </a:t>
            </a:r>
          </a:p>
        </p:txBody>
      </p:sp>
      <p:sp>
        <p:nvSpPr>
          <p:cNvPr id="5" name="Slide Number Placeholder 4"/>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16</a:t>
            </a:fld>
            <a:endParaRPr lang="en-US" sz="1400" dirty="0">
              <a:latin typeface="Times New Roman" panose="02020603050405020304" pitchFamily="18" charset="0"/>
              <a:cs typeface="Times New Roman" panose="02020603050405020304" pitchFamily="18" charset="0"/>
            </a:endParaRPr>
          </a:p>
        </p:txBody>
      </p:sp>
      <p:sp>
        <p:nvSpPr>
          <p:cNvPr id="4" name="Τίτλος 3"/>
          <p:cNvSpPr>
            <a:spLocks noGrp="1"/>
          </p:cNvSpPr>
          <p:nvPr>
            <p:ph type="title"/>
          </p:nvPr>
        </p:nvSpPr>
        <p:spPr/>
        <p:txBody>
          <a:bodyPr/>
          <a:lstStyle/>
          <a:p>
            <a:r>
              <a:rPr lang="el-GR" dirty="0"/>
              <a:t>Προτάσεις</a:t>
            </a:r>
          </a:p>
        </p:txBody>
      </p:sp>
    </p:spTree>
    <p:extLst>
      <p:ext uri="{BB962C8B-B14F-4D97-AF65-F5344CB8AC3E}">
        <p14:creationId xmlns:p14="http://schemas.microsoft.com/office/powerpoint/2010/main" val="236977872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4" y="4448377"/>
            <a:ext cx="5828703" cy="576399"/>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fontScale="92500" lnSpcReduction="10000"/>
          </a:bodyPr>
          <a:lstStyle/>
          <a:p>
            <a:r>
              <a:rPr lang="el-GR" dirty="0" smtClean="0">
                <a:cs typeface="Times New Roman" panose="02020603050405020304" pitchFamily="18" charset="0"/>
              </a:rPr>
              <a:t>Παρακολούθηση του πλοίου με βάση το κόστος.</a:t>
            </a:r>
          </a:p>
          <a:p>
            <a:r>
              <a:rPr lang="el-GR" dirty="0" smtClean="0">
                <a:cs typeface="Times New Roman" panose="02020603050405020304" pitchFamily="18" charset="0"/>
              </a:rPr>
              <a:t>Διάκριση των μεθόδων συντήρησης.</a:t>
            </a:r>
            <a:endParaRPr lang="en-US" dirty="0" smtClean="0">
              <a:cs typeface="Times New Roman" panose="02020603050405020304" pitchFamily="18" charset="0"/>
            </a:endParaRPr>
          </a:p>
          <a:p>
            <a:r>
              <a:rPr lang="el-GR" dirty="0" smtClean="0">
                <a:cs typeface="Times New Roman" panose="02020603050405020304" pitchFamily="18" charset="0"/>
              </a:rPr>
              <a:t>Προγραμματισμός συντήρησης.</a:t>
            </a:r>
          </a:p>
          <a:p>
            <a:r>
              <a:rPr lang="el-GR" dirty="0" smtClean="0">
                <a:cs typeface="Times New Roman" panose="02020603050405020304" pitchFamily="18" charset="0"/>
              </a:rPr>
              <a:t>Επιθεωρήσεις μεταλλικής κατασκευής του πλοίου.</a:t>
            </a:r>
          </a:p>
          <a:p>
            <a:r>
              <a:rPr lang="el-GR" dirty="0" smtClean="0">
                <a:cs typeface="Times New Roman" panose="02020603050405020304" pitchFamily="18" charset="0"/>
              </a:rPr>
              <a:t>Επιθεώρηση δεξαμενισμού.</a:t>
            </a:r>
          </a:p>
          <a:p>
            <a:r>
              <a:rPr lang="el-GR" dirty="0" smtClean="0">
                <a:cs typeface="Times New Roman" panose="02020603050405020304" pitchFamily="18" charset="0"/>
              </a:rPr>
              <a:t>Αποτελέσματα.</a:t>
            </a:r>
          </a:p>
          <a:p>
            <a:r>
              <a:rPr lang="el-GR" dirty="0" smtClean="0">
                <a:cs typeface="Times New Roman" panose="02020603050405020304" pitchFamily="18" charset="0"/>
              </a:rPr>
              <a:t>Συμπεράσματα.</a:t>
            </a:r>
          </a:p>
          <a:p>
            <a:r>
              <a:rPr lang="el-GR" dirty="0" smtClean="0">
                <a:cs typeface="Times New Roman" panose="02020603050405020304" pitchFamily="18" charset="0"/>
              </a:rPr>
              <a:t>Προτάσεις.</a:t>
            </a:r>
            <a:endParaRPr lang="en-US" dirty="0" smtClean="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1</a:t>
            </a:fld>
            <a:endParaRPr lang="en-US" sz="1400"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lstStyle/>
          <a:p>
            <a:r>
              <a:rPr lang="el-GR" dirty="0"/>
              <a:t>Περιεχόμενα</a:t>
            </a:r>
          </a:p>
        </p:txBody>
      </p:sp>
    </p:spTree>
    <p:extLst>
      <p:ext uri="{BB962C8B-B14F-4D97-AF65-F5344CB8AC3E}">
        <p14:creationId xmlns:p14="http://schemas.microsoft.com/office/powerpoint/2010/main" val="2804873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Θωμάς Μαζαράκος </a:t>
            </a:r>
            <a:r>
              <a:rPr lang="el-GR" sz="2000" dirty="0" smtClean="0"/>
              <a:t>2014. </a:t>
            </a:r>
            <a:r>
              <a:rPr lang="el-GR" sz="2000" dirty="0"/>
              <a:t>Θωμάς Μαζαράκος. «Επισκευές Μετασκευές και Επιθεωρήσεις Πλοίου (Ε). </a:t>
            </a:r>
            <a:r>
              <a:rPr lang="el-GR" sz="2000" dirty="0" smtClean="0"/>
              <a:t>Ενότητα</a:t>
            </a:r>
            <a:r>
              <a:rPr lang="en-US" sz="2000" dirty="0" smtClean="0"/>
              <a:t>:</a:t>
            </a:r>
            <a:r>
              <a:rPr lang="el-GR" sz="2000" dirty="0" smtClean="0"/>
              <a:t> </a:t>
            </a:r>
            <a:r>
              <a:rPr lang="el-GR" sz="2000" dirty="0"/>
              <a:t>Παρακολούθηση Λειτουργίας - Εργασίες Συντήρησης - Δεξαμενισμός Πλοίου».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04"/>
            <a:ext cx="8229600" cy="85725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573528"/>
            <a:ext cx="8928992" cy="1558752"/>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5419" y="1707654"/>
            <a:ext cx="1434693" cy="375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2463738"/>
            <a:ext cx="9036496" cy="2679762"/>
          </a:xfrm>
          <a:prstGeom prst="rect">
            <a:avLst/>
          </a:prstGeom>
        </p:spPr>
        <p:txBody>
          <a:bodyPr vert="horz" wrap="square" lIns="91440" tIns="45720" rIns="91440" bIns="45720" rtlCol="0" anchor="ctr">
            <a:normAutofit fontScale="92500" lnSpcReduction="20000"/>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68154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617529"/>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3" y="1020711"/>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3" y="145929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287238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2349001"/>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053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485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2376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2814673"/>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3" y="1897873"/>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1920956"/>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5" y="3385425"/>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340850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1" y="3834001"/>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1" y="4343329"/>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3834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4266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1" y="4750884"/>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4750884"/>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10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54260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197083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23966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285834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34519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389972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4339575"/>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4731990"/>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005577"/>
            <a:ext cx="8229600" cy="3394472"/>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03370"/>
            <a:ext cx="5501640" cy="104013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95536" y="897564"/>
            <a:ext cx="8424936" cy="4050450"/>
          </a:xfrm>
        </p:spPr>
        <p:txBody>
          <a:bodyPr>
            <a:normAutofit lnSpcReduction="10000"/>
          </a:bodyPr>
          <a:lstStyle/>
          <a:p>
            <a:pPr lvl="0"/>
            <a:r>
              <a:rPr lang="el-GR" dirty="0">
                <a:cs typeface="Times New Roman" panose="02020603050405020304" pitchFamily="18" charset="0"/>
              </a:rPr>
              <a:t>Κόστος ταξιδιού (</a:t>
            </a:r>
            <a:r>
              <a:rPr lang="en-US" i="1" dirty="0">
                <a:cs typeface="Times New Roman" panose="02020603050405020304" pitchFamily="18" charset="0"/>
              </a:rPr>
              <a:t>Voyage</a:t>
            </a:r>
            <a:r>
              <a:rPr lang="en-US" dirty="0">
                <a:cs typeface="Times New Roman" panose="02020603050405020304" pitchFamily="18" charset="0"/>
              </a:rPr>
              <a:t> </a:t>
            </a:r>
            <a:r>
              <a:rPr lang="en-US" i="1" dirty="0">
                <a:cs typeface="Times New Roman" panose="02020603050405020304" pitchFamily="18" charset="0"/>
              </a:rPr>
              <a:t>cost</a:t>
            </a:r>
            <a:r>
              <a:rPr lang="el-GR" dirty="0" smtClean="0">
                <a:cs typeface="Times New Roman" panose="02020603050405020304" pitchFamily="18" charset="0"/>
              </a:rPr>
              <a:t>)- Έξοδα καυσίμων, λιμανιών, καναλιών και πρακτόρων.</a:t>
            </a:r>
            <a:endParaRPr lang="en-US" dirty="0">
              <a:cs typeface="Times New Roman" panose="02020603050405020304" pitchFamily="18" charset="0"/>
            </a:endParaRPr>
          </a:p>
          <a:p>
            <a:pPr lvl="0"/>
            <a:r>
              <a:rPr lang="el-GR" dirty="0">
                <a:cs typeface="Times New Roman" panose="02020603050405020304" pitchFamily="18" charset="0"/>
              </a:rPr>
              <a:t>Λειτουργικό κόστος (</a:t>
            </a:r>
            <a:r>
              <a:rPr lang="en-US" i="1" dirty="0">
                <a:cs typeface="Times New Roman" panose="02020603050405020304" pitchFamily="18" charset="0"/>
              </a:rPr>
              <a:t>Operating</a:t>
            </a:r>
            <a:r>
              <a:rPr lang="en-US" dirty="0">
                <a:cs typeface="Times New Roman" panose="02020603050405020304" pitchFamily="18" charset="0"/>
              </a:rPr>
              <a:t> </a:t>
            </a:r>
            <a:r>
              <a:rPr lang="en-US" i="1" dirty="0">
                <a:cs typeface="Times New Roman" panose="02020603050405020304" pitchFamily="18" charset="0"/>
              </a:rPr>
              <a:t>cost</a:t>
            </a:r>
            <a:r>
              <a:rPr lang="el-GR" dirty="0" smtClean="0">
                <a:cs typeface="Times New Roman" panose="02020603050405020304" pitchFamily="18" charset="0"/>
              </a:rPr>
              <a:t>)- Έξοδα πληρώματος, προμηθειών, εφοδίων και άλλων αναλώσιμων, συντήρησης και επισκευών, ασφάλισης.</a:t>
            </a:r>
            <a:endParaRPr lang="en-US" dirty="0">
              <a:cs typeface="Times New Roman" panose="02020603050405020304" pitchFamily="18" charset="0"/>
            </a:endParaRPr>
          </a:p>
          <a:p>
            <a:pPr lvl="0"/>
            <a:r>
              <a:rPr lang="el-GR" dirty="0">
                <a:cs typeface="Times New Roman" panose="02020603050405020304" pitchFamily="18" charset="0"/>
              </a:rPr>
              <a:t>Κόστος περιοδικής συντήρησης και σημαντικών επισκευών (</a:t>
            </a:r>
            <a:r>
              <a:rPr lang="en-US" i="1" dirty="0">
                <a:cs typeface="Times New Roman" panose="02020603050405020304" pitchFamily="18" charset="0"/>
              </a:rPr>
              <a:t>Periodic</a:t>
            </a:r>
            <a:r>
              <a:rPr lang="en-US" dirty="0">
                <a:cs typeface="Times New Roman" panose="02020603050405020304" pitchFamily="18" charset="0"/>
              </a:rPr>
              <a:t> </a:t>
            </a:r>
            <a:r>
              <a:rPr lang="en-US" i="1" dirty="0">
                <a:cs typeface="Times New Roman" panose="02020603050405020304" pitchFamily="18" charset="0"/>
              </a:rPr>
              <a:t>maintenance</a:t>
            </a:r>
            <a:r>
              <a:rPr lang="en-US" dirty="0">
                <a:cs typeface="Times New Roman" panose="02020603050405020304" pitchFamily="18" charset="0"/>
              </a:rPr>
              <a:t> </a:t>
            </a:r>
            <a:r>
              <a:rPr lang="en-US" i="1" dirty="0">
                <a:cs typeface="Times New Roman" panose="02020603050405020304" pitchFamily="18" charset="0"/>
              </a:rPr>
              <a:t>cost</a:t>
            </a:r>
            <a:r>
              <a:rPr lang="el-GR" dirty="0" smtClean="0">
                <a:cs typeface="Times New Roman" panose="02020603050405020304" pitchFamily="18" charset="0"/>
              </a:rPr>
              <a:t>).</a:t>
            </a:r>
            <a:endParaRPr lang="en-US" dirty="0">
              <a:cs typeface="Times New Roman" panose="02020603050405020304" pitchFamily="18" charset="0"/>
            </a:endParaRPr>
          </a:p>
          <a:p>
            <a:pPr lvl="0"/>
            <a:r>
              <a:rPr lang="en-US" dirty="0">
                <a:cs typeface="Times New Roman" panose="02020603050405020304" pitchFamily="18" charset="0"/>
              </a:rPr>
              <a:t>Κόστος χρηματοδότησης (</a:t>
            </a:r>
            <a:r>
              <a:rPr lang="en-US" i="1" dirty="0">
                <a:cs typeface="Times New Roman" panose="02020603050405020304" pitchFamily="18" charset="0"/>
              </a:rPr>
              <a:t>Capital</a:t>
            </a:r>
            <a:r>
              <a:rPr lang="en-US" dirty="0">
                <a:cs typeface="Times New Roman" panose="02020603050405020304" pitchFamily="18" charset="0"/>
              </a:rPr>
              <a:t> </a:t>
            </a:r>
            <a:r>
              <a:rPr lang="en-US" i="1" dirty="0">
                <a:cs typeface="Times New Roman" panose="02020603050405020304" pitchFamily="18" charset="0"/>
              </a:rPr>
              <a:t>cost</a:t>
            </a:r>
            <a:r>
              <a:rPr lang="en-US" dirty="0" smtClean="0">
                <a:cs typeface="Times New Roman" panose="02020603050405020304" pitchFamily="18" charset="0"/>
              </a:rPr>
              <a:t>)</a:t>
            </a:r>
            <a:r>
              <a:rPr lang="el-GR" dirty="0" smtClean="0">
                <a:cs typeface="Times New Roman" panose="02020603050405020304" pitchFamily="18" charset="0"/>
              </a:rPr>
              <a:t>.</a:t>
            </a:r>
            <a:endParaRPr lang="en-US" dirty="0">
              <a:cs typeface="Times New Roman" panose="02020603050405020304" pitchFamily="18" charset="0"/>
            </a:endParaRPr>
          </a:p>
          <a:p>
            <a:pPr lvl="0"/>
            <a:r>
              <a:rPr lang="en-US" dirty="0">
                <a:cs typeface="Times New Roman" panose="02020603050405020304" pitchFamily="18" charset="0"/>
              </a:rPr>
              <a:t>Κόστος φορτοεκφόρτωσης (</a:t>
            </a:r>
            <a:r>
              <a:rPr lang="en-US" i="1" dirty="0">
                <a:cs typeface="Times New Roman" panose="02020603050405020304" pitchFamily="18" charset="0"/>
              </a:rPr>
              <a:t>Cargo</a:t>
            </a:r>
            <a:r>
              <a:rPr lang="en-US" dirty="0">
                <a:cs typeface="Times New Roman" panose="02020603050405020304" pitchFamily="18" charset="0"/>
              </a:rPr>
              <a:t> </a:t>
            </a:r>
            <a:r>
              <a:rPr lang="en-US" i="1" dirty="0">
                <a:cs typeface="Times New Roman" panose="02020603050405020304" pitchFamily="18" charset="0"/>
              </a:rPr>
              <a:t>handling</a:t>
            </a:r>
            <a:r>
              <a:rPr lang="en-US" dirty="0">
                <a:cs typeface="Times New Roman" panose="02020603050405020304" pitchFamily="18" charset="0"/>
              </a:rPr>
              <a:t> </a:t>
            </a:r>
            <a:r>
              <a:rPr lang="en-US" i="1" dirty="0">
                <a:cs typeface="Times New Roman" panose="02020603050405020304" pitchFamily="18" charset="0"/>
              </a:rPr>
              <a:t>cost</a:t>
            </a:r>
            <a:r>
              <a:rPr lang="en-US" dirty="0" smtClean="0">
                <a:cs typeface="Times New Roman" panose="02020603050405020304" pitchFamily="18" charset="0"/>
              </a:rPr>
              <a:t>)</a:t>
            </a:r>
            <a:r>
              <a:rPr lang="el-GR" dirty="0" smtClean="0">
                <a:cs typeface="Times New Roman" panose="02020603050405020304" pitchFamily="18" charset="0"/>
              </a:rPr>
              <a:t>.</a:t>
            </a:r>
            <a:endParaRPr lang="en-US"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2</a:t>
            </a:fld>
            <a:endParaRPr lang="en-US" sz="1400"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lstStyle/>
          <a:p>
            <a:r>
              <a:rPr lang="el-GR" dirty="0"/>
              <a:t>Κόστος του Πλοίου</a:t>
            </a:r>
          </a:p>
        </p:txBody>
      </p:sp>
    </p:spTree>
    <p:extLst>
      <p:ext uri="{BB962C8B-B14F-4D97-AF65-F5344CB8AC3E}">
        <p14:creationId xmlns:p14="http://schemas.microsoft.com/office/powerpoint/2010/main" val="21195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Clustered Column – Line Combination chart" title="Chart"/>
          <p:cNvGraphicFramePr>
            <a:graphicFrameLocks noGrp="1"/>
          </p:cNvGraphicFramePr>
          <p:nvPr>
            <p:ph idx="1"/>
            <p:extLst>
              <p:ext uri="{D42A27DB-BD31-4B8C-83A1-F6EECF244321}">
                <p14:modId xmlns:p14="http://schemas.microsoft.com/office/powerpoint/2010/main" val="3931669635"/>
              </p:ext>
            </p:extLst>
          </p:nvPr>
        </p:nvGraphicFramePr>
        <p:xfrm>
          <a:off x="395288" y="897732"/>
          <a:ext cx="8424862" cy="38885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3</a:t>
            </a:fld>
            <a:endParaRPr lang="en-US"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lstStyle/>
          <a:p>
            <a:r>
              <a:rPr lang="el-GR" dirty="0"/>
              <a:t>Κόστη του Πλοίου</a:t>
            </a:r>
          </a:p>
        </p:txBody>
      </p:sp>
    </p:spTree>
    <p:extLst>
      <p:ext uri="{BB962C8B-B14F-4D97-AF65-F5344CB8AC3E}">
        <p14:creationId xmlns:p14="http://schemas.microsoft.com/office/powerpoint/2010/main" val="99369065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2261160504"/>
              </p:ext>
            </p:extLst>
          </p:nvPr>
        </p:nvGraphicFramePr>
        <p:xfrm>
          <a:off x="395288" y="897732"/>
          <a:ext cx="8424862" cy="388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4</a:t>
            </a:fld>
            <a:endParaRPr lang="en-US"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lstStyle/>
          <a:p>
            <a:r>
              <a:rPr lang="el-GR" dirty="0"/>
              <a:t>Διάκριση μεθόδων συντήρησης</a:t>
            </a:r>
          </a:p>
        </p:txBody>
      </p:sp>
    </p:spTree>
    <p:extLst>
      <p:ext uri="{BB962C8B-B14F-4D97-AF65-F5344CB8AC3E}">
        <p14:creationId xmlns:p14="http://schemas.microsoft.com/office/powerpoint/2010/main" val="207712207"/>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3771542705"/>
              </p:ext>
            </p:extLst>
          </p:nvPr>
        </p:nvGraphicFramePr>
        <p:xfrm>
          <a:off x="395288" y="897732"/>
          <a:ext cx="8424862" cy="388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5</a:t>
            </a:fld>
            <a:endParaRPr lang="en-US"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lstStyle/>
          <a:p>
            <a:r>
              <a:rPr lang="el-GR" dirty="0"/>
              <a:t>Προγραμματισμός </a:t>
            </a:r>
            <a:r>
              <a:rPr lang="el-GR" dirty="0" smtClean="0"/>
              <a:t>συντήρησης</a:t>
            </a:r>
            <a:r>
              <a:rPr lang="en-US" dirty="0" smtClean="0"/>
              <a:t> </a:t>
            </a:r>
            <a:r>
              <a:rPr lang="en-US" sz="3000" b="0" dirty="0" smtClean="0"/>
              <a:t>1/3</a:t>
            </a:r>
            <a:endParaRPr lang="el-GR" sz="3000" b="0" dirty="0"/>
          </a:p>
        </p:txBody>
      </p:sp>
    </p:spTree>
    <p:extLst>
      <p:ext uri="{BB962C8B-B14F-4D97-AF65-F5344CB8AC3E}">
        <p14:creationId xmlns:p14="http://schemas.microsoft.com/office/powerpoint/2010/main" val="608914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4BACC6">
                    <a:lumMod val="50000"/>
                  </a:srgbClr>
                </a:solidFill>
              </a:rPr>
              <a:t>Προγραμματισμός συντήρησης</a:t>
            </a:r>
            <a:r>
              <a:rPr lang="en-US" dirty="0">
                <a:solidFill>
                  <a:srgbClr val="4BACC6">
                    <a:lumMod val="50000"/>
                  </a:srgbClr>
                </a:solidFill>
              </a:rPr>
              <a:t> </a:t>
            </a:r>
            <a:r>
              <a:rPr lang="en-US" sz="3000" b="0" dirty="0" smtClean="0">
                <a:solidFill>
                  <a:srgbClr val="4BACC6">
                    <a:lumMod val="50000"/>
                  </a:srgbClr>
                </a:solidFill>
              </a:rPr>
              <a:t>2/3</a:t>
            </a:r>
            <a:endParaRPr 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idx="1"/>
          </p:nvPr>
        </p:nvSpPr>
        <p:spPr>
          <a:xfrm>
            <a:off x="251520" y="897564"/>
            <a:ext cx="4680520" cy="3888432"/>
          </a:xfrm>
        </p:spPr>
        <p:txBody>
          <a:bodyPr>
            <a:noAutofit/>
          </a:bodyPr>
          <a:lstStyle/>
          <a:p>
            <a:r>
              <a:rPr lang="el-GR" sz="2200" dirty="0" smtClean="0">
                <a:latin typeface="+mj-lt"/>
                <a:cs typeface="Times New Roman" panose="02020603050405020304" pitchFamily="18" charset="0"/>
              </a:rPr>
              <a:t>Μέθοδοι συντήρησης και κριτήρια ελέγχου</a:t>
            </a:r>
            <a:r>
              <a:rPr lang="en-US" sz="2200" dirty="0" smtClean="0">
                <a:latin typeface="+mj-lt"/>
                <a:cs typeface="Times New Roman" panose="02020603050405020304" pitchFamily="18" charset="0"/>
              </a:rPr>
              <a:t>.</a:t>
            </a:r>
            <a:endParaRPr lang="el-GR" sz="2200" dirty="0" smtClean="0">
              <a:latin typeface="+mj-lt"/>
              <a:cs typeface="Times New Roman" panose="02020603050405020304" pitchFamily="18" charset="0"/>
            </a:endParaRPr>
          </a:p>
          <a:p>
            <a:r>
              <a:rPr lang="el-GR" sz="2200" dirty="0">
                <a:latin typeface="+mj-lt"/>
                <a:cs typeface="Times New Roman" panose="02020603050405020304" pitchFamily="18" charset="0"/>
              </a:rPr>
              <a:t>Η σύγχρονη τάση είναι να δίνεται έμφαση στην ανάλυση και στον προγραμματισμό, λαμβάνοντας υπόψη αρκετούς λειτουργικούς περιορισμούς, εξαιτίας του υψηλού κόστους των εργασιών συντήρησης και των σοβαρών επακόλουθων της διακοπής της λειτουργίας. </a:t>
            </a:r>
            <a:endParaRPr lang="en-US" sz="2200" dirty="0">
              <a:latin typeface="+mj-lt"/>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pPr/>
              <a:t>6</a:t>
            </a:fld>
            <a:endParaRPr lang="en-US" sz="1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11030"/>
          <a:stretch/>
        </p:blipFill>
        <p:spPr bwMode="auto">
          <a:xfrm>
            <a:off x="4644008" y="771550"/>
            <a:ext cx="4252964" cy="4005272"/>
          </a:xfrm>
          <a:prstGeom prst="rect">
            <a:avLst/>
          </a:prstGeom>
          <a:noFill/>
          <a:ln>
            <a:noFill/>
          </a:ln>
        </p:spPr>
      </p:pic>
    </p:spTree>
    <p:extLst>
      <p:ext uri="{BB962C8B-B14F-4D97-AF65-F5344CB8AC3E}">
        <p14:creationId xmlns:p14="http://schemas.microsoft.com/office/powerpoint/2010/main" val="418502459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just"/>
            <a:r>
              <a:rPr lang="el-GR" dirty="0">
                <a:solidFill>
                  <a:srgbClr val="4BACC6">
                    <a:lumMod val="50000"/>
                  </a:srgbClr>
                </a:solidFill>
              </a:rPr>
              <a:t>Προγραμματισμός συντήρησης</a:t>
            </a:r>
            <a:r>
              <a:rPr lang="en-US" dirty="0">
                <a:solidFill>
                  <a:srgbClr val="4BACC6">
                    <a:lumMod val="50000"/>
                  </a:srgbClr>
                </a:solidFill>
              </a:rPr>
              <a:t> </a:t>
            </a:r>
            <a:r>
              <a:rPr lang="en-US" sz="3000" b="0" dirty="0" smtClean="0">
                <a:solidFill>
                  <a:srgbClr val="4BACC6">
                    <a:lumMod val="50000"/>
                  </a:srgbClr>
                </a:solidFill>
              </a:rPr>
              <a:t>3/3</a:t>
            </a:r>
            <a:endParaRPr lang="en-US" dirty="0">
              <a:latin typeface="Times New Roman" panose="02020603050405020304" pitchFamily="18" charset="0"/>
              <a:cs typeface="Times New Roman" panose="02020603050405020304" pitchFamily="18" charset="0"/>
            </a:endParaRPr>
          </a:p>
        </p:txBody>
      </p:sp>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60473622"/>
              </p:ext>
            </p:extLst>
          </p:nvPr>
        </p:nvGraphicFramePr>
        <p:xfrm>
          <a:off x="395288" y="897732"/>
          <a:ext cx="8424862" cy="388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7</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881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descr="Alternating Flow" title="SmartArt"/>
          <p:cNvGraphicFramePr>
            <a:graphicFrameLocks noGrp="1"/>
          </p:cNvGraphicFramePr>
          <p:nvPr>
            <p:ph idx="1"/>
            <p:extLst>
              <p:ext uri="{D42A27DB-BD31-4B8C-83A1-F6EECF244321}">
                <p14:modId xmlns:p14="http://schemas.microsoft.com/office/powerpoint/2010/main" val="1909324725"/>
              </p:ext>
            </p:extLst>
          </p:nvPr>
        </p:nvGraphicFramePr>
        <p:xfrm>
          <a:off x="395288" y="897732"/>
          <a:ext cx="8424862" cy="3888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A013F82-EE5E-44EE-A61D-E31C6657F26F}" type="slidenum">
              <a:rPr lang="en-US" sz="1400" smtClean="0">
                <a:latin typeface="Times New Roman" panose="02020603050405020304" pitchFamily="18" charset="0"/>
                <a:cs typeface="Times New Roman" panose="02020603050405020304" pitchFamily="18" charset="0"/>
              </a:rPr>
              <a:t>8</a:t>
            </a:fld>
            <a:endParaRPr lang="en-US"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lstStyle/>
          <a:p>
            <a:r>
              <a:rPr lang="el-GR" dirty="0"/>
              <a:t>Επιθεωρήσεις του Πλοίου</a:t>
            </a:r>
          </a:p>
        </p:txBody>
      </p:sp>
    </p:spTree>
    <p:extLst>
      <p:ext uri="{BB962C8B-B14F-4D97-AF65-F5344CB8AC3E}">
        <p14:creationId xmlns:p14="http://schemas.microsoft.com/office/powerpoint/2010/main" val="322599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68</TotalTime>
  <Words>1265</Words>
  <Application>Microsoft Office PowerPoint</Application>
  <PresentationFormat>Προβολή στην οθόνη (16:9)</PresentationFormat>
  <Paragraphs>184</Paragraphs>
  <Slides>24</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template</vt:lpstr>
      <vt:lpstr>OC_template_updated</vt:lpstr>
      <vt:lpstr>Επισκευές Μετασκευές και Επιθεωρήσεις Πλοίου (Ε)</vt:lpstr>
      <vt:lpstr>Περιεχόμενα</vt:lpstr>
      <vt:lpstr>Κόστος του Πλοίου</vt:lpstr>
      <vt:lpstr>Κόστη του Πλοίου</vt:lpstr>
      <vt:lpstr>Διάκριση μεθόδων συντήρησης</vt:lpstr>
      <vt:lpstr>Προγραμματισμός συντήρησης 1/3</vt:lpstr>
      <vt:lpstr>Προγραμματισμός συντήρησης 2/3</vt:lpstr>
      <vt:lpstr>Προγραμματισμός συντήρησης 3/3</vt:lpstr>
      <vt:lpstr>Επιθεωρήσεις του Πλοίου</vt:lpstr>
      <vt:lpstr>Δεξαμενισμός</vt:lpstr>
      <vt:lpstr>Συντηρήσεις Δεξαμενισμού</vt:lpstr>
      <vt:lpstr>Επιθεωρήσεις Δεξαμενισμού</vt:lpstr>
      <vt:lpstr>Δεξαμενισμός 1/2</vt:lpstr>
      <vt:lpstr>Δεξαμενισμός 2/2</vt:lpstr>
      <vt:lpstr>Αποτελέσματα</vt:lpstr>
      <vt:lpstr>Συμπεράσματα</vt:lpstr>
      <vt:lpstr>Προτάσεις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Επισκευές Μετασκευές και Επιθεωρήσεις Πλοίου (Ε)</dc:title>
  <dc:creator>opencourses@teiath.gr</dc:creator>
  <cp:lastModifiedBy>natasakar new</cp:lastModifiedBy>
  <cp:revision>11</cp:revision>
  <dcterms:created xsi:type="dcterms:W3CDTF">2015-07-16T06:55:33Z</dcterms:created>
  <dcterms:modified xsi:type="dcterms:W3CDTF">2015-07-21T10:10:50Z</dcterms:modified>
</cp:coreProperties>
</file>