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4" r:id="rId3"/>
    <p:sldId id="315" r:id="rId4"/>
    <p:sldId id="318" r:id="rId5"/>
    <p:sldId id="316" r:id="rId6"/>
    <p:sldId id="317" r:id="rId7"/>
    <p:sldId id="257" r:id="rId8"/>
    <p:sldId id="262" r:id="rId9"/>
    <p:sldId id="264" r:id="rId10"/>
    <p:sldId id="265" r:id="rId11"/>
    <p:sldId id="313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107" d="100"/>
          <a:sy n="10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ex\Desktop\square-gray-texture-backgrounds-wallpapers-square-gray-texture-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/>
          <p:nvPr userDrawn="1"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4"/>
          <p:cNvSpPr/>
          <p:nvPr userDrawn="1"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35" y="1556792"/>
            <a:ext cx="8229600" cy="518457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προσώπου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8446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Γαλβανικό ρεύμα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Βασιλική Ράϊκου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Υπεύθυνη Εργαστηρίου</a:t>
            </a:r>
            <a:r>
              <a:rPr lang="en-US" sz="2400" dirty="0" smtClean="0"/>
              <a:t>: </a:t>
            </a:r>
            <a:r>
              <a:rPr lang="el-GR" sz="2400" dirty="0" smtClean="0"/>
              <a:t>Βασιλική Κεφαλά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Συνεχές ρεύμα που χρησιμοποιείται:</a:t>
            </a:r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 smtClean="0"/>
              <a:t>Είτε </a:t>
            </a:r>
            <a:r>
              <a:rPr lang="el-GR" dirty="0"/>
              <a:t>για την εισαγωγή υδατοδιαλυτών ουσιών </a:t>
            </a:r>
            <a:r>
              <a:rPr lang="el-GR" dirty="0" smtClean="0"/>
              <a:t>διαμέσου </a:t>
            </a:r>
            <a:r>
              <a:rPr lang="el-GR" dirty="0"/>
              <a:t>του δέρματος (</a:t>
            </a:r>
            <a:r>
              <a:rPr lang="el-GR" dirty="0" err="1"/>
              <a:t>ιοντοφόρεση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 smtClean="0"/>
              <a:t>Είτε </a:t>
            </a:r>
            <a:r>
              <a:rPr lang="el-GR" dirty="0"/>
              <a:t>για την απομάκρυνση της επιφανειακής λιπαρότητας, του υπολείμματος του σμήγματος </a:t>
            </a:r>
            <a:r>
              <a:rPr lang="el-GR" dirty="0" smtClean="0"/>
              <a:t>και των </a:t>
            </a:r>
            <a:r>
              <a:rPr lang="el-GR" dirty="0"/>
              <a:t>άχρηστων ουσιών (desincrustation).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52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Μέρη συσκευής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συσκευή </a:t>
            </a:r>
            <a:r>
              <a:rPr lang="el-GR" dirty="0" smtClean="0"/>
              <a:t>αποτελείται από:</a:t>
            </a:r>
            <a:endParaRPr lang="el-GR" dirty="0"/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/>
              <a:t>Ένα παθητικό ηλεκτρόδιο που το κρατάει το άτομο στο χέρι, ή τοποθετείται κατάλληλα κάτω από τους </a:t>
            </a:r>
            <a:r>
              <a:rPr lang="el-GR" dirty="0" smtClean="0"/>
              <a:t>ώμους</a:t>
            </a:r>
            <a:r>
              <a:rPr lang="en-US" dirty="0" smtClean="0"/>
              <a:t>.</a:t>
            </a:r>
            <a:endParaRPr lang="el-GR" dirty="0"/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/>
              <a:t>Ένα ενεργητικό ηλεκτρόδιο με το οποίο γίνεται η εισχώρηση του </a:t>
            </a:r>
            <a:r>
              <a:rPr lang="el-GR" dirty="0" smtClean="0"/>
              <a:t>προϊόντος</a:t>
            </a:r>
            <a:r>
              <a:rPr lang="en-US" dirty="0" smtClean="0"/>
              <a:t>.</a:t>
            </a:r>
            <a:endParaRPr lang="el-GR" dirty="0"/>
          </a:p>
          <a:p>
            <a:pPr marL="627063">
              <a:buFont typeface="Courier New" panose="02070309020205020404" pitchFamily="49" charset="0"/>
              <a:buChar char="o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9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Μέρη </a:t>
            </a:r>
            <a:r>
              <a:rPr lang="el-GR" dirty="0" smtClean="0"/>
              <a:t>συσκευής</a:t>
            </a:r>
            <a:r>
              <a:rPr lang="en-US" dirty="0" smtClean="0"/>
              <a:t> </a:t>
            </a:r>
            <a:r>
              <a:rPr lang="en-US" sz="3600" b="0" dirty="0"/>
              <a:t>2</a:t>
            </a:r>
            <a:r>
              <a:rPr lang="en-US" sz="3600" b="0" dirty="0" smtClean="0"/>
              <a:t>/2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31528"/>
            <a:ext cx="8229600" cy="463639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7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Ενεργητικό ηλεκτρόδιο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Το ενεργητικό ηλεκτρόδιο μπορεί να </a:t>
            </a:r>
            <a:r>
              <a:rPr lang="el-GR" dirty="0" smtClean="0"/>
              <a:t>έχει</a:t>
            </a:r>
            <a:r>
              <a:rPr lang="el-GR" dirty="0"/>
              <a:t>:</a:t>
            </a:r>
          </a:p>
          <a:p>
            <a:r>
              <a:rPr lang="el-GR" dirty="0" smtClean="0"/>
              <a:t>Σχήμα τσιμπίδας.</a:t>
            </a:r>
            <a:endParaRPr lang="el-GR" dirty="0"/>
          </a:p>
          <a:p>
            <a:r>
              <a:rPr lang="el-GR" dirty="0" err="1" smtClean="0"/>
              <a:t>Rollers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Oλόκληρης</a:t>
            </a:r>
            <a:r>
              <a:rPr lang="el-GR" dirty="0" smtClean="0"/>
              <a:t> μάσκας.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30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Desincrustation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 τη βοήθεια άλατος, π.χ. NaCl, απομακρύνουμε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υπόλειμμα </a:t>
            </a:r>
            <a:r>
              <a:rPr lang="el-GR" dirty="0"/>
              <a:t>του σμήγματος από το δέρμα.</a:t>
            </a:r>
          </a:p>
          <a:p>
            <a:r>
              <a:rPr lang="el-GR" dirty="0" smtClean="0"/>
              <a:t>Τα </a:t>
            </a:r>
            <a:r>
              <a:rPr lang="el-GR" dirty="0"/>
              <a:t>αλογονούχα άλατα των ισχυρών αλκαλίων, έχουν την ικανότητα να ενώνονται με τα λιπαρά οξέα του σμήγματος και να παράγουν ευδιάλυτα άλατα (σάπωνες).</a:t>
            </a:r>
          </a:p>
          <a:p>
            <a:r>
              <a:rPr lang="el-GR" dirty="0" smtClean="0"/>
              <a:t>NaCl </a:t>
            </a:r>
            <a:r>
              <a:rPr lang="el-GR" dirty="0"/>
              <a:t>+ RCOOH </a:t>
            </a:r>
            <a:r>
              <a:rPr lang="el-GR" dirty="0" smtClean="0"/>
              <a:t> </a:t>
            </a:r>
            <a:r>
              <a:rPr lang="en-US" dirty="0" smtClean="0"/>
              <a:t>    </a:t>
            </a:r>
            <a:r>
              <a:rPr lang="el-GR" dirty="0" smtClean="0"/>
              <a:t>RCOONa </a:t>
            </a:r>
            <a:r>
              <a:rPr lang="el-GR" dirty="0"/>
              <a:t>+ HCl</a:t>
            </a:r>
          </a:p>
          <a:p>
            <a:endParaRPr lang="el-GR" dirty="0"/>
          </a:p>
        </p:txBody>
      </p:sp>
      <p:sp>
        <p:nvSpPr>
          <p:cNvPr id="6" name="Δεξιό βέλος 5"/>
          <p:cNvSpPr/>
          <p:nvPr/>
        </p:nvSpPr>
        <p:spPr>
          <a:xfrm>
            <a:off x="3347864" y="5301208"/>
            <a:ext cx="360040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4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Ράϊκου 2014</a:t>
            </a:r>
            <a:r>
              <a:rPr lang="el-GR" sz="2000" dirty="0"/>
              <a:t>. Βασιλική Ράϊκου. </a:t>
            </a:r>
            <a:r>
              <a:rPr lang="el-GR" sz="2000" dirty="0" smtClean="0"/>
              <a:t>«Αισθητική προσώπου Ι- Ε</a:t>
            </a:r>
            <a:r>
              <a:rPr lang="en-US" sz="2000" dirty="0" smtClean="0"/>
              <a:t>.</a:t>
            </a:r>
            <a:r>
              <a:rPr lang="el-GR" sz="2000" dirty="0" smtClean="0"/>
              <a:t> Ενότητα</a:t>
            </a:r>
            <a:r>
              <a:rPr lang="en-US" sz="2000" smtClean="0"/>
              <a:t> 3</a:t>
            </a:r>
            <a:r>
              <a:rPr lang="el-GR" sz="2000" smtClean="0"/>
              <a:t>: </a:t>
            </a:r>
            <a:r>
              <a:rPr lang="el-GR" sz="2000" dirty="0" smtClean="0"/>
              <a:t>Γαλβανικό ρεύμα».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υποδειγμα_εξωφυλλων_οροι_τριτων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υποδειγμα_εξωφυλλων_οροι_τριτων</Template>
  <TotalTime>49</TotalTime>
  <Words>748</Words>
  <Application>Microsoft Office PowerPoint</Application>
  <PresentationFormat>Προβολή στην οθόνη (4:3)</PresentationFormat>
  <Paragraphs>89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υποδειγμα_εξωφυλλων_οροι_τριτων</vt:lpstr>
      <vt:lpstr>Αισθητική προσώπου Ι (Ε)</vt:lpstr>
      <vt:lpstr>Ορισμός</vt:lpstr>
      <vt:lpstr>Μέρη συσκευής 1/2</vt:lpstr>
      <vt:lpstr>Μέρη συσκευής 2/2</vt:lpstr>
      <vt:lpstr>Ενεργητικό ηλεκτρόδιο</vt:lpstr>
      <vt:lpstr>Desincrustation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Ιστολογία ΙΙ</dc:title>
  <dc:creator>opencourses@teiath.gr</dc:creator>
  <cp:lastModifiedBy>fkaram2</cp:lastModifiedBy>
  <cp:revision>16</cp:revision>
  <dcterms:created xsi:type="dcterms:W3CDTF">2015-01-23T13:48:41Z</dcterms:created>
  <dcterms:modified xsi:type="dcterms:W3CDTF">2015-06-12T10:58:43Z</dcterms:modified>
</cp:coreProperties>
</file>