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92" r:id="rId7"/>
    <p:sldId id="287" r:id="rId8"/>
    <p:sldId id="295" r:id="rId9"/>
    <p:sldId id="298" r:id="rId10"/>
    <p:sldId id="296" r:id="rId11"/>
    <p:sldId id="294" r:id="rId12"/>
    <p:sldId id="257" r:id="rId13"/>
    <p:sldId id="267" r:id="rId14"/>
    <p:sldId id="269" r:id="rId15"/>
    <p:sldId id="276" r:id="rId16"/>
    <p:sldId id="277" r:id="rId17"/>
    <p:sldId id="271" r:id="rId18"/>
    <p:sldId id="274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lianz_Arena_Massageraum_Bayer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Chris_7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bb3-SPP-Glutaeus-maximus-Os-Iliu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/index.php?title=User:LNB_Liebscher_%26_Bracht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Θέσεις Χαλάρωσης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Θέσεις Χαλάρωσης 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Ορισμός Μάλαξης </a:t>
            </a:r>
            <a:endParaRPr lang="el-GR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4744"/>
            <a:ext cx="7560840" cy="5040560"/>
          </a:xfrm>
        </p:spPr>
        <p:txBody>
          <a:bodyPr/>
          <a:lstStyle/>
          <a:p>
            <a:r>
              <a:rPr lang="el-GR" dirty="0" smtClean="0"/>
              <a:t>Η μάλαξη είναι συστηματικοί μηχανικοί ερεθισμοί των μαλακών ιστών του σώματος μέσω πίεσης και διάτασης, που εφαρμόζονται ρυθμικά για θεραπευτικό σκοπό.</a:t>
            </a:r>
          </a:p>
          <a:p>
            <a:pPr eaLnBrk="1" hangingPunct="1"/>
            <a:r>
              <a:rPr lang="el-GR" dirty="0" smtClean="0"/>
              <a:t>Τα φυσιολογικά αποτελέσματα της μάλαξης είναι:</a:t>
            </a:r>
          </a:p>
          <a:p>
            <a:pPr lvl="1"/>
            <a:r>
              <a:rPr lang="el-GR" dirty="0" smtClean="0"/>
              <a:t>μηχανικά, </a:t>
            </a:r>
          </a:p>
          <a:p>
            <a:pPr lvl="1"/>
            <a:r>
              <a:rPr lang="el-GR" dirty="0" smtClean="0"/>
              <a:t>νευρικά/αντανακλαστικά</a:t>
            </a:r>
            <a:r>
              <a:rPr lang="en-US" dirty="0" smtClean="0"/>
              <a:t>,</a:t>
            </a:r>
          </a:p>
          <a:p>
            <a:pPr lvl="1"/>
            <a:r>
              <a:rPr lang="el-GR" dirty="0" smtClean="0"/>
              <a:t>ψυχολογικά – άγγιγμα χεριών.</a:t>
            </a:r>
          </a:p>
          <a:p>
            <a:pPr eaLnBrk="1" hangingPunct="1">
              <a:buFontTx/>
              <a:buNone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- Εξοπλισμός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 μάλαξη συχνά αποτελεί αυτοδύναμη θεραπευτική παρέμβαση. </a:t>
            </a:r>
          </a:p>
          <a:p>
            <a:r>
              <a:rPr lang="el-GR" dirty="0" smtClean="0"/>
              <a:t>Απαιτείται σχεδόν πάντα στην προετοιμασία του ασθενή για την εφαρμογή της θεραπευτικής άσκησης.</a:t>
            </a:r>
          </a:p>
          <a:p>
            <a:r>
              <a:rPr lang="el-GR" dirty="0" smtClean="0"/>
              <a:t>Επιλέγεται προσεκτικά η θέση, ώστε να είναι άνετη και ευχάριστη για το άτομο, να είναι θέση χαλάρωσης.</a:t>
            </a:r>
          </a:p>
          <a:p>
            <a:r>
              <a:rPr lang="el-GR" dirty="0" smtClean="0"/>
              <a:t>Χρειάζεται κατάλληλος εξοπλισμός για τον φυσικοθεραπευτή</a:t>
            </a:r>
            <a:r>
              <a:rPr lang="en-US" dirty="0" smtClean="0"/>
              <a:t>,</a:t>
            </a:r>
            <a:r>
              <a:rPr lang="el-GR" dirty="0" smtClean="0"/>
              <a:t> ώστε να εξασφαλίζεται η δυνατότητα να εφαρμόζει με άνεση την θεραπευτική του παρέμβαση, χτίζοντας σχέση ασφάλειας και επικοινωνία εμπιστοσύνης με τον ασθενή του.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Εξοπλισμός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File:Allianz Arena Massageraum Baye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80587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940152" y="1628800"/>
            <a:ext cx="2952328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Κρεβάτια, που διευκολύνουν τον φυσικοθεραπευτή, καθώς ρυθμίζονται κατάλληλα.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661248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Allianz Arena </a:t>
            </a:r>
            <a:r>
              <a:rPr lang="en-US" sz="1200" dirty="0" err="1">
                <a:latin typeface="+mn-lt"/>
                <a:hlinkClick r:id="rId3"/>
              </a:rPr>
              <a:t>Massageraum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Bayern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hris 73"/>
              </a:rPr>
              <a:t>Chris </a:t>
            </a:r>
            <a:r>
              <a:rPr lang="en-US" sz="1200" dirty="0" smtClean="0">
                <a:latin typeface="+mn-lt"/>
                <a:hlinkClick r:id="rId4" tooltip="User:Chris 73"/>
              </a:rPr>
              <a:t>73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Εξοπλισμός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2" descr="σάρωση0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7" t="19489" r="4167"/>
          <a:stretch>
            <a:fillRect/>
          </a:stretch>
        </p:blipFill>
        <p:spPr>
          <a:xfrm>
            <a:off x="683568" y="1052736"/>
            <a:ext cx="5112568" cy="5308771"/>
          </a:xfr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940152" y="1196752"/>
            <a:ext cx="302433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Κατάλληλο κάθισμα. Η χρήση του απαιτεί προσοχή, ώστε να εξασφαλίζεται χαλαρή θέση στο σώμα.</a:t>
            </a:r>
          </a:p>
        </p:txBody>
      </p:sp>
      <p:sp>
        <p:nvSpPr>
          <p:cNvPr id="7" name="6 - Κεραυνός"/>
          <p:cNvSpPr/>
          <p:nvPr/>
        </p:nvSpPr>
        <p:spPr>
          <a:xfrm rot="1240783">
            <a:off x="3783783" y="1369842"/>
            <a:ext cx="673284" cy="552571"/>
          </a:xfrm>
          <a:prstGeom prst="lightningBol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εραυνός"/>
          <p:cNvSpPr/>
          <p:nvPr/>
        </p:nvSpPr>
        <p:spPr>
          <a:xfrm rot="12748143">
            <a:off x="4142065" y="3896493"/>
            <a:ext cx="771973" cy="591921"/>
          </a:xfrm>
          <a:prstGeom prst="lightningBol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5"/>
          <p:cNvSpPr txBox="1"/>
          <p:nvPr/>
        </p:nvSpPr>
        <p:spPr>
          <a:xfrm>
            <a:off x="1979712" y="645333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Θέση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12" descr="File:Abb3-SPP-Glutaeus-maximus-Os-Iliu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r="1033" b="3594"/>
          <a:stretch>
            <a:fillRect/>
          </a:stretch>
        </p:blipFill>
        <p:spPr bwMode="auto">
          <a:xfrm>
            <a:off x="611560" y="2132856"/>
            <a:ext cx="5720482" cy="367240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6372200" y="1988840"/>
            <a:ext cx="23762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αυξημένης τάσης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τον άνω κορμό, την αυχενική και οσφυϊκή μοίρα, τις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ποδοκνημικές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23528" y="105273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Θέση που δεν διευκολύνει την χαλάρωση του κορμού και της αυχενικής μοίρας.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Κεραυνός"/>
          <p:cNvSpPr/>
          <p:nvPr/>
        </p:nvSpPr>
        <p:spPr>
          <a:xfrm rot="1240783">
            <a:off x="972214" y="4440505"/>
            <a:ext cx="484659" cy="315902"/>
          </a:xfrm>
          <a:prstGeom prst="lightningBol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Κεραυνός"/>
          <p:cNvSpPr/>
          <p:nvPr/>
        </p:nvSpPr>
        <p:spPr>
          <a:xfrm rot="8588910">
            <a:off x="1894524" y="4836595"/>
            <a:ext cx="386400" cy="324910"/>
          </a:xfrm>
          <a:prstGeom prst="lightningBol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Κεραυνός"/>
          <p:cNvSpPr/>
          <p:nvPr/>
        </p:nvSpPr>
        <p:spPr>
          <a:xfrm rot="3620134">
            <a:off x="1418862" y="4394229"/>
            <a:ext cx="446809" cy="368221"/>
          </a:xfrm>
          <a:prstGeom prst="lightningBol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7"/>
          <p:cNvSpPr/>
          <p:nvPr/>
        </p:nvSpPr>
        <p:spPr>
          <a:xfrm>
            <a:off x="1655088" y="5934557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Abb3-SPP-Glutaeus-maximus-Os-Ilium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LNB Liebscher &amp; Bracht (page does not exist)"/>
              </a:rPr>
              <a:t>LNB </a:t>
            </a:r>
            <a:r>
              <a:rPr lang="en-US" sz="1200" dirty="0" err="1">
                <a:latin typeface="+mn-lt"/>
                <a:hlinkClick r:id="rId4" tooltip="User:LNB Liebscher &amp; Bracht (page does not exist)"/>
              </a:rPr>
              <a:t>Liebscher</a:t>
            </a:r>
            <a:r>
              <a:rPr lang="en-US" sz="1200" dirty="0">
                <a:latin typeface="+mn-lt"/>
                <a:hlinkClick r:id="rId4" tooltip="User:LNB Liebscher &amp; Bracht (page does not exist)"/>
              </a:rPr>
              <a:t> &amp; </a:t>
            </a:r>
            <a:r>
              <a:rPr lang="en-US" sz="1200" dirty="0" err="1" smtClean="0">
                <a:latin typeface="+mn-lt"/>
                <a:hlinkClick r:id="rId4" tooltip="User:LNB Liebscher &amp; Bracht (page does not exist)"/>
              </a:rPr>
              <a:t>Bracht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Περιβάλλον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περιβάλλον πρέπει να είναι ευχάριστο, δηλαδή:</a:t>
            </a:r>
          </a:p>
          <a:p>
            <a:pPr lvl="1"/>
            <a:r>
              <a:rPr lang="el-GR" dirty="0" smtClean="0"/>
              <a:t>Καθαρό και άνετο.</a:t>
            </a:r>
          </a:p>
          <a:p>
            <a:pPr lvl="1"/>
            <a:r>
              <a:rPr lang="el-GR" dirty="0" smtClean="0"/>
              <a:t>Φωτεινό και μάλιστα όχι αποκλειστικά με τεχνητό φωτισμό.</a:t>
            </a:r>
          </a:p>
          <a:p>
            <a:pPr lvl="1"/>
            <a:r>
              <a:rPr lang="el-GR" dirty="0" smtClean="0"/>
              <a:t>Καλώς αεριζόμενο, αν</a:t>
            </a:r>
            <a:r>
              <a:rPr lang="en-US" dirty="0" smtClean="0"/>
              <a:t> </a:t>
            </a:r>
            <a:r>
              <a:rPr lang="el-GR" dirty="0" smtClean="0"/>
              <a:t>γίνεται να υπάρχει φυσικός αερισμός.</a:t>
            </a:r>
          </a:p>
          <a:p>
            <a:pPr lvl="1"/>
            <a:r>
              <a:rPr lang="el-GR" dirty="0" smtClean="0"/>
              <a:t>Χωρίς θόρυβο και χημικές επιβαρύνσεις.</a:t>
            </a:r>
          </a:p>
          <a:p>
            <a:pPr lvl="1"/>
            <a:r>
              <a:rPr lang="el-GR" dirty="0" smtClean="0"/>
              <a:t>Να εξασφαλίζει την απαιτούμενη </a:t>
            </a:r>
            <a:r>
              <a:rPr lang="el-GR" dirty="0" err="1" smtClean="0"/>
              <a:t>ιδιωτικότητα</a:t>
            </a:r>
            <a:r>
              <a:rPr lang="el-GR" dirty="0" smtClean="0"/>
              <a:t> στον ασθενή, με σεβασμό στην προσωπικότητα και την ιδιαιτερότητά του.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279</TotalTime>
  <Words>863</Words>
  <Application>Microsoft Office PowerPoint</Application>
  <PresentationFormat>Προβολή στην οθόνη (4:3)</PresentationFormat>
  <Paragraphs>98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Ορισμός Μάλαξης </vt:lpstr>
      <vt:lpstr>Θέση - Εξοπλισμός</vt:lpstr>
      <vt:lpstr>Εξοπλισμός 1/2</vt:lpstr>
      <vt:lpstr>Εξοπλισμός 2/2</vt:lpstr>
      <vt:lpstr>Θέση</vt:lpstr>
      <vt:lpstr>Περιβάλλον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22</cp:revision>
  <dcterms:created xsi:type="dcterms:W3CDTF">2015-08-26T08:42:46Z</dcterms:created>
  <dcterms:modified xsi:type="dcterms:W3CDTF">2015-12-08T08:14:31Z</dcterms:modified>
</cp:coreProperties>
</file>