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6" r:id="rId2"/>
    <p:sldMasterId id="2147483668" r:id="rId3"/>
    <p:sldMasterId id="2147483670" r:id="rId4"/>
    <p:sldMasterId id="2147483672" r:id="rId5"/>
    <p:sldMasterId id="2147483674" r:id="rId6"/>
    <p:sldMasterId id="2147483678" r:id="rId7"/>
    <p:sldMasterId id="2147483682" r:id="rId8"/>
    <p:sldMasterId id="2147483684" r:id="rId9"/>
    <p:sldMasterId id="2147483696" r:id="rId10"/>
  </p:sldMasterIdLst>
  <p:notesMasterIdLst>
    <p:notesMasterId r:id="rId27"/>
  </p:notesMasterIdLst>
  <p:sldIdLst>
    <p:sldId id="297" r:id="rId11"/>
    <p:sldId id="284" r:id="rId12"/>
    <p:sldId id="286" r:id="rId13"/>
    <p:sldId id="287" r:id="rId14"/>
    <p:sldId id="288" r:id="rId15"/>
    <p:sldId id="289" r:id="rId16"/>
    <p:sldId id="290" r:id="rId17"/>
    <p:sldId id="293" r:id="rId18"/>
    <p:sldId id="295" r:id="rId19"/>
    <p:sldId id="296" r:id="rId20"/>
    <p:sldId id="298" r:id="rId21"/>
    <p:sldId id="299" r:id="rId22"/>
    <p:sldId id="300" r:id="rId23"/>
    <p:sldId id="301" r:id="rId24"/>
    <p:sldId id="302" r:id="rId25"/>
    <p:sldId id="303" r:id="rId26"/>
  </p:sldIdLst>
  <p:sldSz cx="9144000" cy="6858000" type="screen4x3"/>
  <p:notesSz cx="6858000" cy="9144000"/>
  <p:custDataLst>
    <p:tags r:id="rId28"/>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8" y="-7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39B2C-9831-4E12-A08C-833B2718681D}" type="datetimeFigureOut">
              <a:rPr lang="el-GR" smtClean="0"/>
              <a:pPr/>
              <a:t>31/8/2015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F25BD1-A6BB-470F-A98A-9F4867D29004}" type="slidenum">
              <a:rPr lang="el-GR" smtClean="0"/>
              <a:pPr/>
              <a:t>‹#›</a:t>
            </a:fld>
            <a:endParaRPr lang="el-GR"/>
          </a:p>
        </p:txBody>
      </p:sp>
    </p:spTree>
    <p:extLst>
      <p:ext uri="{BB962C8B-B14F-4D97-AF65-F5344CB8AC3E}">
        <p14:creationId xmlns:p14="http://schemas.microsoft.com/office/powerpoint/2010/main" val="602360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400" b="1" dirty="0" smtClean="0"/>
              <a:t>Animated</a:t>
            </a:r>
            <a:r>
              <a:rPr lang="en-US" sz="1400" b="1" baseline="0" dirty="0" smtClean="0"/>
              <a:t> picture </a:t>
            </a:r>
            <a:r>
              <a:rPr lang="en-US" sz="1400" b="1" dirty="0" smtClean="0"/>
              <a:t>buttons grow and turn on path</a:t>
            </a:r>
          </a:p>
          <a:p>
            <a:r>
              <a:rPr lang="en-US" sz="1400" dirty="0" smtClean="0"/>
              <a:t>(Advanced)</a:t>
            </a:r>
          </a:p>
          <a:p>
            <a:endParaRPr lang="en-US" sz="1200" dirty="0" smtClean="0">
              <a:latin typeface="+mn-lt"/>
            </a:endParaRPr>
          </a:p>
          <a:p>
            <a:endParaRPr lang="en-US" sz="1200" dirty="0" smtClean="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mn-lt"/>
              </a:rPr>
              <a:t>T</a:t>
            </a:r>
            <a:r>
              <a:rPr lang="en-US" sz="1200" baseline="0" dirty="0" smtClean="0">
                <a:latin typeface="+mn-lt"/>
              </a:rPr>
              <a:t>o reproduce the curved shape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On the </a:t>
            </a:r>
            <a:r>
              <a:rPr lang="en-US" sz="1200" b="1" baseline="0" dirty="0" smtClean="0">
                <a:latin typeface="+mn-lt"/>
              </a:rPr>
              <a:t>Home</a:t>
            </a:r>
            <a:r>
              <a:rPr lang="en-US" sz="1200" baseline="0" dirty="0" smtClean="0">
                <a:latin typeface="+mn-lt"/>
              </a:rPr>
              <a:t> tab, in the </a:t>
            </a:r>
            <a:r>
              <a:rPr lang="en-US" sz="1200" b="1" baseline="0" dirty="0" smtClean="0">
                <a:latin typeface="+mn-lt"/>
              </a:rPr>
              <a:t>Slides</a:t>
            </a:r>
            <a:r>
              <a:rPr lang="en-US" sz="1200" baseline="0" dirty="0" smtClean="0">
                <a:latin typeface="+mn-lt"/>
              </a:rPr>
              <a:t> group, click </a:t>
            </a:r>
            <a:r>
              <a:rPr lang="en-US" sz="1200" b="1" baseline="0" dirty="0" smtClean="0">
                <a:latin typeface="+mn-lt"/>
              </a:rPr>
              <a:t>Layout</a:t>
            </a:r>
            <a:r>
              <a:rPr lang="en-US" sz="1200" baseline="0" dirty="0" smtClean="0">
                <a:latin typeface="+mn-lt"/>
              </a:rPr>
              <a:t>, and then click </a:t>
            </a:r>
            <a:r>
              <a:rPr lang="en-US" sz="1200" b="1" baseline="0" dirty="0" smtClean="0">
                <a:latin typeface="+mn-lt"/>
              </a:rPr>
              <a:t>Blank</a:t>
            </a:r>
            <a:r>
              <a:rPr lang="en-US" sz="120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Drawing</a:t>
            </a:r>
            <a:r>
              <a:rPr lang="en-US" sz="1200" b="0" baseline="0" dirty="0" smtClean="0">
                <a:latin typeface="+mn-lt"/>
              </a:rPr>
              <a:t> group, click </a:t>
            </a:r>
            <a:r>
              <a:rPr lang="en-US" sz="1200" b="1" baseline="0" dirty="0" smtClean="0">
                <a:latin typeface="+mn-lt"/>
              </a:rPr>
              <a:t>Shapes</a:t>
            </a:r>
            <a:r>
              <a:rPr lang="en-US" sz="1200" b="0" baseline="0" dirty="0" smtClean="0">
                <a:latin typeface="+mn-lt"/>
              </a:rPr>
              <a:t>, and then under </a:t>
            </a:r>
            <a:r>
              <a:rPr lang="en-US" sz="1200" b="1" baseline="0" dirty="0" smtClean="0">
                <a:latin typeface="+mn-lt"/>
              </a:rPr>
              <a:t>Basic Shapes </a:t>
            </a:r>
            <a:r>
              <a:rPr lang="en-US" sz="1200" b="0" baseline="0" dirty="0" smtClean="0">
                <a:latin typeface="+mn-lt"/>
              </a:rPr>
              <a:t>click </a:t>
            </a:r>
            <a:r>
              <a:rPr lang="en-US" sz="1200" b="1" baseline="0" dirty="0" smtClean="0">
                <a:latin typeface="+mn-lt"/>
              </a:rPr>
              <a:t>Right Triangle </a:t>
            </a:r>
            <a:r>
              <a:rPr lang="en-US" sz="1200" b="0" baseline="0" dirty="0" smtClean="0">
                <a:latin typeface="+mn-lt"/>
              </a:rPr>
              <a:t>(first row, fourth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latin typeface="+mn-lt"/>
              </a:rPr>
              <a:t>On the slide, draw a triangle. </a:t>
            </a:r>
            <a:r>
              <a:rPr lang="en-US" sz="1200" baseline="0" dirty="0" smtClean="0">
                <a:latin typeface="+mn-lt"/>
              </a:rPr>
              <a:t>Under </a:t>
            </a:r>
            <a:r>
              <a:rPr lang="en-US" sz="1200" b="1" baseline="0" dirty="0" smtClean="0">
                <a:latin typeface="+mn-lt"/>
              </a:rPr>
              <a:t>Drawing Tools</a:t>
            </a:r>
            <a:r>
              <a:rPr lang="en-US" sz="1200" baseline="0" dirty="0" smtClean="0">
                <a:latin typeface="+mn-lt"/>
              </a:rPr>
              <a:t>, on the </a:t>
            </a:r>
            <a:r>
              <a:rPr lang="en-US" sz="1200" b="1" baseline="0" dirty="0" smtClean="0">
                <a:latin typeface="+mn-lt"/>
              </a:rPr>
              <a:t>Format</a:t>
            </a:r>
            <a:r>
              <a:rPr lang="en-US" sz="1200" baseline="0" dirty="0" smtClean="0">
                <a:latin typeface="+mn-lt"/>
              </a:rPr>
              <a:t> tab, in the </a:t>
            </a:r>
            <a:r>
              <a:rPr lang="en-US" sz="1200" b="1" baseline="0" dirty="0" smtClean="0">
                <a:latin typeface="+mn-lt"/>
              </a:rPr>
              <a:t>Size</a:t>
            </a:r>
            <a:r>
              <a:rPr lang="en-US" sz="1200" baseline="0" dirty="0" smtClean="0">
                <a:latin typeface="+mn-lt"/>
              </a:rPr>
              <a:t> group, enter </a:t>
            </a:r>
            <a:r>
              <a:rPr lang="en-US" sz="1200" b="1" baseline="0" dirty="0" smtClean="0">
                <a:latin typeface="+mn-lt"/>
              </a:rPr>
              <a:t>7.5”</a:t>
            </a:r>
            <a:r>
              <a:rPr lang="en-US" sz="1200" baseline="0" dirty="0" smtClean="0">
                <a:latin typeface="+mn-lt"/>
              </a:rPr>
              <a:t> into the </a:t>
            </a:r>
            <a:r>
              <a:rPr lang="en-US" sz="1200" b="1" baseline="0" dirty="0" smtClean="0">
                <a:latin typeface="+mn-lt"/>
              </a:rPr>
              <a:t>Height</a:t>
            </a:r>
            <a:r>
              <a:rPr lang="en-US" sz="1200" baseline="0" dirty="0" smtClean="0">
                <a:latin typeface="+mn-lt"/>
              </a:rPr>
              <a:t> box and enter </a:t>
            </a:r>
            <a:r>
              <a:rPr lang="en-US" sz="1200" b="1" baseline="0" dirty="0" smtClean="0">
                <a:latin typeface="+mn-lt"/>
              </a:rPr>
              <a:t>4.75”</a:t>
            </a:r>
            <a:r>
              <a:rPr lang="en-US" sz="1200" baseline="0" dirty="0" smtClean="0">
                <a:latin typeface="+mn-lt"/>
              </a:rPr>
              <a:t> into the </a:t>
            </a:r>
            <a:r>
              <a:rPr lang="en-US" sz="1200" b="1" baseline="0" dirty="0" smtClean="0">
                <a:latin typeface="+mn-lt"/>
              </a:rPr>
              <a:t>Width</a:t>
            </a:r>
            <a:r>
              <a:rPr lang="en-US" sz="1200" baseline="0" dirty="0" smtClean="0">
                <a:latin typeface="+mn-lt"/>
              </a:rPr>
              <a:t> box.</a:t>
            </a:r>
          </a:p>
          <a:p>
            <a:pPr marL="228600" indent="-228600">
              <a:buFont typeface="+mj-lt"/>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Home</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Drawing</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Arrange</a:t>
            </a:r>
            <a:r>
              <a:rPr lang="en-US" sz="1200" kern="1200" dirty="0" smtClean="0">
                <a:solidFill>
                  <a:schemeClr val="tx1"/>
                </a:solidFill>
                <a:effectLst/>
                <a:latin typeface="+mn-lt"/>
                <a:ea typeface="+mn-ea"/>
                <a:cs typeface="+mn-cs"/>
              </a:rPr>
              <a:t>, point to </a:t>
            </a:r>
            <a:r>
              <a:rPr lang="en-US" sz="1200" b="1" kern="1200" dirty="0" smtClean="0">
                <a:solidFill>
                  <a:schemeClr val="tx1"/>
                </a:solidFill>
                <a:effectLst/>
                <a:latin typeface="+mn-lt"/>
                <a:ea typeface="+mn-ea"/>
                <a:cs typeface="+mn-cs"/>
              </a:rPr>
              <a:t>Align</a:t>
            </a:r>
            <a:r>
              <a:rPr lang="en-US" sz="1200" kern="1200" dirty="0" smtClean="0">
                <a:solidFill>
                  <a:schemeClr val="tx1"/>
                </a:solidFill>
                <a:effectLst/>
                <a:latin typeface="+mn-lt"/>
                <a:ea typeface="+mn-ea"/>
                <a:cs typeface="+mn-cs"/>
              </a:rPr>
              <a:t>, and then do the following:</a:t>
            </a:r>
          </a:p>
          <a:p>
            <a:pPr marL="685800" lvl="1" indent="-228600">
              <a:buFont typeface="Arial" pitchFamily="34" charset="0"/>
              <a:buChar char="•"/>
            </a:pP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Align Middle</a:t>
            </a:r>
            <a:r>
              <a:rPr lang="en-US" sz="1200" kern="1200" dirty="0" smtClean="0">
                <a:solidFill>
                  <a:schemeClr val="tx1"/>
                </a:solidFill>
                <a:effectLst/>
                <a:latin typeface="+mn-lt"/>
                <a:ea typeface="+mn-ea"/>
                <a:cs typeface="+mn-cs"/>
              </a:rPr>
              <a:t>. </a:t>
            </a:r>
          </a:p>
          <a:p>
            <a:pPr marL="685800" lvl="1" indent="-228600">
              <a:buFont typeface="Arial" pitchFamily="34" charset="0"/>
              <a:buChar char="•"/>
            </a:pP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Align Left</a:t>
            </a:r>
            <a:r>
              <a:rPr lang="en-US" sz="1200" kern="1200" dirty="0" smtClean="0">
                <a:solidFill>
                  <a:schemeClr val="tx1"/>
                </a:solidFill>
                <a:effectLst/>
                <a:latin typeface="+mn-lt"/>
                <a:ea typeface="+mn-ea"/>
                <a:cs typeface="+mn-cs"/>
              </a:rPr>
              <a:t>.</a:t>
            </a:r>
            <a:endParaRPr lang="en-US" sz="1200" b="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On the slide, select the triangle. Under </a:t>
            </a:r>
            <a:r>
              <a:rPr lang="en-US" sz="1200" b="1" baseline="0" dirty="0" smtClean="0">
                <a:latin typeface="+mn-lt"/>
              </a:rPr>
              <a:t>Drawing Tools</a:t>
            </a:r>
            <a:r>
              <a:rPr lang="en-US" sz="1200" baseline="0" dirty="0" smtClean="0">
                <a:latin typeface="+mn-lt"/>
              </a:rPr>
              <a:t>, on the </a:t>
            </a:r>
            <a:r>
              <a:rPr lang="en-US" sz="1200" b="1" baseline="0" dirty="0" smtClean="0">
                <a:latin typeface="+mn-lt"/>
              </a:rPr>
              <a:t>Format</a:t>
            </a:r>
            <a:r>
              <a:rPr lang="en-US" sz="1200" baseline="0" dirty="0" smtClean="0">
                <a:latin typeface="+mn-lt"/>
              </a:rPr>
              <a:t> tab, in the </a:t>
            </a:r>
            <a:r>
              <a:rPr lang="en-US" sz="1200" b="1" baseline="0" dirty="0" smtClean="0">
                <a:latin typeface="+mn-lt"/>
              </a:rPr>
              <a:t>Insert Shapes </a:t>
            </a:r>
            <a:r>
              <a:rPr lang="en-US" sz="1200" baseline="0" dirty="0" smtClean="0">
                <a:latin typeface="+mn-lt"/>
              </a:rPr>
              <a:t>group, click </a:t>
            </a:r>
            <a:r>
              <a:rPr lang="en-US" sz="1200" b="1" baseline="0" dirty="0" smtClean="0">
                <a:latin typeface="+mn-lt"/>
              </a:rPr>
              <a:t>Edit Shape</a:t>
            </a:r>
            <a:r>
              <a:rPr lang="en-US" sz="1200" baseline="0" dirty="0" smtClean="0">
                <a:latin typeface="+mn-lt"/>
              </a:rPr>
              <a:t>, and then click </a:t>
            </a:r>
            <a:r>
              <a:rPr lang="en-US" sz="1200" b="1" baseline="0" dirty="0" smtClean="0">
                <a:latin typeface="+mn-lt"/>
              </a:rPr>
              <a:t>Edit Points</a:t>
            </a:r>
            <a:r>
              <a:rPr lang="en-US" sz="1200" baseline="0" dirty="0" smtClean="0">
                <a:latin typeface="+mn-lt"/>
              </a:rPr>
              <a:t>. Right-click the diagonal side of the triangle, and then click </a:t>
            </a:r>
            <a:r>
              <a:rPr lang="en-US" sz="1200" b="1" baseline="0" dirty="0" smtClean="0">
                <a:latin typeface="+mn-lt"/>
              </a:rPr>
              <a:t>Curved Segment</a:t>
            </a:r>
            <a:r>
              <a:rPr lang="en-US" sz="1200" baseline="0" dirty="0" smtClean="0">
                <a:latin typeface="+mn-lt"/>
              </a:rPr>
              <a:t>. Click the bottom right corner of the triangle and then move the curve adjustment handle to create a consistent curve.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Also on the </a:t>
            </a:r>
            <a:r>
              <a:rPr lang="en-US" sz="1200" b="1" baseline="0" dirty="0" smtClean="0">
                <a:latin typeface="+mn-lt"/>
              </a:rPr>
              <a:t>Format</a:t>
            </a:r>
            <a:r>
              <a:rPr lang="en-US" sz="1200" baseline="0" dirty="0" smtClean="0">
                <a:latin typeface="+mn-lt"/>
              </a:rPr>
              <a:t> tab, in the </a:t>
            </a:r>
            <a:r>
              <a:rPr lang="en-US" sz="1200" b="1" baseline="0" dirty="0" smtClean="0">
                <a:latin typeface="+mn-lt"/>
              </a:rPr>
              <a:t>Shape Styles </a:t>
            </a:r>
            <a:r>
              <a:rPr lang="en-US" sz="1200" baseline="0" dirty="0" smtClean="0">
                <a:latin typeface="+mn-lt"/>
              </a:rPr>
              <a:t>group, click </a:t>
            </a:r>
            <a:r>
              <a:rPr lang="en-US" sz="1200" b="1" baseline="0" dirty="0" smtClean="0">
                <a:latin typeface="+mn-lt"/>
              </a:rPr>
              <a:t>Shape Fill</a:t>
            </a:r>
            <a:r>
              <a:rPr lang="en-US" sz="1200" b="0" baseline="0" dirty="0" smtClean="0">
                <a:latin typeface="+mn-lt"/>
              </a:rPr>
              <a:t>, and then under </a:t>
            </a:r>
            <a:r>
              <a:rPr lang="en-US" sz="1200" b="1" baseline="0" dirty="0" smtClean="0">
                <a:latin typeface="+mn-lt"/>
              </a:rPr>
              <a:t>Theme Colors </a:t>
            </a:r>
            <a:r>
              <a:rPr lang="en-US" sz="1200" b="0" baseline="0" dirty="0" smtClean="0">
                <a:latin typeface="+mn-lt"/>
              </a:rPr>
              <a:t>click </a:t>
            </a:r>
            <a:r>
              <a:rPr lang="en-US" sz="1200" b="1" baseline="0" dirty="0" smtClean="0">
                <a:latin typeface="+mn-lt"/>
              </a:rPr>
              <a:t>White, Background 1 </a:t>
            </a:r>
            <a:r>
              <a:rPr lang="en-US" sz="1200" b="0" baseline="0" dirty="0" smtClean="0">
                <a:latin typeface="+mn-lt"/>
              </a:rPr>
              <a:t>(first row,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Also on the </a:t>
            </a:r>
            <a:r>
              <a:rPr lang="en-US" sz="1200" b="1" baseline="0" dirty="0" smtClean="0">
                <a:latin typeface="+mn-lt"/>
              </a:rPr>
              <a:t>Format</a:t>
            </a:r>
            <a:r>
              <a:rPr lang="en-US" sz="1200" baseline="0" dirty="0" smtClean="0">
                <a:latin typeface="+mn-lt"/>
              </a:rPr>
              <a:t> tab, in the </a:t>
            </a:r>
            <a:r>
              <a:rPr lang="en-US" sz="1200" b="1" baseline="0" dirty="0" smtClean="0">
                <a:latin typeface="+mn-lt"/>
              </a:rPr>
              <a:t>Shape Styles </a:t>
            </a:r>
            <a:r>
              <a:rPr lang="en-US" sz="1200" baseline="0" dirty="0" smtClean="0">
                <a:latin typeface="+mn-lt"/>
              </a:rPr>
              <a:t>group,  click </a:t>
            </a:r>
            <a:r>
              <a:rPr lang="en-US" sz="1200" b="1" baseline="0" dirty="0" smtClean="0">
                <a:latin typeface="+mn-lt"/>
              </a:rPr>
              <a:t>Shape Outline</a:t>
            </a:r>
            <a:r>
              <a:rPr lang="en-US" sz="1200" b="0" baseline="0" dirty="0" smtClean="0">
                <a:latin typeface="+mn-lt"/>
              </a:rPr>
              <a:t>, and then click </a:t>
            </a:r>
            <a:r>
              <a:rPr lang="en-US" sz="1200" b="1" baseline="0" dirty="0" smtClean="0">
                <a:latin typeface="+mn-lt"/>
              </a:rPr>
              <a:t>No Outline</a:t>
            </a:r>
            <a:r>
              <a:rPr lang="en-US" sz="1200" b="0" baseline="0" dirty="0" smtClean="0">
                <a:latin typeface="+mn-lt"/>
              </a:rPr>
              <a:t>.</a:t>
            </a:r>
            <a:endParaRPr lang="en-US" sz="1200" dirty="0" smtClean="0">
              <a:latin typeface="+mn-lt"/>
            </a:endParaRPr>
          </a:p>
          <a:p>
            <a:endParaRPr lang="en-US" sz="1200" dirty="0" smtClean="0">
              <a:latin typeface="+mn-lt"/>
            </a:endParaRPr>
          </a:p>
          <a:p>
            <a:endParaRPr lang="en-US" sz="1200" dirty="0" smtClean="0">
              <a:latin typeface="+mn-lt"/>
            </a:endParaRPr>
          </a:p>
          <a:p>
            <a:r>
              <a:rPr lang="en-US" sz="1200" b="0" baseline="0" dirty="0" smtClean="0">
                <a:latin typeface="+mn-lt"/>
              </a:rPr>
              <a:t>To reproduce the background effects on this slide, do the following:</a:t>
            </a:r>
          </a:p>
          <a:p>
            <a:pPr marL="228600" lvl="0" indent="-228600">
              <a:buFont typeface="+mj-lt"/>
              <a:buAutoNum type="arabicPeriod"/>
            </a:pPr>
            <a:r>
              <a:rPr lang="en-US" sz="120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Design</a:t>
            </a:r>
            <a:r>
              <a:rPr lang="en-US" sz="1200" kern="1200" baseline="0" dirty="0" smtClean="0">
                <a:solidFill>
                  <a:schemeClr val="tx1"/>
                </a:solidFill>
                <a:latin typeface="+mn-lt"/>
                <a:ea typeface="+mn-ea"/>
                <a:cs typeface="+mn-cs"/>
              </a:rPr>
              <a:t> tab, in the </a:t>
            </a:r>
            <a:r>
              <a:rPr lang="en-US" sz="1200" b="1" kern="1200" baseline="0" dirty="0" smtClean="0">
                <a:solidFill>
                  <a:schemeClr val="tx1"/>
                </a:solidFill>
                <a:latin typeface="+mn-lt"/>
                <a:ea typeface="+mn-ea"/>
                <a:cs typeface="+mn-cs"/>
              </a:rPr>
              <a:t>Background</a:t>
            </a:r>
            <a:r>
              <a:rPr lang="en-US" sz="1200" kern="1200" baseline="0" dirty="0" smtClean="0">
                <a:solidFill>
                  <a:schemeClr val="tx1"/>
                </a:solidFill>
                <a:latin typeface="+mn-lt"/>
                <a:ea typeface="+mn-ea"/>
                <a:cs typeface="+mn-cs"/>
              </a:rPr>
              <a:t> group, click </a:t>
            </a:r>
            <a:r>
              <a:rPr lang="en-US" sz="1200" b="1" kern="1200" baseline="0" dirty="0" smtClean="0">
                <a:solidFill>
                  <a:schemeClr val="tx1"/>
                </a:solidFill>
                <a:latin typeface="+mn-lt"/>
                <a:ea typeface="+mn-ea"/>
                <a:cs typeface="+mn-cs"/>
              </a:rPr>
              <a:t>Background Styles</a:t>
            </a:r>
            <a:r>
              <a:rPr lang="en-US" sz="1200" kern="1200" dirty="0" smtClean="0">
                <a:solidFill>
                  <a:schemeClr val="tx1"/>
                </a:solidFill>
                <a:latin typeface="+mn-lt"/>
                <a:ea typeface="+mn-ea"/>
                <a:cs typeface="+mn-cs"/>
              </a:rPr>
              <a:t>, and then click </a:t>
            </a:r>
            <a:r>
              <a:rPr lang="en-US" sz="1200" b="1" kern="1200" dirty="0" smtClean="0">
                <a:solidFill>
                  <a:schemeClr val="tx1"/>
                </a:solidFill>
                <a:latin typeface="+mn-lt"/>
                <a:ea typeface="+mn-ea"/>
                <a:cs typeface="+mn-cs"/>
              </a:rPr>
              <a:t>Format Background</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Format Background </a:t>
            </a:r>
            <a:r>
              <a:rPr lang="en-US" sz="1200" kern="1200" dirty="0" smtClean="0">
                <a:solidFill>
                  <a:schemeClr val="tx1"/>
                </a:solidFill>
                <a:latin typeface="+mn-lt"/>
                <a:ea typeface="+mn-ea"/>
                <a:cs typeface="+mn-cs"/>
              </a:rPr>
              <a:t>dialog box, click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in the left pane, select </a:t>
            </a:r>
            <a:r>
              <a:rPr lang="en-US" sz="1200" b="1" kern="1200" dirty="0" smtClean="0">
                <a:solidFill>
                  <a:schemeClr val="tx1"/>
                </a:solidFill>
                <a:latin typeface="+mn-lt"/>
                <a:ea typeface="+mn-ea"/>
                <a:cs typeface="+mn-cs"/>
              </a:rPr>
              <a:t>Gradient fill</a:t>
            </a:r>
            <a:r>
              <a:rPr lang="en-US" sz="1200" kern="1200" dirty="0" smtClean="0">
                <a:solidFill>
                  <a:schemeClr val="tx1"/>
                </a:solidFill>
                <a:latin typeface="+mn-lt"/>
                <a:ea typeface="+mn-ea"/>
                <a:cs typeface="+mn-cs"/>
              </a:rPr>
              <a:t> in the </a:t>
            </a:r>
            <a:r>
              <a:rPr lang="en-US" sz="1200" b="1" kern="1200" dirty="0" smtClean="0">
                <a:solidFill>
                  <a:schemeClr val="tx1"/>
                </a:solidFill>
                <a:latin typeface="+mn-lt"/>
                <a:ea typeface="+mn-ea"/>
                <a:cs typeface="+mn-cs"/>
              </a:rPr>
              <a:t>Fill</a:t>
            </a:r>
            <a:r>
              <a:rPr lang="en-US" sz="1200" kern="1200" dirty="0" smtClean="0">
                <a:solidFill>
                  <a:schemeClr val="tx1"/>
                </a:solidFill>
                <a:latin typeface="+mn-lt"/>
                <a:ea typeface="+mn-ea"/>
                <a:cs typeface="+mn-cs"/>
              </a:rPr>
              <a:t> pane, and then do the following:</a:t>
            </a: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Type</a:t>
            </a:r>
            <a:r>
              <a:rPr lang="en-US" sz="1200" kern="1200" dirty="0" smtClean="0">
                <a:solidFill>
                  <a:schemeClr val="tx1"/>
                </a:solidFill>
                <a:latin typeface="+mn-lt"/>
                <a:ea typeface="+mn-ea"/>
                <a:cs typeface="+mn-cs"/>
              </a:rPr>
              <a:t> list, select </a:t>
            </a:r>
            <a:r>
              <a:rPr lang="en-US" sz="1200" b="1" kern="1200" dirty="0" smtClean="0">
                <a:solidFill>
                  <a:schemeClr val="tx1"/>
                </a:solidFill>
                <a:latin typeface="+mn-lt"/>
                <a:ea typeface="+mn-ea"/>
                <a:cs typeface="+mn-cs"/>
              </a:rPr>
              <a:t>Linear</a:t>
            </a:r>
            <a:r>
              <a:rPr lang="en-US" sz="1200" kern="1200" dirty="0" smtClean="0">
                <a:solidFill>
                  <a:schemeClr val="tx1"/>
                </a:solidFill>
                <a:latin typeface="+mn-lt"/>
                <a:ea typeface="+mn-ea"/>
                <a:cs typeface="+mn-cs"/>
              </a:rPr>
              <a:t>.</a:t>
            </a:r>
          </a:p>
          <a:p>
            <a:pPr marL="685800" lvl="1"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Angle</a:t>
            </a:r>
            <a:r>
              <a:rPr lang="en-US" sz="1200" kern="1200" dirty="0" smtClean="0">
                <a:solidFill>
                  <a:schemeClr val="tx1"/>
                </a:solidFill>
                <a:effectLst/>
                <a:latin typeface="+mn-lt"/>
                <a:ea typeface="+mn-ea"/>
                <a:cs typeface="+mn-cs"/>
              </a:rPr>
              <a:t> box, enter </a:t>
            </a:r>
            <a:r>
              <a:rPr lang="en-US" sz="1200" b="1" kern="1200" dirty="0" smtClean="0">
                <a:solidFill>
                  <a:schemeClr val="tx1"/>
                </a:solidFill>
                <a:effectLst/>
                <a:latin typeface="+mn-lt"/>
                <a:ea typeface="+mn-ea"/>
                <a:cs typeface="+mn-cs"/>
              </a:rPr>
              <a:t>225</a:t>
            </a:r>
            <a:r>
              <a:rPr lang="en-US" sz="1200" kern="1200" dirty="0" smtClean="0">
                <a:solidFill>
                  <a:schemeClr val="tx1"/>
                </a:solidFill>
                <a:effectLst/>
                <a:latin typeface="+mn-lt"/>
                <a:ea typeface="+mn-ea"/>
                <a:cs typeface="+mn-cs"/>
              </a:rPr>
              <a:t>.</a:t>
            </a:r>
          </a:p>
          <a:p>
            <a:pPr marL="685800" lvl="1" indent="-228600">
              <a:buFont typeface="Arial" pitchFamily="34" charset="0"/>
              <a:buChar cha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Add gradient stops</a:t>
            </a:r>
            <a:r>
              <a:rPr lang="en-US" sz="1200" kern="1200" dirty="0" smtClean="0">
                <a:solidFill>
                  <a:schemeClr val="tx1"/>
                </a:solidFill>
                <a:effectLst/>
                <a:latin typeface="+mn-lt"/>
                <a:ea typeface="+mn-ea"/>
                <a:cs typeface="+mn-cs"/>
              </a:rPr>
              <a:t> or </a:t>
            </a:r>
            <a:r>
              <a:rPr lang="en-US" sz="1200" b="1" kern="1200" dirty="0" smtClean="0">
                <a:solidFill>
                  <a:schemeClr val="tx1"/>
                </a:solidFill>
                <a:effectLst/>
                <a:latin typeface="+mn-lt"/>
                <a:ea typeface="+mn-ea"/>
                <a:cs typeface="+mn-cs"/>
              </a:rPr>
              <a:t>Remove gradient stops</a:t>
            </a:r>
            <a:r>
              <a:rPr lang="en-US" sz="1200" kern="1200" dirty="0" smtClean="0">
                <a:solidFill>
                  <a:schemeClr val="tx1"/>
                </a:solidFill>
                <a:effectLst/>
                <a:latin typeface="+mn-lt"/>
                <a:ea typeface="+mn-ea"/>
                <a:cs typeface="+mn-cs"/>
              </a:rPr>
              <a:t> until two stops appear in the slider.</a:t>
            </a:r>
          </a:p>
          <a:p>
            <a:pPr marL="228600" indent="-228600">
              <a:buFont typeface="+mj-lt"/>
              <a:buAutoNum type="arabicPeriod"/>
            </a:pPr>
            <a:r>
              <a:rPr lang="en-US" sz="1200" kern="1200" dirty="0" smtClean="0">
                <a:solidFill>
                  <a:schemeClr val="tx1"/>
                </a:solidFill>
                <a:effectLst/>
                <a:latin typeface="+mn-lt"/>
                <a:ea typeface="+mn-ea"/>
                <a:cs typeface="+mn-cs"/>
              </a:rPr>
              <a:t>Also under </a:t>
            </a:r>
            <a:r>
              <a:rPr lang="en-US" sz="1200" b="1" kern="1200" dirty="0" smtClean="0">
                <a:solidFill>
                  <a:schemeClr val="tx1"/>
                </a:solidFill>
                <a:effectLst/>
                <a:latin typeface="+mn-lt"/>
                <a:ea typeface="+mn-ea"/>
                <a:cs typeface="+mn-cs"/>
              </a:rPr>
              <a:t>Gradient stops</a:t>
            </a:r>
            <a:r>
              <a:rPr lang="en-US" sz="1200" kern="1200" dirty="0" smtClean="0">
                <a:solidFill>
                  <a:schemeClr val="tx1"/>
                </a:solidFill>
                <a:effectLst/>
                <a:latin typeface="+mn-lt"/>
                <a:ea typeface="+mn-ea"/>
                <a:cs typeface="+mn-cs"/>
              </a:rPr>
              <a:t>, customize the gradient stops as follows:</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Theme Colors</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White, Background 1 </a:t>
            </a:r>
            <a:r>
              <a:rPr lang="en-US" sz="1200" kern="1200" dirty="0" smtClean="0">
                <a:solidFill>
                  <a:schemeClr val="tx1"/>
                </a:solidFill>
                <a:effectLst/>
                <a:latin typeface="+mn-lt"/>
                <a:ea typeface="+mn-ea"/>
                <a:cs typeface="+mn-cs"/>
              </a:rPr>
              <a:t>(first row, first option from the left).</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Transparency</a:t>
            </a:r>
            <a:r>
              <a:rPr lang="en-US" sz="1200" kern="1200" dirty="0" smtClean="0">
                <a:solidFill>
                  <a:schemeClr val="tx1"/>
                </a:solidFill>
                <a:effectLst/>
                <a:latin typeface="+mn-lt"/>
                <a:ea typeface="+mn-ea"/>
                <a:cs typeface="+mn-cs"/>
              </a:rPr>
              <a:t> box, enter 0%. </a:t>
            </a:r>
          </a:p>
          <a:p>
            <a:pPr marL="685800" lvl="1" indent="-228600">
              <a:buFont typeface="Arial" pitchFamily="34" charset="0"/>
              <a:buChar char="•"/>
            </a:pPr>
            <a:r>
              <a:rPr lang="en-US" sz="1200" kern="1200" dirty="0" smtClean="0">
                <a:solidFill>
                  <a:schemeClr val="tx1"/>
                </a:solidFill>
                <a:effectLst/>
                <a:latin typeface="+mn-lt"/>
                <a:ea typeface="+mn-ea"/>
                <a:cs typeface="+mn-cs"/>
              </a:rPr>
              <a:t>Select the first stop in the slider, and then do the following: </a:t>
            </a:r>
          </a:p>
          <a:p>
            <a:pPr marL="1143000" lvl="2" indent="-228600">
              <a:buFont typeface="Arial" pitchFamily="34" charset="0"/>
              <a:buChar char="•"/>
            </a:pP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Position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100%</a:t>
            </a:r>
            <a:r>
              <a:rPr lang="en-US" sz="1200" kern="1200" dirty="0" smtClean="0">
                <a:solidFill>
                  <a:schemeClr val="tx1"/>
                </a:solidFill>
                <a:effectLst/>
                <a:latin typeface="+mn-lt"/>
                <a:ea typeface="+mn-ea"/>
                <a:cs typeface="+mn-cs"/>
              </a:rPr>
              <a:t>.</a:t>
            </a:r>
          </a:p>
          <a:p>
            <a:pPr marL="1143000" lvl="2" indent="-228600">
              <a:buFont typeface="Arial" pitchFamily="34" charset="0"/>
              <a:buChar char="•"/>
            </a:pPr>
            <a:r>
              <a:rPr lang="en-US" sz="1200" kern="1200" dirty="0" smtClean="0">
                <a:solidFill>
                  <a:schemeClr val="tx1"/>
                </a:solidFill>
                <a:effectLst/>
                <a:latin typeface="+mn-lt"/>
                <a:ea typeface="+mn-ea"/>
                <a:cs typeface="+mn-cs"/>
              </a:rPr>
              <a:t>Click the button next to </a:t>
            </a:r>
            <a:r>
              <a:rPr lang="en-US" sz="1200" b="1" kern="1200" dirty="0" smtClean="0">
                <a:solidFill>
                  <a:schemeClr val="tx1"/>
                </a:solidFill>
                <a:effectLst/>
                <a:latin typeface="+mn-lt"/>
                <a:ea typeface="+mn-ea"/>
                <a:cs typeface="+mn-cs"/>
              </a:rPr>
              <a:t>Color</a:t>
            </a:r>
            <a:r>
              <a:rPr lang="en-US" sz="1200" kern="1200" dirty="0" smtClean="0">
                <a:solidFill>
                  <a:schemeClr val="tx1"/>
                </a:solidFill>
                <a:effectLst/>
                <a:latin typeface="+mn-lt"/>
                <a:ea typeface="+mn-ea"/>
                <a:cs typeface="+mn-cs"/>
              </a:rPr>
              <a:t>, </a:t>
            </a:r>
            <a:r>
              <a:rPr lang="en-US" sz="1200" dirty="0" smtClean="0">
                <a:latin typeface="+mn-lt"/>
              </a:rPr>
              <a:t>click </a:t>
            </a:r>
            <a:r>
              <a:rPr lang="en-US" sz="1200" b="1" dirty="0" smtClean="0">
                <a:latin typeface="+mn-lt"/>
              </a:rPr>
              <a:t>More Colors</a:t>
            </a:r>
            <a:r>
              <a:rPr lang="en-US" sz="1200" dirty="0" smtClean="0">
                <a:latin typeface="+mn-lt"/>
              </a:rPr>
              <a:t>, and then in the </a:t>
            </a:r>
            <a:r>
              <a:rPr lang="en-US" sz="1200" b="1" dirty="0" smtClean="0">
                <a:latin typeface="+mn-lt"/>
              </a:rPr>
              <a:t>Colors</a:t>
            </a:r>
            <a:r>
              <a:rPr lang="en-US" sz="1200" dirty="0" smtClean="0">
                <a:latin typeface="+mn-lt"/>
              </a:rPr>
              <a:t> dialog box, on the </a:t>
            </a:r>
            <a:r>
              <a:rPr lang="en-US" sz="1200" b="1" dirty="0" smtClean="0">
                <a:latin typeface="+mn-lt"/>
              </a:rPr>
              <a:t>Custom</a:t>
            </a:r>
            <a:r>
              <a:rPr lang="en-US" sz="1200" dirty="0" smtClean="0">
                <a:latin typeface="+mn-lt"/>
              </a:rPr>
              <a:t> tab, enter values for </a:t>
            </a:r>
            <a:r>
              <a:rPr lang="en-US" sz="1200" b="0" dirty="0" smtClean="0">
                <a:latin typeface="+mn-lt"/>
              </a:rPr>
              <a:t>Red:</a:t>
            </a:r>
            <a:r>
              <a:rPr lang="en-US" sz="1200" b="1" dirty="0" smtClean="0">
                <a:latin typeface="+mn-lt"/>
              </a:rPr>
              <a:t> 230</a:t>
            </a:r>
            <a:r>
              <a:rPr lang="en-US" sz="1200" b="0" dirty="0" smtClean="0">
                <a:latin typeface="+mn-lt"/>
              </a:rPr>
              <a:t>, Green: </a:t>
            </a:r>
            <a:r>
              <a:rPr lang="en-US" sz="1200" b="1" dirty="0" smtClean="0">
                <a:latin typeface="+mn-lt"/>
              </a:rPr>
              <a:t>230</a:t>
            </a:r>
            <a:r>
              <a:rPr lang="en-US" sz="1200" b="0" dirty="0" smtClean="0">
                <a:latin typeface="+mn-lt"/>
              </a:rPr>
              <a:t>, Blue: </a:t>
            </a:r>
            <a:r>
              <a:rPr lang="en-US" sz="1200" b="1" dirty="0" smtClean="0">
                <a:latin typeface="+mn-lt"/>
              </a:rPr>
              <a:t>230</a:t>
            </a:r>
            <a:r>
              <a:rPr lang="en-US" sz="1200" dirty="0" smtClean="0">
                <a:latin typeface="+mn-lt"/>
              </a:rPr>
              <a:t>.</a:t>
            </a:r>
            <a:endParaRPr lang="en-US" sz="1200" kern="1200" dirty="0" smtClean="0">
              <a:solidFill>
                <a:schemeClr val="tx1"/>
              </a:solidFill>
              <a:latin typeface="+mn-lt"/>
              <a:ea typeface="+mn-ea"/>
              <a:cs typeface="+mn-cs"/>
            </a:endParaRPr>
          </a:p>
          <a:p>
            <a:endParaRPr lang="en-US" sz="1200" dirty="0" smtClean="0">
              <a:latin typeface="+mn-lt"/>
            </a:endParaRPr>
          </a:p>
          <a:p>
            <a:endParaRPr lang="en-US" sz="1200" dirty="0" smtClean="0">
              <a:latin typeface="+mn-lt"/>
            </a:endParaRPr>
          </a:p>
          <a:p>
            <a:r>
              <a:rPr lang="en-US" sz="1200" dirty="0" smtClean="0">
                <a:latin typeface="+mn-lt"/>
              </a:rPr>
              <a:t>To</a:t>
            </a:r>
            <a:r>
              <a:rPr lang="en-US" sz="1200" baseline="0" dirty="0" smtClean="0">
                <a:latin typeface="+mn-lt"/>
              </a:rPr>
              <a:t> reproduce the picture and text effects on this slide, do the following:</a:t>
            </a:r>
            <a:endParaRPr lang="en-US" sz="120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On the </a:t>
            </a:r>
            <a:r>
              <a:rPr lang="en-US" sz="1200" b="1" i="0" baseline="0" dirty="0" smtClean="0">
                <a:latin typeface="+mn-lt"/>
              </a:rPr>
              <a:t>Insert</a:t>
            </a:r>
            <a:r>
              <a:rPr lang="en-US" sz="1200" i="0" baseline="0" dirty="0" smtClean="0">
                <a:latin typeface="+mn-lt"/>
              </a:rPr>
              <a:t> tab, in the </a:t>
            </a:r>
            <a:r>
              <a:rPr lang="en-US" sz="1200" b="1" i="0" baseline="0" dirty="0" smtClean="0">
                <a:latin typeface="+mn-lt"/>
              </a:rPr>
              <a:t>Images </a:t>
            </a:r>
            <a:r>
              <a:rPr lang="en-US" sz="1200" i="0" baseline="0" dirty="0" smtClean="0">
                <a:latin typeface="+mn-lt"/>
              </a:rPr>
              <a:t>group, click </a:t>
            </a:r>
            <a:r>
              <a:rPr lang="en-US" sz="1200" b="1" i="0" baseline="0" dirty="0" smtClean="0">
                <a:latin typeface="+mn-lt"/>
              </a:rPr>
              <a:t>Picture</a:t>
            </a:r>
            <a:r>
              <a:rPr lang="en-US" sz="1200" i="0" baseline="0" dirty="0" smtClean="0">
                <a:latin typeface="+mn-lt"/>
              </a:rPr>
              <a:t>. In the </a:t>
            </a:r>
            <a:r>
              <a:rPr lang="en-US" sz="1200" b="1" i="0" baseline="0" dirty="0" smtClean="0">
                <a:latin typeface="+mn-lt"/>
              </a:rPr>
              <a:t>Insert Picture </a:t>
            </a:r>
            <a:r>
              <a:rPr lang="en-US" sz="1200" i="0" baseline="0" dirty="0" smtClean="0">
                <a:latin typeface="+mn-lt"/>
              </a:rPr>
              <a:t>dialog box, select a picture, and then click </a:t>
            </a:r>
            <a:r>
              <a:rPr lang="en-US" sz="1200" b="1" i="0" baseline="0" dirty="0" smtClean="0">
                <a:latin typeface="+mn-lt"/>
              </a:rPr>
              <a:t>Insert</a:t>
            </a:r>
            <a:r>
              <a:rPr lang="en-US" sz="1200" i="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On the slide, select the picture. </a:t>
            </a:r>
            <a:r>
              <a:rPr lang="en-US" sz="1200" baseline="0" dirty="0" smtClean="0">
                <a:latin typeface="+mn-lt"/>
              </a:rPr>
              <a:t>Under </a:t>
            </a:r>
            <a:r>
              <a:rPr lang="en-US" sz="1200" b="1" baseline="0" dirty="0" smtClean="0">
                <a:latin typeface="+mn-lt"/>
              </a:rPr>
              <a:t>Picture Tools</a:t>
            </a:r>
            <a:r>
              <a:rPr lang="en-US" sz="1200" b="0" baseline="0" dirty="0" smtClean="0">
                <a:latin typeface="+mn-lt"/>
              </a:rPr>
              <a:t>, on the </a:t>
            </a:r>
            <a:r>
              <a:rPr lang="en-US" sz="1200" b="1" baseline="0" dirty="0" smtClean="0">
                <a:latin typeface="+mn-lt"/>
              </a:rPr>
              <a:t>Format</a:t>
            </a:r>
            <a:r>
              <a:rPr lang="en-US" sz="1200" b="0" baseline="0" dirty="0" smtClean="0">
                <a:latin typeface="+mn-lt"/>
              </a:rPr>
              <a:t> tab, in the </a:t>
            </a:r>
            <a:r>
              <a:rPr lang="en-US" sz="1200" b="1" baseline="0" dirty="0" smtClean="0">
                <a:latin typeface="+mn-lt"/>
              </a:rPr>
              <a:t>Size </a:t>
            </a:r>
            <a:r>
              <a:rPr lang="en-US" sz="1200" b="0" baseline="0" dirty="0" smtClean="0">
                <a:latin typeface="+mn-lt"/>
              </a:rPr>
              <a:t>group, click the arrow under Crop, click </a:t>
            </a:r>
            <a:r>
              <a:rPr lang="en-US" sz="1200" b="1" baseline="0" dirty="0" smtClean="0">
                <a:latin typeface="+mn-lt"/>
              </a:rPr>
              <a:t>Crop to Shape</a:t>
            </a:r>
            <a:r>
              <a:rPr lang="en-US" sz="1200" b="0" baseline="0" dirty="0" smtClean="0">
                <a:latin typeface="+mn-lt"/>
              </a:rPr>
              <a:t>, and then under </a:t>
            </a:r>
            <a:r>
              <a:rPr lang="en-US" sz="1200" b="1" baseline="0" dirty="0" smtClean="0">
                <a:latin typeface="+mn-lt"/>
              </a:rPr>
              <a:t>Basic Shapes </a:t>
            </a:r>
            <a:r>
              <a:rPr lang="en-US" sz="1200" b="0" baseline="0" dirty="0" smtClean="0">
                <a:latin typeface="+mn-lt"/>
              </a:rPr>
              <a:t>click </a:t>
            </a:r>
            <a:r>
              <a:rPr lang="en-US" sz="1200" b="1" baseline="0" dirty="0" smtClean="0">
                <a:latin typeface="+mn-lt"/>
              </a:rPr>
              <a:t>Oval</a:t>
            </a:r>
            <a:r>
              <a:rPr lang="en-US" sz="1200" b="0" baseline="0" dirty="0" smtClean="0">
                <a:latin typeface="+mn-lt"/>
              </a:rPr>
              <a:t> (first option from the left).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With the picture still selected, </a:t>
            </a:r>
            <a:r>
              <a:rPr lang="en-US" sz="1200" kern="1200" baseline="0" dirty="0" smtClean="0">
                <a:solidFill>
                  <a:schemeClr val="tx1"/>
                </a:solidFill>
                <a:effectLst/>
                <a:latin typeface="+mn-lt"/>
                <a:ea typeface="+mn-ea"/>
                <a:cs typeface="+mn-cs"/>
              </a:rPr>
              <a:t>u</a:t>
            </a:r>
            <a:r>
              <a:rPr lang="en-US" sz="1200" kern="1200" dirty="0" smtClean="0">
                <a:solidFill>
                  <a:schemeClr val="tx1"/>
                </a:solidFill>
                <a:effectLst/>
                <a:latin typeface="+mn-lt"/>
                <a:ea typeface="+mn-ea"/>
                <a:cs typeface="+mn-cs"/>
              </a:rPr>
              <a:t>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1.2”</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1.2”</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Also in the </a:t>
            </a:r>
            <a:r>
              <a:rPr lang="en-US" sz="1200" b="1" baseline="0" dirty="0" smtClean="0">
                <a:latin typeface="+mn-lt"/>
              </a:rPr>
              <a:t>Format Picture </a:t>
            </a:r>
            <a:r>
              <a:rPr lang="en-US" sz="1200" baseline="0" dirty="0" smtClean="0">
                <a:latin typeface="+mn-lt"/>
              </a:rPr>
              <a:t>dialog box, click </a:t>
            </a:r>
            <a:r>
              <a:rPr lang="en-US" sz="1200" b="1" baseline="0" dirty="0" smtClean="0">
                <a:latin typeface="+mn-lt"/>
              </a:rPr>
              <a:t>3-D Format </a:t>
            </a:r>
            <a:r>
              <a:rPr lang="en-US" sz="1200" baseline="0" dirty="0" smtClean="0">
                <a:latin typeface="+mn-lt"/>
              </a:rPr>
              <a:t>in the left pane, and then, in the </a:t>
            </a:r>
            <a:r>
              <a:rPr lang="en-US" sz="1200" b="1" baseline="0" dirty="0" smtClean="0">
                <a:latin typeface="+mn-lt"/>
              </a:rPr>
              <a:t>3-D Format </a:t>
            </a:r>
            <a:r>
              <a:rPr lang="en-US" sz="1200" baseline="0" dirty="0" smtClean="0">
                <a:latin typeface="+mn-lt"/>
              </a:rPr>
              <a:t>pane, do the following:</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Under </a:t>
            </a:r>
            <a:r>
              <a:rPr lang="en-US" sz="1200" b="1" baseline="0" dirty="0" smtClean="0">
                <a:latin typeface="+mn-lt"/>
              </a:rPr>
              <a:t>Bevel</a:t>
            </a:r>
            <a:r>
              <a:rPr lang="en-US" sz="1200" baseline="0" dirty="0" smtClean="0">
                <a:latin typeface="+mn-lt"/>
              </a:rPr>
              <a:t>, click the button next to </a:t>
            </a:r>
            <a:r>
              <a:rPr lang="en-US" sz="1200" b="1" baseline="0" dirty="0" smtClean="0">
                <a:latin typeface="+mn-lt"/>
              </a:rPr>
              <a:t>Top</a:t>
            </a:r>
            <a:r>
              <a:rPr lang="en-US" sz="1200" baseline="0" dirty="0" smtClean="0">
                <a:latin typeface="+mn-lt"/>
              </a:rPr>
              <a:t> and click </a:t>
            </a:r>
            <a:r>
              <a:rPr lang="en-US" sz="1200" b="1" baseline="0" dirty="0" smtClean="0">
                <a:latin typeface="+mn-lt"/>
              </a:rPr>
              <a:t>Circle</a:t>
            </a:r>
            <a:r>
              <a:rPr lang="en-US" sz="1200" baseline="0" dirty="0" smtClean="0">
                <a:latin typeface="+mn-lt"/>
              </a:rPr>
              <a:t> (</a:t>
            </a:r>
            <a:r>
              <a:rPr lang="en-US" sz="1200" b="0" baseline="0" dirty="0" smtClean="0">
                <a:latin typeface="+mn-lt"/>
              </a:rPr>
              <a:t>first row, first option from the left).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Under </a:t>
            </a:r>
            <a:r>
              <a:rPr lang="en-US" sz="1200" b="1" baseline="0" dirty="0" smtClean="0">
                <a:latin typeface="+mn-lt"/>
              </a:rPr>
              <a:t>Surface</a:t>
            </a:r>
            <a:r>
              <a:rPr lang="en-US" sz="1200" baseline="0" dirty="0" smtClean="0">
                <a:latin typeface="+mn-lt"/>
              </a:rPr>
              <a:t>, c</a:t>
            </a:r>
            <a:r>
              <a:rPr lang="en-US" sz="1200" b="0" baseline="0" dirty="0" smtClean="0">
                <a:latin typeface="+mn-lt"/>
              </a:rPr>
              <a:t>lick the button next to </a:t>
            </a:r>
            <a:r>
              <a:rPr lang="en-US" sz="1200" b="1" baseline="0" dirty="0" smtClean="0">
                <a:latin typeface="+mn-lt"/>
              </a:rPr>
              <a:t>Material</a:t>
            </a:r>
            <a:r>
              <a:rPr lang="en-US" sz="1200" b="0" baseline="0" dirty="0" smtClean="0">
                <a:latin typeface="+mn-lt"/>
              </a:rPr>
              <a:t>, and then under </a:t>
            </a:r>
            <a:r>
              <a:rPr lang="en-US" sz="1200" b="1" baseline="0" dirty="0" smtClean="0">
                <a:latin typeface="+mn-lt"/>
              </a:rPr>
              <a:t>Standard</a:t>
            </a:r>
            <a:r>
              <a:rPr lang="en-US" sz="1200" b="0" baseline="0" dirty="0" smtClean="0">
                <a:latin typeface="+mn-lt"/>
              </a:rPr>
              <a:t> click </a:t>
            </a:r>
            <a:r>
              <a:rPr lang="en-US" sz="1200" b="1" baseline="0" dirty="0" smtClean="0">
                <a:latin typeface="+mn-lt"/>
              </a:rPr>
              <a:t>Metal</a:t>
            </a:r>
            <a:r>
              <a:rPr lang="en-US" sz="1200" b="0" baseline="0" dirty="0" smtClean="0">
                <a:latin typeface="+mn-lt"/>
              </a:rPr>
              <a:t> (fourth option from the left).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Click the button next to </a:t>
            </a:r>
            <a:r>
              <a:rPr lang="en-US" sz="1200" b="1" baseline="0" dirty="0" smtClean="0">
                <a:latin typeface="+mn-lt"/>
              </a:rPr>
              <a:t>Lighting</a:t>
            </a:r>
            <a:r>
              <a:rPr lang="en-US" sz="1200" b="0" baseline="0" dirty="0" smtClean="0">
                <a:latin typeface="+mn-lt"/>
              </a:rPr>
              <a:t>, and then under </a:t>
            </a:r>
            <a:r>
              <a:rPr lang="en-US" sz="1200" b="1" baseline="0" dirty="0" smtClean="0">
                <a:latin typeface="+mn-lt"/>
              </a:rPr>
              <a:t>Neutral</a:t>
            </a:r>
            <a:r>
              <a:rPr lang="en-US" sz="1200" b="0" baseline="0" dirty="0" smtClean="0">
                <a:latin typeface="+mn-lt"/>
              </a:rPr>
              <a:t> click </a:t>
            </a:r>
            <a:r>
              <a:rPr lang="en-US" sz="1200" b="1" baseline="0" dirty="0" smtClean="0">
                <a:latin typeface="+mn-lt"/>
              </a:rPr>
              <a:t>Contrasting</a:t>
            </a:r>
            <a:r>
              <a:rPr lang="en-US" sz="1200" b="0" baseline="0" dirty="0" smtClean="0">
                <a:latin typeface="+mn-lt"/>
              </a:rPr>
              <a:t> (second row, second option from the left).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In the </a:t>
            </a:r>
            <a:r>
              <a:rPr lang="en-US" sz="1200" b="1" baseline="0" dirty="0" smtClean="0">
                <a:latin typeface="+mn-lt"/>
              </a:rPr>
              <a:t>Angle</a:t>
            </a:r>
            <a:r>
              <a:rPr lang="en-US" sz="1200" b="0" baseline="0" dirty="0" smtClean="0">
                <a:latin typeface="+mn-lt"/>
              </a:rPr>
              <a:t> box, enter </a:t>
            </a:r>
            <a:r>
              <a:rPr lang="en-US" sz="1200" b="1" baseline="0" dirty="0" smtClean="0">
                <a:latin typeface="+mn-lt"/>
              </a:rPr>
              <a:t>25</a:t>
            </a:r>
            <a:r>
              <a:rPr lang="en-US" sz="1200" b="1" baseline="0" dirty="0" smtClean="0">
                <a:latin typeface="+mn-lt"/>
                <a:ea typeface="Verdana"/>
                <a:cs typeface="Verdana"/>
              </a:rPr>
              <a:t>°</a:t>
            </a:r>
            <a:r>
              <a:rPr lang="en-US" sz="1200" b="0" baseline="0" dirty="0" smtClean="0">
                <a:latin typeface="+mn-lt"/>
                <a:ea typeface="Verdana"/>
                <a:cs typeface="Verdana"/>
              </a:rPr>
              <a:t>.</a:t>
            </a:r>
            <a:endParaRPr lang="en-US" sz="1200" b="0" baseline="0" dirty="0" smtClean="0">
              <a:latin typeface="+mn-lt"/>
            </a:endParaRP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latin typeface="+mn-lt"/>
              </a:rPr>
              <a:t>Also</a:t>
            </a:r>
            <a:r>
              <a:rPr lang="en-US" sz="1200" i="0" baseline="0" dirty="0" smtClean="0">
                <a:latin typeface="+mn-lt"/>
              </a:rPr>
              <a:t> in the </a:t>
            </a:r>
            <a:r>
              <a:rPr lang="en-US" sz="1200" b="1" i="0" baseline="0" dirty="0" smtClean="0">
                <a:latin typeface="+mn-lt"/>
              </a:rPr>
              <a:t>Format Picture </a:t>
            </a:r>
            <a:r>
              <a:rPr lang="en-US" sz="1200" i="0" baseline="0" dirty="0" smtClean="0">
                <a:latin typeface="+mn-lt"/>
              </a:rPr>
              <a:t>dialog box, click </a:t>
            </a:r>
            <a:r>
              <a:rPr lang="en-US" sz="1200" b="1" i="0" baseline="0" dirty="0" smtClean="0">
                <a:latin typeface="+mn-lt"/>
              </a:rPr>
              <a:t>Shadow </a:t>
            </a:r>
            <a:r>
              <a:rPr lang="en-US" sz="1200" i="0" baseline="0" dirty="0" smtClean="0">
                <a:latin typeface="+mn-lt"/>
              </a:rPr>
              <a:t>in the left pane. I</a:t>
            </a:r>
            <a:r>
              <a:rPr lang="en-US" sz="1200" i="0" dirty="0" smtClean="0">
                <a:latin typeface="+mn-lt"/>
              </a:rPr>
              <a:t>n the </a:t>
            </a:r>
            <a:r>
              <a:rPr lang="en-US" sz="1200" b="1" i="0" dirty="0" smtClean="0">
                <a:latin typeface="+mn-lt"/>
              </a:rPr>
              <a:t>Shadow</a:t>
            </a:r>
            <a:r>
              <a:rPr lang="en-US" sz="1200" b="0" i="0" dirty="0" smtClean="0">
                <a:latin typeface="+mn-lt"/>
              </a:rPr>
              <a:t> pane, click the button next to </a:t>
            </a:r>
            <a:r>
              <a:rPr lang="en-US" sz="1200" b="1" i="0" baseline="0" dirty="0" smtClean="0">
                <a:latin typeface="+mn-lt"/>
              </a:rPr>
              <a:t>Presets</a:t>
            </a:r>
            <a:r>
              <a:rPr lang="en-US" sz="1200" b="0" i="0" baseline="0" dirty="0" smtClean="0">
                <a:latin typeface="+mn-lt"/>
              </a:rPr>
              <a:t>, under </a:t>
            </a:r>
            <a:r>
              <a:rPr lang="en-US" sz="1200" b="1" i="0" baseline="0" dirty="0" smtClean="0">
                <a:latin typeface="+mn-lt"/>
              </a:rPr>
              <a:t>Outer</a:t>
            </a:r>
            <a:r>
              <a:rPr lang="en-US" sz="1200" b="0" i="0" baseline="0" dirty="0" smtClean="0">
                <a:latin typeface="+mn-lt"/>
              </a:rPr>
              <a:t> click </a:t>
            </a:r>
            <a:r>
              <a:rPr lang="en-US" sz="1200" b="1" i="0" baseline="0" dirty="0" smtClean="0">
                <a:latin typeface="+mn-lt"/>
              </a:rPr>
              <a:t>Offset Diagonal Bottom Left </a:t>
            </a:r>
            <a:r>
              <a:rPr lang="en-US" sz="1200" b="0" i="0" baseline="0" dirty="0" smtClean="0">
                <a:latin typeface="+mn-lt"/>
              </a:rPr>
              <a:t>(first row, third option from the left), and then do the following:</a:t>
            </a:r>
            <a:endParaRPr lang="en-US" sz="1200" i="0" dirty="0" smtClean="0">
              <a:latin typeface="+mn-lt"/>
            </a:endParaRPr>
          </a:p>
          <a:p>
            <a:pPr marL="685800" lvl="1" indent="-228600">
              <a:buFont typeface="Arial" pitchFamily="34" charset="0"/>
              <a:buChar cha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Transparency</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77%</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Size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100%</a:t>
            </a:r>
            <a:r>
              <a:rPr lang="en-US" sz="1200" b="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Blur</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10 pt</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Angle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141</a:t>
            </a:r>
            <a:r>
              <a:rPr lang="en-US" sz="1200" b="1" kern="1200" dirty="0" smtClean="0">
                <a:solidFill>
                  <a:schemeClr val="tx1"/>
                </a:solidFill>
                <a:latin typeface="+mn-lt"/>
                <a:ea typeface="Verdana"/>
                <a:cs typeface="Verdana"/>
              </a:rPr>
              <a:t>°</a:t>
            </a:r>
            <a:r>
              <a:rPr lang="en-US" sz="1200" b="0" kern="120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kern="1200" dirty="0" smtClean="0">
                <a:solidFill>
                  <a:schemeClr val="tx1"/>
                </a:solidFill>
                <a:latin typeface="+mn-lt"/>
                <a:ea typeface="+mn-ea"/>
                <a:cs typeface="+mn-cs"/>
              </a:rPr>
              <a:t>In the </a:t>
            </a:r>
            <a:r>
              <a:rPr lang="en-US" sz="1200" b="1" kern="1200" dirty="0" smtClean="0">
                <a:solidFill>
                  <a:schemeClr val="tx1"/>
                </a:solidFill>
                <a:latin typeface="+mn-lt"/>
                <a:ea typeface="+mn-ea"/>
                <a:cs typeface="+mn-cs"/>
              </a:rPr>
              <a:t>Distance</a:t>
            </a:r>
            <a:r>
              <a:rPr lang="en-US" sz="1200" b="0" kern="1200" dirty="0" smtClean="0">
                <a:solidFill>
                  <a:schemeClr val="tx1"/>
                </a:solidFill>
                <a:latin typeface="+mn-lt"/>
                <a:ea typeface="+mn-ea"/>
                <a:cs typeface="+mn-cs"/>
              </a:rPr>
              <a:t> box, enter </a:t>
            </a:r>
            <a:r>
              <a:rPr lang="en-US" sz="1200" b="1" kern="1200" dirty="0" smtClean="0">
                <a:solidFill>
                  <a:schemeClr val="tx1"/>
                </a:solidFill>
                <a:latin typeface="+mn-lt"/>
                <a:ea typeface="+mn-ea"/>
                <a:cs typeface="+mn-cs"/>
              </a:rPr>
              <a:t>10</a:t>
            </a:r>
            <a:r>
              <a:rPr lang="en-US" sz="1200" b="1" kern="1200" baseline="0" dirty="0" smtClean="0">
                <a:solidFill>
                  <a:schemeClr val="tx1"/>
                </a:solidFill>
                <a:latin typeface="+mn-lt"/>
                <a:ea typeface="+mn-ea"/>
                <a:cs typeface="+mn-cs"/>
              </a:rPr>
              <a:t> pt</a:t>
            </a:r>
            <a:r>
              <a:rPr lang="en-US" sz="1200" b="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slide, drag the picture onto the curve, near the top. </a:t>
            </a:r>
            <a:endParaRPr lang="en-US" sz="120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dirty="0" smtClean="0">
                <a:latin typeface="+mn-lt"/>
              </a:rPr>
              <a:t>On</a:t>
            </a:r>
            <a:r>
              <a:rPr lang="en-US" sz="1200" i="0" baseline="0" dirty="0" smtClean="0">
                <a:latin typeface="+mn-lt"/>
              </a:rPr>
              <a:t> the </a:t>
            </a:r>
            <a:r>
              <a:rPr lang="en-US" sz="1200" b="1" i="0" baseline="0" dirty="0" smtClean="0">
                <a:latin typeface="+mn-lt"/>
              </a:rPr>
              <a:t>Insert</a:t>
            </a:r>
            <a:r>
              <a:rPr lang="en-US" sz="1200" i="0" baseline="0" dirty="0" smtClean="0">
                <a:latin typeface="+mn-lt"/>
              </a:rPr>
              <a:t> tab, in the </a:t>
            </a:r>
            <a:r>
              <a:rPr lang="en-US" sz="1200" b="1" i="0" baseline="0" dirty="0" smtClean="0">
                <a:latin typeface="+mn-lt"/>
              </a:rPr>
              <a:t>Text</a:t>
            </a:r>
            <a:r>
              <a:rPr lang="en-US" sz="1200" i="0" baseline="0" dirty="0" smtClean="0">
                <a:latin typeface="+mn-lt"/>
              </a:rPr>
              <a:t> group, click </a:t>
            </a:r>
            <a:r>
              <a:rPr lang="en-US" sz="1200" b="1" i="0" baseline="0" dirty="0" smtClean="0">
                <a:latin typeface="+mn-lt"/>
              </a:rPr>
              <a:t>Text Box</a:t>
            </a:r>
            <a:r>
              <a:rPr lang="en-US" sz="1200" b="0" i="0" baseline="0" dirty="0" smtClean="0">
                <a:latin typeface="+mn-lt"/>
              </a:rPr>
              <a:t>.</a:t>
            </a:r>
            <a:r>
              <a:rPr lang="en-US" sz="1200" i="0" baseline="0" dirty="0" smtClean="0">
                <a:latin typeface="+mn-lt"/>
              </a:rPr>
              <a:t> On the slide, drag to draw the text box.</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Enter text in the text box and select it. O</a:t>
            </a:r>
            <a:r>
              <a:rPr lang="en-US" sz="1200" i="0" dirty="0" smtClean="0">
                <a:latin typeface="+mn-lt"/>
              </a:rPr>
              <a:t>n the </a:t>
            </a:r>
            <a:r>
              <a:rPr lang="en-US" sz="1200" b="1" i="0" dirty="0" smtClean="0">
                <a:latin typeface="+mn-lt"/>
              </a:rPr>
              <a:t>Home</a:t>
            </a:r>
            <a:r>
              <a:rPr lang="en-US" sz="1200" i="0" baseline="0" dirty="0" smtClean="0">
                <a:latin typeface="+mn-lt"/>
              </a:rPr>
              <a:t> tab, in the </a:t>
            </a:r>
            <a:r>
              <a:rPr lang="en-US" sz="1200" b="1" i="0" baseline="0" dirty="0" smtClean="0">
                <a:latin typeface="+mn-lt"/>
              </a:rPr>
              <a:t>Font</a:t>
            </a:r>
            <a:r>
              <a:rPr lang="en-US" sz="1200" i="0" baseline="0" dirty="0" smtClean="0">
                <a:latin typeface="+mn-lt"/>
              </a:rPr>
              <a:t> group, do the following:</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latin typeface="+mn-lt"/>
              </a:rPr>
              <a:t>In the </a:t>
            </a:r>
            <a:r>
              <a:rPr lang="en-US" sz="1200" b="1" i="0" baseline="0" dirty="0" smtClean="0">
                <a:latin typeface="+mn-lt"/>
              </a:rPr>
              <a:t>Font</a:t>
            </a:r>
            <a:r>
              <a:rPr lang="en-US" sz="1200" i="0" baseline="0" dirty="0" smtClean="0">
                <a:latin typeface="+mn-lt"/>
              </a:rPr>
              <a:t> list, select </a:t>
            </a:r>
            <a:r>
              <a:rPr lang="en-US" sz="1200" b="1" baseline="0" dirty="0" smtClean="0">
                <a:latin typeface="+mn-lt"/>
              </a:rPr>
              <a:t>Corbel</a:t>
            </a:r>
            <a:r>
              <a:rPr lang="en-US" sz="1200" b="0" baseline="0" dirty="0" smtClean="0">
                <a:latin typeface="+mn-lt"/>
              </a:rPr>
              <a:t>.</a:t>
            </a:r>
            <a:endParaRPr lang="en-US" sz="1200" i="0" baseline="0" dirty="0" smtClean="0">
              <a:latin typeface="+mn-lt"/>
            </a:endParaRP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latin typeface="+mn-lt"/>
              </a:rPr>
              <a:t>In the </a:t>
            </a:r>
            <a:r>
              <a:rPr lang="en-US" sz="1200" b="1" i="0" baseline="0" dirty="0" smtClean="0">
                <a:latin typeface="+mn-lt"/>
              </a:rPr>
              <a:t>Font Size </a:t>
            </a:r>
            <a:r>
              <a:rPr lang="en-US" sz="1200" i="0" baseline="0" dirty="0" smtClean="0">
                <a:latin typeface="+mn-lt"/>
              </a:rPr>
              <a:t>box, enter </a:t>
            </a:r>
            <a:r>
              <a:rPr lang="en-US" sz="1200" b="1" i="0" baseline="0" dirty="0" smtClean="0">
                <a:latin typeface="+mn-lt"/>
              </a:rPr>
              <a:t>22</a:t>
            </a:r>
            <a:r>
              <a:rPr lang="en-US" sz="1200" b="0" i="0" baseline="0" dirty="0" smtClean="0">
                <a:latin typeface="+mn-lt"/>
              </a:rPr>
              <a:t>.</a:t>
            </a:r>
            <a:r>
              <a:rPr lang="en-US" sz="1200" i="0" baseline="0" dirty="0" smtClean="0">
                <a:latin typeface="+mn-lt"/>
              </a:rPr>
              <a: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i="0" baseline="0" dirty="0" smtClean="0">
                <a:latin typeface="+mn-lt"/>
              </a:rPr>
              <a:t>Click the arrow next to </a:t>
            </a:r>
            <a:r>
              <a:rPr lang="en-US" sz="1200" b="1" i="0" baseline="0" dirty="0" smtClean="0">
                <a:latin typeface="+mn-lt"/>
              </a:rPr>
              <a:t>Font Color</a:t>
            </a:r>
            <a:r>
              <a:rPr lang="en-US" sz="1200" b="0" i="0" baseline="0" dirty="0" smtClean="0">
                <a:latin typeface="+mn-lt"/>
              </a:rPr>
              <a:t>,</a:t>
            </a:r>
            <a:r>
              <a:rPr lang="en-US" sz="1200" b="1" i="0" baseline="0" dirty="0" smtClean="0">
                <a:latin typeface="+mn-lt"/>
              </a:rPr>
              <a:t> </a:t>
            </a:r>
            <a:r>
              <a:rPr lang="en-US" sz="1200" i="0" baseline="0" dirty="0" smtClean="0">
                <a:latin typeface="+mn-lt"/>
              </a:rPr>
              <a:t>and then under </a:t>
            </a:r>
            <a:r>
              <a:rPr lang="en-US" sz="1200" b="1" i="0" baseline="0" dirty="0" smtClean="0">
                <a:latin typeface="+mn-lt"/>
              </a:rPr>
              <a:t>Theme Colors </a:t>
            </a:r>
            <a:r>
              <a:rPr lang="en-US" sz="1200" i="0" baseline="0" dirty="0" smtClean="0">
                <a:latin typeface="+mn-lt"/>
              </a:rPr>
              <a:t>click </a:t>
            </a:r>
            <a:r>
              <a:rPr lang="en-US" sz="1200" b="1" i="0" baseline="0" dirty="0" smtClean="0">
                <a:latin typeface="+mn-lt"/>
              </a:rPr>
              <a:t>White, Background 1, Darker 50% </a:t>
            </a:r>
            <a:r>
              <a:rPr lang="en-US" sz="1200" b="0" i="0" baseline="0" dirty="0" smtClean="0">
                <a:latin typeface="+mn-lt"/>
              </a:rPr>
              <a:t>(sixth row, first option from the left).</a:t>
            </a:r>
            <a:endParaRPr lang="en-US" sz="120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On the </a:t>
            </a:r>
            <a:r>
              <a:rPr lang="en-US" sz="1200" b="1" i="0" baseline="0" dirty="0" smtClean="0">
                <a:latin typeface="+mn-lt"/>
              </a:rPr>
              <a:t>Home</a:t>
            </a:r>
            <a:r>
              <a:rPr lang="en-US" sz="1200" i="0" baseline="0" dirty="0" smtClean="0">
                <a:latin typeface="+mn-lt"/>
              </a:rPr>
              <a:t> tab, in the </a:t>
            </a:r>
            <a:r>
              <a:rPr lang="en-US" sz="1200" b="1" i="0" baseline="0" dirty="0" smtClean="0">
                <a:latin typeface="+mn-lt"/>
              </a:rPr>
              <a:t>Paragraph</a:t>
            </a:r>
            <a:r>
              <a:rPr lang="en-US" sz="1200" i="0" baseline="0" dirty="0" smtClean="0">
                <a:latin typeface="+mn-lt"/>
              </a:rPr>
              <a:t> group, click </a:t>
            </a:r>
            <a:r>
              <a:rPr lang="en-US" sz="1200" b="1" i="0" baseline="0" dirty="0" smtClean="0">
                <a:latin typeface="+mn-lt"/>
              </a:rPr>
              <a:t>Align Text Left</a:t>
            </a:r>
            <a:r>
              <a:rPr lang="en-US" sz="1200" b="0" i="0" baseline="0" dirty="0" smtClean="0">
                <a:latin typeface="+mn-lt"/>
              </a:rPr>
              <a:t> to align the text left in the text box.</a:t>
            </a:r>
            <a:endParaRPr lang="en-US" sz="1200" i="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i="0" baseline="0" dirty="0" smtClean="0">
                <a:latin typeface="+mn-lt"/>
              </a:rPr>
              <a:t>On the slide, drag the text box to the right of the picture. </a:t>
            </a:r>
          </a:p>
          <a:p>
            <a:pPr marL="228600" indent="-228600">
              <a:buFont typeface="+mj-lt"/>
              <a:buAutoNum type="arabicPeriod"/>
            </a:pPr>
            <a:endParaRPr lang="en-US" sz="1200" b="0" baseline="0" dirty="0" smtClean="0">
              <a:latin typeface="+mn-lt"/>
            </a:endParaRPr>
          </a:p>
          <a:p>
            <a:endParaRPr lang="en-US" sz="1200" baseline="0" dirty="0" smtClean="0">
              <a:latin typeface="+mn-lt"/>
            </a:endParaRPr>
          </a:p>
          <a:p>
            <a:r>
              <a:rPr lang="en-US" sz="1200" baseline="0" dirty="0" smtClean="0">
                <a:latin typeface="+mn-lt"/>
              </a:rPr>
              <a:t>To reproduce the animation effects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It will help to zoom out in order to view the area off the slide. On the </a:t>
            </a:r>
            <a:r>
              <a:rPr lang="en-US" sz="1200" b="1" baseline="0" dirty="0" smtClean="0">
                <a:latin typeface="+mn-lt"/>
              </a:rPr>
              <a:t>View</a:t>
            </a:r>
            <a:r>
              <a:rPr lang="en-US" sz="1200" b="0" baseline="0" dirty="0" smtClean="0">
                <a:latin typeface="+mn-lt"/>
              </a:rPr>
              <a:t> tab, in the </a:t>
            </a:r>
            <a:r>
              <a:rPr lang="en-US" sz="1200" b="1" baseline="0" dirty="0" smtClean="0">
                <a:latin typeface="+mn-lt"/>
              </a:rPr>
              <a:t>Zoom</a:t>
            </a:r>
            <a:r>
              <a:rPr lang="en-US" sz="1200" b="0" baseline="0" dirty="0" smtClean="0">
                <a:latin typeface="+mn-lt"/>
              </a:rPr>
              <a:t> group, click </a:t>
            </a:r>
            <a:r>
              <a:rPr lang="en-US" sz="1200" b="1" baseline="0" dirty="0" smtClean="0">
                <a:latin typeface="+mn-lt"/>
              </a:rPr>
              <a:t>Zoom</a:t>
            </a:r>
            <a:r>
              <a:rPr lang="en-US" sz="1200" b="0" baseline="0" dirty="0" smtClean="0">
                <a:latin typeface="+mn-lt"/>
              </a:rPr>
              <a:t>. In the </a:t>
            </a:r>
            <a:r>
              <a:rPr lang="en-US" sz="1200" b="1" baseline="0" dirty="0" smtClean="0">
                <a:latin typeface="+mn-lt"/>
              </a:rPr>
              <a:t>Zoom </a:t>
            </a:r>
            <a:r>
              <a:rPr lang="en-US" sz="1200" b="0" baseline="0" dirty="0" smtClean="0">
                <a:latin typeface="+mn-lt"/>
              </a:rPr>
              <a:t>dialog box, select </a:t>
            </a:r>
            <a:r>
              <a:rPr lang="en-US" sz="1200" b="1" baseline="0" dirty="0" smtClean="0">
                <a:latin typeface="+mn-lt"/>
              </a:rPr>
              <a:t>65%</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More Entrance Effects. </a:t>
            </a:r>
            <a:r>
              <a:rPr lang="en-US" sz="1200" kern="1200" dirty="0" smtClean="0">
                <a:solidFill>
                  <a:schemeClr val="tx1"/>
                </a:solidFill>
                <a:effectLst/>
                <a:latin typeface="+mn-lt"/>
                <a:ea typeface="+mn-ea"/>
                <a:cs typeface="+mn-cs"/>
              </a:rPr>
              <a:t>In the </a:t>
            </a:r>
            <a:r>
              <a:rPr lang="en-US" sz="1200" b="1" kern="1200" dirty="0" smtClean="0">
                <a:solidFill>
                  <a:schemeClr val="tx1"/>
                </a:solidFill>
                <a:effectLst/>
                <a:latin typeface="+mn-lt"/>
                <a:ea typeface="+mn-ea"/>
                <a:cs typeface="+mn-cs"/>
              </a:rPr>
              <a:t>Add Entrance Effect</a:t>
            </a:r>
            <a:r>
              <a:rPr lang="en-US" sz="1200" kern="1200" dirty="0" smtClean="0">
                <a:solidFill>
                  <a:schemeClr val="tx1"/>
                </a:solidFill>
                <a:effectLst/>
                <a:latin typeface="+mn-lt"/>
                <a:ea typeface="+mn-ea"/>
                <a:cs typeface="+mn-cs"/>
              </a:rPr>
              <a:t> dialog box, under </a:t>
            </a:r>
            <a:r>
              <a:rPr lang="en-US" sz="1200" b="1" kern="1200" dirty="0" smtClean="0">
                <a:solidFill>
                  <a:schemeClr val="tx1"/>
                </a:solidFill>
                <a:effectLst/>
                <a:latin typeface="+mn-lt"/>
                <a:ea typeface="+mn-ea"/>
                <a:cs typeface="+mn-cs"/>
              </a:rPr>
              <a:t>Moderate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Grow &amp; Turn</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OK.</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a:t>
            </a:r>
          </a:p>
          <a:p>
            <a:pPr marL="228600" indent="-228600">
              <a:buFont typeface="+mj-lt"/>
              <a:buAutoNum type="arabicPeriod"/>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Motion Paths </a:t>
            </a:r>
            <a:r>
              <a:rPr lang="en-US" sz="1200" kern="1200" dirty="0" smtClean="0">
                <a:solidFill>
                  <a:schemeClr val="tx1"/>
                </a:solidFill>
                <a:effectLst/>
                <a:latin typeface="+mn-lt"/>
                <a:ea typeface="+mn-ea"/>
                <a:cs typeface="+mn-cs"/>
              </a:rPr>
              <a:t>click </a:t>
            </a:r>
            <a:r>
              <a:rPr lang="en-US" sz="1200" b="1" kern="1200" dirty="0" smtClean="0">
                <a:solidFill>
                  <a:schemeClr val="tx1"/>
                </a:solidFill>
                <a:effectLst/>
                <a:latin typeface="+mn-lt"/>
                <a:ea typeface="+mn-ea"/>
                <a:cs typeface="+mn-cs"/>
              </a:rPr>
              <a:t>Arcs.</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With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Right</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Effect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Options</a:t>
            </a:r>
            <a:r>
              <a:rPr lang="en-US" sz="1200" kern="1200" dirty="0" smtClean="0">
                <a:solidFill>
                  <a:schemeClr val="tx1"/>
                </a:solidFill>
                <a:effectLst/>
                <a:latin typeface="+mn-lt"/>
                <a:ea typeface="+mn-ea"/>
                <a:cs typeface="+mn-cs"/>
              </a:rPr>
              <a:t>, and then click </a:t>
            </a:r>
            <a:r>
              <a:rPr lang="en-US" sz="1200" b="1" kern="1200" dirty="0" smtClean="0">
                <a:solidFill>
                  <a:schemeClr val="tx1"/>
                </a:solidFill>
                <a:effectLst/>
                <a:latin typeface="+mn-lt"/>
                <a:ea typeface="+mn-ea"/>
                <a:cs typeface="+mn-cs"/>
              </a:rPr>
              <a:t>Reverse Path Direction</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slide, select the arc effect path, and then drag the bottom sizing handle below the bottom of the slide. Drag</a:t>
            </a:r>
            <a:r>
              <a:rPr lang="en-US" sz="1200" kern="1200" baseline="0" dirty="0" smtClean="0">
                <a:solidFill>
                  <a:schemeClr val="tx1"/>
                </a:solidFill>
                <a:effectLst/>
                <a:latin typeface="+mn-lt"/>
                <a:ea typeface="+mn-ea"/>
                <a:cs typeface="+mn-cs"/>
              </a:rPr>
              <a:t> the right side sizing handle to the left until the path curve approximately matches the curve of the modified triangle. Drag the green rotation handle to the left to rotate the arc path to match the curve of the modified triangle. Drag the arc path so that the red arrow is in the center of the picture. You may need to make further adjustments to the length, width, and angle of the arc path to match the curve of the modified triangle.</a:t>
            </a:r>
          </a:p>
          <a:p>
            <a:pPr marL="228600" indent="-228600">
              <a:buFont typeface="+mj-lt"/>
              <a:buAutoNum type="arabicPeriod"/>
            </a:pPr>
            <a:r>
              <a:rPr lang="en-US" sz="1200" dirty="0" smtClean="0">
                <a:latin typeface="+mn-lt"/>
              </a:rPr>
              <a:t>On the slide, select the text box. </a:t>
            </a: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Advanced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group, click </a:t>
            </a:r>
            <a:r>
              <a:rPr lang="en-US" sz="1200" b="1" kern="1200" dirty="0" smtClean="0">
                <a:solidFill>
                  <a:schemeClr val="tx1"/>
                </a:solidFill>
                <a:effectLst/>
                <a:latin typeface="+mn-lt"/>
                <a:ea typeface="+mn-ea"/>
                <a:cs typeface="+mn-cs"/>
              </a:rPr>
              <a:t>Add</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Animation</a:t>
            </a:r>
            <a:r>
              <a:rPr lang="en-US" sz="1200" kern="1200" dirty="0" smtClean="0">
                <a:solidFill>
                  <a:schemeClr val="tx1"/>
                </a:solidFill>
                <a:effectLst/>
                <a:latin typeface="+mn-lt"/>
                <a:ea typeface="+mn-ea"/>
                <a:cs typeface="+mn-cs"/>
              </a:rPr>
              <a:t>, and then under </a:t>
            </a:r>
            <a:r>
              <a:rPr lang="en-US" sz="1200" b="1" kern="1200" dirty="0" smtClean="0">
                <a:solidFill>
                  <a:schemeClr val="tx1"/>
                </a:solidFill>
                <a:effectLst/>
                <a:latin typeface="+mn-lt"/>
                <a:ea typeface="+mn-ea"/>
                <a:cs typeface="+mn-cs"/>
              </a:rPr>
              <a:t>Entrance</a:t>
            </a:r>
            <a:r>
              <a:rPr lang="en-US" sz="1200" kern="1200" dirty="0" smtClean="0">
                <a:solidFill>
                  <a:schemeClr val="tx1"/>
                </a:solidFill>
                <a:effectLst/>
                <a:latin typeface="+mn-lt"/>
                <a:ea typeface="+mn-ea"/>
                <a:cs typeface="+mn-cs"/>
              </a:rPr>
              <a:t> click </a:t>
            </a:r>
            <a:r>
              <a:rPr lang="en-US" sz="1200" b="1" kern="1200" dirty="0" smtClean="0">
                <a:solidFill>
                  <a:schemeClr val="tx1"/>
                </a:solidFill>
                <a:effectLst/>
                <a:latin typeface="+mn-lt"/>
                <a:ea typeface="+mn-ea"/>
                <a:cs typeface="+mn-cs"/>
              </a:rPr>
              <a:t>Fade.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Start</a:t>
            </a:r>
            <a:r>
              <a:rPr lang="en-US" sz="1200" kern="1200" dirty="0" smtClean="0">
                <a:solidFill>
                  <a:schemeClr val="tx1"/>
                </a:solidFill>
                <a:effectLst/>
                <a:latin typeface="+mn-lt"/>
                <a:ea typeface="+mn-ea"/>
                <a:cs typeface="+mn-cs"/>
              </a:rPr>
              <a:t> list, select </a:t>
            </a:r>
            <a:r>
              <a:rPr lang="en-US" sz="1200" b="1" kern="1200" dirty="0" smtClean="0">
                <a:solidFill>
                  <a:schemeClr val="tx1"/>
                </a:solidFill>
                <a:effectLst/>
                <a:latin typeface="+mn-lt"/>
                <a:ea typeface="+mn-ea"/>
                <a:cs typeface="+mn-cs"/>
              </a:rPr>
              <a:t>After Previous</a:t>
            </a:r>
            <a:r>
              <a:rPr lang="en-US" sz="1200" kern="1200" dirty="0" smtClean="0">
                <a:solidFill>
                  <a:schemeClr val="tx1"/>
                </a:solidFill>
                <a:effectLst/>
                <a:latin typeface="+mn-lt"/>
                <a:ea typeface="+mn-ea"/>
                <a:cs typeface="+mn-cs"/>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On the </a:t>
            </a:r>
            <a:r>
              <a:rPr lang="en-US" sz="1200" b="1" kern="1200" dirty="0" smtClean="0">
                <a:solidFill>
                  <a:schemeClr val="tx1"/>
                </a:solidFill>
                <a:effectLst/>
                <a:latin typeface="+mn-lt"/>
                <a:ea typeface="+mn-ea"/>
                <a:cs typeface="+mn-cs"/>
              </a:rPr>
              <a:t>Animations</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Timing</a:t>
            </a:r>
            <a:r>
              <a:rPr lang="en-US" sz="1200" kern="1200" dirty="0" smtClean="0">
                <a:solidFill>
                  <a:schemeClr val="tx1"/>
                </a:solidFill>
                <a:effectLst/>
                <a:latin typeface="+mn-lt"/>
                <a:ea typeface="+mn-ea"/>
                <a:cs typeface="+mn-cs"/>
              </a:rPr>
              <a:t> group, in the </a:t>
            </a:r>
            <a:r>
              <a:rPr lang="en-US" sz="1200" b="1" kern="1200" dirty="0" smtClean="0">
                <a:solidFill>
                  <a:schemeClr val="tx1"/>
                </a:solidFill>
                <a:effectLst/>
                <a:latin typeface="+mn-lt"/>
                <a:ea typeface="+mn-ea"/>
                <a:cs typeface="+mn-cs"/>
              </a:rPr>
              <a:t>Duration </a:t>
            </a:r>
            <a:r>
              <a:rPr lang="en-US" sz="1200" kern="1200" dirty="0" smtClean="0">
                <a:solidFill>
                  <a:schemeClr val="tx1"/>
                </a:solidFill>
                <a:effectLst/>
                <a:latin typeface="+mn-lt"/>
                <a:ea typeface="+mn-ea"/>
                <a:cs typeface="+mn-cs"/>
              </a:rPr>
              <a:t>box, enter </a:t>
            </a:r>
            <a:r>
              <a:rPr lang="en-US" sz="1200" b="1" kern="1200" dirty="0" smtClean="0">
                <a:solidFill>
                  <a:schemeClr val="tx1"/>
                </a:solidFill>
                <a:effectLst/>
                <a:latin typeface="+mn-lt"/>
                <a:ea typeface="+mn-ea"/>
                <a:cs typeface="+mn-cs"/>
              </a:rPr>
              <a:t>1</a:t>
            </a:r>
            <a:r>
              <a:rPr lang="en-US" sz="1200" kern="1200" dirty="0" smtClean="0">
                <a:solidFill>
                  <a:schemeClr val="tx1"/>
                </a:solidFill>
                <a:effectLst/>
                <a:latin typeface="+mn-lt"/>
                <a:ea typeface="+mn-ea"/>
                <a:cs typeface="+mn-cs"/>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smtClean="0">
              <a:latin typeface="+mn-lt"/>
            </a:endParaRPr>
          </a:p>
          <a:p>
            <a:endParaRPr lang="en-US" sz="1200" baseline="0" dirty="0" smtClean="0">
              <a:latin typeface="+mn-lt"/>
            </a:endParaRPr>
          </a:p>
          <a:p>
            <a:r>
              <a:rPr lang="en-US" sz="1200" baseline="0" dirty="0" smtClean="0">
                <a:latin typeface="+mn-lt"/>
              </a:rPr>
              <a:t>To  reproduce the other animated pictures and text boxes on this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On the </a:t>
            </a:r>
            <a:r>
              <a:rPr lang="en-US" sz="1200" b="1" baseline="0" dirty="0" smtClean="0">
                <a:latin typeface="+mn-lt"/>
              </a:rPr>
              <a:t>Animations</a:t>
            </a:r>
            <a:r>
              <a:rPr lang="en-US" sz="1200" b="0" baseline="0" dirty="0" smtClean="0">
                <a:latin typeface="+mn-lt"/>
              </a:rPr>
              <a:t> tab, in the </a:t>
            </a:r>
            <a:r>
              <a:rPr lang="en-US" sz="1200" b="1" baseline="0" dirty="0" smtClean="0">
                <a:latin typeface="+mn-lt"/>
              </a:rPr>
              <a:t>Advanced Animation </a:t>
            </a:r>
            <a:r>
              <a:rPr lang="en-US" sz="1200" b="0" baseline="0" dirty="0" smtClean="0">
                <a:latin typeface="+mn-lt"/>
              </a:rPr>
              <a:t>group, click </a:t>
            </a:r>
            <a:r>
              <a:rPr lang="en-US" sz="1200" b="1" baseline="0" dirty="0" smtClean="0">
                <a:latin typeface="+mn-lt"/>
              </a:rPr>
              <a:t>Animation Pane</a:t>
            </a:r>
            <a:r>
              <a:rPr lang="en-US" sz="1200" b="0" baseline="0" dirty="0" smtClean="0">
                <a:latin typeface="+mn-lt"/>
              </a:rPr>
              <a:t>. </a:t>
            </a:r>
          </a:p>
          <a:p>
            <a:pPr marL="228600" indent="-228600">
              <a:buFont typeface="+mj-lt"/>
              <a:buAutoNum type="arabicPeriod"/>
            </a:pPr>
            <a:r>
              <a:rPr lang="en-US" sz="1200" baseline="0" dirty="0" smtClean="0">
                <a:latin typeface="+mn-lt"/>
              </a:rPr>
              <a:t>On the slide, press and hold CTRL and then select the picture and the text box. On the </a:t>
            </a:r>
            <a:r>
              <a:rPr lang="en-US" sz="1200" b="1" baseline="0" dirty="0" smtClean="0">
                <a:latin typeface="+mn-lt"/>
              </a:rPr>
              <a:t>Home</a:t>
            </a:r>
            <a:r>
              <a:rPr lang="en-US" sz="1200" b="0" baseline="0" dirty="0" smtClean="0">
                <a:latin typeface="+mn-lt"/>
              </a:rPr>
              <a:t> tab, in the </a:t>
            </a:r>
            <a:r>
              <a:rPr lang="en-US" sz="1200" b="1" baseline="0" dirty="0" smtClean="0">
                <a:latin typeface="+mn-lt"/>
              </a:rPr>
              <a:t>Clipboard</a:t>
            </a:r>
            <a:r>
              <a:rPr lang="en-US" sz="1200" b="0" baseline="0" dirty="0" smtClean="0">
                <a:latin typeface="+mn-lt"/>
              </a:rPr>
              <a:t> group, click the arrow next to </a:t>
            </a:r>
            <a:r>
              <a:rPr lang="en-US" sz="1200" b="1" baseline="0" dirty="0" smtClean="0">
                <a:latin typeface="+mn-lt"/>
              </a:rPr>
              <a:t>Copy</a:t>
            </a:r>
            <a:r>
              <a:rPr lang="en-US" sz="1200" b="0" baseline="0" dirty="0" smtClean="0">
                <a:latin typeface="+mn-lt"/>
              </a:rPr>
              <a:t>, and then click </a:t>
            </a:r>
            <a:r>
              <a:rPr lang="en-US" sz="1200" b="1" baseline="0" dirty="0" smtClean="0">
                <a:latin typeface="+mn-lt"/>
              </a:rPr>
              <a:t>Duplicate</a:t>
            </a:r>
            <a:r>
              <a:rPr lang="en-US" sz="1200" b="0" baseline="0" dirty="0" smtClean="0">
                <a:latin typeface="+mn-lt"/>
              </a:rPr>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smtClean="0">
                <a:latin typeface="+mn-lt"/>
              </a:rPr>
              <a:t>On the slide, drag the duplicate picture and text onto the curve below the first group.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smtClean="0">
                <a:latin typeface="+mn-lt"/>
              </a:rPr>
              <a:t>On the slide, select the duplicate picture. Under </a:t>
            </a:r>
            <a:r>
              <a:rPr lang="en-US" sz="1200" b="1" dirty="0" smtClean="0">
                <a:latin typeface="+mn-lt"/>
              </a:rPr>
              <a:t>Picture Tools</a:t>
            </a:r>
            <a:r>
              <a:rPr lang="en-US" sz="1200" dirty="0" smtClean="0">
                <a:latin typeface="+mn-lt"/>
              </a:rPr>
              <a:t>, on the </a:t>
            </a:r>
            <a:r>
              <a:rPr lang="en-US" sz="1200" b="1" dirty="0" smtClean="0">
                <a:latin typeface="+mn-lt"/>
              </a:rPr>
              <a:t>Format</a:t>
            </a:r>
            <a:r>
              <a:rPr lang="en-US" sz="1200" dirty="0" smtClean="0">
                <a:latin typeface="+mn-lt"/>
              </a:rPr>
              <a:t> tab, in the </a:t>
            </a:r>
            <a:r>
              <a:rPr lang="en-US" sz="1200" b="1" dirty="0" smtClean="0">
                <a:latin typeface="+mn-lt"/>
              </a:rPr>
              <a:t>Adjust</a:t>
            </a:r>
            <a:r>
              <a:rPr lang="en-US" sz="1200" dirty="0" smtClean="0">
                <a:latin typeface="+mn-lt"/>
              </a:rPr>
              <a:t> group, </a:t>
            </a:r>
            <a:r>
              <a:rPr lang="en-US" sz="1200" baseline="0" dirty="0" smtClean="0">
                <a:latin typeface="+mn-lt"/>
              </a:rPr>
              <a:t>click </a:t>
            </a:r>
            <a:r>
              <a:rPr lang="en-US" sz="1200" b="1" baseline="0" dirty="0" smtClean="0">
                <a:latin typeface="+mn-lt"/>
              </a:rPr>
              <a:t>Change</a:t>
            </a:r>
            <a:r>
              <a:rPr lang="en-US" sz="1200" b="0" baseline="0" dirty="0" smtClean="0">
                <a:latin typeface="+mn-lt"/>
              </a:rPr>
              <a:t> </a:t>
            </a:r>
            <a:r>
              <a:rPr lang="en-US" sz="1200" b="1" baseline="0" dirty="0" smtClean="0">
                <a:latin typeface="+mn-lt"/>
              </a:rPr>
              <a:t>Picture</a:t>
            </a:r>
            <a:r>
              <a:rPr lang="en-US" sz="1200" b="0" baseline="0" dirty="0" smtClean="0">
                <a:latin typeface="+mn-lt"/>
              </a:rPr>
              <a:t>. In the </a:t>
            </a:r>
            <a:r>
              <a:rPr lang="en-US" sz="1200" b="1" baseline="0" dirty="0" smtClean="0">
                <a:latin typeface="+mn-lt"/>
              </a:rPr>
              <a:t>Insert Picture</a:t>
            </a:r>
            <a:r>
              <a:rPr lang="en-US" sz="1200" b="0" baseline="0" dirty="0" smtClean="0">
                <a:latin typeface="+mn-lt"/>
              </a:rPr>
              <a:t> dialog box, select a picture, and then click </a:t>
            </a:r>
            <a:r>
              <a:rPr lang="en-US" sz="1200" b="1" baseline="0" dirty="0" smtClean="0">
                <a:latin typeface="+mn-lt"/>
              </a:rPr>
              <a:t>Insert</a:t>
            </a:r>
            <a:r>
              <a:rPr lang="en-US" sz="1200" b="0" baseline="0" dirty="0" smtClean="0">
                <a:latin typeface="+mn-lt"/>
              </a:rPr>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Under </a:t>
            </a:r>
            <a:r>
              <a:rPr lang="en-US" sz="1200" b="1" kern="1200" dirty="0" smtClean="0">
                <a:solidFill>
                  <a:schemeClr val="tx1"/>
                </a:solidFill>
                <a:effectLst/>
                <a:latin typeface="+mn-lt"/>
                <a:ea typeface="+mn-ea"/>
                <a:cs typeface="+mn-cs"/>
              </a:rPr>
              <a:t>Picture</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Tools</a:t>
            </a:r>
            <a:r>
              <a:rPr lang="en-US" sz="1200" kern="1200" dirty="0" smtClean="0">
                <a:solidFill>
                  <a:schemeClr val="tx1"/>
                </a:solidFill>
                <a:effectLst/>
                <a:latin typeface="+mn-lt"/>
                <a:ea typeface="+mn-ea"/>
                <a:cs typeface="+mn-cs"/>
              </a:rPr>
              <a:t>, on the </a:t>
            </a:r>
            <a:r>
              <a:rPr lang="en-US" sz="1200" b="1" kern="1200" dirty="0" smtClean="0">
                <a:solidFill>
                  <a:schemeClr val="tx1"/>
                </a:solidFill>
                <a:effectLst/>
                <a:latin typeface="+mn-lt"/>
                <a:ea typeface="+mn-ea"/>
                <a:cs typeface="+mn-cs"/>
              </a:rPr>
              <a:t>Format</a:t>
            </a:r>
            <a:r>
              <a:rPr lang="en-US" sz="1200" kern="1200" dirty="0" smtClean="0">
                <a:solidFill>
                  <a:schemeClr val="tx1"/>
                </a:solidFill>
                <a:effectLst/>
                <a:latin typeface="+mn-lt"/>
                <a:ea typeface="+mn-ea"/>
                <a:cs typeface="+mn-cs"/>
              </a:rPr>
              <a:t> tab, in the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group, click the </a:t>
            </a:r>
            <a:r>
              <a:rPr lang="en-US" sz="1200" b="1" kern="1200" dirty="0" smtClean="0">
                <a:solidFill>
                  <a:schemeClr val="tx1"/>
                </a:solidFill>
                <a:effectLst/>
                <a:latin typeface="+mn-lt"/>
                <a:ea typeface="+mn-ea"/>
                <a:cs typeface="+mn-cs"/>
              </a:rPr>
              <a:t>Size and Position</a:t>
            </a:r>
            <a:r>
              <a:rPr lang="en-US" sz="1200" kern="1200" dirty="0" smtClean="0">
                <a:solidFill>
                  <a:schemeClr val="tx1"/>
                </a:solidFill>
                <a:effectLst/>
                <a:latin typeface="+mn-lt"/>
                <a:ea typeface="+mn-ea"/>
                <a:cs typeface="+mn-cs"/>
              </a:rPr>
              <a:t> dialog box launcher. In the </a:t>
            </a:r>
            <a:r>
              <a:rPr lang="en-US" sz="1200" b="1" kern="1200" dirty="0" smtClean="0">
                <a:solidFill>
                  <a:schemeClr val="tx1"/>
                </a:solidFill>
                <a:effectLst/>
                <a:latin typeface="+mn-lt"/>
                <a:ea typeface="+mn-ea"/>
                <a:cs typeface="+mn-cs"/>
              </a:rPr>
              <a:t>Format Picture </a:t>
            </a:r>
            <a:r>
              <a:rPr lang="en-US" sz="1200" kern="1200" dirty="0" smtClean="0">
                <a:solidFill>
                  <a:schemeClr val="tx1"/>
                </a:solidFill>
                <a:effectLst/>
                <a:latin typeface="+mn-lt"/>
                <a:ea typeface="+mn-ea"/>
                <a:cs typeface="+mn-cs"/>
              </a:rPr>
              <a:t>dialog box, resize or crop the image so that the height is set to </a:t>
            </a:r>
            <a:r>
              <a:rPr lang="en-US" sz="1200" b="1" kern="1200" dirty="0" smtClean="0">
                <a:solidFill>
                  <a:schemeClr val="tx1"/>
                </a:solidFill>
                <a:effectLst/>
                <a:latin typeface="+mn-lt"/>
                <a:ea typeface="+mn-ea"/>
                <a:cs typeface="+mn-cs"/>
              </a:rPr>
              <a:t>1.2”</a:t>
            </a:r>
            <a:r>
              <a:rPr lang="en-US" sz="1200" kern="1200" dirty="0" smtClean="0">
                <a:solidFill>
                  <a:schemeClr val="tx1"/>
                </a:solidFill>
                <a:effectLst/>
                <a:latin typeface="+mn-lt"/>
                <a:ea typeface="+mn-ea"/>
                <a:cs typeface="+mn-cs"/>
              </a:rPr>
              <a:t> and the width</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set to </a:t>
            </a:r>
            <a:r>
              <a:rPr lang="en-US" sz="1200" b="1" kern="1200" dirty="0" smtClean="0">
                <a:solidFill>
                  <a:schemeClr val="tx1"/>
                </a:solidFill>
                <a:effectLst/>
                <a:latin typeface="+mn-lt"/>
                <a:ea typeface="+mn-ea"/>
                <a:cs typeface="+mn-cs"/>
              </a:rPr>
              <a:t>1.2”</a:t>
            </a:r>
            <a:r>
              <a:rPr lang="en-US" sz="1200" kern="1200" dirty="0" smtClean="0">
                <a:solidFill>
                  <a:schemeClr val="tx1"/>
                </a:solidFill>
                <a:effectLst/>
                <a:latin typeface="+mn-lt"/>
                <a:ea typeface="+mn-ea"/>
                <a:cs typeface="+mn-cs"/>
              </a:rPr>
              <a:t>. To crop the picture, click </a:t>
            </a:r>
            <a:r>
              <a:rPr lang="en-US" sz="1200" b="1" kern="1200" dirty="0" smtClean="0">
                <a:solidFill>
                  <a:schemeClr val="tx1"/>
                </a:solidFill>
                <a:effectLst/>
                <a:latin typeface="+mn-lt"/>
                <a:ea typeface="+mn-ea"/>
                <a:cs typeface="+mn-cs"/>
              </a:rPr>
              <a:t>Crop</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Crop position</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Left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Top</a:t>
            </a:r>
            <a:r>
              <a:rPr lang="en-US" sz="1200" kern="1200" dirty="0" smtClean="0">
                <a:solidFill>
                  <a:schemeClr val="tx1"/>
                </a:solidFill>
                <a:effectLst/>
                <a:latin typeface="+mn-lt"/>
                <a:ea typeface="+mn-ea"/>
                <a:cs typeface="+mn-cs"/>
              </a:rPr>
              <a:t> boxes. To resize the picture, click </a:t>
            </a:r>
            <a:r>
              <a:rPr lang="en-US" sz="1200" b="1" kern="1200" dirty="0" smtClean="0">
                <a:solidFill>
                  <a:schemeClr val="tx1"/>
                </a:solidFill>
                <a:effectLst/>
                <a:latin typeface="+mn-lt"/>
                <a:ea typeface="+mn-ea"/>
                <a:cs typeface="+mn-cs"/>
              </a:rPr>
              <a:t>Size</a:t>
            </a:r>
            <a:r>
              <a:rPr lang="en-US" sz="1200" kern="1200" dirty="0" smtClean="0">
                <a:solidFill>
                  <a:schemeClr val="tx1"/>
                </a:solidFill>
                <a:effectLst/>
                <a:latin typeface="+mn-lt"/>
                <a:ea typeface="+mn-ea"/>
                <a:cs typeface="+mn-cs"/>
              </a:rPr>
              <a:t> in the left pane, and in the right pane, under </a:t>
            </a:r>
            <a:r>
              <a:rPr lang="en-US" sz="1200" b="1" kern="1200" dirty="0" smtClean="0">
                <a:solidFill>
                  <a:schemeClr val="tx1"/>
                </a:solidFill>
                <a:effectLst/>
                <a:latin typeface="+mn-lt"/>
                <a:ea typeface="+mn-ea"/>
                <a:cs typeface="+mn-cs"/>
              </a:rPr>
              <a:t>Size and rotate</a:t>
            </a:r>
            <a:r>
              <a:rPr lang="en-US" sz="1200" kern="1200" dirty="0" smtClean="0">
                <a:solidFill>
                  <a:schemeClr val="tx1"/>
                </a:solidFill>
                <a:effectLst/>
                <a:latin typeface="+mn-lt"/>
                <a:ea typeface="+mn-ea"/>
                <a:cs typeface="+mn-cs"/>
              </a:rPr>
              <a:t>, enter values into the </a:t>
            </a:r>
            <a:r>
              <a:rPr lang="en-US" sz="1200" b="1" kern="1200" dirty="0" smtClean="0">
                <a:solidFill>
                  <a:schemeClr val="tx1"/>
                </a:solidFill>
                <a:effectLst/>
                <a:latin typeface="+mn-lt"/>
                <a:ea typeface="+mn-ea"/>
                <a:cs typeface="+mn-cs"/>
              </a:rPr>
              <a:t>Height</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Width</a:t>
            </a:r>
            <a:r>
              <a:rPr lang="en-US" sz="1200" kern="1200" dirty="0" smtClean="0">
                <a:solidFill>
                  <a:schemeClr val="tx1"/>
                </a:solidFill>
                <a:effectLst/>
                <a:latin typeface="+mn-lt"/>
                <a:ea typeface="+mn-ea"/>
                <a:cs typeface="+mn-cs"/>
              </a:rPr>
              <a:t> boxes.</a:t>
            </a:r>
            <a:endParaRPr lang="en-US" sz="1200" b="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In the </a:t>
            </a:r>
            <a:r>
              <a:rPr lang="en-US" sz="1200" b="1" baseline="0" dirty="0" smtClean="0">
                <a:latin typeface="+mn-lt"/>
              </a:rPr>
              <a:t>Animation</a:t>
            </a:r>
            <a:r>
              <a:rPr lang="en-US" sz="1200" b="0" baseline="0" dirty="0" smtClean="0">
                <a:latin typeface="+mn-lt"/>
              </a:rPr>
              <a:t> </a:t>
            </a:r>
            <a:r>
              <a:rPr lang="en-US" sz="1200" b="1" baseline="0" dirty="0" smtClean="0">
                <a:latin typeface="+mn-lt"/>
              </a:rPr>
              <a:t>Pane</a:t>
            </a:r>
            <a:r>
              <a:rPr lang="en-US" sz="1200" b="0" baseline="0" dirty="0" smtClean="0">
                <a:latin typeface="+mn-lt"/>
              </a:rPr>
              <a:t>, click the Arc animation effect for the new picture. Drag the green rotation handle to the right to rotate the arc path to match the curve of the modified triangle. Drag the arc path so that the red arrow is in the center of the picture.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Click in the duplicate text box and edit the text.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smtClean="0">
                <a:latin typeface="+mn-lt"/>
              </a:rPr>
              <a:t>Repeat steps 2-7 two more times to reproduce the third and fourth pictures and text boxes with animation effects.</a:t>
            </a:r>
            <a:endParaRPr lang="en-US" sz="1200" baseline="0" dirty="0" smtClean="0">
              <a:latin typeface="+mn-lt"/>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baseline="0" dirty="0" smtClean="0">
              <a:latin typeface="+mn-lt"/>
            </a:endParaRPr>
          </a:p>
        </p:txBody>
      </p:sp>
      <p:sp>
        <p:nvSpPr>
          <p:cNvPr id="6" name="Slide Image Placeholder 5"/>
          <p:cNvSpPr>
            <a:spLocks noGrp="1" noRot="1" noChangeAspect="1"/>
          </p:cNvSpPr>
          <p:nvPr>
            <p:ph type="sldImg"/>
          </p:nvPr>
        </p:nvSpPr>
        <p:spPr>
          <a:xfrm>
            <a:off x="533400" y="460375"/>
            <a:ext cx="3144838" cy="2359025"/>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11</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12</a:t>
            </a:fld>
            <a:endParaRPr lang="el-GR">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13</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14</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15</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16</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8FCCDF2-0493-40F0-B0A8-6B4E611F8026}" type="datetimeFigureOut">
              <a:rPr lang="en-US" smtClean="0">
                <a:solidFill>
                  <a:srgbClr val="003366">
                    <a:tint val="75000"/>
                  </a:srgbClr>
                </a:solidFill>
              </a:rPr>
              <a:pPr/>
              <a:t>8/31/2015</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E012AA72-F53D-4309-A8E8-50BA6CC28023}"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34828058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1768844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6630377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817098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01146036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85006138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6951781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73791184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41191806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21367342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40B6CFB5-D028-48D1-A769-7F1B001BFE8E}" type="datetimeFigureOut">
              <a:rPr lang="el-GR" smtClean="0">
                <a:solidFill>
                  <a:prstClr val="black">
                    <a:tint val="75000"/>
                  </a:prstClr>
                </a:solidFill>
              </a:rPr>
              <a:pPr/>
              <a:t>31/8/2015</a:t>
            </a:fld>
            <a:endParaRPr lang="el-GR" dirty="0">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dirty="0">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75EF0DEB-0563-4ABA-8DEF-F2D12431DDD3}"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2663580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671CDF9-5ADD-49A8-B0AF-405EC61646A8}" type="datetimeFigureOut">
              <a:rPr lang="en-US" smtClean="0">
                <a:solidFill>
                  <a:srgbClr val="003366">
                    <a:tint val="75000"/>
                  </a:srgbClr>
                </a:solidFill>
              </a:rPr>
              <a:pPr/>
              <a:t>8/31/2015</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3EE9B64F-74EC-47D5-B091-F68346EFE257}"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214831361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5326020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7389108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06076405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1241695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5899453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12858779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48016676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85858109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22856589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195240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EF05EF-6168-407F-8025-E41839E12504}"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A1C692C-4F2D-45F6-A9A8-8A3A8FE2780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40B6CFB5-D028-48D1-A769-7F1B001BFE8E}" type="datetimeFigureOut">
              <a:rPr lang="el-GR" smtClean="0">
                <a:solidFill>
                  <a:prstClr val="black">
                    <a:tint val="75000"/>
                  </a:prstClr>
                </a:solidFill>
              </a:rPr>
              <a:pPr/>
              <a:t>31/8/2015</a:t>
            </a:fld>
            <a:endParaRPr lang="el-GR" dirty="0">
              <a:solidFill>
                <a:prstClr val="black">
                  <a:tint val="75000"/>
                </a:prstClr>
              </a:solidFill>
            </a:endParaRPr>
          </a:p>
        </p:txBody>
      </p:sp>
      <p:sp>
        <p:nvSpPr>
          <p:cNvPr id="3" name="2 - Θέση υποσέλιδου"/>
          <p:cNvSpPr>
            <a:spLocks noGrp="1"/>
          </p:cNvSpPr>
          <p:nvPr>
            <p:ph type="ftr" sz="quarter" idx="11"/>
          </p:nvPr>
        </p:nvSpPr>
        <p:spPr/>
        <p:txBody>
          <a:bodyPr/>
          <a:lstStyle/>
          <a:p>
            <a:endParaRPr lang="el-GR" dirty="0">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p>
            <a:fld id="{75EF0DEB-0563-4ABA-8DEF-F2D12431DDD3}" type="slidenum">
              <a:rPr lang="el-GR" smtClean="0">
                <a:solidFill>
                  <a:prstClr val="black"/>
                </a:solidFill>
              </a:rPr>
              <a:pPr/>
              <a:t>‹#›</a:t>
            </a:fld>
            <a:endParaRPr lang="el-GR" dirty="0">
              <a:solidFill>
                <a:prstClr val="black"/>
              </a:solidFill>
            </a:endParaRPr>
          </a:p>
        </p:txBody>
      </p:sp>
    </p:spTree>
    <p:extLst>
      <p:ext uri="{BB962C8B-B14F-4D97-AF65-F5344CB8AC3E}">
        <p14:creationId xmlns:p14="http://schemas.microsoft.com/office/powerpoint/2010/main" val="291026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80D2FB-0665-457A-8631-B01073234200}"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B36BB5-B5DF-48C8-A9BC-56237336938F}"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solidFill>
                  <a:prstClr val="black">
                    <a:tint val="75000"/>
                  </a:prstClr>
                </a:solidFill>
              </a:rPr>
              <a:t>Copyright 2010</a:t>
            </a:r>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886200" y="3126000"/>
            <a:ext cx="5029200"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6"/>
          </p:nvPr>
        </p:nvSpPr>
        <p:spPr>
          <a:xfrm>
            <a:off x="3886200" y="1524000"/>
            <a:ext cx="5029200"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4" name="Text Placeholder 8"/>
          <p:cNvSpPr>
            <a:spLocks noGrp="1"/>
          </p:cNvSpPr>
          <p:nvPr>
            <p:ph type="body" sz="quarter" idx="17"/>
          </p:nvPr>
        </p:nvSpPr>
        <p:spPr>
          <a:xfrm>
            <a:off x="3886200" y="2325000"/>
            <a:ext cx="5029200"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5" name="Text Placeholder 8"/>
          <p:cNvSpPr>
            <a:spLocks noGrp="1"/>
          </p:cNvSpPr>
          <p:nvPr>
            <p:ph type="body" sz="quarter" idx="18"/>
          </p:nvPr>
        </p:nvSpPr>
        <p:spPr>
          <a:xfrm>
            <a:off x="3886200" y="3927000"/>
            <a:ext cx="5029200" cy="838200"/>
          </a:xfrm>
        </p:spPr>
        <p:txBody>
          <a:bodyPr>
            <a:normAutofit/>
          </a:bodyPr>
          <a:lstStyle>
            <a:lvl1pPr marL="57150" indent="0">
              <a:buFontTx/>
              <a:buNone/>
              <a:defRPr sz="1800" baseline="0"/>
            </a:lvl1pPr>
          </a:lstStyle>
          <a:p>
            <a:pPr lvl="0"/>
            <a:r>
              <a:rPr lang="en-US" dirty="0" smtClean="0"/>
              <a:t>Click to edit Master text styles</a:t>
            </a:r>
          </a:p>
        </p:txBody>
      </p:sp>
      <p:sp>
        <p:nvSpPr>
          <p:cNvPr id="10" name="Title 1"/>
          <p:cNvSpPr>
            <a:spLocks noGrp="1"/>
          </p:cNvSpPr>
          <p:nvPr>
            <p:ph type="title"/>
          </p:nvPr>
        </p:nvSpPr>
        <p:spPr>
          <a:xfrm>
            <a:off x="1828800" y="274638"/>
            <a:ext cx="6858000" cy="1143000"/>
          </a:xfrm>
        </p:spPr>
        <p:txBody>
          <a:bodyPr/>
          <a:lstStyle/>
          <a:p>
            <a:r>
              <a:rPr lang="en-US" smtClean="0"/>
              <a:t>Click to edit Master title style</a:t>
            </a:r>
            <a:endParaRPr lang="en-US"/>
          </a:p>
        </p:txBody>
      </p:sp>
    </p:spTree>
    <p:extLst>
      <p:ext uri="{BB962C8B-B14F-4D97-AF65-F5344CB8AC3E}">
        <p14:creationId xmlns:p14="http://schemas.microsoft.com/office/powerpoint/2010/main" val="36045896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3429000" y="1524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429000" y="2362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429000" y="32004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429000" y="40386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5" name="Title 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723928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671CDF9-5ADD-49A8-B0AF-405EC61646A8}" type="datetimeFigureOut">
              <a:rPr lang="en-US" smtClean="0">
                <a:solidFill>
                  <a:srgbClr val="003366">
                    <a:tint val="75000"/>
                  </a:srgbClr>
                </a:solidFill>
              </a:rPr>
              <a:pPr/>
              <a:t>8/31/2015</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3EE9B64F-74EC-47D5-B091-F68346EFE257}"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21483136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FCCDF2-0493-40F0-B0A8-6B4E611F8026}" type="datetimeFigureOut">
              <a:rPr lang="en-US" smtClean="0">
                <a:solidFill>
                  <a:srgbClr val="003366">
                    <a:tint val="75000"/>
                  </a:srgbClr>
                </a:solidFill>
              </a:rPr>
              <a:pPr/>
              <a:t>8/31/2015</a:t>
            </a:fld>
            <a:endParaRPr lang="en-US" dirty="0">
              <a:solidFill>
                <a:srgbClr val="003366">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3366">
                  <a:tint val="75000"/>
                </a:srgbClr>
              </a:solidFill>
            </a:endParaRPr>
          </a:p>
        </p:txBody>
      </p:sp>
      <p:sp>
        <p:nvSpPr>
          <p:cNvPr id="6" name="Slide Number Placeholder 5"/>
          <p:cNvSpPr>
            <a:spLocks noGrp="1"/>
          </p:cNvSpPr>
          <p:nvPr>
            <p:ph type="sldNum" sz="quarter" idx="12"/>
          </p:nvPr>
        </p:nvSpPr>
        <p:spPr/>
        <p:txBody>
          <a:bodyPr/>
          <a:lstStyle/>
          <a:p>
            <a:fld id="{E012AA72-F53D-4309-A8E8-50BA6CC28023}"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332128325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628995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0.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9.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CCDF2-0493-40F0-B0A8-6B4E611F8026}" type="datetimeFigureOut">
              <a:rPr lang="en-US" smtClean="0">
                <a:solidFill>
                  <a:srgbClr val="003366">
                    <a:tint val="75000"/>
                  </a:srgbClr>
                </a:solidFill>
              </a:rPr>
              <a:pPr/>
              <a:t>8/31/2015</a:t>
            </a:fld>
            <a:endParaRPr lang="en-US" dirty="0">
              <a:solidFill>
                <a:srgbClr val="003366">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3366">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2AA72-F53D-4309-A8E8-50BA6CC28023}"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166373272"/>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25668046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1CDF9-5ADD-49A8-B0AF-405EC61646A8}" type="datetimeFigureOut">
              <a:rPr lang="en-US" smtClean="0">
                <a:solidFill>
                  <a:srgbClr val="003366">
                    <a:tint val="75000"/>
                  </a:srgbClr>
                </a:solidFill>
              </a:rPr>
              <a:pPr/>
              <a:t>8/31/2015</a:t>
            </a:fld>
            <a:endParaRPr lang="en-US" dirty="0">
              <a:solidFill>
                <a:srgbClr val="003366">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3366">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9B64F-74EC-47D5-B091-F68346EFE257}"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2577303942"/>
      </p:ext>
    </p:extLst>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F05EF-6168-407F-8025-E41839E12504}" type="datetimeFigureOut">
              <a:rPr lang="en-US" smtClean="0">
                <a:solidFill>
                  <a:prstClr val="black">
                    <a:tint val="75000"/>
                  </a:prstClr>
                </a:solidFill>
                <a:cs typeface="Arial" charset="0"/>
              </a:rPr>
              <a:pPr/>
              <a:t>8/31/2015</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C692C-4F2D-45F6-A9A8-8A3A8FE27806}"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3851781554"/>
      </p:ext>
    </p:extLst>
  </p:cSld>
  <p:clrMap bg1="lt1" tx1="dk1" bg2="lt2" tx2="dk2" accent1="accent1" accent2="accent2" accent3="accent3" accent4="accent4" accent5="accent5" accent6="accent6" hlink="hlink" folHlink="folHlink"/>
  <p:sldLayoutIdLst>
    <p:sldLayoutId id="2147483669"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80D2FB-0665-457A-8631-B01073234200}" type="datetimeFigureOut">
              <a:rPr lang="en-US" smtClean="0">
                <a:solidFill>
                  <a:prstClr val="black">
                    <a:tint val="75000"/>
                  </a:prstClr>
                </a:solidFill>
                <a:cs typeface="Arial" charset="0"/>
              </a:rPr>
              <a:pPr/>
              <a:t>8/31/2015</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B36BB5-B5DF-48C8-A9BC-56237336938F}"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58000">
              <a:schemeClr val="bg1"/>
            </a:gs>
            <a:gs pos="52000">
              <a:schemeClr val="bg1">
                <a:lumMod val="75000"/>
              </a:schemeClr>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10" name="Freeform 9"/>
          <p:cNvSpPr/>
          <p:nvPr userDrawn="1"/>
        </p:nvSpPr>
        <p:spPr>
          <a:xfrm>
            <a:off x="-83858" y="5977195"/>
            <a:ext cx="9279452" cy="962768"/>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 name="connsiteX0" fmla="*/ 1614 w 9355260"/>
              <a:gd name="connsiteY0" fmla="*/ 885266 h 1080840"/>
              <a:gd name="connsiteX1" fmla="*/ 9322274 w 9355260"/>
              <a:gd name="connsiteY1" fmla="*/ 217615 h 1080840"/>
              <a:gd name="connsiteX2" fmla="*/ 9350598 w 9355260"/>
              <a:gd name="connsiteY2" fmla="*/ 1044866 h 1080840"/>
              <a:gd name="connsiteX3" fmla="*/ 45158 w 9355260"/>
              <a:gd name="connsiteY3" fmla="*/ 1015854 h 1080840"/>
              <a:gd name="connsiteX4" fmla="*/ 1614 w 9355260"/>
              <a:gd name="connsiteY4" fmla="*/ 885266 h 1080840"/>
              <a:gd name="connsiteX0" fmla="*/ 1614 w 9660524"/>
              <a:gd name="connsiteY0" fmla="*/ 555867 h 840589"/>
              <a:gd name="connsiteX1" fmla="*/ 9656723 w 9660524"/>
              <a:gd name="connsiteY1" fmla="*/ 280083 h 840589"/>
              <a:gd name="connsiteX2" fmla="*/ 9350598 w 9660524"/>
              <a:gd name="connsiteY2" fmla="*/ 715467 h 840589"/>
              <a:gd name="connsiteX3" fmla="*/ 45158 w 9660524"/>
              <a:gd name="connsiteY3" fmla="*/ 686455 h 840589"/>
              <a:gd name="connsiteX4" fmla="*/ 1614 w 9660524"/>
              <a:gd name="connsiteY4" fmla="*/ 555867 h 840589"/>
              <a:gd name="connsiteX0" fmla="*/ 1614 w 9660524"/>
              <a:gd name="connsiteY0" fmla="*/ 596191 h 880913"/>
              <a:gd name="connsiteX1" fmla="*/ 9656723 w 9660524"/>
              <a:gd name="connsiteY1" fmla="*/ 320407 h 880913"/>
              <a:gd name="connsiteX2" fmla="*/ 9350598 w 9660524"/>
              <a:gd name="connsiteY2" fmla="*/ 755791 h 880913"/>
              <a:gd name="connsiteX3" fmla="*/ 45158 w 9660524"/>
              <a:gd name="connsiteY3" fmla="*/ 726779 h 880913"/>
              <a:gd name="connsiteX4" fmla="*/ 1614 w 9660524"/>
              <a:gd name="connsiteY4" fmla="*/ 596191 h 880913"/>
              <a:gd name="connsiteX0" fmla="*/ 1614 w 9660683"/>
              <a:gd name="connsiteY0" fmla="*/ 596191 h 1031532"/>
              <a:gd name="connsiteX1" fmla="*/ 9656723 w 9660683"/>
              <a:gd name="connsiteY1" fmla="*/ 320407 h 1031532"/>
              <a:gd name="connsiteX2" fmla="*/ 9365714 w 9660683"/>
              <a:gd name="connsiteY2" fmla="*/ 1031532 h 1031532"/>
              <a:gd name="connsiteX3" fmla="*/ 45158 w 9660683"/>
              <a:gd name="connsiteY3" fmla="*/ 726779 h 1031532"/>
              <a:gd name="connsiteX4" fmla="*/ 1614 w 9660683"/>
              <a:gd name="connsiteY4" fmla="*/ 596191 h 1031532"/>
              <a:gd name="connsiteX0" fmla="*/ 1614 w 9661298"/>
              <a:gd name="connsiteY0" fmla="*/ 596198 h 1031539"/>
              <a:gd name="connsiteX1" fmla="*/ 9657344 w 9661298"/>
              <a:gd name="connsiteY1" fmla="*/ 320405 h 1031539"/>
              <a:gd name="connsiteX2" fmla="*/ 9365714 w 9661298"/>
              <a:gd name="connsiteY2" fmla="*/ 1031539 h 1031539"/>
              <a:gd name="connsiteX3" fmla="*/ 45158 w 9661298"/>
              <a:gd name="connsiteY3" fmla="*/ 726786 h 1031539"/>
              <a:gd name="connsiteX4" fmla="*/ 1614 w 9661298"/>
              <a:gd name="connsiteY4" fmla="*/ 596198 h 1031539"/>
              <a:gd name="connsiteX0" fmla="*/ 1614 w 9661912"/>
              <a:gd name="connsiteY0" fmla="*/ 596204 h 1031545"/>
              <a:gd name="connsiteX1" fmla="*/ 9657965 w 9661912"/>
              <a:gd name="connsiteY1" fmla="*/ 320402 h 1031545"/>
              <a:gd name="connsiteX2" fmla="*/ 9365714 w 9661912"/>
              <a:gd name="connsiteY2" fmla="*/ 1031545 h 1031545"/>
              <a:gd name="connsiteX3" fmla="*/ 45158 w 9661912"/>
              <a:gd name="connsiteY3" fmla="*/ 726792 h 1031545"/>
              <a:gd name="connsiteX4" fmla="*/ 1614 w 9661912"/>
              <a:gd name="connsiteY4" fmla="*/ 596204 h 1031545"/>
              <a:gd name="connsiteX0" fmla="*/ 1614 w 9785836"/>
              <a:gd name="connsiteY0" fmla="*/ 596204 h 1031545"/>
              <a:gd name="connsiteX1" fmla="*/ 9657965 w 9785836"/>
              <a:gd name="connsiteY1" fmla="*/ 320402 h 1031545"/>
              <a:gd name="connsiteX2" fmla="*/ 9365714 w 9785836"/>
              <a:gd name="connsiteY2" fmla="*/ 1031545 h 1031545"/>
              <a:gd name="connsiteX3" fmla="*/ 45158 w 9785836"/>
              <a:gd name="connsiteY3" fmla="*/ 726792 h 1031545"/>
              <a:gd name="connsiteX4" fmla="*/ 1614 w 9785836"/>
              <a:gd name="connsiteY4" fmla="*/ 596204 h 1031545"/>
              <a:gd name="connsiteX0" fmla="*/ 1614 w 9906266"/>
              <a:gd name="connsiteY0" fmla="*/ 596204 h 1873320"/>
              <a:gd name="connsiteX1" fmla="*/ 9657965 w 9906266"/>
              <a:gd name="connsiteY1" fmla="*/ 320402 h 1873320"/>
              <a:gd name="connsiteX2" fmla="*/ 9845318 w 9906266"/>
              <a:gd name="connsiteY2" fmla="*/ 1873320 h 1873320"/>
              <a:gd name="connsiteX3" fmla="*/ 45158 w 9906266"/>
              <a:gd name="connsiteY3" fmla="*/ 726792 h 1873320"/>
              <a:gd name="connsiteX4" fmla="*/ 1614 w 9906266"/>
              <a:gd name="connsiteY4" fmla="*/ 596204 h 1873320"/>
              <a:gd name="connsiteX0" fmla="*/ 1614 w 9939712"/>
              <a:gd name="connsiteY0" fmla="*/ 873978 h 2151094"/>
              <a:gd name="connsiteX1" fmla="*/ 9716647 w 9939712"/>
              <a:gd name="connsiteY1" fmla="*/ 249834 h 2151094"/>
              <a:gd name="connsiteX2" fmla="*/ 9845318 w 9939712"/>
              <a:gd name="connsiteY2" fmla="*/ 2151094 h 2151094"/>
              <a:gd name="connsiteX3" fmla="*/ 45158 w 9939712"/>
              <a:gd name="connsiteY3" fmla="*/ 1004566 h 2151094"/>
              <a:gd name="connsiteX4" fmla="*/ 1614 w 9939712"/>
              <a:gd name="connsiteY4" fmla="*/ 873978 h 2151094"/>
              <a:gd name="connsiteX0" fmla="*/ 1614 w 9845435"/>
              <a:gd name="connsiteY0" fmla="*/ 873978 h 2151094"/>
              <a:gd name="connsiteX1" fmla="*/ 9716647 w 9845435"/>
              <a:gd name="connsiteY1" fmla="*/ 249834 h 2151094"/>
              <a:gd name="connsiteX2" fmla="*/ 9845318 w 9845435"/>
              <a:gd name="connsiteY2" fmla="*/ 2151094 h 2151094"/>
              <a:gd name="connsiteX3" fmla="*/ 45158 w 9845435"/>
              <a:gd name="connsiteY3" fmla="*/ 1004566 h 2151094"/>
              <a:gd name="connsiteX4" fmla="*/ 1614 w 9845435"/>
              <a:gd name="connsiteY4" fmla="*/ 873978 h 2151094"/>
              <a:gd name="connsiteX0" fmla="*/ 1614 w 9845344"/>
              <a:gd name="connsiteY0" fmla="*/ 585437 h 1862553"/>
              <a:gd name="connsiteX1" fmla="*/ 9209239 w 9845344"/>
              <a:gd name="connsiteY1" fmla="*/ 324132 h 1862553"/>
              <a:gd name="connsiteX2" fmla="*/ 9845318 w 9845344"/>
              <a:gd name="connsiteY2" fmla="*/ 1862553 h 1862553"/>
              <a:gd name="connsiteX3" fmla="*/ 45158 w 9845344"/>
              <a:gd name="connsiteY3" fmla="*/ 716025 h 1862553"/>
              <a:gd name="connsiteX4" fmla="*/ 1614 w 9845344"/>
              <a:gd name="connsiteY4" fmla="*/ 585437 h 1862553"/>
              <a:gd name="connsiteX0" fmla="*/ 1614 w 9280049"/>
              <a:gd name="connsiteY0" fmla="*/ 585437 h 846528"/>
              <a:gd name="connsiteX1" fmla="*/ 9209239 w 9280049"/>
              <a:gd name="connsiteY1" fmla="*/ 324132 h 846528"/>
              <a:gd name="connsiteX2" fmla="*/ 9279858 w 9280049"/>
              <a:gd name="connsiteY2" fmla="*/ 846528 h 846528"/>
              <a:gd name="connsiteX3" fmla="*/ 45158 w 9280049"/>
              <a:gd name="connsiteY3" fmla="*/ 716025 h 846528"/>
              <a:gd name="connsiteX4" fmla="*/ 1614 w 9280049"/>
              <a:gd name="connsiteY4" fmla="*/ 585437 h 846528"/>
              <a:gd name="connsiteX0" fmla="*/ 1614 w 9280049"/>
              <a:gd name="connsiteY0" fmla="*/ 585437 h 962740"/>
              <a:gd name="connsiteX1" fmla="*/ 9209239 w 9280049"/>
              <a:gd name="connsiteY1" fmla="*/ 324132 h 962740"/>
              <a:gd name="connsiteX2" fmla="*/ 9279858 w 9280049"/>
              <a:gd name="connsiteY2" fmla="*/ 846528 h 962740"/>
              <a:gd name="connsiteX3" fmla="*/ 45161 w 9280049"/>
              <a:gd name="connsiteY3" fmla="*/ 962740 h 962740"/>
              <a:gd name="connsiteX4" fmla="*/ 1614 w 9280049"/>
              <a:gd name="connsiteY4" fmla="*/ 585437 h 962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0049" h="962740">
                <a:moveTo>
                  <a:pt x="1614" y="585437"/>
                </a:moveTo>
                <a:cubicBezTo>
                  <a:pt x="6441531" y="234668"/>
                  <a:pt x="6667832" y="-382207"/>
                  <a:pt x="9209239" y="324132"/>
                </a:cubicBezTo>
                <a:cubicBezTo>
                  <a:pt x="9195996" y="1906087"/>
                  <a:pt x="9284696" y="-791167"/>
                  <a:pt x="9279858" y="846528"/>
                </a:cubicBezTo>
                <a:lnTo>
                  <a:pt x="45161" y="962740"/>
                </a:lnTo>
                <a:cubicBezTo>
                  <a:pt x="28228" y="556340"/>
                  <a:pt x="-8063" y="1134560"/>
                  <a:pt x="1614" y="585437"/>
                </a:cubicBezTo>
                <a:close/>
              </a:path>
            </a:pathLst>
          </a:custGeom>
          <a:solidFill>
            <a:schemeClr val="tx2">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Freeform 7"/>
          <p:cNvSpPr/>
          <p:nvPr userDrawn="1"/>
        </p:nvSpPr>
        <p:spPr>
          <a:xfrm>
            <a:off x="-76601" y="5989014"/>
            <a:ext cx="9354659" cy="943341"/>
          </a:xfrm>
          <a:custGeom>
            <a:avLst/>
            <a:gdLst>
              <a:gd name="connsiteX0" fmla="*/ 1219696 w 16175310"/>
              <a:gd name="connsiteY0" fmla="*/ 1426271 h 4231023"/>
              <a:gd name="connsiteX1" fmla="*/ 7635010 w 16175310"/>
              <a:gd name="connsiteY1" fmla="*/ 1411757 h 4231023"/>
              <a:gd name="connsiteX2" fmla="*/ 12482781 w 16175310"/>
              <a:gd name="connsiteY2" fmla="*/ 3871 h 4231023"/>
              <a:gd name="connsiteX3" fmla="*/ 16140381 w 16175310"/>
              <a:gd name="connsiteY3" fmla="*/ 1905243 h 4231023"/>
              <a:gd name="connsiteX4" fmla="*/ 13469753 w 16175310"/>
              <a:gd name="connsiteY4" fmla="*/ 4038843 h 4231023"/>
              <a:gd name="connsiteX5" fmla="*/ 1176153 w 16175310"/>
              <a:gd name="connsiteY5" fmla="*/ 3835643 h 4231023"/>
              <a:gd name="connsiteX6" fmla="*/ 1219696 w 16175310"/>
              <a:gd name="connsiteY6" fmla="*/ 1426271 h 4231023"/>
              <a:gd name="connsiteX0" fmla="*/ 1219696 w 16142719"/>
              <a:gd name="connsiteY0" fmla="*/ 1469709 h 4274461"/>
              <a:gd name="connsiteX1" fmla="*/ 7635010 w 16142719"/>
              <a:gd name="connsiteY1" fmla="*/ 1455195 h 4274461"/>
              <a:gd name="connsiteX2" fmla="*/ 13295581 w 16142719"/>
              <a:gd name="connsiteY2" fmla="*/ 3766 h 4274461"/>
              <a:gd name="connsiteX3" fmla="*/ 16140381 w 16142719"/>
              <a:gd name="connsiteY3" fmla="*/ 1948681 h 4274461"/>
              <a:gd name="connsiteX4" fmla="*/ 13469753 w 16142719"/>
              <a:gd name="connsiteY4" fmla="*/ 4082281 h 4274461"/>
              <a:gd name="connsiteX5" fmla="*/ 1176153 w 16142719"/>
              <a:gd name="connsiteY5" fmla="*/ 3879081 h 4274461"/>
              <a:gd name="connsiteX6" fmla="*/ 1219696 w 16142719"/>
              <a:gd name="connsiteY6" fmla="*/ 1469709 h 4274461"/>
              <a:gd name="connsiteX0" fmla="*/ 1213739 w 16136762"/>
              <a:gd name="connsiteY0" fmla="*/ 1469709 h 4274461"/>
              <a:gd name="connsiteX1" fmla="*/ 7512939 w 16136762"/>
              <a:gd name="connsiteY1" fmla="*/ 1455195 h 4274461"/>
              <a:gd name="connsiteX2" fmla="*/ 13289624 w 16136762"/>
              <a:gd name="connsiteY2" fmla="*/ 3766 h 4274461"/>
              <a:gd name="connsiteX3" fmla="*/ 16134424 w 16136762"/>
              <a:gd name="connsiteY3" fmla="*/ 1948681 h 4274461"/>
              <a:gd name="connsiteX4" fmla="*/ 13463796 w 16136762"/>
              <a:gd name="connsiteY4" fmla="*/ 4082281 h 4274461"/>
              <a:gd name="connsiteX5" fmla="*/ 1170196 w 16136762"/>
              <a:gd name="connsiteY5" fmla="*/ 3879081 h 4274461"/>
              <a:gd name="connsiteX6" fmla="*/ 1213739 w 16136762"/>
              <a:gd name="connsiteY6" fmla="*/ 1469709 h 4274461"/>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1213739 w 16136762"/>
              <a:gd name="connsiteY0" fmla="*/ 1469415 h 4274167"/>
              <a:gd name="connsiteX1" fmla="*/ 7512939 w 16136762"/>
              <a:gd name="connsiteY1" fmla="*/ 1454901 h 4274167"/>
              <a:gd name="connsiteX2" fmla="*/ 13289624 w 16136762"/>
              <a:gd name="connsiteY2" fmla="*/ 3472 h 4274167"/>
              <a:gd name="connsiteX3" fmla="*/ 16134424 w 16136762"/>
              <a:gd name="connsiteY3" fmla="*/ 1948387 h 4274167"/>
              <a:gd name="connsiteX4" fmla="*/ 13463796 w 16136762"/>
              <a:gd name="connsiteY4" fmla="*/ 4081987 h 4274167"/>
              <a:gd name="connsiteX5" fmla="*/ 1170196 w 16136762"/>
              <a:gd name="connsiteY5" fmla="*/ 3878787 h 4274167"/>
              <a:gd name="connsiteX6" fmla="*/ 1213739 w 16136762"/>
              <a:gd name="connsiteY6" fmla="*/ 1469415 h 4274167"/>
              <a:gd name="connsiteX0" fmla="*/ 945591 w 15868614"/>
              <a:gd name="connsiteY0" fmla="*/ 1469415 h 4274167"/>
              <a:gd name="connsiteX1" fmla="*/ 7244791 w 15868614"/>
              <a:gd name="connsiteY1" fmla="*/ 1454901 h 4274167"/>
              <a:gd name="connsiteX2" fmla="*/ 13021476 w 15868614"/>
              <a:gd name="connsiteY2" fmla="*/ 3472 h 4274167"/>
              <a:gd name="connsiteX3" fmla="*/ 15866276 w 15868614"/>
              <a:gd name="connsiteY3" fmla="*/ 1948387 h 4274167"/>
              <a:gd name="connsiteX4" fmla="*/ 13195648 w 15868614"/>
              <a:gd name="connsiteY4" fmla="*/ 4081987 h 4274167"/>
              <a:gd name="connsiteX5" fmla="*/ 902048 w 15868614"/>
              <a:gd name="connsiteY5" fmla="*/ 3878787 h 4274167"/>
              <a:gd name="connsiteX6" fmla="*/ 945591 w 15868614"/>
              <a:gd name="connsiteY6" fmla="*/ 1469415 h 4274167"/>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884986 w 15545267"/>
              <a:gd name="connsiteY0" fmla="*/ 1382584 h 4279406"/>
              <a:gd name="connsiteX1" fmla="*/ 6921444 w 15545267"/>
              <a:gd name="connsiteY1" fmla="*/ 1455156 h 4279406"/>
              <a:gd name="connsiteX2" fmla="*/ 12698129 w 15545267"/>
              <a:gd name="connsiteY2" fmla="*/ 3727 h 4279406"/>
              <a:gd name="connsiteX3" fmla="*/ 15542929 w 15545267"/>
              <a:gd name="connsiteY3" fmla="*/ 1948642 h 4279406"/>
              <a:gd name="connsiteX4" fmla="*/ 12872301 w 15545267"/>
              <a:gd name="connsiteY4" fmla="*/ 4082242 h 4279406"/>
              <a:gd name="connsiteX5" fmla="*/ 578701 w 15545267"/>
              <a:gd name="connsiteY5" fmla="*/ 3879042 h 4279406"/>
              <a:gd name="connsiteX6" fmla="*/ 1884986 w 15545267"/>
              <a:gd name="connsiteY6" fmla="*/ 1382584 h 4279406"/>
              <a:gd name="connsiteX0" fmla="*/ 178090 w 13838371"/>
              <a:gd name="connsiteY0" fmla="*/ 1382584 h 4321506"/>
              <a:gd name="connsiteX1" fmla="*/ 5214548 w 13838371"/>
              <a:gd name="connsiteY1" fmla="*/ 1455156 h 4321506"/>
              <a:gd name="connsiteX2" fmla="*/ 10991233 w 13838371"/>
              <a:gd name="connsiteY2" fmla="*/ 3727 h 4321506"/>
              <a:gd name="connsiteX3" fmla="*/ 13836033 w 13838371"/>
              <a:gd name="connsiteY3" fmla="*/ 1948642 h 4321506"/>
              <a:gd name="connsiteX4" fmla="*/ 11165405 w 13838371"/>
              <a:gd name="connsiteY4" fmla="*/ 4082242 h 4321506"/>
              <a:gd name="connsiteX5" fmla="*/ 1237634 w 13838371"/>
              <a:gd name="connsiteY5" fmla="*/ 3980642 h 4321506"/>
              <a:gd name="connsiteX6" fmla="*/ 178090 w 13838371"/>
              <a:gd name="connsiteY6" fmla="*/ 1382584 h 4321506"/>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543714"/>
              <a:gd name="connsiteX1" fmla="*/ 5219440 w 13843263"/>
              <a:gd name="connsiteY1" fmla="*/ 1455156 h 4543714"/>
              <a:gd name="connsiteX2" fmla="*/ 10996125 w 13843263"/>
              <a:gd name="connsiteY2" fmla="*/ 3727 h 4543714"/>
              <a:gd name="connsiteX3" fmla="*/ 13840925 w 13843263"/>
              <a:gd name="connsiteY3" fmla="*/ 1948642 h 4543714"/>
              <a:gd name="connsiteX4" fmla="*/ 11170297 w 13843263"/>
              <a:gd name="connsiteY4" fmla="*/ 4082242 h 4543714"/>
              <a:gd name="connsiteX5" fmla="*/ 1242526 w 13843263"/>
              <a:gd name="connsiteY5" fmla="*/ 3980642 h 4543714"/>
              <a:gd name="connsiteX6" fmla="*/ 182982 w 13843263"/>
              <a:gd name="connsiteY6" fmla="*/ 1382584 h 4543714"/>
              <a:gd name="connsiteX0" fmla="*/ 182982 w 13843263"/>
              <a:gd name="connsiteY0" fmla="*/ 1382584 h 4450571"/>
              <a:gd name="connsiteX1" fmla="*/ 5219440 w 13843263"/>
              <a:gd name="connsiteY1" fmla="*/ 1455156 h 4450571"/>
              <a:gd name="connsiteX2" fmla="*/ 10996125 w 13843263"/>
              <a:gd name="connsiteY2" fmla="*/ 3727 h 4450571"/>
              <a:gd name="connsiteX3" fmla="*/ 13840925 w 13843263"/>
              <a:gd name="connsiteY3" fmla="*/ 1948642 h 4450571"/>
              <a:gd name="connsiteX4" fmla="*/ 11170297 w 13843263"/>
              <a:gd name="connsiteY4" fmla="*/ 4082242 h 4450571"/>
              <a:gd name="connsiteX5" fmla="*/ 1242526 w 13843263"/>
              <a:gd name="connsiteY5" fmla="*/ 3820985 h 4450571"/>
              <a:gd name="connsiteX6" fmla="*/ 182982 w 13843263"/>
              <a:gd name="connsiteY6" fmla="*/ 1382584 h 4450571"/>
              <a:gd name="connsiteX0" fmla="*/ 1142 w 13661423"/>
              <a:gd name="connsiteY0" fmla="*/ 1382584 h 4450571"/>
              <a:gd name="connsiteX1" fmla="*/ 5037600 w 13661423"/>
              <a:gd name="connsiteY1" fmla="*/ 1455156 h 4450571"/>
              <a:gd name="connsiteX2" fmla="*/ 10814285 w 13661423"/>
              <a:gd name="connsiteY2" fmla="*/ 3727 h 4450571"/>
              <a:gd name="connsiteX3" fmla="*/ 13659085 w 13661423"/>
              <a:gd name="connsiteY3" fmla="*/ 1948642 h 4450571"/>
              <a:gd name="connsiteX4" fmla="*/ 10988457 w 13661423"/>
              <a:gd name="connsiteY4" fmla="*/ 4082242 h 4450571"/>
              <a:gd name="connsiteX5" fmla="*/ 1060686 w 13661423"/>
              <a:gd name="connsiteY5" fmla="*/ 3820985 h 4450571"/>
              <a:gd name="connsiteX6" fmla="*/ 1142 w 13661423"/>
              <a:gd name="connsiteY6" fmla="*/ 1382584 h 4450571"/>
              <a:gd name="connsiteX0" fmla="*/ 315798 w 13976079"/>
              <a:gd name="connsiteY0" fmla="*/ 1382584 h 4186459"/>
              <a:gd name="connsiteX1" fmla="*/ 5352256 w 13976079"/>
              <a:gd name="connsiteY1" fmla="*/ 1455156 h 4186459"/>
              <a:gd name="connsiteX2" fmla="*/ 11128941 w 13976079"/>
              <a:gd name="connsiteY2" fmla="*/ 3727 h 4186459"/>
              <a:gd name="connsiteX3" fmla="*/ 13973741 w 13976079"/>
              <a:gd name="connsiteY3" fmla="*/ 1948642 h 4186459"/>
              <a:gd name="connsiteX4" fmla="*/ 11303113 w 13976079"/>
              <a:gd name="connsiteY4" fmla="*/ 4082242 h 4186459"/>
              <a:gd name="connsiteX5" fmla="*/ 1375342 w 13976079"/>
              <a:gd name="connsiteY5" fmla="*/ 3820985 h 4186459"/>
              <a:gd name="connsiteX6" fmla="*/ 388370 w 13976079"/>
              <a:gd name="connsiteY6" fmla="*/ 2427614 h 4186459"/>
              <a:gd name="connsiteX7" fmla="*/ 315798 w 13976079"/>
              <a:gd name="connsiteY7" fmla="*/ 1382584 h 4186459"/>
              <a:gd name="connsiteX0" fmla="*/ 315798 w 13975062"/>
              <a:gd name="connsiteY0" fmla="*/ 1382584 h 4085802"/>
              <a:gd name="connsiteX1" fmla="*/ 5352256 w 13975062"/>
              <a:gd name="connsiteY1" fmla="*/ 1455156 h 4085802"/>
              <a:gd name="connsiteX2" fmla="*/ 11128941 w 13975062"/>
              <a:gd name="connsiteY2" fmla="*/ 3727 h 4085802"/>
              <a:gd name="connsiteX3" fmla="*/ 13973741 w 13975062"/>
              <a:gd name="connsiteY3" fmla="*/ 1948642 h 4085802"/>
              <a:gd name="connsiteX4" fmla="*/ 11303113 w 13975062"/>
              <a:gd name="connsiteY4" fmla="*/ 4082242 h 4085802"/>
              <a:gd name="connsiteX5" fmla="*/ 388370 w 13975062"/>
              <a:gd name="connsiteY5" fmla="*/ 2427614 h 4085802"/>
              <a:gd name="connsiteX6" fmla="*/ 315798 w 13975062"/>
              <a:gd name="connsiteY6" fmla="*/ 1382584 h 4085802"/>
              <a:gd name="connsiteX0" fmla="*/ 315798 w 14504093"/>
              <a:gd name="connsiteY0" fmla="*/ 1382584 h 2453099"/>
              <a:gd name="connsiteX1" fmla="*/ 5352256 w 14504093"/>
              <a:gd name="connsiteY1" fmla="*/ 1455156 h 2453099"/>
              <a:gd name="connsiteX2" fmla="*/ 11128941 w 14504093"/>
              <a:gd name="connsiteY2" fmla="*/ 3727 h 2453099"/>
              <a:gd name="connsiteX3" fmla="*/ 13973741 w 14504093"/>
              <a:gd name="connsiteY3" fmla="*/ 1948642 h 2453099"/>
              <a:gd name="connsiteX4" fmla="*/ 388370 w 14504093"/>
              <a:gd name="connsiteY4" fmla="*/ 2427614 h 2453099"/>
              <a:gd name="connsiteX5" fmla="*/ 315798 w 14504093"/>
              <a:gd name="connsiteY5" fmla="*/ 1382584 h 2453099"/>
              <a:gd name="connsiteX0" fmla="*/ 315798 w 11375801"/>
              <a:gd name="connsiteY0" fmla="*/ 1399472 h 2860884"/>
              <a:gd name="connsiteX1" fmla="*/ 5352256 w 11375801"/>
              <a:gd name="connsiteY1" fmla="*/ 1472044 h 2860884"/>
              <a:gd name="connsiteX2" fmla="*/ 11128941 w 11375801"/>
              <a:gd name="connsiteY2" fmla="*/ 20615 h 2860884"/>
              <a:gd name="connsiteX3" fmla="*/ 9314655 w 11375801"/>
              <a:gd name="connsiteY3" fmla="*/ 2720273 h 2860884"/>
              <a:gd name="connsiteX4" fmla="*/ 388370 w 11375801"/>
              <a:gd name="connsiteY4" fmla="*/ 2444502 h 2860884"/>
              <a:gd name="connsiteX5" fmla="*/ 315798 w 11375801"/>
              <a:gd name="connsiteY5" fmla="*/ 1399472 h 2860884"/>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422400"/>
              <a:gd name="connsiteY0" fmla="*/ 1397797 h 2810937"/>
              <a:gd name="connsiteX1" fmla="*/ 5352256 w 11422400"/>
              <a:gd name="connsiteY1" fmla="*/ 1470369 h 2810937"/>
              <a:gd name="connsiteX2" fmla="*/ 11128941 w 11422400"/>
              <a:gd name="connsiteY2" fmla="*/ 18940 h 2810937"/>
              <a:gd name="connsiteX3" fmla="*/ 9503341 w 11422400"/>
              <a:gd name="connsiteY3" fmla="*/ 2660541 h 2810937"/>
              <a:gd name="connsiteX4" fmla="*/ 388370 w 11422400"/>
              <a:gd name="connsiteY4" fmla="*/ 2442827 h 2810937"/>
              <a:gd name="connsiteX5" fmla="*/ 315798 w 11422400"/>
              <a:gd name="connsiteY5" fmla="*/ 1397797 h 2810937"/>
              <a:gd name="connsiteX0" fmla="*/ 315798 w 11282173"/>
              <a:gd name="connsiteY0" fmla="*/ 1397797 h 2810937"/>
              <a:gd name="connsiteX1" fmla="*/ 5352256 w 11282173"/>
              <a:gd name="connsiteY1" fmla="*/ 1470369 h 2810937"/>
              <a:gd name="connsiteX2" fmla="*/ 11128941 w 11282173"/>
              <a:gd name="connsiteY2" fmla="*/ 18940 h 2810937"/>
              <a:gd name="connsiteX3" fmla="*/ 9503341 w 11282173"/>
              <a:gd name="connsiteY3" fmla="*/ 2660541 h 2810937"/>
              <a:gd name="connsiteX4" fmla="*/ 388370 w 11282173"/>
              <a:gd name="connsiteY4" fmla="*/ 2442827 h 2810937"/>
              <a:gd name="connsiteX5" fmla="*/ 315798 w 11282173"/>
              <a:gd name="connsiteY5" fmla="*/ 1397797 h 2810937"/>
              <a:gd name="connsiteX0" fmla="*/ 315798 w 11282173"/>
              <a:gd name="connsiteY0" fmla="*/ 1397797 h 2660541"/>
              <a:gd name="connsiteX1" fmla="*/ 5352256 w 11282173"/>
              <a:gd name="connsiteY1" fmla="*/ 1470369 h 2660541"/>
              <a:gd name="connsiteX2" fmla="*/ 11128941 w 11282173"/>
              <a:gd name="connsiteY2" fmla="*/ 18940 h 2660541"/>
              <a:gd name="connsiteX3" fmla="*/ 9503341 w 11282173"/>
              <a:gd name="connsiteY3" fmla="*/ 2660541 h 2660541"/>
              <a:gd name="connsiteX4" fmla="*/ 388370 w 11282173"/>
              <a:gd name="connsiteY4" fmla="*/ 2442827 h 2660541"/>
              <a:gd name="connsiteX5" fmla="*/ 315798 w 11282173"/>
              <a:gd name="connsiteY5" fmla="*/ 1397797 h 2660541"/>
              <a:gd name="connsiteX0" fmla="*/ 315798 w 11285683"/>
              <a:gd name="connsiteY0" fmla="*/ 1391666 h 2436696"/>
              <a:gd name="connsiteX1" fmla="*/ 5352256 w 11285683"/>
              <a:gd name="connsiteY1" fmla="*/ 1464238 h 2436696"/>
              <a:gd name="connsiteX2" fmla="*/ 11128941 w 11285683"/>
              <a:gd name="connsiteY2" fmla="*/ 12809 h 2436696"/>
              <a:gd name="connsiteX3" fmla="*/ 9532370 w 11285683"/>
              <a:gd name="connsiteY3" fmla="*/ 2422182 h 2436696"/>
              <a:gd name="connsiteX4" fmla="*/ 388370 w 11285683"/>
              <a:gd name="connsiteY4" fmla="*/ 2436696 h 2436696"/>
              <a:gd name="connsiteX5" fmla="*/ 315798 w 11285683"/>
              <a:gd name="connsiteY5" fmla="*/ 1391666 h 2436696"/>
              <a:gd name="connsiteX0" fmla="*/ 33795 w 11003680"/>
              <a:gd name="connsiteY0" fmla="*/ 1391666 h 2436696"/>
              <a:gd name="connsiteX1" fmla="*/ 5070253 w 11003680"/>
              <a:gd name="connsiteY1" fmla="*/ 1464238 h 2436696"/>
              <a:gd name="connsiteX2" fmla="*/ 10846938 w 11003680"/>
              <a:gd name="connsiteY2" fmla="*/ 12809 h 2436696"/>
              <a:gd name="connsiteX3" fmla="*/ 9250367 w 11003680"/>
              <a:gd name="connsiteY3" fmla="*/ 2422182 h 2436696"/>
              <a:gd name="connsiteX4" fmla="*/ 106367 w 11003680"/>
              <a:gd name="connsiteY4" fmla="*/ 2436696 h 2436696"/>
              <a:gd name="connsiteX5" fmla="*/ 33795 w 11003680"/>
              <a:gd name="connsiteY5" fmla="*/ 1391666 h 2436696"/>
              <a:gd name="connsiteX0" fmla="*/ 973 w 10970858"/>
              <a:gd name="connsiteY0" fmla="*/ 1391666 h 2436696"/>
              <a:gd name="connsiteX1" fmla="*/ 5037431 w 10970858"/>
              <a:gd name="connsiteY1" fmla="*/ 1464238 h 2436696"/>
              <a:gd name="connsiteX2" fmla="*/ 10814116 w 10970858"/>
              <a:gd name="connsiteY2" fmla="*/ 12809 h 2436696"/>
              <a:gd name="connsiteX3" fmla="*/ 9217545 w 10970858"/>
              <a:gd name="connsiteY3" fmla="*/ 2422182 h 2436696"/>
              <a:gd name="connsiteX4" fmla="*/ 73545 w 10970858"/>
              <a:gd name="connsiteY4" fmla="*/ 2436696 h 2436696"/>
              <a:gd name="connsiteX5" fmla="*/ 973 w 10970858"/>
              <a:gd name="connsiteY5" fmla="*/ 1391666 h 2436696"/>
              <a:gd name="connsiteX0" fmla="*/ 10157 w 10980042"/>
              <a:gd name="connsiteY0" fmla="*/ 1391666 h 2436696"/>
              <a:gd name="connsiteX1" fmla="*/ 5046615 w 10980042"/>
              <a:gd name="connsiteY1" fmla="*/ 1464238 h 2436696"/>
              <a:gd name="connsiteX2" fmla="*/ 10823300 w 10980042"/>
              <a:gd name="connsiteY2" fmla="*/ 12809 h 2436696"/>
              <a:gd name="connsiteX3" fmla="*/ 9226729 w 10980042"/>
              <a:gd name="connsiteY3" fmla="*/ 2422182 h 2436696"/>
              <a:gd name="connsiteX4" fmla="*/ 10157 w 10980042"/>
              <a:gd name="connsiteY4" fmla="*/ 2436696 h 2436696"/>
              <a:gd name="connsiteX5" fmla="*/ 10157 w 10980042"/>
              <a:gd name="connsiteY5" fmla="*/ 1391666 h 2436696"/>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659830"/>
              <a:gd name="connsiteY0" fmla="*/ 1103860 h 2148890"/>
              <a:gd name="connsiteX1" fmla="*/ 5046615 w 9659830"/>
              <a:gd name="connsiteY1" fmla="*/ 1176432 h 2148890"/>
              <a:gd name="connsiteX2" fmla="*/ 9212215 w 9659830"/>
              <a:gd name="connsiteY2" fmla="*/ 15288 h 2148890"/>
              <a:gd name="connsiteX3" fmla="*/ 9226729 w 9659830"/>
              <a:gd name="connsiteY3" fmla="*/ 2134376 h 2148890"/>
              <a:gd name="connsiteX4" fmla="*/ 10157 w 9659830"/>
              <a:gd name="connsiteY4" fmla="*/ 2148890 h 2148890"/>
              <a:gd name="connsiteX5" fmla="*/ 10157 w 9659830"/>
              <a:gd name="connsiteY5" fmla="*/ 1103860 h 2148890"/>
              <a:gd name="connsiteX0" fmla="*/ 10157 w 9441321"/>
              <a:gd name="connsiteY0" fmla="*/ 1103860 h 2148890"/>
              <a:gd name="connsiteX1" fmla="*/ 5046615 w 9441321"/>
              <a:gd name="connsiteY1" fmla="*/ 1176432 h 2148890"/>
              <a:gd name="connsiteX2" fmla="*/ 9212215 w 9441321"/>
              <a:gd name="connsiteY2" fmla="*/ 15288 h 2148890"/>
              <a:gd name="connsiteX3" fmla="*/ 9226729 w 9441321"/>
              <a:gd name="connsiteY3" fmla="*/ 2134376 h 2148890"/>
              <a:gd name="connsiteX4" fmla="*/ 10157 w 9441321"/>
              <a:gd name="connsiteY4" fmla="*/ 2148890 h 2148890"/>
              <a:gd name="connsiteX5" fmla="*/ 10157 w 9441321"/>
              <a:gd name="connsiteY5" fmla="*/ 1103860 h 2148890"/>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864938"/>
              <a:gd name="connsiteX1" fmla="*/ 5046615 w 9237786"/>
              <a:gd name="connsiteY1" fmla="*/ 1176432 h 2864938"/>
              <a:gd name="connsiteX2" fmla="*/ 9212215 w 9237786"/>
              <a:gd name="connsiteY2" fmla="*/ 15288 h 2864938"/>
              <a:gd name="connsiteX3" fmla="*/ 9226729 w 9237786"/>
              <a:gd name="connsiteY3" fmla="*/ 2134376 h 2864938"/>
              <a:gd name="connsiteX4" fmla="*/ 10157 w 9237786"/>
              <a:gd name="connsiteY4" fmla="*/ 2148890 h 2864938"/>
              <a:gd name="connsiteX5" fmla="*/ 10157 w 9237786"/>
              <a:gd name="connsiteY5" fmla="*/ 1103860 h 2864938"/>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03860 h 2148890"/>
              <a:gd name="connsiteX1" fmla="*/ 5046615 w 9237786"/>
              <a:gd name="connsiteY1" fmla="*/ 1176432 h 2148890"/>
              <a:gd name="connsiteX2" fmla="*/ 9212215 w 9237786"/>
              <a:gd name="connsiteY2" fmla="*/ 15288 h 2148890"/>
              <a:gd name="connsiteX3" fmla="*/ 9226729 w 9237786"/>
              <a:gd name="connsiteY3" fmla="*/ 2134376 h 2148890"/>
              <a:gd name="connsiteX4" fmla="*/ 10157 w 9237786"/>
              <a:gd name="connsiteY4" fmla="*/ 2148890 h 2148890"/>
              <a:gd name="connsiteX5" fmla="*/ 10157 w 9237786"/>
              <a:gd name="connsiteY5" fmla="*/ 1103860 h 2148890"/>
              <a:gd name="connsiteX0" fmla="*/ 10157 w 9237786"/>
              <a:gd name="connsiteY0" fmla="*/ 1114926 h 2159956"/>
              <a:gd name="connsiteX1" fmla="*/ 5046615 w 9237786"/>
              <a:gd name="connsiteY1" fmla="*/ 1187498 h 2159956"/>
              <a:gd name="connsiteX2" fmla="*/ 9212215 w 9237786"/>
              <a:gd name="connsiteY2" fmla="*/ 26354 h 2159956"/>
              <a:gd name="connsiteX3" fmla="*/ 9226729 w 9237786"/>
              <a:gd name="connsiteY3" fmla="*/ 2145442 h 2159956"/>
              <a:gd name="connsiteX4" fmla="*/ 10157 w 9237786"/>
              <a:gd name="connsiteY4" fmla="*/ 2159956 h 2159956"/>
              <a:gd name="connsiteX5" fmla="*/ 10157 w 9237786"/>
              <a:gd name="connsiteY5" fmla="*/ 1114926 h 2159956"/>
              <a:gd name="connsiteX0" fmla="*/ 10157 w 9492304"/>
              <a:gd name="connsiteY0" fmla="*/ 1143490 h 2188520"/>
              <a:gd name="connsiteX1" fmla="*/ 5046615 w 9492304"/>
              <a:gd name="connsiteY1" fmla="*/ 1216062 h 2188520"/>
              <a:gd name="connsiteX2" fmla="*/ 9487986 w 9492304"/>
              <a:gd name="connsiteY2" fmla="*/ 25889 h 2188520"/>
              <a:gd name="connsiteX3" fmla="*/ 9226729 w 9492304"/>
              <a:gd name="connsiteY3" fmla="*/ 2174006 h 2188520"/>
              <a:gd name="connsiteX4" fmla="*/ 10157 w 9492304"/>
              <a:gd name="connsiteY4" fmla="*/ 2188520 h 2188520"/>
              <a:gd name="connsiteX5" fmla="*/ 10157 w 9492304"/>
              <a:gd name="connsiteY5" fmla="*/ 1143490 h 2188520"/>
              <a:gd name="connsiteX0" fmla="*/ 10157 w 9492304"/>
              <a:gd name="connsiteY0" fmla="*/ 1146422 h 2191452"/>
              <a:gd name="connsiteX1" fmla="*/ 5046615 w 9492304"/>
              <a:gd name="connsiteY1" fmla="*/ 1218994 h 2191452"/>
              <a:gd name="connsiteX2" fmla="*/ 9487986 w 9492304"/>
              <a:gd name="connsiteY2" fmla="*/ 28821 h 2191452"/>
              <a:gd name="connsiteX3" fmla="*/ 9226729 w 9492304"/>
              <a:gd name="connsiteY3" fmla="*/ 2176938 h 2191452"/>
              <a:gd name="connsiteX4" fmla="*/ 10157 w 9492304"/>
              <a:gd name="connsiteY4" fmla="*/ 2191452 h 2191452"/>
              <a:gd name="connsiteX5" fmla="*/ 10157 w 9492304"/>
              <a:gd name="connsiteY5" fmla="*/ 1146422 h 2191452"/>
              <a:gd name="connsiteX0" fmla="*/ 10157 w 9492304"/>
              <a:gd name="connsiteY0" fmla="*/ 444844 h 2186560"/>
              <a:gd name="connsiteX1" fmla="*/ 5046615 w 9492304"/>
              <a:gd name="connsiteY1" fmla="*/ 1214102 h 2186560"/>
              <a:gd name="connsiteX2" fmla="*/ 9487986 w 9492304"/>
              <a:gd name="connsiteY2" fmla="*/ 23929 h 2186560"/>
              <a:gd name="connsiteX3" fmla="*/ 9226729 w 9492304"/>
              <a:gd name="connsiteY3" fmla="*/ 2172046 h 2186560"/>
              <a:gd name="connsiteX4" fmla="*/ 10157 w 9492304"/>
              <a:gd name="connsiteY4" fmla="*/ 2186560 h 2186560"/>
              <a:gd name="connsiteX5" fmla="*/ 10157 w 9492304"/>
              <a:gd name="connsiteY5" fmla="*/ 444844 h 2186560"/>
              <a:gd name="connsiteX0" fmla="*/ 10157 w 9492304"/>
              <a:gd name="connsiteY0" fmla="*/ 457217 h 2198933"/>
              <a:gd name="connsiteX1" fmla="*/ 4974044 w 9492304"/>
              <a:gd name="connsiteY1" fmla="*/ 718475 h 2198933"/>
              <a:gd name="connsiteX2" fmla="*/ 9487986 w 9492304"/>
              <a:gd name="connsiteY2" fmla="*/ 36302 h 2198933"/>
              <a:gd name="connsiteX3" fmla="*/ 9226729 w 9492304"/>
              <a:gd name="connsiteY3" fmla="*/ 2184419 h 2198933"/>
              <a:gd name="connsiteX4" fmla="*/ 10157 w 9492304"/>
              <a:gd name="connsiteY4" fmla="*/ 2198933 h 2198933"/>
              <a:gd name="connsiteX5" fmla="*/ 10157 w 9492304"/>
              <a:gd name="connsiteY5" fmla="*/ 457217 h 2198933"/>
              <a:gd name="connsiteX0" fmla="*/ 10157 w 9823959"/>
              <a:gd name="connsiteY0" fmla="*/ 655053 h 2396769"/>
              <a:gd name="connsiteX1" fmla="*/ 4974044 w 9823959"/>
              <a:gd name="connsiteY1" fmla="*/ 916311 h 2396769"/>
              <a:gd name="connsiteX2" fmla="*/ 9821815 w 9823959"/>
              <a:gd name="connsiteY2" fmla="*/ 30938 h 2396769"/>
              <a:gd name="connsiteX3" fmla="*/ 9226729 w 9823959"/>
              <a:gd name="connsiteY3" fmla="*/ 2382255 h 2396769"/>
              <a:gd name="connsiteX4" fmla="*/ 10157 w 9823959"/>
              <a:gd name="connsiteY4" fmla="*/ 2396769 h 2396769"/>
              <a:gd name="connsiteX5" fmla="*/ 10157 w 9823959"/>
              <a:gd name="connsiteY5" fmla="*/ 655053 h 2396769"/>
              <a:gd name="connsiteX0" fmla="*/ 10157 w 9823959"/>
              <a:gd name="connsiteY0" fmla="*/ 767601 h 2509317"/>
              <a:gd name="connsiteX1" fmla="*/ 4974044 w 9823959"/>
              <a:gd name="connsiteY1" fmla="*/ 1028859 h 2509317"/>
              <a:gd name="connsiteX2" fmla="*/ 9821815 w 9823959"/>
              <a:gd name="connsiteY2" fmla="*/ 143486 h 2509317"/>
              <a:gd name="connsiteX3" fmla="*/ 9226729 w 9823959"/>
              <a:gd name="connsiteY3" fmla="*/ 2494803 h 2509317"/>
              <a:gd name="connsiteX4" fmla="*/ 10157 w 9823959"/>
              <a:gd name="connsiteY4" fmla="*/ 2509317 h 2509317"/>
              <a:gd name="connsiteX5" fmla="*/ 10157 w 9823959"/>
              <a:gd name="connsiteY5" fmla="*/ 767601 h 2509317"/>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11681 h 2516368"/>
              <a:gd name="connsiteX1" fmla="*/ 4995301 w 9845216"/>
              <a:gd name="connsiteY1" fmla="*/ 1035910 h 2516368"/>
              <a:gd name="connsiteX2" fmla="*/ 9843072 w 9845216"/>
              <a:gd name="connsiteY2" fmla="*/ 150537 h 2516368"/>
              <a:gd name="connsiteX3" fmla="*/ 9247986 w 9845216"/>
              <a:gd name="connsiteY3" fmla="*/ 2501854 h 2516368"/>
              <a:gd name="connsiteX4" fmla="*/ 31414 w 9845216"/>
              <a:gd name="connsiteY4" fmla="*/ 2516368 h 2516368"/>
              <a:gd name="connsiteX5" fmla="*/ 2386 w 9845216"/>
              <a:gd name="connsiteY5" fmla="*/ 1311681 h 2516368"/>
              <a:gd name="connsiteX0" fmla="*/ 2386 w 9845216"/>
              <a:gd name="connsiteY0" fmla="*/ 1347720 h 2552407"/>
              <a:gd name="connsiteX1" fmla="*/ 4995301 w 9845216"/>
              <a:gd name="connsiteY1" fmla="*/ 1071949 h 2552407"/>
              <a:gd name="connsiteX2" fmla="*/ 9843072 w 9845216"/>
              <a:gd name="connsiteY2" fmla="*/ 186576 h 2552407"/>
              <a:gd name="connsiteX3" fmla="*/ 9247986 w 9845216"/>
              <a:gd name="connsiteY3" fmla="*/ 2537893 h 2552407"/>
              <a:gd name="connsiteX4" fmla="*/ 31414 w 9845216"/>
              <a:gd name="connsiteY4" fmla="*/ 2552407 h 2552407"/>
              <a:gd name="connsiteX5" fmla="*/ 2386 w 9845216"/>
              <a:gd name="connsiteY5" fmla="*/ 1347720 h 2552407"/>
              <a:gd name="connsiteX0" fmla="*/ 2386 w 9845216"/>
              <a:gd name="connsiteY0" fmla="*/ 1321803 h 2526490"/>
              <a:gd name="connsiteX1" fmla="*/ 4995301 w 9845216"/>
              <a:gd name="connsiteY1" fmla="*/ 1046032 h 2526490"/>
              <a:gd name="connsiteX2" fmla="*/ 9843072 w 9845216"/>
              <a:gd name="connsiteY2" fmla="*/ 160659 h 2526490"/>
              <a:gd name="connsiteX3" fmla="*/ 9247986 w 9845216"/>
              <a:gd name="connsiteY3" fmla="*/ 2511976 h 2526490"/>
              <a:gd name="connsiteX4" fmla="*/ 31414 w 9845216"/>
              <a:gd name="connsiteY4" fmla="*/ 2526490 h 2526490"/>
              <a:gd name="connsiteX5" fmla="*/ 2386 w 9845216"/>
              <a:gd name="connsiteY5" fmla="*/ 1321803 h 2526490"/>
              <a:gd name="connsiteX0" fmla="*/ 2386 w 9845216"/>
              <a:gd name="connsiteY0" fmla="*/ 1187699 h 2392386"/>
              <a:gd name="connsiteX1" fmla="*/ 9843072 w 9845216"/>
              <a:gd name="connsiteY1" fmla="*/ 26555 h 2392386"/>
              <a:gd name="connsiteX2" fmla="*/ 9247986 w 9845216"/>
              <a:gd name="connsiteY2" fmla="*/ 2377872 h 2392386"/>
              <a:gd name="connsiteX3" fmla="*/ 31414 w 9845216"/>
              <a:gd name="connsiteY3" fmla="*/ 2392386 h 2392386"/>
              <a:gd name="connsiteX4" fmla="*/ 2386 w 9845216"/>
              <a:gd name="connsiteY4" fmla="*/ 1187699 h 2392386"/>
              <a:gd name="connsiteX0" fmla="*/ 2386 w 9845216"/>
              <a:gd name="connsiteY0" fmla="*/ 1239410 h 2444097"/>
              <a:gd name="connsiteX1" fmla="*/ 9843072 w 9845216"/>
              <a:gd name="connsiteY1" fmla="*/ 78266 h 2444097"/>
              <a:gd name="connsiteX2" fmla="*/ 9247986 w 9845216"/>
              <a:gd name="connsiteY2" fmla="*/ 2429583 h 2444097"/>
              <a:gd name="connsiteX3" fmla="*/ 31414 w 9845216"/>
              <a:gd name="connsiteY3" fmla="*/ 2444097 h 2444097"/>
              <a:gd name="connsiteX4" fmla="*/ 2386 w 9845216"/>
              <a:gd name="connsiteY4" fmla="*/ 1239410 h 2444097"/>
              <a:gd name="connsiteX0" fmla="*/ 2386 w 9845216"/>
              <a:gd name="connsiteY0" fmla="*/ 1207461 h 2412148"/>
              <a:gd name="connsiteX1" fmla="*/ 9843072 w 9845216"/>
              <a:gd name="connsiteY1" fmla="*/ 46317 h 2412148"/>
              <a:gd name="connsiteX2" fmla="*/ 9247986 w 9845216"/>
              <a:gd name="connsiteY2" fmla="*/ 2397634 h 2412148"/>
              <a:gd name="connsiteX3" fmla="*/ 31414 w 9845216"/>
              <a:gd name="connsiteY3" fmla="*/ 2412148 h 2412148"/>
              <a:gd name="connsiteX4" fmla="*/ 2386 w 9845216"/>
              <a:gd name="connsiteY4" fmla="*/ 1207461 h 2412148"/>
              <a:gd name="connsiteX0" fmla="*/ 2386 w 9845216"/>
              <a:gd name="connsiteY0" fmla="*/ 1663077 h 2867764"/>
              <a:gd name="connsiteX1" fmla="*/ 9843072 w 9845216"/>
              <a:gd name="connsiteY1" fmla="*/ 501933 h 2867764"/>
              <a:gd name="connsiteX2" fmla="*/ 9247986 w 9845216"/>
              <a:gd name="connsiteY2" fmla="*/ 2853250 h 2867764"/>
              <a:gd name="connsiteX3" fmla="*/ 31414 w 9845216"/>
              <a:gd name="connsiteY3" fmla="*/ 2867764 h 2867764"/>
              <a:gd name="connsiteX4" fmla="*/ 2386 w 9845216"/>
              <a:gd name="connsiteY4" fmla="*/ 1663077 h 2867764"/>
              <a:gd name="connsiteX0" fmla="*/ 2386 w 10772879"/>
              <a:gd name="connsiteY0" fmla="*/ 1911039 h 3115726"/>
              <a:gd name="connsiteX1" fmla="*/ 10771986 w 10772879"/>
              <a:gd name="connsiteY1" fmla="*/ 474124 h 3115726"/>
              <a:gd name="connsiteX2" fmla="*/ 9247986 w 10772879"/>
              <a:gd name="connsiteY2" fmla="*/ 3101212 h 3115726"/>
              <a:gd name="connsiteX3" fmla="*/ 31414 w 10772879"/>
              <a:gd name="connsiteY3" fmla="*/ 3115726 h 3115726"/>
              <a:gd name="connsiteX4" fmla="*/ 2386 w 10772879"/>
              <a:gd name="connsiteY4" fmla="*/ 1911039 h 3115726"/>
              <a:gd name="connsiteX0" fmla="*/ 2386 w 10772879"/>
              <a:gd name="connsiteY0" fmla="*/ 1922831 h 3127518"/>
              <a:gd name="connsiteX1" fmla="*/ 10771986 w 10772879"/>
              <a:gd name="connsiteY1" fmla="*/ 485916 h 3127518"/>
              <a:gd name="connsiteX2" fmla="*/ 9247986 w 10772879"/>
              <a:gd name="connsiteY2" fmla="*/ 3113004 h 3127518"/>
              <a:gd name="connsiteX3" fmla="*/ 31414 w 10772879"/>
              <a:gd name="connsiteY3" fmla="*/ 3127518 h 3127518"/>
              <a:gd name="connsiteX4" fmla="*/ 2386 w 10772879"/>
              <a:gd name="connsiteY4" fmla="*/ 1922831 h 3127518"/>
              <a:gd name="connsiteX0" fmla="*/ 10158 w 10751623"/>
              <a:gd name="connsiteY0" fmla="*/ 1637634 h 3161636"/>
              <a:gd name="connsiteX1" fmla="*/ 10750730 w 10751623"/>
              <a:gd name="connsiteY1" fmla="*/ 520034 h 3161636"/>
              <a:gd name="connsiteX2" fmla="*/ 9226730 w 10751623"/>
              <a:gd name="connsiteY2" fmla="*/ 3147122 h 3161636"/>
              <a:gd name="connsiteX3" fmla="*/ 10158 w 10751623"/>
              <a:gd name="connsiteY3" fmla="*/ 3161636 h 3161636"/>
              <a:gd name="connsiteX4" fmla="*/ 10158 w 10751623"/>
              <a:gd name="connsiteY4" fmla="*/ 1637634 h 3161636"/>
              <a:gd name="connsiteX0" fmla="*/ 10158 w 10751623"/>
              <a:gd name="connsiteY0" fmla="*/ 1535157 h 3059159"/>
              <a:gd name="connsiteX1" fmla="*/ 10750730 w 10751623"/>
              <a:gd name="connsiteY1" fmla="*/ 533671 h 3059159"/>
              <a:gd name="connsiteX2" fmla="*/ 9226730 w 10751623"/>
              <a:gd name="connsiteY2" fmla="*/ 3044645 h 3059159"/>
              <a:gd name="connsiteX3" fmla="*/ 10158 w 10751623"/>
              <a:gd name="connsiteY3" fmla="*/ 3059159 h 3059159"/>
              <a:gd name="connsiteX4" fmla="*/ 10158 w 10751623"/>
              <a:gd name="connsiteY4" fmla="*/ 1535157 h 3059159"/>
              <a:gd name="connsiteX0" fmla="*/ 10158 w 11186860"/>
              <a:gd name="connsiteY0" fmla="*/ 1624786 h 3148788"/>
              <a:gd name="connsiteX1" fmla="*/ 11186159 w 11186860"/>
              <a:gd name="connsiteY1" fmla="*/ 521700 h 3148788"/>
              <a:gd name="connsiteX2" fmla="*/ 9226730 w 11186860"/>
              <a:gd name="connsiteY2" fmla="*/ 3134274 h 3148788"/>
              <a:gd name="connsiteX3" fmla="*/ 10158 w 11186860"/>
              <a:gd name="connsiteY3" fmla="*/ 3148788 h 3148788"/>
              <a:gd name="connsiteX4" fmla="*/ 10158 w 11186860"/>
              <a:gd name="connsiteY4" fmla="*/ 1624786 h 3148788"/>
              <a:gd name="connsiteX0" fmla="*/ 10158 w 10650084"/>
              <a:gd name="connsiteY0" fmla="*/ 1988267 h 3512269"/>
              <a:gd name="connsiteX1" fmla="*/ 10649130 w 10650084"/>
              <a:gd name="connsiteY1" fmla="*/ 478781 h 3512269"/>
              <a:gd name="connsiteX2" fmla="*/ 9226730 w 10650084"/>
              <a:gd name="connsiteY2" fmla="*/ 3497755 h 3512269"/>
              <a:gd name="connsiteX3" fmla="*/ 10158 w 10650084"/>
              <a:gd name="connsiteY3" fmla="*/ 3512269 h 3512269"/>
              <a:gd name="connsiteX4" fmla="*/ 10158 w 10650084"/>
              <a:gd name="connsiteY4" fmla="*/ 1988267 h 3512269"/>
              <a:gd name="connsiteX0" fmla="*/ 10158 w 10650084"/>
              <a:gd name="connsiteY0" fmla="*/ 2010205 h 3534207"/>
              <a:gd name="connsiteX1" fmla="*/ 10649130 w 10650084"/>
              <a:gd name="connsiteY1" fmla="*/ 500719 h 3534207"/>
              <a:gd name="connsiteX2" fmla="*/ 9226730 w 10650084"/>
              <a:gd name="connsiteY2" fmla="*/ 3519693 h 3534207"/>
              <a:gd name="connsiteX3" fmla="*/ 10158 w 10650084"/>
              <a:gd name="connsiteY3" fmla="*/ 3534207 h 3534207"/>
              <a:gd name="connsiteX4" fmla="*/ 10158 w 10650084"/>
              <a:gd name="connsiteY4" fmla="*/ 2010205 h 3534207"/>
              <a:gd name="connsiteX0" fmla="*/ 10158 w 10650084"/>
              <a:gd name="connsiteY0" fmla="*/ 1834712 h 3358714"/>
              <a:gd name="connsiteX1" fmla="*/ 10649130 w 10650084"/>
              <a:gd name="connsiteY1" fmla="*/ 325226 h 3358714"/>
              <a:gd name="connsiteX2" fmla="*/ 9226730 w 10650084"/>
              <a:gd name="connsiteY2" fmla="*/ 3344200 h 3358714"/>
              <a:gd name="connsiteX3" fmla="*/ 10158 w 10650084"/>
              <a:gd name="connsiteY3" fmla="*/ 3358714 h 3358714"/>
              <a:gd name="connsiteX4" fmla="*/ 10158 w 10650084"/>
              <a:gd name="connsiteY4" fmla="*/ 1834712 h 3358714"/>
              <a:gd name="connsiteX0" fmla="*/ 10158 w 10650084"/>
              <a:gd name="connsiteY0" fmla="*/ 1854530 h 3378532"/>
              <a:gd name="connsiteX1" fmla="*/ 10649130 w 10650084"/>
              <a:gd name="connsiteY1" fmla="*/ 345044 h 3378532"/>
              <a:gd name="connsiteX2" fmla="*/ 9226730 w 10650084"/>
              <a:gd name="connsiteY2" fmla="*/ 3364018 h 3378532"/>
              <a:gd name="connsiteX3" fmla="*/ 10158 w 10650084"/>
              <a:gd name="connsiteY3" fmla="*/ 3378532 h 3378532"/>
              <a:gd name="connsiteX4" fmla="*/ 10158 w 10650084"/>
              <a:gd name="connsiteY4" fmla="*/ 1854530 h 3378532"/>
              <a:gd name="connsiteX0" fmla="*/ 10158 w 10650084"/>
              <a:gd name="connsiteY0" fmla="*/ 1843255 h 3367257"/>
              <a:gd name="connsiteX1" fmla="*/ 10649130 w 10650084"/>
              <a:gd name="connsiteY1" fmla="*/ 333769 h 3367257"/>
              <a:gd name="connsiteX2" fmla="*/ 9226730 w 10650084"/>
              <a:gd name="connsiteY2" fmla="*/ 3352743 h 3367257"/>
              <a:gd name="connsiteX3" fmla="*/ 10158 w 10650084"/>
              <a:gd name="connsiteY3" fmla="*/ 3367257 h 3367257"/>
              <a:gd name="connsiteX4" fmla="*/ 10158 w 10650084"/>
              <a:gd name="connsiteY4" fmla="*/ 1843255 h 3367257"/>
              <a:gd name="connsiteX0" fmla="*/ 10158 w 10838661"/>
              <a:gd name="connsiteY0" fmla="*/ 1936856 h 3460858"/>
              <a:gd name="connsiteX1" fmla="*/ 10837815 w 10838661"/>
              <a:gd name="connsiteY1" fmla="*/ 325770 h 3460858"/>
              <a:gd name="connsiteX2" fmla="*/ 9226730 w 10838661"/>
              <a:gd name="connsiteY2" fmla="*/ 3446344 h 3460858"/>
              <a:gd name="connsiteX3" fmla="*/ 10158 w 10838661"/>
              <a:gd name="connsiteY3" fmla="*/ 3460858 h 3460858"/>
              <a:gd name="connsiteX4" fmla="*/ 10158 w 10838661"/>
              <a:gd name="connsiteY4" fmla="*/ 1936856 h 3460858"/>
              <a:gd name="connsiteX0" fmla="*/ 1214 w 10887774"/>
              <a:gd name="connsiteY0" fmla="*/ 2084696 h 3449040"/>
              <a:gd name="connsiteX1" fmla="*/ 10886928 w 10887774"/>
              <a:gd name="connsiteY1" fmla="*/ 313952 h 3449040"/>
              <a:gd name="connsiteX2" fmla="*/ 9275843 w 10887774"/>
              <a:gd name="connsiteY2" fmla="*/ 3434526 h 3449040"/>
              <a:gd name="connsiteX3" fmla="*/ 59271 w 10887774"/>
              <a:gd name="connsiteY3" fmla="*/ 3449040 h 3449040"/>
              <a:gd name="connsiteX4" fmla="*/ 1214 w 10887774"/>
              <a:gd name="connsiteY4" fmla="*/ 2084696 h 3449040"/>
              <a:gd name="connsiteX0" fmla="*/ 1214 w 10887774"/>
              <a:gd name="connsiteY0" fmla="*/ 2124879 h 3489223"/>
              <a:gd name="connsiteX1" fmla="*/ 10886928 w 10887774"/>
              <a:gd name="connsiteY1" fmla="*/ 354135 h 3489223"/>
              <a:gd name="connsiteX2" fmla="*/ 9275843 w 10887774"/>
              <a:gd name="connsiteY2" fmla="*/ 3474709 h 3489223"/>
              <a:gd name="connsiteX3" fmla="*/ 59271 w 10887774"/>
              <a:gd name="connsiteY3" fmla="*/ 3489223 h 3489223"/>
              <a:gd name="connsiteX4" fmla="*/ 1214 w 10887774"/>
              <a:gd name="connsiteY4" fmla="*/ 2124879 h 3489223"/>
              <a:gd name="connsiteX0" fmla="*/ 1214 w 10757908"/>
              <a:gd name="connsiteY0" fmla="*/ 934907 h 2299251"/>
              <a:gd name="connsiteX1" fmla="*/ 10756990 w 10757908"/>
              <a:gd name="connsiteY1" fmla="*/ 542969 h 2299251"/>
              <a:gd name="connsiteX2" fmla="*/ 9275843 w 10757908"/>
              <a:gd name="connsiteY2" fmla="*/ 2284737 h 2299251"/>
              <a:gd name="connsiteX3" fmla="*/ 59271 w 10757908"/>
              <a:gd name="connsiteY3" fmla="*/ 2299251 h 2299251"/>
              <a:gd name="connsiteX4" fmla="*/ 1214 w 10757908"/>
              <a:gd name="connsiteY4" fmla="*/ 934907 h 2299251"/>
              <a:gd name="connsiteX0" fmla="*/ 1214 w 10757883"/>
              <a:gd name="connsiteY0" fmla="*/ 934907 h 2299251"/>
              <a:gd name="connsiteX1" fmla="*/ 10756990 w 10757883"/>
              <a:gd name="connsiteY1" fmla="*/ 542969 h 2299251"/>
              <a:gd name="connsiteX2" fmla="*/ 9232893 w 10757883"/>
              <a:gd name="connsiteY2" fmla="*/ 1675088 h 2299251"/>
              <a:gd name="connsiteX3" fmla="*/ 59271 w 10757883"/>
              <a:gd name="connsiteY3" fmla="*/ 2299251 h 2299251"/>
              <a:gd name="connsiteX4" fmla="*/ 1214 w 10757883"/>
              <a:gd name="connsiteY4" fmla="*/ 934907 h 2299251"/>
              <a:gd name="connsiteX0" fmla="*/ 20768 w 10777437"/>
              <a:gd name="connsiteY0" fmla="*/ 934907 h 1675088"/>
              <a:gd name="connsiteX1" fmla="*/ 10776544 w 10777437"/>
              <a:gd name="connsiteY1" fmla="*/ 542969 h 1675088"/>
              <a:gd name="connsiteX2" fmla="*/ 9252447 w 10777437"/>
              <a:gd name="connsiteY2" fmla="*/ 1675088 h 1675088"/>
              <a:gd name="connsiteX3" fmla="*/ 6252 w 10777437"/>
              <a:gd name="connsiteY3" fmla="*/ 1471894 h 1675088"/>
              <a:gd name="connsiteX4" fmla="*/ 20768 w 10777437"/>
              <a:gd name="connsiteY4" fmla="*/ 934907 h 1675088"/>
              <a:gd name="connsiteX0" fmla="*/ 4335 w 10761004"/>
              <a:gd name="connsiteY0" fmla="*/ 934907 h 1718587"/>
              <a:gd name="connsiteX1" fmla="*/ 10760111 w 10761004"/>
              <a:gd name="connsiteY1" fmla="*/ 542969 h 1718587"/>
              <a:gd name="connsiteX2" fmla="*/ 9236014 w 10761004"/>
              <a:gd name="connsiteY2" fmla="*/ 1675088 h 1718587"/>
              <a:gd name="connsiteX3" fmla="*/ 18849 w 10761004"/>
              <a:gd name="connsiteY3" fmla="*/ 1718587 h 1718587"/>
              <a:gd name="connsiteX4" fmla="*/ 4335 w 10761004"/>
              <a:gd name="connsiteY4" fmla="*/ 934907 h 1718587"/>
              <a:gd name="connsiteX0" fmla="*/ 4335 w 10760965"/>
              <a:gd name="connsiteY0" fmla="*/ 934907 h 1733095"/>
              <a:gd name="connsiteX1" fmla="*/ 10760111 w 10760965"/>
              <a:gd name="connsiteY1" fmla="*/ 542969 h 1733095"/>
              <a:gd name="connsiteX2" fmla="*/ 9164030 w 10760965"/>
              <a:gd name="connsiteY2" fmla="*/ 1733095 h 1733095"/>
              <a:gd name="connsiteX3" fmla="*/ 18849 w 10760965"/>
              <a:gd name="connsiteY3" fmla="*/ 1718587 h 1733095"/>
              <a:gd name="connsiteX4" fmla="*/ 4335 w 10760965"/>
              <a:gd name="connsiteY4" fmla="*/ 934907 h 1733095"/>
              <a:gd name="connsiteX0" fmla="*/ 2386 w 10773531"/>
              <a:gd name="connsiteY0" fmla="*/ 957936 h 1727124"/>
              <a:gd name="connsiteX1" fmla="*/ 10772677 w 10773531"/>
              <a:gd name="connsiteY1" fmla="*/ 536998 h 1727124"/>
              <a:gd name="connsiteX2" fmla="*/ 9176596 w 10773531"/>
              <a:gd name="connsiteY2" fmla="*/ 1727124 h 1727124"/>
              <a:gd name="connsiteX3" fmla="*/ 31415 w 10773531"/>
              <a:gd name="connsiteY3" fmla="*/ 1712616 h 1727124"/>
              <a:gd name="connsiteX4" fmla="*/ 2386 w 10773531"/>
              <a:gd name="connsiteY4" fmla="*/ 957936 h 1727124"/>
              <a:gd name="connsiteX0" fmla="*/ 46972 w 10818117"/>
              <a:gd name="connsiteY0" fmla="*/ 957936 h 1727124"/>
              <a:gd name="connsiteX1" fmla="*/ 10817263 w 10818117"/>
              <a:gd name="connsiteY1" fmla="*/ 536998 h 1727124"/>
              <a:gd name="connsiteX2" fmla="*/ 9221182 w 10818117"/>
              <a:gd name="connsiteY2" fmla="*/ 1727124 h 1727124"/>
              <a:gd name="connsiteX3" fmla="*/ 3427 w 10818117"/>
              <a:gd name="connsiteY3" fmla="*/ 1712566 h 1727124"/>
              <a:gd name="connsiteX4" fmla="*/ 46972 w 10818117"/>
              <a:gd name="connsiteY4" fmla="*/ 957936 h 1727124"/>
              <a:gd name="connsiteX0" fmla="*/ 4334 w 10833537"/>
              <a:gd name="connsiteY0" fmla="*/ 981090 h 1721279"/>
              <a:gd name="connsiteX1" fmla="*/ 10832683 w 10833537"/>
              <a:gd name="connsiteY1" fmla="*/ 531153 h 1721279"/>
              <a:gd name="connsiteX2" fmla="*/ 9236602 w 10833537"/>
              <a:gd name="connsiteY2" fmla="*/ 1721279 h 1721279"/>
              <a:gd name="connsiteX3" fmla="*/ 18847 w 10833537"/>
              <a:gd name="connsiteY3" fmla="*/ 1706721 h 1721279"/>
              <a:gd name="connsiteX4" fmla="*/ 4334 w 10833537"/>
              <a:gd name="connsiteY4" fmla="*/ 981090 h 1721279"/>
              <a:gd name="connsiteX0" fmla="*/ 4334 w 9305988"/>
              <a:gd name="connsiteY0" fmla="*/ 1316974 h 2057163"/>
              <a:gd name="connsiteX1" fmla="*/ 9294766 w 9305988"/>
              <a:gd name="connsiteY1" fmla="*/ 460633 h 2057163"/>
              <a:gd name="connsiteX2" fmla="*/ 9236602 w 9305988"/>
              <a:gd name="connsiteY2" fmla="*/ 2057163 h 2057163"/>
              <a:gd name="connsiteX3" fmla="*/ 18847 w 9305988"/>
              <a:gd name="connsiteY3" fmla="*/ 2042605 h 2057163"/>
              <a:gd name="connsiteX4" fmla="*/ 4334 w 9305988"/>
              <a:gd name="connsiteY4" fmla="*/ 1316974 h 2057163"/>
              <a:gd name="connsiteX0" fmla="*/ 4334 w 9328553"/>
              <a:gd name="connsiteY0" fmla="*/ 1316974 h 2071617"/>
              <a:gd name="connsiteX1" fmla="*/ 9294766 w 9328553"/>
              <a:gd name="connsiteY1" fmla="*/ 460633 h 2071617"/>
              <a:gd name="connsiteX2" fmla="*/ 9324287 w 9328553"/>
              <a:gd name="connsiteY2" fmla="*/ 2071617 h 2071617"/>
              <a:gd name="connsiteX3" fmla="*/ 18847 w 9328553"/>
              <a:gd name="connsiteY3" fmla="*/ 2042605 h 2071617"/>
              <a:gd name="connsiteX4" fmla="*/ 4334 w 9328553"/>
              <a:gd name="connsiteY4" fmla="*/ 1316974 h 2071617"/>
              <a:gd name="connsiteX0" fmla="*/ 4334 w 9335405"/>
              <a:gd name="connsiteY0" fmla="*/ 889180 h 1643823"/>
              <a:gd name="connsiteX1" fmla="*/ 9309879 w 9335405"/>
              <a:gd name="connsiteY1" fmla="*/ 555325 h 1643823"/>
              <a:gd name="connsiteX2" fmla="*/ 9324287 w 9335405"/>
              <a:gd name="connsiteY2" fmla="*/ 1643823 h 1643823"/>
              <a:gd name="connsiteX3" fmla="*/ 18847 w 9335405"/>
              <a:gd name="connsiteY3" fmla="*/ 1614811 h 1643823"/>
              <a:gd name="connsiteX4" fmla="*/ 4334 w 9335405"/>
              <a:gd name="connsiteY4" fmla="*/ 889180 h 1643823"/>
              <a:gd name="connsiteX0" fmla="*/ 1614 w 9361716"/>
              <a:gd name="connsiteY0" fmla="*/ 1378832 h 1574406"/>
              <a:gd name="connsiteX1" fmla="*/ 9336190 w 9361716"/>
              <a:gd name="connsiteY1" fmla="*/ 449934 h 1574406"/>
              <a:gd name="connsiteX2" fmla="*/ 9350598 w 9361716"/>
              <a:gd name="connsiteY2" fmla="*/ 1538432 h 1574406"/>
              <a:gd name="connsiteX3" fmla="*/ 45158 w 9361716"/>
              <a:gd name="connsiteY3" fmla="*/ 1509420 h 1574406"/>
              <a:gd name="connsiteX4" fmla="*/ 1614 w 9361716"/>
              <a:gd name="connsiteY4" fmla="*/ 1378832 h 1574406"/>
              <a:gd name="connsiteX0" fmla="*/ 1614 w 9361716"/>
              <a:gd name="connsiteY0" fmla="*/ 1002578 h 1198152"/>
              <a:gd name="connsiteX1" fmla="*/ 9336190 w 9361716"/>
              <a:gd name="connsiteY1" fmla="*/ 73680 h 1198152"/>
              <a:gd name="connsiteX2" fmla="*/ 9350598 w 9361716"/>
              <a:gd name="connsiteY2" fmla="*/ 1162178 h 1198152"/>
              <a:gd name="connsiteX3" fmla="*/ 45158 w 9361716"/>
              <a:gd name="connsiteY3" fmla="*/ 1133166 h 1198152"/>
              <a:gd name="connsiteX4" fmla="*/ 1614 w 9361716"/>
              <a:gd name="connsiteY4" fmla="*/ 1002578 h 1198152"/>
              <a:gd name="connsiteX0" fmla="*/ 1614 w 9355260"/>
              <a:gd name="connsiteY0" fmla="*/ 757832 h 953406"/>
              <a:gd name="connsiteX1" fmla="*/ 9322274 w 9355260"/>
              <a:gd name="connsiteY1" fmla="*/ 90181 h 953406"/>
              <a:gd name="connsiteX2" fmla="*/ 9350598 w 9355260"/>
              <a:gd name="connsiteY2" fmla="*/ 917432 h 953406"/>
              <a:gd name="connsiteX3" fmla="*/ 45158 w 9355260"/>
              <a:gd name="connsiteY3" fmla="*/ 888420 h 953406"/>
              <a:gd name="connsiteX4" fmla="*/ 1614 w 9355260"/>
              <a:gd name="connsiteY4" fmla="*/ 757832 h 953406"/>
              <a:gd name="connsiteX0" fmla="*/ 1614 w 9355260"/>
              <a:gd name="connsiteY0" fmla="*/ 747739 h 943313"/>
              <a:gd name="connsiteX1" fmla="*/ 9322274 w 9355260"/>
              <a:gd name="connsiteY1" fmla="*/ 80088 h 943313"/>
              <a:gd name="connsiteX2" fmla="*/ 9350598 w 9355260"/>
              <a:gd name="connsiteY2" fmla="*/ 907339 h 943313"/>
              <a:gd name="connsiteX3" fmla="*/ 45158 w 9355260"/>
              <a:gd name="connsiteY3" fmla="*/ 878327 h 943313"/>
              <a:gd name="connsiteX4" fmla="*/ 1614 w 9355260"/>
              <a:gd name="connsiteY4" fmla="*/ 747739 h 943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5260" h="943313">
                <a:moveTo>
                  <a:pt x="1614" y="747739"/>
                </a:moveTo>
                <a:cubicBezTo>
                  <a:pt x="5047746" y="600176"/>
                  <a:pt x="5227403" y="-263413"/>
                  <a:pt x="9322274" y="80088"/>
                </a:cubicBezTo>
                <a:cubicBezTo>
                  <a:pt x="9365817" y="1792774"/>
                  <a:pt x="9355436" y="-730356"/>
                  <a:pt x="9350598" y="907339"/>
                </a:cubicBezTo>
                <a:lnTo>
                  <a:pt x="45158" y="878327"/>
                </a:lnTo>
                <a:cubicBezTo>
                  <a:pt x="28225" y="471927"/>
                  <a:pt x="-8063" y="1296862"/>
                  <a:pt x="1614" y="747739"/>
                </a:cubicBezTo>
                <a:close/>
              </a:path>
            </a:pathLst>
          </a:custGeom>
          <a:solidFill>
            <a:schemeClr val="tx2">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6"/>
          <p:cNvPicPr>
            <a:picLocks noChangeAspect="1"/>
          </p:cNvPicPr>
          <p:nvPr userDrawn="1"/>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343400" y="417286"/>
            <a:ext cx="11551920" cy="7219950"/>
          </a:xfrm>
          <a:prstGeom prst="rect">
            <a:avLst/>
          </a:prstGeom>
        </p:spPr>
      </p:pic>
      <p:sp>
        <p:nvSpPr>
          <p:cNvPr id="1026" name="Title Placeholder 1"/>
          <p:cNvSpPr>
            <a:spLocks noGrp="1"/>
          </p:cNvSpPr>
          <p:nvPr>
            <p:ph type="title"/>
          </p:nvPr>
        </p:nvSpPr>
        <p:spPr bwMode="auto">
          <a:xfrm>
            <a:off x="1828800" y="274638"/>
            <a:ext cx="685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2209800" y="1600200"/>
            <a:ext cx="64770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95365369-DF42-416A-B163-4302C526F364}" type="datetimeFigureOut">
              <a:rPr lang="en-US">
                <a:solidFill>
                  <a:prstClr val="black">
                    <a:tint val="75000"/>
                  </a:prstClr>
                </a:solidFill>
              </a:rPr>
              <a:pPr>
                <a:defRPr/>
              </a:pPr>
              <a:t>8/31/2015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10CEE99-48CD-42DC-B5DA-BE2ADBA336A5}"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ntr" presetSubtype="0" fill="hold" grpId="0" nodeType="withEffect">
                                  <p:stCondLst>
                                    <p:cond delay="160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par>
                                <p:cTn id="11" presetID="10" presetClass="entr" presetSubtype="0" fill="hold" grpId="0" nodeType="withEffect">
                                  <p:stCondLst>
                                    <p:cond delay="220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1100"/>
                                        <p:tgtEl>
                                          <p:spTgt spid="102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800"/>
                                        <p:tgtEl>
                                          <p:spTgt spid="10"/>
                                        </p:tgtEl>
                                      </p:cBhvr>
                                    </p:animEffect>
                                  </p:childTnLst>
                                </p:cTn>
                              </p:par>
                              <p:par>
                                <p:cTn id="17" presetID="22" presetClass="entr" presetSubtype="8" fill="hold" grpId="0" nodeType="withEffect">
                                  <p:stCondLst>
                                    <p:cond delay="7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1026" grpId="0"/>
      <p:bldP spid="1027" grpId="0">
        <p:tmplLst>
          <p:tmpl>
            <p:tnLst>
              <p:par>
                <p:cTn presetID="10" presetClass="entr" presetSubtype="0" fill="hold" nodeType="withEffect">
                  <p:stCondLst>
                    <p:cond delay="2200"/>
                  </p:stCondLst>
                  <p:childTnLst>
                    <p:set>
                      <p:cBhvr>
                        <p:cTn dur="1" fill="hold">
                          <p:stCondLst>
                            <p:cond delay="0"/>
                          </p:stCondLst>
                        </p:cTn>
                        <p:tgtEl>
                          <p:spTgt spid="1027"/>
                        </p:tgtEl>
                        <p:attrNameLst>
                          <p:attrName>style.visibility</p:attrName>
                        </p:attrNameLst>
                      </p:cBhvr>
                      <p:to>
                        <p:strVal val="visible"/>
                      </p:to>
                    </p:set>
                    <p:animEffect transition="in" filter="fade">
                      <p:cBhvr>
                        <p:cTn dur="1100"/>
                        <p:tgtEl>
                          <p:spTgt spid="1027"/>
                        </p:tgtEl>
                      </p:cBhvr>
                    </p:animEffect>
                  </p:childTnLst>
                </p:cTn>
              </p:par>
            </p:tnLst>
          </p:tmpl>
        </p:tmplLst>
      </p:bldP>
    </p:bldLst>
  </p:timing>
  <p:txStyles>
    <p:titleStyle>
      <a:lvl1pPr algn="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Impact" pitchFamily="34" charset="0"/>
        </a:defRPr>
      </a:lvl2pPr>
      <a:lvl3pPr algn="ctr" rtl="0" fontAlgn="base">
        <a:spcBef>
          <a:spcPct val="0"/>
        </a:spcBef>
        <a:spcAft>
          <a:spcPct val="0"/>
        </a:spcAft>
        <a:defRPr sz="4400">
          <a:solidFill>
            <a:schemeClr val="tx1"/>
          </a:solidFill>
          <a:latin typeface="Impact" pitchFamily="34" charset="0"/>
        </a:defRPr>
      </a:lvl3pPr>
      <a:lvl4pPr algn="ctr" rtl="0" fontAlgn="base">
        <a:spcBef>
          <a:spcPct val="0"/>
        </a:spcBef>
        <a:spcAft>
          <a:spcPct val="0"/>
        </a:spcAft>
        <a:defRPr sz="4400">
          <a:solidFill>
            <a:schemeClr val="tx1"/>
          </a:solidFill>
          <a:latin typeface="Impact" pitchFamily="34" charset="0"/>
        </a:defRPr>
      </a:lvl4pPr>
      <a:lvl5pPr algn="ctr" rtl="0" fontAlgn="base">
        <a:spcBef>
          <a:spcPct val="0"/>
        </a:spcBef>
        <a:spcAft>
          <a:spcPct val="0"/>
        </a:spcAft>
        <a:defRPr sz="4400">
          <a:solidFill>
            <a:schemeClr val="tx1"/>
          </a:solidFill>
          <a:latin typeface="Impact" pitchFamily="34" charset="0"/>
        </a:defRPr>
      </a:lvl5pPr>
      <a:lvl6pPr marL="457200" algn="ctr" rtl="0" fontAlgn="base">
        <a:spcBef>
          <a:spcPct val="0"/>
        </a:spcBef>
        <a:spcAft>
          <a:spcPct val="0"/>
        </a:spcAft>
        <a:defRPr sz="4400">
          <a:solidFill>
            <a:schemeClr val="tx1"/>
          </a:solidFill>
          <a:latin typeface="Impact" pitchFamily="34" charset="0"/>
        </a:defRPr>
      </a:lvl6pPr>
      <a:lvl7pPr marL="914400" algn="ctr" rtl="0" fontAlgn="base">
        <a:spcBef>
          <a:spcPct val="0"/>
        </a:spcBef>
        <a:spcAft>
          <a:spcPct val="0"/>
        </a:spcAft>
        <a:defRPr sz="4400">
          <a:solidFill>
            <a:schemeClr val="tx1"/>
          </a:solidFill>
          <a:latin typeface="Impact" pitchFamily="34" charset="0"/>
        </a:defRPr>
      </a:lvl7pPr>
      <a:lvl8pPr marL="1371600" algn="ctr" rtl="0" fontAlgn="base">
        <a:spcBef>
          <a:spcPct val="0"/>
        </a:spcBef>
        <a:spcAft>
          <a:spcPct val="0"/>
        </a:spcAft>
        <a:defRPr sz="4400">
          <a:solidFill>
            <a:schemeClr val="tx1"/>
          </a:solidFill>
          <a:latin typeface="Impact" pitchFamily="34" charset="0"/>
        </a:defRPr>
      </a:lvl8pPr>
      <a:lvl9pPr marL="1828800" algn="ctr" rtl="0" fontAlgn="base">
        <a:spcBef>
          <a:spcPct val="0"/>
        </a:spcBef>
        <a:spcAft>
          <a:spcPct val="0"/>
        </a:spcAft>
        <a:defRPr sz="4400">
          <a:solidFill>
            <a:schemeClr val="tx1"/>
          </a:solidFill>
          <a:latin typeface="Impact" pitchFamily="34" charset="0"/>
        </a:defRPr>
      </a:lvl9pPr>
    </p:titleStyle>
    <p:bodyStyle>
      <a:lvl1pPr marL="0" indent="0" algn="l" rtl="0" fontAlgn="base">
        <a:spcBef>
          <a:spcPct val="20000"/>
        </a:spcBef>
        <a:spcAft>
          <a:spcPct val="0"/>
        </a:spcAft>
        <a:buFontTx/>
        <a:buNone/>
        <a:defRPr sz="2000" kern="1200">
          <a:solidFill>
            <a:schemeClr val="tx1"/>
          </a:solidFill>
          <a:latin typeface="+mn-lt"/>
          <a:ea typeface="+mn-ea"/>
          <a:cs typeface="+mn-cs"/>
        </a:defRPr>
      </a:lvl1pPr>
      <a:lvl2pPr marL="457200" indent="0" algn="l" rtl="0" fontAlgn="base">
        <a:spcBef>
          <a:spcPct val="20000"/>
        </a:spcBef>
        <a:spcAft>
          <a:spcPct val="0"/>
        </a:spcAft>
        <a:buFontTx/>
        <a:buNone/>
        <a:defRPr sz="2000" kern="1200">
          <a:solidFill>
            <a:schemeClr val="tx1"/>
          </a:solidFill>
          <a:latin typeface="+mn-lt"/>
          <a:ea typeface="+mn-ea"/>
          <a:cs typeface="+mn-cs"/>
        </a:defRPr>
      </a:lvl2pPr>
      <a:lvl3pPr marL="914400" indent="0" algn="l" rtl="0" fontAlgn="base">
        <a:spcBef>
          <a:spcPct val="20000"/>
        </a:spcBef>
        <a:spcAft>
          <a:spcPct val="0"/>
        </a:spcAft>
        <a:buFontTx/>
        <a:buNone/>
        <a:defRPr sz="2000" kern="1200">
          <a:solidFill>
            <a:schemeClr val="tx1"/>
          </a:solidFill>
          <a:latin typeface="+mn-lt"/>
          <a:ea typeface="+mn-ea"/>
          <a:cs typeface="+mn-cs"/>
        </a:defRPr>
      </a:lvl3pPr>
      <a:lvl4pPr marL="1371600" indent="0" algn="l" rtl="0" fontAlgn="base">
        <a:spcBef>
          <a:spcPct val="20000"/>
        </a:spcBef>
        <a:spcAft>
          <a:spcPct val="0"/>
        </a:spcAft>
        <a:buFontTx/>
        <a:buNone/>
        <a:defRPr sz="2000" kern="1200">
          <a:solidFill>
            <a:schemeClr val="tx1"/>
          </a:solidFill>
          <a:latin typeface="+mn-lt"/>
          <a:ea typeface="+mn-ea"/>
          <a:cs typeface="+mn-cs"/>
        </a:defRPr>
      </a:lvl4pPr>
      <a:lvl5pPr marL="1828800" indent="0" algn="l" rtl="0" fontAlgn="base">
        <a:spcBef>
          <a:spcPct val="20000"/>
        </a:spcBef>
        <a:spcAft>
          <a:spcPct val="0"/>
        </a:spcAft>
        <a:buFontTx/>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82000"/>
                <a:lumOff val="18000"/>
              </a:schemeClr>
            </a:gs>
            <a:gs pos="85000">
              <a:schemeClr val="accent1">
                <a:lumMod val="19000"/>
                <a:lumOff val="81000"/>
              </a:schemeClr>
            </a:gs>
          </a:gsLst>
          <a:lin ang="162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457200" y="1295400"/>
            <a:ext cx="8229600" cy="48767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8/31/2015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3" name="Title Placeholder 12"/>
          <p:cNvSpPr>
            <a:spLocks noGrp="1"/>
          </p:cNvSpPr>
          <p:nvPr>
            <p:ph type="title"/>
          </p:nvPr>
        </p:nvSpPr>
        <p:spPr>
          <a:xfrm>
            <a:off x="457200" y="274638"/>
            <a:ext cx="8229600" cy="944562"/>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
        <p:nvSpPr>
          <p:cNvPr id="11" name="Freeform 10"/>
          <p:cNvSpPr/>
          <p:nvPr userDrawn="1"/>
        </p:nvSpPr>
        <p:spPr>
          <a:xfrm rot="10800000">
            <a:off x="-1" y="5177797"/>
            <a:ext cx="9158512" cy="1680203"/>
          </a:xfrm>
          <a:custGeom>
            <a:avLst/>
            <a:gdLst/>
            <a:ahLst/>
            <a:cxnLst/>
            <a:rect l="l" t="t" r="r" b="b"/>
            <a:pathLst>
              <a:path w="9158512" h="1680203">
                <a:moveTo>
                  <a:pt x="0" y="1680203"/>
                </a:moveTo>
                <a:lnTo>
                  <a:pt x="8883" y="0"/>
                </a:lnTo>
                <a:lnTo>
                  <a:pt x="9158512" y="0"/>
                </a:lnTo>
                <a:lnTo>
                  <a:pt x="9158512" y="1592013"/>
                </a:lnTo>
                <a:cubicBezTo>
                  <a:pt x="7371490" y="-356354"/>
                  <a:pt x="4089849" y="442569"/>
                  <a:pt x="3770365" y="558415"/>
                </a:cubicBezTo>
                <a:cubicBezTo>
                  <a:pt x="3547599" y="639191"/>
                  <a:pt x="2423419" y="1651197"/>
                  <a:pt x="0" y="1680203"/>
                </a:cubicBezTo>
                <a:close/>
              </a:path>
            </a:pathLst>
          </a:custGeom>
          <a:gradFill flip="none" rotWithShape="1">
            <a:gsLst>
              <a:gs pos="0">
                <a:schemeClr val="accent1">
                  <a:lumMod val="97000"/>
                </a:schemeClr>
              </a:gs>
              <a:gs pos="71000">
                <a:schemeClr val="accent1">
                  <a:lumMod val="29000"/>
                  <a:lumOff val="71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userDrawn="1"/>
        </p:nvSpPr>
        <p:spPr>
          <a:xfrm rot="10800000">
            <a:off x="-8824" y="5562600"/>
            <a:ext cx="9174590" cy="1295400"/>
          </a:xfrm>
          <a:custGeom>
            <a:avLst/>
            <a:gdLst>
              <a:gd name="connsiteX0" fmla="*/ 822968 w 9174355"/>
              <a:gd name="connsiteY0" fmla="*/ 1295017 h 1295400"/>
              <a:gd name="connsiteX1" fmla="*/ 0 w 9174355"/>
              <a:gd name="connsiteY1" fmla="*/ 1200566 h 1295400"/>
              <a:gd name="connsiteX2" fmla="*/ 0 w 9174355"/>
              <a:gd name="connsiteY2" fmla="*/ 0 h 1295400"/>
              <a:gd name="connsiteX3" fmla="*/ 9150500 w 9174355"/>
              <a:gd name="connsiteY3" fmla="*/ 0 h 1295400"/>
              <a:gd name="connsiteX4" fmla="*/ 9174301 w 9174355"/>
              <a:gd name="connsiteY4" fmla="*/ 1078126 h 1295400"/>
              <a:gd name="connsiteX5" fmla="*/ 3933545 w 9174355"/>
              <a:gd name="connsiteY5" fmla="*/ 507571 h 1295400"/>
              <a:gd name="connsiteX6" fmla="*/ 822968 w 9174355"/>
              <a:gd name="connsiteY6" fmla="*/ 1295017 h 1295400"/>
              <a:gd name="connsiteX0" fmla="*/ 822968 w 9174590"/>
              <a:gd name="connsiteY0" fmla="*/ 1295017 h 1295400"/>
              <a:gd name="connsiteX1" fmla="*/ 0 w 9174590"/>
              <a:gd name="connsiteY1" fmla="*/ 1200566 h 1295400"/>
              <a:gd name="connsiteX2" fmla="*/ 0 w 9174590"/>
              <a:gd name="connsiteY2" fmla="*/ 0 h 1295400"/>
              <a:gd name="connsiteX3" fmla="*/ 9169550 w 9174590"/>
              <a:gd name="connsiteY3" fmla="*/ 0 h 1295400"/>
              <a:gd name="connsiteX4" fmla="*/ 9174301 w 9174590"/>
              <a:gd name="connsiteY4" fmla="*/ 1078126 h 1295400"/>
              <a:gd name="connsiteX5" fmla="*/ 3933545 w 9174590"/>
              <a:gd name="connsiteY5" fmla="*/ 507571 h 1295400"/>
              <a:gd name="connsiteX6" fmla="*/ 822968 w 9174590"/>
              <a:gd name="connsiteY6" fmla="*/ 1295017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4590" h="1295400">
                <a:moveTo>
                  <a:pt x="822968" y="1295017"/>
                </a:moveTo>
                <a:cubicBezTo>
                  <a:pt x="558427" y="1291464"/>
                  <a:pt x="284227" y="1263053"/>
                  <a:pt x="0" y="1200566"/>
                </a:cubicBezTo>
                <a:lnTo>
                  <a:pt x="0" y="0"/>
                </a:lnTo>
                <a:lnTo>
                  <a:pt x="9169550" y="0"/>
                </a:lnTo>
                <a:cubicBezTo>
                  <a:pt x="9172256" y="304580"/>
                  <a:pt x="9175600" y="579914"/>
                  <a:pt x="9174301" y="1078126"/>
                </a:cubicBezTo>
                <a:cubicBezTo>
                  <a:pt x="7496993" y="197290"/>
                  <a:pt x="5262057" y="58536"/>
                  <a:pt x="3933545" y="507571"/>
                </a:cubicBezTo>
                <a:cubicBezTo>
                  <a:pt x="3055556" y="800128"/>
                  <a:pt x="2041778" y="1311389"/>
                  <a:pt x="822968" y="1295017"/>
                </a:cubicBezTo>
                <a:close/>
              </a:path>
            </a:pathLst>
          </a:custGeom>
          <a:gradFill flip="none" rotWithShape="1">
            <a:gsLst>
              <a:gs pos="0">
                <a:schemeClr val="accent1">
                  <a:lumMod val="75000"/>
                </a:schemeClr>
              </a:gs>
              <a:gs pos="96000">
                <a:schemeClr val="accent1">
                  <a:lumMod val="34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79830780"/>
      </p:ext>
    </p:extLst>
  </p:cSld>
  <p:clrMap bg1="lt1" tx1="dk1" bg2="lt2" tx2="dk2" accent1="accent1" accent2="accent2" accent3="accent3" accent4="accent4" accent5="accent5" accent6="accent6" hlink="hlink" folHlink="folHlink"/>
  <p:sldLayoutIdLst>
    <p:sldLayoutId id="2147483675"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1400"/>
                                        <p:tgtEl>
                                          <p:spTgt spid="12"/>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900"/>
                                        <p:tgtEl>
                                          <p:spTgt spid="11"/>
                                        </p:tgtEl>
                                      </p:cBhvr>
                                    </p:animEffect>
                                  </p:childTnLst>
                                </p:cTn>
                              </p:par>
                              <p:par>
                                <p:cTn id="11" presetID="10" presetClass="entr" presetSubtype="0"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txStyles>
    <p:titleStyle>
      <a:lvl1pPr algn="l" defTabSz="914400" rtl="0" eaLnBrk="1" latinLnBrk="0" hangingPunct="1">
        <a:spcBef>
          <a:spcPct val="0"/>
        </a:spcBef>
        <a:buNone/>
        <a:defRPr sz="4000" kern="1200">
          <a:solidFill>
            <a:schemeClr val="tx2"/>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71CDF9-5ADD-49A8-B0AF-405EC61646A8}" type="datetimeFigureOut">
              <a:rPr lang="en-US" smtClean="0">
                <a:solidFill>
                  <a:srgbClr val="003366">
                    <a:tint val="75000"/>
                  </a:srgbClr>
                </a:solidFill>
              </a:rPr>
              <a:pPr/>
              <a:t>8/31/2015</a:t>
            </a:fld>
            <a:endParaRPr lang="en-US" dirty="0">
              <a:solidFill>
                <a:srgbClr val="003366">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3366">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9B64F-74EC-47D5-B091-F68346EFE257}"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2577303942"/>
      </p:ext>
    </p:extLst>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CCDF2-0493-40F0-B0A8-6B4E611F8026}" type="datetimeFigureOut">
              <a:rPr lang="en-US" smtClean="0">
                <a:solidFill>
                  <a:srgbClr val="003366">
                    <a:tint val="75000"/>
                  </a:srgbClr>
                </a:solidFill>
              </a:rPr>
              <a:pPr/>
              <a:t>8/31/2015</a:t>
            </a:fld>
            <a:endParaRPr lang="en-US" dirty="0">
              <a:solidFill>
                <a:srgbClr val="003366">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3366">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12AA72-F53D-4309-A8E8-50BA6CC28023}" type="slidenum">
              <a:rPr lang="en-US" smtClean="0">
                <a:solidFill>
                  <a:srgbClr val="003366">
                    <a:tint val="75000"/>
                  </a:srgbClr>
                </a:solidFill>
              </a:rPr>
              <a:pPr/>
              <a:t>‹#›</a:t>
            </a:fld>
            <a:endParaRPr lang="en-US" dirty="0">
              <a:solidFill>
                <a:srgbClr val="003366">
                  <a:tint val="75000"/>
                </a:srgbClr>
              </a:solidFill>
            </a:endParaRPr>
          </a:p>
        </p:txBody>
      </p:sp>
    </p:spTree>
    <p:extLst>
      <p:ext uri="{BB962C8B-B14F-4D97-AF65-F5344CB8AC3E}">
        <p14:creationId xmlns:p14="http://schemas.microsoft.com/office/powerpoint/2010/main" val="166373272"/>
      </p:ext>
    </p:extLst>
  </p:cSld>
  <p:clrMap bg1="lt1" tx1="dk1" bg2="lt2" tx2="dk2" accent1="accent1" accent2="accent2" accent3="accent3" accent4="accent4" accent5="accent5" accent6="accent6" hlink="hlink" folHlink="folHlink"/>
  <p:sldLayoutIdLst>
    <p:sldLayoutId id="2147483683"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23996025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Βασικές αρχές Νοσηλευτικής</a:t>
            </a:r>
            <a:endParaRPr lang="el-GR" sz="3600" b="1" dirty="0">
              <a:solidFill>
                <a:schemeClr val="tx1"/>
              </a:solidFill>
              <a:latin typeface="+mn-lt"/>
            </a:endParaRPr>
          </a:p>
        </p:txBody>
      </p:sp>
      <p:sp>
        <p:nvSpPr>
          <p:cNvPr id="3" name="Υπότιτλος 2"/>
          <p:cNvSpPr>
            <a:spLocks noGrp="1"/>
          </p:cNvSpPr>
          <p:nvPr>
            <p:ph type="subTitle" idx="1"/>
          </p:nvPr>
        </p:nvSpPr>
        <p:spPr>
          <a:xfrm>
            <a:off x="1369368" y="3096543"/>
            <a:ext cx="6400800" cy="1752600"/>
          </a:xfrm>
        </p:spPr>
        <p:txBody>
          <a:bodyPr>
            <a:normAutofit/>
          </a:bodyPr>
          <a:lstStyle/>
          <a:p>
            <a:pPr>
              <a:spcBef>
                <a:spcPts val="0"/>
              </a:spcBef>
              <a:spcAft>
                <a:spcPts val="1200"/>
              </a:spcAft>
            </a:pPr>
            <a:r>
              <a:rPr lang="el-GR" sz="2800" b="1" dirty="0" smtClean="0"/>
              <a:t>Ενότητα </a:t>
            </a:r>
            <a:r>
              <a:rPr lang="en-US" sz="2800" b="1" dirty="0" smtClean="0"/>
              <a:t>4</a:t>
            </a:r>
            <a:r>
              <a:rPr lang="el-GR" sz="2800" dirty="0" smtClean="0"/>
              <a:t>:</a:t>
            </a:r>
            <a:r>
              <a:rPr lang="en-US" sz="2800" dirty="0" smtClean="0"/>
              <a:t> </a:t>
            </a:r>
            <a:r>
              <a:rPr lang="el-GR" sz="2800" dirty="0" err="1" smtClean="0"/>
              <a:t>Περιεγχειρητική</a:t>
            </a:r>
            <a:r>
              <a:rPr lang="el-GR" sz="2800" dirty="0" smtClean="0"/>
              <a:t> νοσηλευτική </a:t>
            </a:r>
            <a:r>
              <a:rPr lang="el-GR" sz="2800" dirty="0" err="1" smtClean="0"/>
              <a:t>φρόντίδα</a:t>
            </a:r>
            <a:r>
              <a:rPr lang="el-GR" sz="2800" dirty="0" smtClean="0"/>
              <a:t> – </a:t>
            </a:r>
            <a:r>
              <a:rPr lang="el-GR" sz="2800" dirty="0" err="1" smtClean="0"/>
              <a:t>Προεγχειρητική</a:t>
            </a:r>
            <a:r>
              <a:rPr lang="el-GR" sz="2800" dirty="0" smtClean="0"/>
              <a:t> προετοιμασία</a:t>
            </a:r>
            <a:endParaRPr lang="en-US" sz="2800" dirty="0" smtClean="0"/>
          </a:p>
          <a:p>
            <a:pPr>
              <a:spcBef>
                <a:spcPts val="0"/>
              </a:spcBef>
            </a:pPr>
            <a:r>
              <a:rPr lang="el-GR" sz="2400" dirty="0" smtClean="0"/>
              <a:t>Μάρθα </a:t>
            </a:r>
            <a:r>
              <a:rPr lang="el-GR" sz="2400" dirty="0" err="1" smtClean="0"/>
              <a:t>Κελέση</a:t>
            </a:r>
            <a:endParaRPr lang="el-GR" sz="24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fontAlgn="base">
              <a:spcBef>
                <a:spcPct val="0"/>
              </a:spcBef>
              <a:spcAft>
                <a:spcPct val="0"/>
              </a:spcAft>
            </a:pPr>
            <a:r>
              <a:rPr lang="el-GR" sz="1600" dirty="0">
                <a:solidFill>
                  <a:prstClr val="black"/>
                </a:solidFill>
              </a:rPr>
              <a:t>Ανοικτά Ακαδημαϊκά </a:t>
            </a:r>
            <a:r>
              <a:rPr lang="el-GR" sz="1600" dirty="0" smtClean="0">
                <a:solidFill>
                  <a:prstClr val="black"/>
                </a:solidFill>
              </a:rPr>
              <a:t>Μαθήματα στο ΤΕΙ Αθήνας</a:t>
            </a:r>
            <a:endParaRPr lang="el-GR" sz="1600" dirty="0">
              <a:solidFill>
                <a:prstClr val="black"/>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153939140"/>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5" name="Picture 3" descr="Λογότυπο Επιχειρησιακού Προγράμματος Εκπαίδευση και Δια βίου Μάθηση"/>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9227" y="5269682"/>
            <a:ext cx="35433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3964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p:cNvSpPr>
          <p:nvPr/>
        </p:nvSpPr>
        <p:spPr>
          <a:xfrm>
            <a:off x="1328058" y="701094"/>
            <a:ext cx="373025" cy="351642"/>
          </a:xfrm>
          <a:prstGeom prst="rect">
            <a:avLst/>
          </a:prstGeom>
          <a:noFill/>
          <a:ln w="1016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5" name="Freeform 4"/>
          <p:cNvSpPr>
            <a:spLocks noChangeAspect="1"/>
          </p:cNvSpPr>
          <p:nvPr/>
        </p:nvSpPr>
        <p:spPr>
          <a:xfrm>
            <a:off x="1317516" y="404664"/>
            <a:ext cx="590188" cy="577357"/>
          </a:xfrm>
          <a:custGeom>
            <a:avLst/>
            <a:gdLst>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872343 w 4746172"/>
              <a:gd name="connsiteY5" fmla="*/ 3585029 h 4572000"/>
              <a:gd name="connsiteX6" fmla="*/ 638629 w 4746172"/>
              <a:gd name="connsiteY6" fmla="*/ 2046515 h 4572000"/>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638629 w 4746172"/>
              <a:gd name="connsiteY6" fmla="*/ 2046515 h 4572000"/>
              <a:gd name="connsiteX0" fmla="*/ 522515 w 4746172"/>
              <a:gd name="connsiteY0" fmla="*/ 17417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522515 w 4746172"/>
              <a:gd name="connsiteY6" fmla="*/ 1741715 h 4572000"/>
              <a:gd name="connsiteX0" fmla="*/ 522515 w 4746172"/>
              <a:gd name="connsiteY0" fmla="*/ 2104572 h 4934857"/>
              <a:gd name="connsiteX1" fmla="*/ 0 w 4746172"/>
              <a:gd name="connsiteY1" fmla="*/ 3483429 h 4934857"/>
              <a:gd name="connsiteX2" fmla="*/ 1770743 w 4746172"/>
              <a:gd name="connsiteY2" fmla="*/ 4934857 h 4934857"/>
              <a:gd name="connsiteX3" fmla="*/ 4746172 w 4746172"/>
              <a:gd name="connsiteY3" fmla="*/ 1175657 h 4934857"/>
              <a:gd name="connsiteX4" fmla="*/ 4397829 w 4746172"/>
              <a:gd name="connsiteY4" fmla="*/ 0 h 4934857"/>
              <a:gd name="connsiteX5" fmla="*/ 1756228 w 4746172"/>
              <a:gd name="connsiteY5" fmla="*/ 4252686 h 4934857"/>
              <a:gd name="connsiteX6" fmla="*/ 522515 w 4746172"/>
              <a:gd name="connsiteY6" fmla="*/ 2104572 h 4934857"/>
              <a:gd name="connsiteX0" fmla="*/ 522515 w 4746172"/>
              <a:gd name="connsiteY0" fmla="*/ 1654629 h 4484914"/>
              <a:gd name="connsiteX1" fmla="*/ 0 w 4746172"/>
              <a:gd name="connsiteY1" fmla="*/ 3033486 h 4484914"/>
              <a:gd name="connsiteX2" fmla="*/ 1770743 w 4746172"/>
              <a:gd name="connsiteY2" fmla="*/ 4484914 h 4484914"/>
              <a:gd name="connsiteX3" fmla="*/ 4746172 w 4746172"/>
              <a:gd name="connsiteY3" fmla="*/ 725714 h 4484914"/>
              <a:gd name="connsiteX4" fmla="*/ 3860800 w 4746172"/>
              <a:gd name="connsiteY4" fmla="*/ 0 h 4484914"/>
              <a:gd name="connsiteX5" fmla="*/ 1756228 w 4746172"/>
              <a:gd name="connsiteY5" fmla="*/ 3802743 h 4484914"/>
              <a:gd name="connsiteX6" fmla="*/ 522515 w 4746172"/>
              <a:gd name="connsiteY6" fmla="*/ 1654629 h 4484914"/>
              <a:gd name="connsiteX0" fmla="*/ 522515 w 5442858"/>
              <a:gd name="connsiteY0" fmla="*/ 2380343 h 5210628"/>
              <a:gd name="connsiteX1" fmla="*/ 0 w 5442858"/>
              <a:gd name="connsiteY1" fmla="*/ 3759200 h 5210628"/>
              <a:gd name="connsiteX2" fmla="*/ 1770743 w 5442858"/>
              <a:gd name="connsiteY2" fmla="*/ 5210628 h 5210628"/>
              <a:gd name="connsiteX3" fmla="*/ 5442858 w 5442858"/>
              <a:gd name="connsiteY3" fmla="*/ 0 h 5210628"/>
              <a:gd name="connsiteX4" fmla="*/ 3860800 w 5442858"/>
              <a:gd name="connsiteY4" fmla="*/ 725714 h 5210628"/>
              <a:gd name="connsiteX5" fmla="*/ 1756228 w 5442858"/>
              <a:gd name="connsiteY5" fmla="*/ 4528457 h 5210628"/>
              <a:gd name="connsiteX6" fmla="*/ 522515 w 5442858"/>
              <a:gd name="connsiteY6" fmla="*/ 2380343 h 5210628"/>
              <a:gd name="connsiteX0" fmla="*/ 522515 w 4949372"/>
              <a:gd name="connsiteY0" fmla="*/ 1654629 h 4484914"/>
              <a:gd name="connsiteX1" fmla="*/ 0 w 4949372"/>
              <a:gd name="connsiteY1" fmla="*/ 3033486 h 4484914"/>
              <a:gd name="connsiteX2" fmla="*/ 1770743 w 4949372"/>
              <a:gd name="connsiteY2" fmla="*/ 4484914 h 4484914"/>
              <a:gd name="connsiteX3" fmla="*/ 4949372 w 4949372"/>
              <a:gd name="connsiteY3" fmla="*/ 43543 h 4484914"/>
              <a:gd name="connsiteX4" fmla="*/ 3860800 w 4949372"/>
              <a:gd name="connsiteY4" fmla="*/ 0 h 4484914"/>
              <a:gd name="connsiteX5" fmla="*/ 1756228 w 4949372"/>
              <a:gd name="connsiteY5" fmla="*/ 3802743 h 4484914"/>
              <a:gd name="connsiteX6" fmla="*/ 522515 w 4949372"/>
              <a:gd name="connsiteY6" fmla="*/ 1654629 h 4484914"/>
              <a:gd name="connsiteX0" fmla="*/ 522515 w 4949372"/>
              <a:gd name="connsiteY0" fmla="*/ 2307772 h 5138057"/>
              <a:gd name="connsiteX1" fmla="*/ 0 w 4949372"/>
              <a:gd name="connsiteY1" fmla="*/ 3686629 h 5138057"/>
              <a:gd name="connsiteX2" fmla="*/ 1770743 w 4949372"/>
              <a:gd name="connsiteY2" fmla="*/ 5138057 h 5138057"/>
              <a:gd name="connsiteX3" fmla="*/ 4949372 w 4949372"/>
              <a:gd name="connsiteY3" fmla="*/ 696686 h 5138057"/>
              <a:gd name="connsiteX4" fmla="*/ 4441372 w 4949372"/>
              <a:gd name="connsiteY4" fmla="*/ 0 h 5138057"/>
              <a:gd name="connsiteX5" fmla="*/ 1756228 w 4949372"/>
              <a:gd name="connsiteY5" fmla="*/ 4455886 h 5138057"/>
              <a:gd name="connsiteX6" fmla="*/ 522515 w 4949372"/>
              <a:gd name="connsiteY6" fmla="*/ 2307772 h 5138057"/>
              <a:gd name="connsiteX0" fmla="*/ 522515 w 4949372"/>
              <a:gd name="connsiteY0" fmla="*/ 2554515 h 5384800"/>
              <a:gd name="connsiteX1" fmla="*/ 0 w 4949372"/>
              <a:gd name="connsiteY1" fmla="*/ 3933372 h 5384800"/>
              <a:gd name="connsiteX2" fmla="*/ 1770743 w 4949372"/>
              <a:gd name="connsiteY2" fmla="*/ 5384800 h 5384800"/>
              <a:gd name="connsiteX3" fmla="*/ 4949372 w 4949372"/>
              <a:gd name="connsiteY3" fmla="*/ 943429 h 5384800"/>
              <a:gd name="connsiteX4" fmla="*/ 4078515 w 4949372"/>
              <a:gd name="connsiteY4" fmla="*/ 0 h 5384800"/>
              <a:gd name="connsiteX5" fmla="*/ 1756228 w 4949372"/>
              <a:gd name="connsiteY5" fmla="*/ 4702629 h 5384800"/>
              <a:gd name="connsiteX6" fmla="*/ 522515 w 4949372"/>
              <a:gd name="connsiteY6" fmla="*/ 2554515 h 5384800"/>
              <a:gd name="connsiteX0" fmla="*/ 522515 w 4949372"/>
              <a:gd name="connsiteY0" fmla="*/ 1698172 h 4528457"/>
              <a:gd name="connsiteX1" fmla="*/ 0 w 4949372"/>
              <a:gd name="connsiteY1" fmla="*/ 3077029 h 4528457"/>
              <a:gd name="connsiteX2" fmla="*/ 1770743 w 4949372"/>
              <a:gd name="connsiteY2" fmla="*/ 4528457 h 4528457"/>
              <a:gd name="connsiteX3" fmla="*/ 4949372 w 4949372"/>
              <a:gd name="connsiteY3" fmla="*/ 87086 h 4528457"/>
              <a:gd name="connsiteX4" fmla="*/ 3280229 w 4949372"/>
              <a:gd name="connsiteY4" fmla="*/ 0 h 4528457"/>
              <a:gd name="connsiteX5" fmla="*/ 1756228 w 4949372"/>
              <a:gd name="connsiteY5" fmla="*/ 3846286 h 4528457"/>
              <a:gd name="connsiteX6" fmla="*/ 522515 w 4949372"/>
              <a:gd name="connsiteY6" fmla="*/ 1698172 h 4528457"/>
              <a:gd name="connsiteX0" fmla="*/ 522515 w 4034972"/>
              <a:gd name="connsiteY0" fmla="*/ 1698172 h 4528457"/>
              <a:gd name="connsiteX1" fmla="*/ 0 w 4034972"/>
              <a:gd name="connsiteY1" fmla="*/ 3077029 h 4528457"/>
              <a:gd name="connsiteX2" fmla="*/ 1770743 w 4034972"/>
              <a:gd name="connsiteY2" fmla="*/ 4528457 h 4528457"/>
              <a:gd name="connsiteX3" fmla="*/ 4034972 w 4034972"/>
              <a:gd name="connsiteY3" fmla="*/ 1117600 h 4528457"/>
              <a:gd name="connsiteX4" fmla="*/ 3280229 w 4034972"/>
              <a:gd name="connsiteY4" fmla="*/ 0 h 4528457"/>
              <a:gd name="connsiteX5" fmla="*/ 1756228 w 4034972"/>
              <a:gd name="connsiteY5" fmla="*/ 3846286 h 4528457"/>
              <a:gd name="connsiteX6" fmla="*/ 522515 w 4034972"/>
              <a:gd name="connsiteY6" fmla="*/ 1698172 h 4528457"/>
              <a:gd name="connsiteX0" fmla="*/ 522515 w 4238172"/>
              <a:gd name="connsiteY0" fmla="*/ 1698172 h 4528457"/>
              <a:gd name="connsiteX1" fmla="*/ 0 w 4238172"/>
              <a:gd name="connsiteY1" fmla="*/ 3077029 h 4528457"/>
              <a:gd name="connsiteX2" fmla="*/ 1770743 w 4238172"/>
              <a:gd name="connsiteY2" fmla="*/ 4528457 h 4528457"/>
              <a:gd name="connsiteX3" fmla="*/ 4238172 w 4238172"/>
              <a:gd name="connsiteY3" fmla="*/ 754743 h 4528457"/>
              <a:gd name="connsiteX4" fmla="*/ 3280229 w 4238172"/>
              <a:gd name="connsiteY4" fmla="*/ 0 h 4528457"/>
              <a:gd name="connsiteX5" fmla="*/ 1756228 w 4238172"/>
              <a:gd name="connsiteY5" fmla="*/ 3846286 h 4528457"/>
              <a:gd name="connsiteX6" fmla="*/ 522515 w 4238172"/>
              <a:gd name="connsiteY6" fmla="*/ 1698172 h 4528457"/>
              <a:gd name="connsiteX0" fmla="*/ 522515 w 4383315"/>
              <a:gd name="connsiteY0" fmla="*/ 1698172 h 4528457"/>
              <a:gd name="connsiteX1" fmla="*/ 0 w 4383315"/>
              <a:gd name="connsiteY1" fmla="*/ 3077029 h 4528457"/>
              <a:gd name="connsiteX2" fmla="*/ 1770743 w 4383315"/>
              <a:gd name="connsiteY2" fmla="*/ 4528457 h 4528457"/>
              <a:gd name="connsiteX3" fmla="*/ 4383315 w 4383315"/>
              <a:gd name="connsiteY3" fmla="*/ 783772 h 4528457"/>
              <a:gd name="connsiteX4" fmla="*/ 3280229 w 4383315"/>
              <a:gd name="connsiteY4" fmla="*/ 0 h 4528457"/>
              <a:gd name="connsiteX5" fmla="*/ 1756228 w 4383315"/>
              <a:gd name="connsiteY5" fmla="*/ 3846286 h 4528457"/>
              <a:gd name="connsiteX6" fmla="*/ 522515 w 4383315"/>
              <a:gd name="connsiteY6" fmla="*/ 1698172 h 4528457"/>
              <a:gd name="connsiteX0" fmla="*/ 522515 w 4325258"/>
              <a:gd name="connsiteY0" fmla="*/ 1698172 h 4528457"/>
              <a:gd name="connsiteX1" fmla="*/ 0 w 4325258"/>
              <a:gd name="connsiteY1" fmla="*/ 3077029 h 4528457"/>
              <a:gd name="connsiteX2" fmla="*/ 1770743 w 4325258"/>
              <a:gd name="connsiteY2" fmla="*/ 4528457 h 4528457"/>
              <a:gd name="connsiteX3" fmla="*/ 4325258 w 4325258"/>
              <a:gd name="connsiteY3" fmla="*/ 595086 h 4528457"/>
              <a:gd name="connsiteX4" fmla="*/ 3280229 w 4325258"/>
              <a:gd name="connsiteY4" fmla="*/ 0 h 4528457"/>
              <a:gd name="connsiteX5" fmla="*/ 1756228 w 4325258"/>
              <a:gd name="connsiteY5" fmla="*/ 3846286 h 4528457"/>
              <a:gd name="connsiteX6" fmla="*/ 522515 w 4325258"/>
              <a:gd name="connsiteY6" fmla="*/ 1698172 h 4528457"/>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557487"/>
              <a:gd name="connsiteY0" fmla="*/ 1741715 h 4572000"/>
              <a:gd name="connsiteX1" fmla="*/ 0 w 4557487"/>
              <a:gd name="connsiteY1" fmla="*/ 3120572 h 4572000"/>
              <a:gd name="connsiteX2" fmla="*/ 1770743 w 4557487"/>
              <a:gd name="connsiteY2" fmla="*/ 4572000 h 4572000"/>
              <a:gd name="connsiteX3" fmla="*/ 4557487 w 4557487"/>
              <a:gd name="connsiteY3" fmla="*/ 667657 h 4572000"/>
              <a:gd name="connsiteX4" fmla="*/ 3280229 w 4557487"/>
              <a:gd name="connsiteY4" fmla="*/ 0 h 4572000"/>
              <a:gd name="connsiteX5" fmla="*/ 1756228 w 4557487"/>
              <a:gd name="connsiteY5" fmla="*/ 3889829 h 4572000"/>
              <a:gd name="connsiteX6" fmla="*/ 522515 w 4557487"/>
              <a:gd name="connsiteY6" fmla="*/ 1741715 h 4572000"/>
              <a:gd name="connsiteX0" fmla="*/ 522515 w 4673602"/>
              <a:gd name="connsiteY0" fmla="*/ 1822594 h 4652879"/>
              <a:gd name="connsiteX1" fmla="*/ 0 w 4673602"/>
              <a:gd name="connsiteY1" fmla="*/ 3201451 h 4652879"/>
              <a:gd name="connsiteX2" fmla="*/ 1770743 w 4673602"/>
              <a:gd name="connsiteY2" fmla="*/ 4652879 h 4652879"/>
              <a:gd name="connsiteX3" fmla="*/ 4673602 w 4673602"/>
              <a:gd name="connsiteY3" fmla="*/ 429222 h 4652879"/>
              <a:gd name="connsiteX4" fmla="*/ 3280229 w 4673602"/>
              <a:gd name="connsiteY4" fmla="*/ 80879 h 4652879"/>
              <a:gd name="connsiteX5" fmla="*/ 1756228 w 4673602"/>
              <a:gd name="connsiteY5" fmla="*/ 3970708 h 4652879"/>
              <a:gd name="connsiteX6" fmla="*/ 522515 w 4673602"/>
              <a:gd name="connsiteY6" fmla="*/ 1822594 h 4652879"/>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602" h="4572000">
                <a:moveTo>
                  <a:pt x="522515" y="1741715"/>
                </a:moveTo>
                <a:cubicBezTo>
                  <a:pt x="478972" y="2302934"/>
                  <a:pt x="420914" y="2588381"/>
                  <a:pt x="0" y="3120572"/>
                </a:cubicBezTo>
                <a:cubicBezTo>
                  <a:pt x="616676" y="3403996"/>
                  <a:pt x="988774" y="3607703"/>
                  <a:pt x="1770743" y="4572000"/>
                </a:cubicBezTo>
                <a:cubicBezTo>
                  <a:pt x="2244877" y="3144762"/>
                  <a:pt x="2689982" y="1644953"/>
                  <a:pt x="4673602" y="348343"/>
                </a:cubicBezTo>
                <a:lnTo>
                  <a:pt x="3280229" y="0"/>
                </a:lnTo>
                <a:cubicBezTo>
                  <a:pt x="1988458" y="1412725"/>
                  <a:pt x="2162628" y="1867504"/>
                  <a:pt x="1727200" y="3439886"/>
                </a:cubicBezTo>
                <a:cubicBezTo>
                  <a:pt x="1533676" y="2854477"/>
                  <a:pt x="1499809" y="2602896"/>
                  <a:pt x="522515" y="1741715"/>
                </a:cubicBez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8" name="TextBox 7"/>
          <p:cNvSpPr txBox="1"/>
          <p:nvPr/>
        </p:nvSpPr>
        <p:spPr>
          <a:xfrm>
            <a:off x="1907704" y="476672"/>
            <a:ext cx="6984776" cy="830997"/>
          </a:xfrm>
          <a:prstGeom prst="rect">
            <a:avLst/>
          </a:prstGeom>
          <a:noFill/>
        </p:spPr>
        <p:txBody>
          <a:bodyPr wrap="square" rtlCol="0">
            <a:spAutoFit/>
          </a:bodyPr>
          <a:lstStyle/>
          <a:p>
            <a:pPr fontAlgn="auto">
              <a:spcBef>
                <a:spcPts val="0"/>
              </a:spcBef>
              <a:spcAft>
                <a:spcPts val="0"/>
              </a:spcAft>
            </a:pPr>
            <a:r>
              <a:rPr lang="el-GR" sz="2400" dirty="0" smtClean="0"/>
              <a:t>Προετοιμασία του τριχωτού της κεφαλής και αφαίρεση των καλλυντικών</a:t>
            </a:r>
            <a:endParaRPr lang="en-US" sz="2400" b="1" dirty="0">
              <a:solidFill>
                <a:prstClr val="black"/>
              </a:solidFill>
              <a:latin typeface="Calibri"/>
              <a:cs typeface="+mn-cs"/>
            </a:endParaRPr>
          </a:p>
        </p:txBody>
      </p:sp>
      <p:sp>
        <p:nvSpPr>
          <p:cNvPr id="13" name="Rectangle 12"/>
          <p:cNvSpPr>
            <a:spLocks noChangeAspect="1"/>
          </p:cNvSpPr>
          <p:nvPr/>
        </p:nvSpPr>
        <p:spPr>
          <a:xfrm>
            <a:off x="1345495" y="1340768"/>
            <a:ext cx="373025" cy="351642"/>
          </a:xfrm>
          <a:prstGeom prst="rect">
            <a:avLst/>
          </a:prstGeom>
          <a:noFill/>
          <a:ln w="1016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14" name="Freeform 13"/>
          <p:cNvSpPr>
            <a:spLocks noChangeAspect="1"/>
          </p:cNvSpPr>
          <p:nvPr/>
        </p:nvSpPr>
        <p:spPr>
          <a:xfrm>
            <a:off x="1331371" y="1066384"/>
            <a:ext cx="590188" cy="577357"/>
          </a:xfrm>
          <a:custGeom>
            <a:avLst/>
            <a:gdLst>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872343 w 4746172"/>
              <a:gd name="connsiteY5" fmla="*/ 3585029 h 4572000"/>
              <a:gd name="connsiteX6" fmla="*/ 638629 w 4746172"/>
              <a:gd name="connsiteY6" fmla="*/ 2046515 h 4572000"/>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638629 w 4746172"/>
              <a:gd name="connsiteY6" fmla="*/ 2046515 h 4572000"/>
              <a:gd name="connsiteX0" fmla="*/ 522515 w 4746172"/>
              <a:gd name="connsiteY0" fmla="*/ 17417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522515 w 4746172"/>
              <a:gd name="connsiteY6" fmla="*/ 1741715 h 4572000"/>
              <a:gd name="connsiteX0" fmla="*/ 522515 w 4746172"/>
              <a:gd name="connsiteY0" fmla="*/ 2104572 h 4934857"/>
              <a:gd name="connsiteX1" fmla="*/ 0 w 4746172"/>
              <a:gd name="connsiteY1" fmla="*/ 3483429 h 4934857"/>
              <a:gd name="connsiteX2" fmla="*/ 1770743 w 4746172"/>
              <a:gd name="connsiteY2" fmla="*/ 4934857 h 4934857"/>
              <a:gd name="connsiteX3" fmla="*/ 4746172 w 4746172"/>
              <a:gd name="connsiteY3" fmla="*/ 1175657 h 4934857"/>
              <a:gd name="connsiteX4" fmla="*/ 4397829 w 4746172"/>
              <a:gd name="connsiteY4" fmla="*/ 0 h 4934857"/>
              <a:gd name="connsiteX5" fmla="*/ 1756228 w 4746172"/>
              <a:gd name="connsiteY5" fmla="*/ 4252686 h 4934857"/>
              <a:gd name="connsiteX6" fmla="*/ 522515 w 4746172"/>
              <a:gd name="connsiteY6" fmla="*/ 2104572 h 4934857"/>
              <a:gd name="connsiteX0" fmla="*/ 522515 w 4746172"/>
              <a:gd name="connsiteY0" fmla="*/ 1654629 h 4484914"/>
              <a:gd name="connsiteX1" fmla="*/ 0 w 4746172"/>
              <a:gd name="connsiteY1" fmla="*/ 3033486 h 4484914"/>
              <a:gd name="connsiteX2" fmla="*/ 1770743 w 4746172"/>
              <a:gd name="connsiteY2" fmla="*/ 4484914 h 4484914"/>
              <a:gd name="connsiteX3" fmla="*/ 4746172 w 4746172"/>
              <a:gd name="connsiteY3" fmla="*/ 725714 h 4484914"/>
              <a:gd name="connsiteX4" fmla="*/ 3860800 w 4746172"/>
              <a:gd name="connsiteY4" fmla="*/ 0 h 4484914"/>
              <a:gd name="connsiteX5" fmla="*/ 1756228 w 4746172"/>
              <a:gd name="connsiteY5" fmla="*/ 3802743 h 4484914"/>
              <a:gd name="connsiteX6" fmla="*/ 522515 w 4746172"/>
              <a:gd name="connsiteY6" fmla="*/ 1654629 h 4484914"/>
              <a:gd name="connsiteX0" fmla="*/ 522515 w 5442858"/>
              <a:gd name="connsiteY0" fmla="*/ 2380343 h 5210628"/>
              <a:gd name="connsiteX1" fmla="*/ 0 w 5442858"/>
              <a:gd name="connsiteY1" fmla="*/ 3759200 h 5210628"/>
              <a:gd name="connsiteX2" fmla="*/ 1770743 w 5442858"/>
              <a:gd name="connsiteY2" fmla="*/ 5210628 h 5210628"/>
              <a:gd name="connsiteX3" fmla="*/ 5442858 w 5442858"/>
              <a:gd name="connsiteY3" fmla="*/ 0 h 5210628"/>
              <a:gd name="connsiteX4" fmla="*/ 3860800 w 5442858"/>
              <a:gd name="connsiteY4" fmla="*/ 725714 h 5210628"/>
              <a:gd name="connsiteX5" fmla="*/ 1756228 w 5442858"/>
              <a:gd name="connsiteY5" fmla="*/ 4528457 h 5210628"/>
              <a:gd name="connsiteX6" fmla="*/ 522515 w 5442858"/>
              <a:gd name="connsiteY6" fmla="*/ 2380343 h 5210628"/>
              <a:gd name="connsiteX0" fmla="*/ 522515 w 4949372"/>
              <a:gd name="connsiteY0" fmla="*/ 1654629 h 4484914"/>
              <a:gd name="connsiteX1" fmla="*/ 0 w 4949372"/>
              <a:gd name="connsiteY1" fmla="*/ 3033486 h 4484914"/>
              <a:gd name="connsiteX2" fmla="*/ 1770743 w 4949372"/>
              <a:gd name="connsiteY2" fmla="*/ 4484914 h 4484914"/>
              <a:gd name="connsiteX3" fmla="*/ 4949372 w 4949372"/>
              <a:gd name="connsiteY3" fmla="*/ 43543 h 4484914"/>
              <a:gd name="connsiteX4" fmla="*/ 3860800 w 4949372"/>
              <a:gd name="connsiteY4" fmla="*/ 0 h 4484914"/>
              <a:gd name="connsiteX5" fmla="*/ 1756228 w 4949372"/>
              <a:gd name="connsiteY5" fmla="*/ 3802743 h 4484914"/>
              <a:gd name="connsiteX6" fmla="*/ 522515 w 4949372"/>
              <a:gd name="connsiteY6" fmla="*/ 1654629 h 4484914"/>
              <a:gd name="connsiteX0" fmla="*/ 522515 w 4949372"/>
              <a:gd name="connsiteY0" fmla="*/ 2307772 h 5138057"/>
              <a:gd name="connsiteX1" fmla="*/ 0 w 4949372"/>
              <a:gd name="connsiteY1" fmla="*/ 3686629 h 5138057"/>
              <a:gd name="connsiteX2" fmla="*/ 1770743 w 4949372"/>
              <a:gd name="connsiteY2" fmla="*/ 5138057 h 5138057"/>
              <a:gd name="connsiteX3" fmla="*/ 4949372 w 4949372"/>
              <a:gd name="connsiteY3" fmla="*/ 696686 h 5138057"/>
              <a:gd name="connsiteX4" fmla="*/ 4441372 w 4949372"/>
              <a:gd name="connsiteY4" fmla="*/ 0 h 5138057"/>
              <a:gd name="connsiteX5" fmla="*/ 1756228 w 4949372"/>
              <a:gd name="connsiteY5" fmla="*/ 4455886 h 5138057"/>
              <a:gd name="connsiteX6" fmla="*/ 522515 w 4949372"/>
              <a:gd name="connsiteY6" fmla="*/ 2307772 h 5138057"/>
              <a:gd name="connsiteX0" fmla="*/ 522515 w 4949372"/>
              <a:gd name="connsiteY0" fmla="*/ 2554515 h 5384800"/>
              <a:gd name="connsiteX1" fmla="*/ 0 w 4949372"/>
              <a:gd name="connsiteY1" fmla="*/ 3933372 h 5384800"/>
              <a:gd name="connsiteX2" fmla="*/ 1770743 w 4949372"/>
              <a:gd name="connsiteY2" fmla="*/ 5384800 h 5384800"/>
              <a:gd name="connsiteX3" fmla="*/ 4949372 w 4949372"/>
              <a:gd name="connsiteY3" fmla="*/ 943429 h 5384800"/>
              <a:gd name="connsiteX4" fmla="*/ 4078515 w 4949372"/>
              <a:gd name="connsiteY4" fmla="*/ 0 h 5384800"/>
              <a:gd name="connsiteX5" fmla="*/ 1756228 w 4949372"/>
              <a:gd name="connsiteY5" fmla="*/ 4702629 h 5384800"/>
              <a:gd name="connsiteX6" fmla="*/ 522515 w 4949372"/>
              <a:gd name="connsiteY6" fmla="*/ 2554515 h 5384800"/>
              <a:gd name="connsiteX0" fmla="*/ 522515 w 4949372"/>
              <a:gd name="connsiteY0" fmla="*/ 1698172 h 4528457"/>
              <a:gd name="connsiteX1" fmla="*/ 0 w 4949372"/>
              <a:gd name="connsiteY1" fmla="*/ 3077029 h 4528457"/>
              <a:gd name="connsiteX2" fmla="*/ 1770743 w 4949372"/>
              <a:gd name="connsiteY2" fmla="*/ 4528457 h 4528457"/>
              <a:gd name="connsiteX3" fmla="*/ 4949372 w 4949372"/>
              <a:gd name="connsiteY3" fmla="*/ 87086 h 4528457"/>
              <a:gd name="connsiteX4" fmla="*/ 3280229 w 4949372"/>
              <a:gd name="connsiteY4" fmla="*/ 0 h 4528457"/>
              <a:gd name="connsiteX5" fmla="*/ 1756228 w 4949372"/>
              <a:gd name="connsiteY5" fmla="*/ 3846286 h 4528457"/>
              <a:gd name="connsiteX6" fmla="*/ 522515 w 4949372"/>
              <a:gd name="connsiteY6" fmla="*/ 1698172 h 4528457"/>
              <a:gd name="connsiteX0" fmla="*/ 522515 w 4034972"/>
              <a:gd name="connsiteY0" fmla="*/ 1698172 h 4528457"/>
              <a:gd name="connsiteX1" fmla="*/ 0 w 4034972"/>
              <a:gd name="connsiteY1" fmla="*/ 3077029 h 4528457"/>
              <a:gd name="connsiteX2" fmla="*/ 1770743 w 4034972"/>
              <a:gd name="connsiteY2" fmla="*/ 4528457 h 4528457"/>
              <a:gd name="connsiteX3" fmla="*/ 4034972 w 4034972"/>
              <a:gd name="connsiteY3" fmla="*/ 1117600 h 4528457"/>
              <a:gd name="connsiteX4" fmla="*/ 3280229 w 4034972"/>
              <a:gd name="connsiteY4" fmla="*/ 0 h 4528457"/>
              <a:gd name="connsiteX5" fmla="*/ 1756228 w 4034972"/>
              <a:gd name="connsiteY5" fmla="*/ 3846286 h 4528457"/>
              <a:gd name="connsiteX6" fmla="*/ 522515 w 4034972"/>
              <a:gd name="connsiteY6" fmla="*/ 1698172 h 4528457"/>
              <a:gd name="connsiteX0" fmla="*/ 522515 w 4238172"/>
              <a:gd name="connsiteY0" fmla="*/ 1698172 h 4528457"/>
              <a:gd name="connsiteX1" fmla="*/ 0 w 4238172"/>
              <a:gd name="connsiteY1" fmla="*/ 3077029 h 4528457"/>
              <a:gd name="connsiteX2" fmla="*/ 1770743 w 4238172"/>
              <a:gd name="connsiteY2" fmla="*/ 4528457 h 4528457"/>
              <a:gd name="connsiteX3" fmla="*/ 4238172 w 4238172"/>
              <a:gd name="connsiteY3" fmla="*/ 754743 h 4528457"/>
              <a:gd name="connsiteX4" fmla="*/ 3280229 w 4238172"/>
              <a:gd name="connsiteY4" fmla="*/ 0 h 4528457"/>
              <a:gd name="connsiteX5" fmla="*/ 1756228 w 4238172"/>
              <a:gd name="connsiteY5" fmla="*/ 3846286 h 4528457"/>
              <a:gd name="connsiteX6" fmla="*/ 522515 w 4238172"/>
              <a:gd name="connsiteY6" fmla="*/ 1698172 h 4528457"/>
              <a:gd name="connsiteX0" fmla="*/ 522515 w 4383315"/>
              <a:gd name="connsiteY0" fmla="*/ 1698172 h 4528457"/>
              <a:gd name="connsiteX1" fmla="*/ 0 w 4383315"/>
              <a:gd name="connsiteY1" fmla="*/ 3077029 h 4528457"/>
              <a:gd name="connsiteX2" fmla="*/ 1770743 w 4383315"/>
              <a:gd name="connsiteY2" fmla="*/ 4528457 h 4528457"/>
              <a:gd name="connsiteX3" fmla="*/ 4383315 w 4383315"/>
              <a:gd name="connsiteY3" fmla="*/ 783772 h 4528457"/>
              <a:gd name="connsiteX4" fmla="*/ 3280229 w 4383315"/>
              <a:gd name="connsiteY4" fmla="*/ 0 h 4528457"/>
              <a:gd name="connsiteX5" fmla="*/ 1756228 w 4383315"/>
              <a:gd name="connsiteY5" fmla="*/ 3846286 h 4528457"/>
              <a:gd name="connsiteX6" fmla="*/ 522515 w 4383315"/>
              <a:gd name="connsiteY6" fmla="*/ 1698172 h 4528457"/>
              <a:gd name="connsiteX0" fmla="*/ 522515 w 4325258"/>
              <a:gd name="connsiteY0" fmla="*/ 1698172 h 4528457"/>
              <a:gd name="connsiteX1" fmla="*/ 0 w 4325258"/>
              <a:gd name="connsiteY1" fmla="*/ 3077029 h 4528457"/>
              <a:gd name="connsiteX2" fmla="*/ 1770743 w 4325258"/>
              <a:gd name="connsiteY2" fmla="*/ 4528457 h 4528457"/>
              <a:gd name="connsiteX3" fmla="*/ 4325258 w 4325258"/>
              <a:gd name="connsiteY3" fmla="*/ 595086 h 4528457"/>
              <a:gd name="connsiteX4" fmla="*/ 3280229 w 4325258"/>
              <a:gd name="connsiteY4" fmla="*/ 0 h 4528457"/>
              <a:gd name="connsiteX5" fmla="*/ 1756228 w 4325258"/>
              <a:gd name="connsiteY5" fmla="*/ 3846286 h 4528457"/>
              <a:gd name="connsiteX6" fmla="*/ 522515 w 4325258"/>
              <a:gd name="connsiteY6" fmla="*/ 1698172 h 4528457"/>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557487"/>
              <a:gd name="connsiteY0" fmla="*/ 1741715 h 4572000"/>
              <a:gd name="connsiteX1" fmla="*/ 0 w 4557487"/>
              <a:gd name="connsiteY1" fmla="*/ 3120572 h 4572000"/>
              <a:gd name="connsiteX2" fmla="*/ 1770743 w 4557487"/>
              <a:gd name="connsiteY2" fmla="*/ 4572000 h 4572000"/>
              <a:gd name="connsiteX3" fmla="*/ 4557487 w 4557487"/>
              <a:gd name="connsiteY3" fmla="*/ 667657 h 4572000"/>
              <a:gd name="connsiteX4" fmla="*/ 3280229 w 4557487"/>
              <a:gd name="connsiteY4" fmla="*/ 0 h 4572000"/>
              <a:gd name="connsiteX5" fmla="*/ 1756228 w 4557487"/>
              <a:gd name="connsiteY5" fmla="*/ 3889829 h 4572000"/>
              <a:gd name="connsiteX6" fmla="*/ 522515 w 4557487"/>
              <a:gd name="connsiteY6" fmla="*/ 1741715 h 4572000"/>
              <a:gd name="connsiteX0" fmla="*/ 522515 w 4673602"/>
              <a:gd name="connsiteY0" fmla="*/ 1822594 h 4652879"/>
              <a:gd name="connsiteX1" fmla="*/ 0 w 4673602"/>
              <a:gd name="connsiteY1" fmla="*/ 3201451 h 4652879"/>
              <a:gd name="connsiteX2" fmla="*/ 1770743 w 4673602"/>
              <a:gd name="connsiteY2" fmla="*/ 4652879 h 4652879"/>
              <a:gd name="connsiteX3" fmla="*/ 4673602 w 4673602"/>
              <a:gd name="connsiteY3" fmla="*/ 429222 h 4652879"/>
              <a:gd name="connsiteX4" fmla="*/ 3280229 w 4673602"/>
              <a:gd name="connsiteY4" fmla="*/ 80879 h 4652879"/>
              <a:gd name="connsiteX5" fmla="*/ 1756228 w 4673602"/>
              <a:gd name="connsiteY5" fmla="*/ 3970708 h 4652879"/>
              <a:gd name="connsiteX6" fmla="*/ 522515 w 4673602"/>
              <a:gd name="connsiteY6" fmla="*/ 1822594 h 4652879"/>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602" h="4572000">
                <a:moveTo>
                  <a:pt x="522515" y="1741715"/>
                </a:moveTo>
                <a:cubicBezTo>
                  <a:pt x="478972" y="2302934"/>
                  <a:pt x="420914" y="2588381"/>
                  <a:pt x="0" y="3120572"/>
                </a:cubicBezTo>
                <a:cubicBezTo>
                  <a:pt x="616676" y="3403996"/>
                  <a:pt x="988774" y="3607703"/>
                  <a:pt x="1770743" y="4572000"/>
                </a:cubicBezTo>
                <a:cubicBezTo>
                  <a:pt x="2244877" y="3144762"/>
                  <a:pt x="2689982" y="1644953"/>
                  <a:pt x="4673602" y="348343"/>
                </a:cubicBezTo>
                <a:lnTo>
                  <a:pt x="3280229" y="0"/>
                </a:lnTo>
                <a:cubicBezTo>
                  <a:pt x="1988458" y="1412725"/>
                  <a:pt x="2162628" y="1867504"/>
                  <a:pt x="1727200" y="3439886"/>
                </a:cubicBezTo>
                <a:cubicBezTo>
                  <a:pt x="1533676" y="2854477"/>
                  <a:pt x="1499809" y="2602896"/>
                  <a:pt x="522515" y="1741715"/>
                </a:cubicBez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16" name="TextBox 15"/>
          <p:cNvSpPr txBox="1"/>
          <p:nvPr/>
        </p:nvSpPr>
        <p:spPr>
          <a:xfrm>
            <a:off x="1925120" y="1858472"/>
            <a:ext cx="5301343" cy="461665"/>
          </a:xfrm>
          <a:prstGeom prst="rect">
            <a:avLst/>
          </a:prstGeom>
          <a:noFill/>
        </p:spPr>
        <p:txBody>
          <a:bodyPr wrap="square" rtlCol="0">
            <a:spAutoFit/>
          </a:bodyPr>
          <a:lstStyle/>
          <a:p>
            <a:r>
              <a:rPr lang="el-GR" sz="2400" dirty="0" smtClean="0"/>
              <a:t>Εφαρμογή </a:t>
            </a:r>
            <a:r>
              <a:rPr lang="el-GR" sz="2400" dirty="0" err="1" smtClean="0"/>
              <a:t>αντιεμβολικών</a:t>
            </a:r>
            <a:r>
              <a:rPr lang="el-GR" sz="2400" dirty="0" smtClean="0"/>
              <a:t> καλτσών</a:t>
            </a:r>
            <a:endParaRPr lang="el-GR" sz="2400" dirty="0">
              <a:latin typeface="Calibri" pitchFamily="34" charset="0"/>
            </a:endParaRPr>
          </a:p>
        </p:txBody>
      </p:sp>
      <p:sp>
        <p:nvSpPr>
          <p:cNvPr id="17" name="Rectangle 16"/>
          <p:cNvSpPr>
            <a:spLocks noChangeAspect="1"/>
          </p:cNvSpPr>
          <p:nvPr/>
        </p:nvSpPr>
        <p:spPr>
          <a:xfrm>
            <a:off x="1355770" y="1975192"/>
            <a:ext cx="373026" cy="351642"/>
          </a:xfrm>
          <a:prstGeom prst="rect">
            <a:avLst/>
          </a:prstGeom>
          <a:noFill/>
          <a:ln w="1016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18" name="Freeform 17"/>
          <p:cNvSpPr>
            <a:spLocks noChangeAspect="1"/>
          </p:cNvSpPr>
          <p:nvPr/>
        </p:nvSpPr>
        <p:spPr>
          <a:xfrm>
            <a:off x="1331370" y="1700808"/>
            <a:ext cx="590189" cy="577357"/>
          </a:xfrm>
          <a:custGeom>
            <a:avLst/>
            <a:gdLst>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872343 w 4746172"/>
              <a:gd name="connsiteY5" fmla="*/ 3585029 h 4572000"/>
              <a:gd name="connsiteX6" fmla="*/ 638629 w 4746172"/>
              <a:gd name="connsiteY6" fmla="*/ 2046515 h 4572000"/>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638629 w 4746172"/>
              <a:gd name="connsiteY6" fmla="*/ 2046515 h 4572000"/>
              <a:gd name="connsiteX0" fmla="*/ 522515 w 4746172"/>
              <a:gd name="connsiteY0" fmla="*/ 17417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522515 w 4746172"/>
              <a:gd name="connsiteY6" fmla="*/ 1741715 h 4572000"/>
              <a:gd name="connsiteX0" fmla="*/ 522515 w 4746172"/>
              <a:gd name="connsiteY0" fmla="*/ 2104572 h 4934857"/>
              <a:gd name="connsiteX1" fmla="*/ 0 w 4746172"/>
              <a:gd name="connsiteY1" fmla="*/ 3483429 h 4934857"/>
              <a:gd name="connsiteX2" fmla="*/ 1770743 w 4746172"/>
              <a:gd name="connsiteY2" fmla="*/ 4934857 h 4934857"/>
              <a:gd name="connsiteX3" fmla="*/ 4746172 w 4746172"/>
              <a:gd name="connsiteY3" fmla="*/ 1175657 h 4934857"/>
              <a:gd name="connsiteX4" fmla="*/ 4397829 w 4746172"/>
              <a:gd name="connsiteY4" fmla="*/ 0 h 4934857"/>
              <a:gd name="connsiteX5" fmla="*/ 1756228 w 4746172"/>
              <a:gd name="connsiteY5" fmla="*/ 4252686 h 4934857"/>
              <a:gd name="connsiteX6" fmla="*/ 522515 w 4746172"/>
              <a:gd name="connsiteY6" fmla="*/ 2104572 h 4934857"/>
              <a:gd name="connsiteX0" fmla="*/ 522515 w 4746172"/>
              <a:gd name="connsiteY0" fmla="*/ 1654629 h 4484914"/>
              <a:gd name="connsiteX1" fmla="*/ 0 w 4746172"/>
              <a:gd name="connsiteY1" fmla="*/ 3033486 h 4484914"/>
              <a:gd name="connsiteX2" fmla="*/ 1770743 w 4746172"/>
              <a:gd name="connsiteY2" fmla="*/ 4484914 h 4484914"/>
              <a:gd name="connsiteX3" fmla="*/ 4746172 w 4746172"/>
              <a:gd name="connsiteY3" fmla="*/ 725714 h 4484914"/>
              <a:gd name="connsiteX4" fmla="*/ 3860800 w 4746172"/>
              <a:gd name="connsiteY4" fmla="*/ 0 h 4484914"/>
              <a:gd name="connsiteX5" fmla="*/ 1756228 w 4746172"/>
              <a:gd name="connsiteY5" fmla="*/ 3802743 h 4484914"/>
              <a:gd name="connsiteX6" fmla="*/ 522515 w 4746172"/>
              <a:gd name="connsiteY6" fmla="*/ 1654629 h 4484914"/>
              <a:gd name="connsiteX0" fmla="*/ 522515 w 5442858"/>
              <a:gd name="connsiteY0" fmla="*/ 2380343 h 5210628"/>
              <a:gd name="connsiteX1" fmla="*/ 0 w 5442858"/>
              <a:gd name="connsiteY1" fmla="*/ 3759200 h 5210628"/>
              <a:gd name="connsiteX2" fmla="*/ 1770743 w 5442858"/>
              <a:gd name="connsiteY2" fmla="*/ 5210628 h 5210628"/>
              <a:gd name="connsiteX3" fmla="*/ 5442858 w 5442858"/>
              <a:gd name="connsiteY3" fmla="*/ 0 h 5210628"/>
              <a:gd name="connsiteX4" fmla="*/ 3860800 w 5442858"/>
              <a:gd name="connsiteY4" fmla="*/ 725714 h 5210628"/>
              <a:gd name="connsiteX5" fmla="*/ 1756228 w 5442858"/>
              <a:gd name="connsiteY5" fmla="*/ 4528457 h 5210628"/>
              <a:gd name="connsiteX6" fmla="*/ 522515 w 5442858"/>
              <a:gd name="connsiteY6" fmla="*/ 2380343 h 5210628"/>
              <a:gd name="connsiteX0" fmla="*/ 522515 w 4949372"/>
              <a:gd name="connsiteY0" fmla="*/ 1654629 h 4484914"/>
              <a:gd name="connsiteX1" fmla="*/ 0 w 4949372"/>
              <a:gd name="connsiteY1" fmla="*/ 3033486 h 4484914"/>
              <a:gd name="connsiteX2" fmla="*/ 1770743 w 4949372"/>
              <a:gd name="connsiteY2" fmla="*/ 4484914 h 4484914"/>
              <a:gd name="connsiteX3" fmla="*/ 4949372 w 4949372"/>
              <a:gd name="connsiteY3" fmla="*/ 43543 h 4484914"/>
              <a:gd name="connsiteX4" fmla="*/ 3860800 w 4949372"/>
              <a:gd name="connsiteY4" fmla="*/ 0 h 4484914"/>
              <a:gd name="connsiteX5" fmla="*/ 1756228 w 4949372"/>
              <a:gd name="connsiteY5" fmla="*/ 3802743 h 4484914"/>
              <a:gd name="connsiteX6" fmla="*/ 522515 w 4949372"/>
              <a:gd name="connsiteY6" fmla="*/ 1654629 h 4484914"/>
              <a:gd name="connsiteX0" fmla="*/ 522515 w 4949372"/>
              <a:gd name="connsiteY0" fmla="*/ 2307772 h 5138057"/>
              <a:gd name="connsiteX1" fmla="*/ 0 w 4949372"/>
              <a:gd name="connsiteY1" fmla="*/ 3686629 h 5138057"/>
              <a:gd name="connsiteX2" fmla="*/ 1770743 w 4949372"/>
              <a:gd name="connsiteY2" fmla="*/ 5138057 h 5138057"/>
              <a:gd name="connsiteX3" fmla="*/ 4949372 w 4949372"/>
              <a:gd name="connsiteY3" fmla="*/ 696686 h 5138057"/>
              <a:gd name="connsiteX4" fmla="*/ 4441372 w 4949372"/>
              <a:gd name="connsiteY4" fmla="*/ 0 h 5138057"/>
              <a:gd name="connsiteX5" fmla="*/ 1756228 w 4949372"/>
              <a:gd name="connsiteY5" fmla="*/ 4455886 h 5138057"/>
              <a:gd name="connsiteX6" fmla="*/ 522515 w 4949372"/>
              <a:gd name="connsiteY6" fmla="*/ 2307772 h 5138057"/>
              <a:gd name="connsiteX0" fmla="*/ 522515 w 4949372"/>
              <a:gd name="connsiteY0" fmla="*/ 2554515 h 5384800"/>
              <a:gd name="connsiteX1" fmla="*/ 0 w 4949372"/>
              <a:gd name="connsiteY1" fmla="*/ 3933372 h 5384800"/>
              <a:gd name="connsiteX2" fmla="*/ 1770743 w 4949372"/>
              <a:gd name="connsiteY2" fmla="*/ 5384800 h 5384800"/>
              <a:gd name="connsiteX3" fmla="*/ 4949372 w 4949372"/>
              <a:gd name="connsiteY3" fmla="*/ 943429 h 5384800"/>
              <a:gd name="connsiteX4" fmla="*/ 4078515 w 4949372"/>
              <a:gd name="connsiteY4" fmla="*/ 0 h 5384800"/>
              <a:gd name="connsiteX5" fmla="*/ 1756228 w 4949372"/>
              <a:gd name="connsiteY5" fmla="*/ 4702629 h 5384800"/>
              <a:gd name="connsiteX6" fmla="*/ 522515 w 4949372"/>
              <a:gd name="connsiteY6" fmla="*/ 2554515 h 5384800"/>
              <a:gd name="connsiteX0" fmla="*/ 522515 w 4949372"/>
              <a:gd name="connsiteY0" fmla="*/ 1698172 h 4528457"/>
              <a:gd name="connsiteX1" fmla="*/ 0 w 4949372"/>
              <a:gd name="connsiteY1" fmla="*/ 3077029 h 4528457"/>
              <a:gd name="connsiteX2" fmla="*/ 1770743 w 4949372"/>
              <a:gd name="connsiteY2" fmla="*/ 4528457 h 4528457"/>
              <a:gd name="connsiteX3" fmla="*/ 4949372 w 4949372"/>
              <a:gd name="connsiteY3" fmla="*/ 87086 h 4528457"/>
              <a:gd name="connsiteX4" fmla="*/ 3280229 w 4949372"/>
              <a:gd name="connsiteY4" fmla="*/ 0 h 4528457"/>
              <a:gd name="connsiteX5" fmla="*/ 1756228 w 4949372"/>
              <a:gd name="connsiteY5" fmla="*/ 3846286 h 4528457"/>
              <a:gd name="connsiteX6" fmla="*/ 522515 w 4949372"/>
              <a:gd name="connsiteY6" fmla="*/ 1698172 h 4528457"/>
              <a:gd name="connsiteX0" fmla="*/ 522515 w 4034972"/>
              <a:gd name="connsiteY0" fmla="*/ 1698172 h 4528457"/>
              <a:gd name="connsiteX1" fmla="*/ 0 w 4034972"/>
              <a:gd name="connsiteY1" fmla="*/ 3077029 h 4528457"/>
              <a:gd name="connsiteX2" fmla="*/ 1770743 w 4034972"/>
              <a:gd name="connsiteY2" fmla="*/ 4528457 h 4528457"/>
              <a:gd name="connsiteX3" fmla="*/ 4034972 w 4034972"/>
              <a:gd name="connsiteY3" fmla="*/ 1117600 h 4528457"/>
              <a:gd name="connsiteX4" fmla="*/ 3280229 w 4034972"/>
              <a:gd name="connsiteY4" fmla="*/ 0 h 4528457"/>
              <a:gd name="connsiteX5" fmla="*/ 1756228 w 4034972"/>
              <a:gd name="connsiteY5" fmla="*/ 3846286 h 4528457"/>
              <a:gd name="connsiteX6" fmla="*/ 522515 w 4034972"/>
              <a:gd name="connsiteY6" fmla="*/ 1698172 h 4528457"/>
              <a:gd name="connsiteX0" fmla="*/ 522515 w 4238172"/>
              <a:gd name="connsiteY0" fmla="*/ 1698172 h 4528457"/>
              <a:gd name="connsiteX1" fmla="*/ 0 w 4238172"/>
              <a:gd name="connsiteY1" fmla="*/ 3077029 h 4528457"/>
              <a:gd name="connsiteX2" fmla="*/ 1770743 w 4238172"/>
              <a:gd name="connsiteY2" fmla="*/ 4528457 h 4528457"/>
              <a:gd name="connsiteX3" fmla="*/ 4238172 w 4238172"/>
              <a:gd name="connsiteY3" fmla="*/ 754743 h 4528457"/>
              <a:gd name="connsiteX4" fmla="*/ 3280229 w 4238172"/>
              <a:gd name="connsiteY4" fmla="*/ 0 h 4528457"/>
              <a:gd name="connsiteX5" fmla="*/ 1756228 w 4238172"/>
              <a:gd name="connsiteY5" fmla="*/ 3846286 h 4528457"/>
              <a:gd name="connsiteX6" fmla="*/ 522515 w 4238172"/>
              <a:gd name="connsiteY6" fmla="*/ 1698172 h 4528457"/>
              <a:gd name="connsiteX0" fmla="*/ 522515 w 4383315"/>
              <a:gd name="connsiteY0" fmla="*/ 1698172 h 4528457"/>
              <a:gd name="connsiteX1" fmla="*/ 0 w 4383315"/>
              <a:gd name="connsiteY1" fmla="*/ 3077029 h 4528457"/>
              <a:gd name="connsiteX2" fmla="*/ 1770743 w 4383315"/>
              <a:gd name="connsiteY2" fmla="*/ 4528457 h 4528457"/>
              <a:gd name="connsiteX3" fmla="*/ 4383315 w 4383315"/>
              <a:gd name="connsiteY3" fmla="*/ 783772 h 4528457"/>
              <a:gd name="connsiteX4" fmla="*/ 3280229 w 4383315"/>
              <a:gd name="connsiteY4" fmla="*/ 0 h 4528457"/>
              <a:gd name="connsiteX5" fmla="*/ 1756228 w 4383315"/>
              <a:gd name="connsiteY5" fmla="*/ 3846286 h 4528457"/>
              <a:gd name="connsiteX6" fmla="*/ 522515 w 4383315"/>
              <a:gd name="connsiteY6" fmla="*/ 1698172 h 4528457"/>
              <a:gd name="connsiteX0" fmla="*/ 522515 w 4325258"/>
              <a:gd name="connsiteY0" fmla="*/ 1698172 h 4528457"/>
              <a:gd name="connsiteX1" fmla="*/ 0 w 4325258"/>
              <a:gd name="connsiteY1" fmla="*/ 3077029 h 4528457"/>
              <a:gd name="connsiteX2" fmla="*/ 1770743 w 4325258"/>
              <a:gd name="connsiteY2" fmla="*/ 4528457 h 4528457"/>
              <a:gd name="connsiteX3" fmla="*/ 4325258 w 4325258"/>
              <a:gd name="connsiteY3" fmla="*/ 595086 h 4528457"/>
              <a:gd name="connsiteX4" fmla="*/ 3280229 w 4325258"/>
              <a:gd name="connsiteY4" fmla="*/ 0 h 4528457"/>
              <a:gd name="connsiteX5" fmla="*/ 1756228 w 4325258"/>
              <a:gd name="connsiteY5" fmla="*/ 3846286 h 4528457"/>
              <a:gd name="connsiteX6" fmla="*/ 522515 w 4325258"/>
              <a:gd name="connsiteY6" fmla="*/ 1698172 h 4528457"/>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557487"/>
              <a:gd name="connsiteY0" fmla="*/ 1741715 h 4572000"/>
              <a:gd name="connsiteX1" fmla="*/ 0 w 4557487"/>
              <a:gd name="connsiteY1" fmla="*/ 3120572 h 4572000"/>
              <a:gd name="connsiteX2" fmla="*/ 1770743 w 4557487"/>
              <a:gd name="connsiteY2" fmla="*/ 4572000 h 4572000"/>
              <a:gd name="connsiteX3" fmla="*/ 4557487 w 4557487"/>
              <a:gd name="connsiteY3" fmla="*/ 667657 h 4572000"/>
              <a:gd name="connsiteX4" fmla="*/ 3280229 w 4557487"/>
              <a:gd name="connsiteY4" fmla="*/ 0 h 4572000"/>
              <a:gd name="connsiteX5" fmla="*/ 1756228 w 4557487"/>
              <a:gd name="connsiteY5" fmla="*/ 3889829 h 4572000"/>
              <a:gd name="connsiteX6" fmla="*/ 522515 w 4557487"/>
              <a:gd name="connsiteY6" fmla="*/ 1741715 h 4572000"/>
              <a:gd name="connsiteX0" fmla="*/ 522515 w 4673602"/>
              <a:gd name="connsiteY0" fmla="*/ 1822594 h 4652879"/>
              <a:gd name="connsiteX1" fmla="*/ 0 w 4673602"/>
              <a:gd name="connsiteY1" fmla="*/ 3201451 h 4652879"/>
              <a:gd name="connsiteX2" fmla="*/ 1770743 w 4673602"/>
              <a:gd name="connsiteY2" fmla="*/ 4652879 h 4652879"/>
              <a:gd name="connsiteX3" fmla="*/ 4673602 w 4673602"/>
              <a:gd name="connsiteY3" fmla="*/ 429222 h 4652879"/>
              <a:gd name="connsiteX4" fmla="*/ 3280229 w 4673602"/>
              <a:gd name="connsiteY4" fmla="*/ 80879 h 4652879"/>
              <a:gd name="connsiteX5" fmla="*/ 1756228 w 4673602"/>
              <a:gd name="connsiteY5" fmla="*/ 3970708 h 4652879"/>
              <a:gd name="connsiteX6" fmla="*/ 522515 w 4673602"/>
              <a:gd name="connsiteY6" fmla="*/ 1822594 h 4652879"/>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602" h="4572000">
                <a:moveTo>
                  <a:pt x="522515" y="1741715"/>
                </a:moveTo>
                <a:cubicBezTo>
                  <a:pt x="478972" y="2302934"/>
                  <a:pt x="420914" y="2588381"/>
                  <a:pt x="0" y="3120572"/>
                </a:cubicBezTo>
                <a:cubicBezTo>
                  <a:pt x="616676" y="3403996"/>
                  <a:pt x="988774" y="3607703"/>
                  <a:pt x="1770743" y="4572000"/>
                </a:cubicBezTo>
                <a:cubicBezTo>
                  <a:pt x="2244877" y="3144762"/>
                  <a:pt x="2689982" y="1644953"/>
                  <a:pt x="4673602" y="348343"/>
                </a:cubicBezTo>
                <a:lnTo>
                  <a:pt x="3280229" y="0"/>
                </a:lnTo>
                <a:cubicBezTo>
                  <a:pt x="1988458" y="1412725"/>
                  <a:pt x="2162628" y="1867504"/>
                  <a:pt x="1727200" y="3439886"/>
                </a:cubicBezTo>
                <a:cubicBezTo>
                  <a:pt x="1533676" y="2854477"/>
                  <a:pt x="1499809" y="2602896"/>
                  <a:pt x="522515" y="1741715"/>
                </a:cubicBez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20" name="TextBox 19"/>
          <p:cNvSpPr txBox="1"/>
          <p:nvPr/>
        </p:nvSpPr>
        <p:spPr>
          <a:xfrm>
            <a:off x="1966064" y="2535287"/>
            <a:ext cx="5301343" cy="461665"/>
          </a:xfrm>
          <a:prstGeom prst="rect">
            <a:avLst/>
          </a:prstGeom>
          <a:noFill/>
        </p:spPr>
        <p:txBody>
          <a:bodyPr wrap="square" rtlCol="0">
            <a:spAutoFit/>
          </a:bodyPr>
          <a:lstStyle/>
          <a:p>
            <a:r>
              <a:rPr lang="el-GR" sz="2400" dirty="0" smtClean="0"/>
              <a:t>Εκτέλεση ειδικών διαδικασιών</a:t>
            </a:r>
            <a:endParaRPr lang="el-GR" sz="2400" dirty="0">
              <a:latin typeface="Calibri" pitchFamily="34" charset="0"/>
            </a:endParaRPr>
          </a:p>
        </p:txBody>
      </p:sp>
      <p:sp>
        <p:nvSpPr>
          <p:cNvPr id="21" name="Rectangle 20"/>
          <p:cNvSpPr/>
          <p:nvPr/>
        </p:nvSpPr>
        <p:spPr>
          <a:xfrm rot="16200000">
            <a:off x="4369668" y="-4369668"/>
            <a:ext cx="404664" cy="9144000"/>
          </a:xfrm>
          <a:prstGeom prst="rect">
            <a:avLst/>
          </a:prstGeom>
          <a:solidFill>
            <a:schemeClr val="tx1">
              <a:lumMod val="75000"/>
              <a:lumOff val="2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tIns="205740" rtlCol="0" anchor="ctr" anchorCtr="0"/>
          <a:lstStyle/>
          <a:p>
            <a:pPr algn="ctr" fontAlgn="auto">
              <a:spcBef>
                <a:spcPts val="0"/>
              </a:spcBef>
              <a:spcAft>
                <a:spcPts val="0"/>
              </a:spcAft>
            </a:pPr>
            <a:r>
              <a:rPr lang="el-GR" sz="2800" b="1" dirty="0" smtClean="0">
                <a:solidFill>
                  <a:prstClr val="white"/>
                </a:solidFill>
              </a:rPr>
              <a:t>Παρεμβάσεις την Ημέρα του Χειρουργείου</a:t>
            </a:r>
            <a:endParaRPr lang="en-US" sz="2800" b="1" dirty="0">
              <a:solidFill>
                <a:prstClr val="white"/>
              </a:solidFill>
            </a:endParaRPr>
          </a:p>
        </p:txBody>
      </p:sp>
      <p:sp>
        <p:nvSpPr>
          <p:cNvPr id="25" name="TextBox 24"/>
          <p:cNvSpPr txBox="1"/>
          <p:nvPr/>
        </p:nvSpPr>
        <p:spPr>
          <a:xfrm>
            <a:off x="1993313" y="3185680"/>
            <a:ext cx="5301343" cy="461665"/>
          </a:xfrm>
          <a:prstGeom prst="rect">
            <a:avLst/>
          </a:prstGeom>
          <a:noFill/>
        </p:spPr>
        <p:txBody>
          <a:bodyPr wrap="square" rtlCol="0">
            <a:spAutoFit/>
          </a:bodyPr>
          <a:lstStyle/>
          <a:p>
            <a:r>
              <a:rPr lang="el-GR" sz="2400" dirty="0" smtClean="0"/>
              <a:t>Διασφάλιση τιμαλφών</a:t>
            </a:r>
          </a:p>
        </p:txBody>
      </p:sp>
      <p:sp>
        <p:nvSpPr>
          <p:cNvPr id="29" name="TextBox 28"/>
          <p:cNvSpPr txBox="1"/>
          <p:nvPr/>
        </p:nvSpPr>
        <p:spPr>
          <a:xfrm>
            <a:off x="1979712" y="3789040"/>
            <a:ext cx="5301343" cy="461665"/>
          </a:xfrm>
          <a:prstGeom prst="rect">
            <a:avLst/>
          </a:prstGeom>
          <a:noFill/>
        </p:spPr>
        <p:txBody>
          <a:bodyPr wrap="square" rtlCol="0">
            <a:spAutoFit/>
          </a:bodyPr>
          <a:lstStyle/>
          <a:p>
            <a:r>
              <a:rPr lang="el-GR" sz="2400" dirty="0" smtClean="0"/>
              <a:t>Αξιολόγηση των ζωτικών σημείων</a:t>
            </a:r>
          </a:p>
        </p:txBody>
      </p:sp>
      <p:sp>
        <p:nvSpPr>
          <p:cNvPr id="19" name="Rectangle 16"/>
          <p:cNvSpPr>
            <a:spLocks noChangeAspect="1"/>
          </p:cNvSpPr>
          <p:nvPr/>
        </p:nvSpPr>
        <p:spPr>
          <a:xfrm>
            <a:off x="1362952" y="2618014"/>
            <a:ext cx="373026" cy="351642"/>
          </a:xfrm>
          <a:prstGeom prst="rect">
            <a:avLst/>
          </a:prstGeom>
          <a:noFill/>
          <a:ln w="1016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24" name="Freeform 17"/>
          <p:cNvSpPr>
            <a:spLocks noChangeAspect="1"/>
          </p:cNvSpPr>
          <p:nvPr/>
        </p:nvSpPr>
        <p:spPr>
          <a:xfrm>
            <a:off x="1389523" y="2348880"/>
            <a:ext cx="590189" cy="577357"/>
          </a:xfrm>
          <a:custGeom>
            <a:avLst/>
            <a:gdLst>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872343 w 4746172"/>
              <a:gd name="connsiteY5" fmla="*/ 3585029 h 4572000"/>
              <a:gd name="connsiteX6" fmla="*/ 638629 w 4746172"/>
              <a:gd name="connsiteY6" fmla="*/ 2046515 h 4572000"/>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638629 w 4746172"/>
              <a:gd name="connsiteY6" fmla="*/ 2046515 h 4572000"/>
              <a:gd name="connsiteX0" fmla="*/ 522515 w 4746172"/>
              <a:gd name="connsiteY0" fmla="*/ 17417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522515 w 4746172"/>
              <a:gd name="connsiteY6" fmla="*/ 1741715 h 4572000"/>
              <a:gd name="connsiteX0" fmla="*/ 522515 w 4746172"/>
              <a:gd name="connsiteY0" fmla="*/ 2104572 h 4934857"/>
              <a:gd name="connsiteX1" fmla="*/ 0 w 4746172"/>
              <a:gd name="connsiteY1" fmla="*/ 3483429 h 4934857"/>
              <a:gd name="connsiteX2" fmla="*/ 1770743 w 4746172"/>
              <a:gd name="connsiteY2" fmla="*/ 4934857 h 4934857"/>
              <a:gd name="connsiteX3" fmla="*/ 4746172 w 4746172"/>
              <a:gd name="connsiteY3" fmla="*/ 1175657 h 4934857"/>
              <a:gd name="connsiteX4" fmla="*/ 4397829 w 4746172"/>
              <a:gd name="connsiteY4" fmla="*/ 0 h 4934857"/>
              <a:gd name="connsiteX5" fmla="*/ 1756228 w 4746172"/>
              <a:gd name="connsiteY5" fmla="*/ 4252686 h 4934857"/>
              <a:gd name="connsiteX6" fmla="*/ 522515 w 4746172"/>
              <a:gd name="connsiteY6" fmla="*/ 2104572 h 4934857"/>
              <a:gd name="connsiteX0" fmla="*/ 522515 w 4746172"/>
              <a:gd name="connsiteY0" fmla="*/ 1654629 h 4484914"/>
              <a:gd name="connsiteX1" fmla="*/ 0 w 4746172"/>
              <a:gd name="connsiteY1" fmla="*/ 3033486 h 4484914"/>
              <a:gd name="connsiteX2" fmla="*/ 1770743 w 4746172"/>
              <a:gd name="connsiteY2" fmla="*/ 4484914 h 4484914"/>
              <a:gd name="connsiteX3" fmla="*/ 4746172 w 4746172"/>
              <a:gd name="connsiteY3" fmla="*/ 725714 h 4484914"/>
              <a:gd name="connsiteX4" fmla="*/ 3860800 w 4746172"/>
              <a:gd name="connsiteY4" fmla="*/ 0 h 4484914"/>
              <a:gd name="connsiteX5" fmla="*/ 1756228 w 4746172"/>
              <a:gd name="connsiteY5" fmla="*/ 3802743 h 4484914"/>
              <a:gd name="connsiteX6" fmla="*/ 522515 w 4746172"/>
              <a:gd name="connsiteY6" fmla="*/ 1654629 h 4484914"/>
              <a:gd name="connsiteX0" fmla="*/ 522515 w 5442858"/>
              <a:gd name="connsiteY0" fmla="*/ 2380343 h 5210628"/>
              <a:gd name="connsiteX1" fmla="*/ 0 w 5442858"/>
              <a:gd name="connsiteY1" fmla="*/ 3759200 h 5210628"/>
              <a:gd name="connsiteX2" fmla="*/ 1770743 w 5442858"/>
              <a:gd name="connsiteY2" fmla="*/ 5210628 h 5210628"/>
              <a:gd name="connsiteX3" fmla="*/ 5442858 w 5442858"/>
              <a:gd name="connsiteY3" fmla="*/ 0 h 5210628"/>
              <a:gd name="connsiteX4" fmla="*/ 3860800 w 5442858"/>
              <a:gd name="connsiteY4" fmla="*/ 725714 h 5210628"/>
              <a:gd name="connsiteX5" fmla="*/ 1756228 w 5442858"/>
              <a:gd name="connsiteY5" fmla="*/ 4528457 h 5210628"/>
              <a:gd name="connsiteX6" fmla="*/ 522515 w 5442858"/>
              <a:gd name="connsiteY6" fmla="*/ 2380343 h 5210628"/>
              <a:gd name="connsiteX0" fmla="*/ 522515 w 4949372"/>
              <a:gd name="connsiteY0" fmla="*/ 1654629 h 4484914"/>
              <a:gd name="connsiteX1" fmla="*/ 0 w 4949372"/>
              <a:gd name="connsiteY1" fmla="*/ 3033486 h 4484914"/>
              <a:gd name="connsiteX2" fmla="*/ 1770743 w 4949372"/>
              <a:gd name="connsiteY2" fmla="*/ 4484914 h 4484914"/>
              <a:gd name="connsiteX3" fmla="*/ 4949372 w 4949372"/>
              <a:gd name="connsiteY3" fmla="*/ 43543 h 4484914"/>
              <a:gd name="connsiteX4" fmla="*/ 3860800 w 4949372"/>
              <a:gd name="connsiteY4" fmla="*/ 0 h 4484914"/>
              <a:gd name="connsiteX5" fmla="*/ 1756228 w 4949372"/>
              <a:gd name="connsiteY5" fmla="*/ 3802743 h 4484914"/>
              <a:gd name="connsiteX6" fmla="*/ 522515 w 4949372"/>
              <a:gd name="connsiteY6" fmla="*/ 1654629 h 4484914"/>
              <a:gd name="connsiteX0" fmla="*/ 522515 w 4949372"/>
              <a:gd name="connsiteY0" fmla="*/ 2307772 h 5138057"/>
              <a:gd name="connsiteX1" fmla="*/ 0 w 4949372"/>
              <a:gd name="connsiteY1" fmla="*/ 3686629 h 5138057"/>
              <a:gd name="connsiteX2" fmla="*/ 1770743 w 4949372"/>
              <a:gd name="connsiteY2" fmla="*/ 5138057 h 5138057"/>
              <a:gd name="connsiteX3" fmla="*/ 4949372 w 4949372"/>
              <a:gd name="connsiteY3" fmla="*/ 696686 h 5138057"/>
              <a:gd name="connsiteX4" fmla="*/ 4441372 w 4949372"/>
              <a:gd name="connsiteY4" fmla="*/ 0 h 5138057"/>
              <a:gd name="connsiteX5" fmla="*/ 1756228 w 4949372"/>
              <a:gd name="connsiteY5" fmla="*/ 4455886 h 5138057"/>
              <a:gd name="connsiteX6" fmla="*/ 522515 w 4949372"/>
              <a:gd name="connsiteY6" fmla="*/ 2307772 h 5138057"/>
              <a:gd name="connsiteX0" fmla="*/ 522515 w 4949372"/>
              <a:gd name="connsiteY0" fmla="*/ 2554515 h 5384800"/>
              <a:gd name="connsiteX1" fmla="*/ 0 w 4949372"/>
              <a:gd name="connsiteY1" fmla="*/ 3933372 h 5384800"/>
              <a:gd name="connsiteX2" fmla="*/ 1770743 w 4949372"/>
              <a:gd name="connsiteY2" fmla="*/ 5384800 h 5384800"/>
              <a:gd name="connsiteX3" fmla="*/ 4949372 w 4949372"/>
              <a:gd name="connsiteY3" fmla="*/ 943429 h 5384800"/>
              <a:gd name="connsiteX4" fmla="*/ 4078515 w 4949372"/>
              <a:gd name="connsiteY4" fmla="*/ 0 h 5384800"/>
              <a:gd name="connsiteX5" fmla="*/ 1756228 w 4949372"/>
              <a:gd name="connsiteY5" fmla="*/ 4702629 h 5384800"/>
              <a:gd name="connsiteX6" fmla="*/ 522515 w 4949372"/>
              <a:gd name="connsiteY6" fmla="*/ 2554515 h 5384800"/>
              <a:gd name="connsiteX0" fmla="*/ 522515 w 4949372"/>
              <a:gd name="connsiteY0" fmla="*/ 1698172 h 4528457"/>
              <a:gd name="connsiteX1" fmla="*/ 0 w 4949372"/>
              <a:gd name="connsiteY1" fmla="*/ 3077029 h 4528457"/>
              <a:gd name="connsiteX2" fmla="*/ 1770743 w 4949372"/>
              <a:gd name="connsiteY2" fmla="*/ 4528457 h 4528457"/>
              <a:gd name="connsiteX3" fmla="*/ 4949372 w 4949372"/>
              <a:gd name="connsiteY3" fmla="*/ 87086 h 4528457"/>
              <a:gd name="connsiteX4" fmla="*/ 3280229 w 4949372"/>
              <a:gd name="connsiteY4" fmla="*/ 0 h 4528457"/>
              <a:gd name="connsiteX5" fmla="*/ 1756228 w 4949372"/>
              <a:gd name="connsiteY5" fmla="*/ 3846286 h 4528457"/>
              <a:gd name="connsiteX6" fmla="*/ 522515 w 4949372"/>
              <a:gd name="connsiteY6" fmla="*/ 1698172 h 4528457"/>
              <a:gd name="connsiteX0" fmla="*/ 522515 w 4034972"/>
              <a:gd name="connsiteY0" fmla="*/ 1698172 h 4528457"/>
              <a:gd name="connsiteX1" fmla="*/ 0 w 4034972"/>
              <a:gd name="connsiteY1" fmla="*/ 3077029 h 4528457"/>
              <a:gd name="connsiteX2" fmla="*/ 1770743 w 4034972"/>
              <a:gd name="connsiteY2" fmla="*/ 4528457 h 4528457"/>
              <a:gd name="connsiteX3" fmla="*/ 4034972 w 4034972"/>
              <a:gd name="connsiteY3" fmla="*/ 1117600 h 4528457"/>
              <a:gd name="connsiteX4" fmla="*/ 3280229 w 4034972"/>
              <a:gd name="connsiteY4" fmla="*/ 0 h 4528457"/>
              <a:gd name="connsiteX5" fmla="*/ 1756228 w 4034972"/>
              <a:gd name="connsiteY5" fmla="*/ 3846286 h 4528457"/>
              <a:gd name="connsiteX6" fmla="*/ 522515 w 4034972"/>
              <a:gd name="connsiteY6" fmla="*/ 1698172 h 4528457"/>
              <a:gd name="connsiteX0" fmla="*/ 522515 w 4238172"/>
              <a:gd name="connsiteY0" fmla="*/ 1698172 h 4528457"/>
              <a:gd name="connsiteX1" fmla="*/ 0 w 4238172"/>
              <a:gd name="connsiteY1" fmla="*/ 3077029 h 4528457"/>
              <a:gd name="connsiteX2" fmla="*/ 1770743 w 4238172"/>
              <a:gd name="connsiteY2" fmla="*/ 4528457 h 4528457"/>
              <a:gd name="connsiteX3" fmla="*/ 4238172 w 4238172"/>
              <a:gd name="connsiteY3" fmla="*/ 754743 h 4528457"/>
              <a:gd name="connsiteX4" fmla="*/ 3280229 w 4238172"/>
              <a:gd name="connsiteY4" fmla="*/ 0 h 4528457"/>
              <a:gd name="connsiteX5" fmla="*/ 1756228 w 4238172"/>
              <a:gd name="connsiteY5" fmla="*/ 3846286 h 4528457"/>
              <a:gd name="connsiteX6" fmla="*/ 522515 w 4238172"/>
              <a:gd name="connsiteY6" fmla="*/ 1698172 h 4528457"/>
              <a:gd name="connsiteX0" fmla="*/ 522515 w 4383315"/>
              <a:gd name="connsiteY0" fmla="*/ 1698172 h 4528457"/>
              <a:gd name="connsiteX1" fmla="*/ 0 w 4383315"/>
              <a:gd name="connsiteY1" fmla="*/ 3077029 h 4528457"/>
              <a:gd name="connsiteX2" fmla="*/ 1770743 w 4383315"/>
              <a:gd name="connsiteY2" fmla="*/ 4528457 h 4528457"/>
              <a:gd name="connsiteX3" fmla="*/ 4383315 w 4383315"/>
              <a:gd name="connsiteY3" fmla="*/ 783772 h 4528457"/>
              <a:gd name="connsiteX4" fmla="*/ 3280229 w 4383315"/>
              <a:gd name="connsiteY4" fmla="*/ 0 h 4528457"/>
              <a:gd name="connsiteX5" fmla="*/ 1756228 w 4383315"/>
              <a:gd name="connsiteY5" fmla="*/ 3846286 h 4528457"/>
              <a:gd name="connsiteX6" fmla="*/ 522515 w 4383315"/>
              <a:gd name="connsiteY6" fmla="*/ 1698172 h 4528457"/>
              <a:gd name="connsiteX0" fmla="*/ 522515 w 4325258"/>
              <a:gd name="connsiteY0" fmla="*/ 1698172 h 4528457"/>
              <a:gd name="connsiteX1" fmla="*/ 0 w 4325258"/>
              <a:gd name="connsiteY1" fmla="*/ 3077029 h 4528457"/>
              <a:gd name="connsiteX2" fmla="*/ 1770743 w 4325258"/>
              <a:gd name="connsiteY2" fmla="*/ 4528457 h 4528457"/>
              <a:gd name="connsiteX3" fmla="*/ 4325258 w 4325258"/>
              <a:gd name="connsiteY3" fmla="*/ 595086 h 4528457"/>
              <a:gd name="connsiteX4" fmla="*/ 3280229 w 4325258"/>
              <a:gd name="connsiteY4" fmla="*/ 0 h 4528457"/>
              <a:gd name="connsiteX5" fmla="*/ 1756228 w 4325258"/>
              <a:gd name="connsiteY5" fmla="*/ 3846286 h 4528457"/>
              <a:gd name="connsiteX6" fmla="*/ 522515 w 4325258"/>
              <a:gd name="connsiteY6" fmla="*/ 1698172 h 4528457"/>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557487"/>
              <a:gd name="connsiteY0" fmla="*/ 1741715 h 4572000"/>
              <a:gd name="connsiteX1" fmla="*/ 0 w 4557487"/>
              <a:gd name="connsiteY1" fmla="*/ 3120572 h 4572000"/>
              <a:gd name="connsiteX2" fmla="*/ 1770743 w 4557487"/>
              <a:gd name="connsiteY2" fmla="*/ 4572000 h 4572000"/>
              <a:gd name="connsiteX3" fmla="*/ 4557487 w 4557487"/>
              <a:gd name="connsiteY3" fmla="*/ 667657 h 4572000"/>
              <a:gd name="connsiteX4" fmla="*/ 3280229 w 4557487"/>
              <a:gd name="connsiteY4" fmla="*/ 0 h 4572000"/>
              <a:gd name="connsiteX5" fmla="*/ 1756228 w 4557487"/>
              <a:gd name="connsiteY5" fmla="*/ 3889829 h 4572000"/>
              <a:gd name="connsiteX6" fmla="*/ 522515 w 4557487"/>
              <a:gd name="connsiteY6" fmla="*/ 1741715 h 4572000"/>
              <a:gd name="connsiteX0" fmla="*/ 522515 w 4673602"/>
              <a:gd name="connsiteY0" fmla="*/ 1822594 h 4652879"/>
              <a:gd name="connsiteX1" fmla="*/ 0 w 4673602"/>
              <a:gd name="connsiteY1" fmla="*/ 3201451 h 4652879"/>
              <a:gd name="connsiteX2" fmla="*/ 1770743 w 4673602"/>
              <a:gd name="connsiteY2" fmla="*/ 4652879 h 4652879"/>
              <a:gd name="connsiteX3" fmla="*/ 4673602 w 4673602"/>
              <a:gd name="connsiteY3" fmla="*/ 429222 h 4652879"/>
              <a:gd name="connsiteX4" fmla="*/ 3280229 w 4673602"/>
              <a:gd name="connsiteY4" fmla="*/ 80879 h 4652879"/>
              <a:gd name="connsiteX5" fmla="*/ 1756228 w 4673602"/>
              <a:gd name="connsiteY5" fmla="*/ 3970708 h 4652879"/>
              <a:gd name="connsiteX6" fmla="*/ 522515 w 4673602"/>
              <a:gd name="connsiteY6" fmla="*/ 1822594 h 4652879"/>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602" h="4572000">
                <a:moveTo>
                  <a:pt x="522515" y="1741715"/>
                </a:moveTo>
                <a:cubicBezTo>
                  <a:pt x="478972" y="2302934"/>
                  <a:pt x="420914" y="2588381"/>
                  <a:pt x="0" y="3120572"/>
                </a:cubicBezTo>
                <a:cubicBezTo>
                  <a:pt x="616676" y="3403996"/>
                  <a:pt x="988774" y="3607703"/>
                  <a:pt x="1770743" y="4572000"/>
                </a:cubicBezTo>
                <a:cubicBezTo>
                  <a:pt x="2244877" y="3144762"/>
                  <a:pt x="2689982" y="1644953"/>
                  <a:pt x="4673602" y="348343"/>
                </a:cubicBezTo>
                <a:lnTo>
                  <a:pt x="3280229" y="0"/>
                </a:lnTo>
                <a:cubicBezTo>
                  <a:pt x="1988458" y="1412725"/>
                  <a:pt x="2162628" y="1867504"/>
                  <a:pt x="1727200" y="3439886"/>
                </a:cubicBezTo>
                <a:cubicBezTo>
                  <a:pt x="1533676" y="2854477"/>
                  <a:pt x="1499809" y="2602896"/>
                  <a:pt x="522515" y="1741715"/>
                </a:cubicBez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28" name="Rectangle 16"/>
          <p:cNvSpPr>
            <a:spLocks noChangeAspect="1"/>
          </p:cNvSpPr>
          <p:nvPr/>
        </p:nvSpPr>
        <p:spPr>
          <a:xfrm>
            <a:off x="1362952" y="3253920"/>
            <a:ext cx="373026" cy="351642"/>
          </a:xfrm>
          <a:prstGeom prst="rect">
            <a:avLst/>
          </a:prstGeom>
          <a:noFill/>
          <a:ln w="1016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30" name="Freeform 17"/>
          <p:cNvSpPr>
            <a:spLocks noChangeAspect="1"/>
          </p:cNvSpPr>
          <p:nvPr/>
        </p:nvSpPr>
        <p:spPr>
          <a:xfrm>
            <a:off x="1358936" y="2979536"/>
            <a:ext cx="590189" cy="577357"/>
          </a:xfrm>
          <a:custGeom>
            <a:avLst/>
            <a:gdLst>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872343 w 4746172"/>
              <a:gd name="connsiteY5" fmla="*/ 3585029 h 4572000"/>
              <a:gd name="connsiteX6" fmla="*/ 638629 w 4746172"/>
              <a:gd name="connsiteY6" fmla="*/ 2046515 h 4572000"/>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638629 w 4746172"/>
              <a:gd name="connsiteY6" fmla="*/ 2046515 h 4572000"/>
              <a:gd name="connsiteX0" fmla="*/ 522515 w 4746172"/>
              <a:gd name="connsiteY0" fmla="*/ 17417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522515 w 4746172"/>
              <a:gd name="connsiteY6" fmla="*/ 1741715 h 4572000"/>
              <a:gd name="connsiteX0" fmla="*/ 522515 w 4746172"/>
              <a:gd name="connsiteY0" fmla="*/ 2104572 h 4934857"/>
              <a:gd name="connsiteX1" fmla="*/ 0 w 4746172"/>
              <a:gd name="connsiteY1" fmla="*/ 3483429 h 4934857"/>
              <a:gd name="connsiteX2" fmla="*/ 1770743 w 4746172"/>
              <a:gd name="connsiteY2" fmla="*/ 4934857 h 4934857"/>
              <a:gd name="connsiteX3" fmla="*/ 4746172 w 4746172"/>
              <a:gd name="connsiteY3" fmla="*/ 1175657 h 4934857"/>
              <a:gd name="connsiteX4" fmla="*/ 4397829 w 4746172"/>
              <a:gd name="connsiteY4" fmla="*/ 0 h 4934857"/>
              <a:gd name="connsiteX5" fmla="*/ 1756228 w 4746172"/>
              <a:gd name="connsiteY5" fmla="*/ 4252686 h 4934857"/>
              <a:gd name="connsiteX6" fmla="*/ 522515 w 4746172"/>
              <a:gd name="connsiteY6" fmla="*/ 2104572 h 4934857"/>
              <a:gd name="connsiteX0" fmla="*/ 522515 w 4746172"/>
              <a:gd name="connsiteY0" fmla="*/ 1654629 h 4484914"/>
              <a:gd name="connsiteX1" fmla="*/ 0 w 4746172"/>
              <a:gd name="connsiteY1" fmla="*/ 3033486 h 4484914"/>
              <a:gd name="connsiteX2" fmla="*/ 1770743 w 4746172"/>
              <a:gd name="connsiteY2" fmla="*/ 4484914 h 4484914"/>
              <a:gd name="connsiteX3" fmla="*/ 4746172 w 4746172"/>
              <a:gd name="connsiteY3" fmla="*/ 725714 h 4484914"/>
              <a:gd name="connsiteX4" fmla="*/ 3860800 w 4746172"/>
              <a:gd name="connsiteY4" fmla="*/ 0 h 4484914"/>
              <a:gd name="connsiteX5" fmla="*/ 1756228 w 4746172"/>
              <a:gd name="connsiteY5" fmla="*/ 3802743 h 4484914"/>
              <a:gd name="connsiteX6" fmla="*/ 522515 w 4746172"/>
              <a:gd name="connsiteY6" fmla="*/ 1654629 h 4484914"/>
              <a:gd name="connsiteX0" fmla="*/ 522515 w 5442858"/>
              <a:gd name="connsiteY0" fmla="*/ 2380343 h 5210628"/>
              <a:gd name="connsiteX1" fmla="*/ 0 w 5442858"/>
              <a:gd name="connsiteY1" fmla="*/ 3759200 h 5210628"/>
              <a:gd name="connsiteX2" fmla="*/ 1770743 w 5442858"/>
              <a:gd name="connsiteY2" fmla="*/ 5210628 h 5210628"/>
              <a:gd name="connsiteX3" fmla="*/ 5442858 w 5442858"/>
              <a:gd name="connsiteY3" fmla="*/ 0 h 5210628"/>
              <a:gd name="connsiteX4" fmla="*/ 3860800 w 5442858"/>
              <a:gd name="connsiteY4" fmla="*/ 725714 h 5210628"/>
              <a:gd name="connsiteX5" fmla="*/ 1756228 w 5442858"/>
              <a:gd name="connsiteY5" fmla="*/ 4528457 h 5210628"/>
              <a:gd name="connsiteX6" fmla="*/ 522515 w 5442858"/>
              <a:gd name="connsiteY6" fmla="*/ 2380343 h 5210628"/>
              <a:gd name="connsiteX0" fmla="*/ 522515 w 4949372"/>
              <a:gd name="connsiteY0" fmla="*/ 1654629 h 4484914"/>
              <a:gd name="connsiteX1" fmla="*/ 0 w 4949372"/>
              <a:gd name="connsiteY1" fmla="*/ 3033486 h 4484914"/>
              <a:gd name="connsiteX2" fmla="*/ 1770743 w 4949372"/>
              <a:gd name="connsiteY2" fmla="*/ 4484914 h 4484914"/>
              <a:gd name="connsiteX3" fmla="*/ 4949372 w 4949372"/>
              <a:gd name="connsiteY3" fmla="*/ 43543 h 4484914"/>
              <a:gd name="connsiteX4" fmla="*/ 3860800 w 4949372"/>
              <a:gd name="connsiteY4" fmla="*/ 0 h 4484914"/>
              <a:gd name="connsiteX5" fmla="*/ 1756228 w 4949372"/>
              <a:gd name="connsiteY5" fmla="*/ 3802743 h 4484914"/>
              <a:gd name="connsiteX6" fmla="*/ 522515 w 4949372"/>
              <a:gd name="connsiteY6" fmla="*/ 1654629 h 4484914"/>
              <a:gd name="connsiteX0" fmla="*/ 522515 w 4949372"/>
              <a:gd name="connsiteY0" fmla="*/ 2307772 h 5138057"/>
              <a:gd name="connsiteX1" fmla="*/ 0 w 4949372"/>
              <a:gd name="connsiteY1" fmla="*/ 3686629 h 5138057"/>
              <a:gd name="connsiteX2" fmla="*/ 1770743 w 4949372"/>
              <a:gd name="connsiteY2" fmla="*/ 5138057 h 5138057"/>
              <a:gd name="connsiteX3" fmla="*/ 4949372 w 4949372"/>
              <a:gd name="connsiteY3" fmla="*/ 696686 h 5138057"/>
              <a:gd name="connsiteX4" fmla="*/ 4441372 w 4949372"/>
              <a:gd name="connsiteY4" fmla="*/ 0 h 5138057"/>
              <a:gd name="connsiteX5" fmla="*/ 1756228 w 4949372"/>
              <a:gd name="connsiteY5" fmla="*/ 4455886 h 5138057"/>
              <a:gd name="connsiteX6" fmla="*/ 522515 w 4949372"/>
              <a:gd name="connsiteY6" fmla="*/ 2307772 h 5138057"/>
              <a:gd name="connsiteX0" fmla="*/ 522515 w 4949372"/>
              <a:gd name="connsiteY0" fmla="*/ 2554515 h 5384800"/>
              <a:gd name="connsiteX1" fmla="*/ 0 w 4949372"/>
              <a:gd name="connsiteY1" fmla="*/ 3933372 h 5384800"/>
              <a:gd name="connsiteX2" fmla="*/ 1770743 w 4949372"/>
              <a:gd name="connsiteY2" fmla="*/ 5384800 h 5384800"/>
              <a:gd name="connsiteX3" fmla="*/ 4949372 w 4949372"/>
              <a:gd name="connsiteY3" fmla="*/ 943429 h 5384800"/>
              <a:gd name="connsiteX4" fmla="*/ 4078515 w 4949372"/>
              <a:gd name="connsiteY4" fmla="*/ 0 h 5384800"/>
              <a:gd name="connsiteX5" fmla="*/ 1756228 w 4949372"/>
              <a:gd name="connsiteY5" fmla="*/ 4702629 h 5384800"/>
              <a:gd name="connsiteX6" fmla="*/ 522515 w 4949372"/>
              <a:gd name="connsiteY6" fmla="*/ 2554515 h 5384800"/>
              <a:gd name="connsiteX0" fmla="*/ 522515 w 4949372"/>
              <a:gd name="connsiteY0" fmla="*/ 1698172 h 4528457"/>
              <a:gd name="connsiteX1" fmla="*/ 0 w 4949372"/>
              <a:gd name="connsiteY1" fmla="*/ 3077029 h 4528457"/>
              <a:gd name="connsiteX2" fmla="*/ 1770743 w 4949372"/>
              <a:gd name="connsiteY2" fmla="*/ 4528457 h 4528457"/>
              <a:gd name="connsiteX3" fmla="*/ 4949372 w 4949372"/>
              <a:gd name="connsiteY3" fmla="*/ 87086 h 4528457"/>
              <a:gd name="connsiteX4" fmla="*/ 3280229 w 4949372"/>
              <a:gd name="connsiteY4" fmla="*/ 0 h 4528457"/>
              <a:gd name="connsiteX5" fmla="*/ 1756228 w 4949372"/>
              <a:gd name="connsiteY5" fmla="*/ 3846286 h 4528457"/>
              <a:gd name="connsiteX6" fmla="*/ 522515 w 4949372"/>
              <a:gd name="connsiteY6" fmla="*/ 1698172 h 4528457"/>
              <a:gd name="connsiteX0" fmla="*/ 522515 w 4034972"/>
              <a:gd name="connsiteY0" fmla="*/ 1698172 h 4528457"/>
              <a:gd name="connsiteX1" fmla="*/ 0 w 4034972"/>
              <a:gd name="connsiteY1" fmla="*/ 3077029 h 4528457"/>
              <a:gd name="connsiteX2" fmla="*/ 1770743 w 4034972"/>
              <a:gd name="connsiteY2" fmla="*/ 4528457 h 4528457"/>
              <a:gd name="connsiteX3" fmla="*/ 4034972 w 4034972"/>
              <a:gd name="connsiteY3" fmla="*/ 1117600 h 4528457"/>
              <a:gd name="connsiteX4" fmla="*/ 3280229 w 4034972"/>
              <a:gd name="connsiteY4" fmla="*/ 0 h 4528457"/>
              <a:gd name="connsiteX5" fmla="*/ 1756228 w 4034972"/>
              <a:gd name="connsiteY5" fmla="*/ 3846286 h 4528457"/>
              <a:gd name="connsiteX6" fmla="*/ 522515 w 4034972"/>
              <a:gd name="connsiteY6" fmla="*/ 1698172 h 4528457"/>
              <a:gd name="connsiteX0" fmla="*/ 522515 w 4238172"/>
              <a:gd name="connsiteY0" fmla="*/ 1698172 h 4528457"/>
              <a:gd name="connsiteX1" fmla="*/ 0 w 4238172"/>
              <a:gd name="connsiteY1" fmla="*/ 3077029 h 4528457"/>
              <a:gd name="connsiteX2" fmla="*/ 1770743 w 4238172"/>
              <a:gd name="connsiteY2" fmla="*/ 4528457 h 4528457"/>
              <a:gd name="connsiteX3" fmla="*/ 4238172 w 4238172"/>
              <a:gd name="connsiteY3" fmla="*/ 754743 h 4528457"/>
              <a:gd name="connsiteX4" fmla="*/ 3280229 w 4238172"/>
              <a:gd name="connsiteY4" fmla="*/ 0 h 4528457"/>
              <a:gd name="connsiteX5" fmla="*/ 1756228 w 4238172"/>
              <a:gd name="connsiteY5" fmla="*/ 3846286 h 4528457"/>
              <a:gd name="connsiteX6" fmla="*/ 522515 w 4238172"/>
              <a:gd name="connsiteY6" fmla="*/ 1698172 h 4528457"/>
              <a:gd name="connsiteX0" fmla="*/ 522515 w 4383315"/>
              <a:gd name="connsiteY0" fmla="*/ 1698172 h 4528457"/>
              <a:gd name="connsiteX1" fmla="*/ 0 w 4383315"/>
              <a:gd name="connsiteY1" fmla="*/ 3077029 h 4528457"/>
              <a:gd name="connsiteX2" fmla="*/ 1770743 w 4383315"/>
              <a:gd name="connsiteY2" fmla="*/ 4528457 h 4528457"/>
              <a:gd name="connsiteX3" fmla="*/ 4383315 w 4383315"/>
              <a:gd name="connsiteY3" fmla="*/ 783772 h 4528457"/>
              <a:gd name="connsiteX4" fmla="*/ 3280229 w 4383315"/>
              <a:gd name="connsiteY4" fmla="*/ 0 h 4528457"/>
              <a:gd name="connsiteX5" fmla="*/ 1756228 w 4383315"/>
              <a:gd name="connsiteY5" fmla="*/ 3846286 h 4528457"/>
              <a:gd name="connsiteX6" fmla="*/ 522515 w 4383315"/>
              <a:gd name="connsiteY6" fmla="*/ 1698172 h 4528457"/>
              <a:gd name="connsiteX0" fmla="*/ 522515 w 4325258"/>
              <a:gd name="connsiteY0" fmla="*/ 1698172 h 4528457"/>
              <a:gd name="connsiteX1" fmla="*/ 0 w 4325258"/>
              <a:gd name="connsiteY1" fmla="*/ 3077029 h 4528457"/>
              <a:gd name="connsiteX2" fmla="*/ 1770743 w 4325258"/>
              <a:gd name="connsiteY2" fmla="*/ 4528457 h 4528457"/>
              <a:gd name="connsiteX3" fmla="*/ 4325258 w 4325258"/>
              <a:gd name="connsiteY3" fmla="*/ 595086 h 4528457"/>
              <a:gd name="connsiteX4" fmla="*/ 3280229 w 4325258"/>
              <a:gd name="connsiteY4" fmla="*/ 0 h 4528457"/>
              <a:gd name="connsiteX5" fmla="*/ 1756228 w 4325258"/>
              <a:gd name="connsiteY5" fmla="*/ 3846286 h 4528457"/>
              <a:gd name="connsiteX6" fmla="*/ 522515 w 4325258"/>
              <a:gd name="connsiteY6" fmla="*/ 1698172 h 4528457"/>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557487"/>
              <a:gd name="connsiteY0" fmla="*/ 1741715 h 4572000"/>
              <a:gd name="connsiteX1" fmla="*/ 0 w 4557487"/>
              <a:gd name="connsiteY1" fmla="*/ 3120572 h 4572000"/>
              <a:gd name="connsiteX2" fmla="*/ 1770743 w 4557487"/>
              <a:gd name="connsiteY2" fmla="*/ 4572000 h 4572000"/>
              <a:gd name="connsiteX3" fmla="*/ 4557487 w 4557487"/>
              <a:gd name="connsiteY3" fmla="*/ 667657 h 4572000"/>
              <a:gd name="connsiteX4" fmla="*/ 3280229 w 4557487"/>
              <a:gd name="connsiteY4" fmla="*/ 0 h 4572000"/>
              <a:gd name="connsiteX5" fmla="*/ 1756228 w 4557487"/>
              <a:gd name="connsiteY5" fmla="*/ 3889829 h 4572000"/>
              <a:gd name="connsiteX6" fmla="*/ 522515 w 4557487"/>
              <a:gd name="connsiteY6" fmla="*/ 1741715 h 4572000"/>
              <a:gd name="connsiteX0" fmla="*/ 522515 w 4673602"/>
              <a:gd name="connsiteY0" fmla="*/ 1822594 h 4652879"/>
              <a:gd name="connsiteX1" fmla="*/ 0 w 4673602"/>
              <a:gd name="connsiteY1" fmla="*/ 3201451 h 4652879"/>
              <a:gd name="connsiteX2" fmla="*/ 1770743 w 4673602"/>
              <a:gd name="connsiteY2" fmla="*/ 4652879 h 4652879"/>
              <a:gd name="connsiteX3" fmla="*/ 4673602 w 4673602"/>
              <a:gd name="connsiteY3" fmla="*/ 429222 h 4652879"/>
              <a:gd name="connsiteX4" fmla="*/ 3280229 w 4673602"/>
              <a:gd name="connsiteY4" fmla="*/ 80879 h 4652879"/>
              <a:gd name="connsiteX5" fmla="*/ 1756228 w 4673602"/>
              <a:gd name="connsiteY5" fmla="*/ 3970708 h 4652879"/>
              <a:gd name="connsiteX6" fmla="*/ 522515 w 4673602"/>
              <a:gd name="connsiteY6" fmla="*/ 1822594 h 4652879"/>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602" h="4572000">
                <a:moveTo>
                  <a:pt x="522515" y="1741715"/>
                </a:moveTo>
                <a:cubicBezTo>
                  <a:pt x="478972" y="2302934"/>
                  <a:pt x="420914" y="2588381"/>
                  <a:pt x="0" y="3120572"/>
                </a:cubicBezTo>
                <a:cubicBezTo>
                  <a:pt x="616676" y="3403996"/>
                  <a:pt x="988774" y="3607703"/>
                  <a:pt x="1770743" y="4572000"/>
                </a:cubicBezTo>
                <a:cubicBezTo>
                  <a:pt x="2244877" y="3144762"/>
                  <a:pt x="2689982" y="1644953"/>
                  <a:pt x="4673602" y="348343"/>
                </a:cubicBezTo>
                <a:lnTo>
                  <a:pt x="3280229" y="0"/>
                </a:lnTo>
                <a:cubicBezTo>
                  <a:pt x="1988458" y="1412725"/>
                  <a:pt x="2162628" y="1867504"/>
                  <a:pt x="1727200" y="3439886"/>
                </a:cubicBezTo>
                <a:cubicBezTo>
                  <a:pt x="1533676" y="2854477"/>
                  <a:pt x="1499809" y="2602896"/>
                  <a:pt x="522515" y="1741715"/>
                </a:cubicBez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31" name="Rectangle 16"/>
          <p:cNvSpPr>
            <a:spLocks noChangeAspect="1"/>
          </p:cNvSpPr>
          <p:nvPr/>
        </p:nvSpPr>
        <p:spPr>
          <a:xfrm>
            <a:off x="1376352" y="3874696"/>
            <a:ext cx="373026" cy="351642"/>
          </a:xfrm>
          <a:prstGeom prst="rect">
            <a:avLst/>
          </a:prstGeom>
          <a:noFill/>
          <a:ln w="1016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32" name="Freeform 17"/>
          <p:cNvSpPr>
            <a:spLocks noChangeAspect="1"/>
          </p:cNvSpPr>
          <p:nvPr/>
        </p:nvSpPr>
        <p:spPr>
          <a:xfrm>
            <a:off x="1376352" y="3616435"/>
            <a:ext cx="590189" cy="577357"/>
          </a:xfrm>
          <a:custGeom>
            <a:avLst/>
            <a:gdLst>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872343 w 4746172"/>
              <a:gd name="connsiteY5" fmla="*/ 3585029 h 4572000"/>
              <a:gd name="connsiteX6" fmla="*/ 638629 w 4746172"/>
              <a:gd name="connsiteY6" fmla="*/ 2046515 h 4572000"/>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638629 w 4746172"/>
              <a:gd name="connsiteY6" fmla="*/ 2046515 h 4572000"/>
              <a:gd name="connsiteX0" fmla="*/ 522515 w 4746172"/>
              <a:gd name="connsiteY0" fmla="*/ 17417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522515 w 4746172"/>
              <a:gd name="connsiteY6" fmla="*/ 1741715 h 4572000"/>
              <a:gd name="connsiteX0" fmla="*/ 522515 w 4746172"/>
              <a:gd name="connsiteY0" fmla="*/ 2104572 h 4934857"/>
              <a:gd name="connsiteX1" fmla="*/ 0 w 4746172"/>
              <a:gd name="connsiteY1" fmla="*/ 3483429 h 4934857"/>
              <a:gd name="connsiteX2" fmla="*/ 1770743 w 4746172"/>
              <a:gd name="connsiteY2" fmla="*/ 4934857 h 4934857"/>
              <a:gd name="connsiteX3" fmla="*/ 4746172 w 4746172"/>
              <a:gd name="connsiteY3" fmla="*/ 1175657 h 4934857"/>
              <a:gd name="connsiteX4" fmla="*/ 4397829 w 4746172"/>
              <a:gd name="connsiteY4" fmla="*/ 0 h 4934857"/>
              <a:gd name="connsiteX5" fmla="*/ 1756228 w 4746172"/>
              <a:gd name="connsiteY5" fmla="*/ 4252686 h 4934857"/>
              <a:gd name="connsiteX6" fmla="*/ 522515 w 4746172"/>
              <a:gd name="connsiteY6" fmla="*/ 2104572 h 4934857"/>
              <a:gd name="connsiteX0" fmla="*/ 522515 w 4746172"/>
              <a:gd name="connsiteY0" fmla="*/ 1654629 h 4484914"/>
              <a:gd name="connsiteX1" fmla="*/ 0 w 4746172"/>
              <a:gd name="connsiteY1" fmla="*/ 3033486 h 4484914"/>
              <a:gd name="connsiteX2" fmla="*/ 1770743 w 4746172"/>
              <a:gd name="connsiteY2" fmla="*/ 4484914 h 4484914"/>
              <a:gd name="connsiteX3" fmla="*/ 4746172 w 4746172"/>
              <a:gd name="connsiteY3" fmla="*/ 725714 h 4484914"/>
              <a:gd name="connsiteX4" fmla="*/ 3860800 w 4746172"/>
              <a:gd name="connsiteY4" fmla="*/ 0 h 4484914"/>
              <a:gd name="connsiteX5" fmla="*/ 1756228 w 4746172"/>
              <a:gd name="connsiteY5" fmla="*/ 3802743 h 4484914"/>
              <a:gd name="connsiteX6" fmla="*/ 522515 w 4746172"/>
              <a:gd name="connsiteY6" fmla="*/ 1654629 h 4484914"/>
              <a:gd name="connsiteX0" fmla="*/ 522515 w 5442858"/>
              <a:gd name="connsiteY0" fmla="*/ 2380343 h 5210628"/>
              <a:gd name="connsiteX1" fmla="*/ 0 w 5442858"/>
              <a:gd name="connsiteY1" fmla="*/ 3759200 h 5210628"/>
              <a:gd name="connsiteX2" fmla="*/ 1770743 w 5442858"/>
              <a:gd name="connsiteY2" fmla="*/ 5210628 h 5210628"/>
              <a:gd name="connsiteX3" fmla="*/ 5442858 w 5442858"/>
              <a:gd name="connsiteY3" fmla="*/ 0 h 5210628"/>
              <a:gd name="connsiteX4" fmla="*/ 3860800 w 5442858"/>
              <a:gd name="connsiteY4" fmla="*/ 725714 h 5210628"/>
              <a:gd name="connsiteX5" fmla="*/ 1756228 w 5442858"/>
              <a:gd name="connsiteY5" fmla="*/ 4528457 h 5210628"/>
              <a:gd name="connsiteX6" fmla="*/ 522515 w 5442858"/>
              <a:gd name="connsiteY6" fmla="*/ 2380343 h 5210628"/>
              <a:gd name="connsiteX0" fmla="*/ 522515 w 4949372"/>
              <a:gd name="connsiteY0" fmla="*/ 1654629 h 4484914"/>
              <a:gd name="connsiteX1" fmla="*/ 0 w 4949372"/>
              <a:gd name="connsiteY1" fmla="*/ 3033486 h 4484914"/>
              <a:gd name="connsiteX2" fmla="*/ 1770743 w 4949372"/>
              <a:gd name="connsiteY2" fmla="*/ 4484914 h 4484914"/>
              <a:gd name="connsiteX3" fmla="*/ 4949372 w 4949372"/>
              <a:gd name="connsiteY3" fmla="*/ 43543 h 4484914"/>
              <a:gd name="connsiteX4" fmla="*/ 3860800 w 4949372"/>
              <a:gd name="connsiteY4" fmla="*/ 0 h 4484914"/>
              <a:gd name="connsiteX5" fmla="*/ 1756228 w 4949372"/>
              <a:gd name="connsiteY5" fmla="*/ 3802743 h 4484914"/>
              <a:gd name="connsiteX6" fmla="*/ 522515 w 4949372"/>
              <a:gd name="connsiteY6" fmla="*/ 1654629 h 4484914"/>
              <a:gd name="connsiteX0" fmla="*/ 522515 w 4949372"/>
              <a:gd name="connsiteY0" fmla="*/ 2307772 h 5138057"/>
              <a:gd name="connsiteX1" fmla="*/ 0 w 4949372"/>
              <a:gd name="connsiteY1" fmla="*/ 3686629 h 5138057"/>
              <a:gd name="connsiteX2" fmla="*/ 1770743 w 4949372"/>
              <a:gd name="connsiteY2" fmla="*/ 5138057 h 5138057"/>
              <a:gd name="connsiteX3" fmla="*/ 4949372 w 4949372"/>
              <a:gd name="connsiteY3" fmla="*/ 696686 h 5138057"/>
              <a:gd name="connsiteX4" fmla="*/ 4441372 w 4949372"/>
              <a:gd name="connsiteY4" fmla="*/ 0 h 5138057"/>
              <a:gd name="connsiteX5" fmla="*/ 1756228 w 4949372"/>
              <a:gd name="connsiteY5" fmla="*/ 4455886 h 5138057"/>
              <a:gd name="connsiteX6" fmla="*/ 522515 w 4949372"/>
              <a:gd name="connsiteY6" fmla="*/ 2307772 h 5138057"/>
              <a:gd name="connsiteX0" fmla="*/ 522515 w 4949372"/>
              <a:gd name="connsiteY0" fmla="*/ 2554515 h 5384800"/>
              <a:gd name="connsiteX1" fmla="*/ 0 w 4949372"/>
              <a:gd name="connsiteY1" fmla="*/ 3933372 h 5384800"/>
              <a:gd name="connsiteX2" fmla="*/ 1770743 w 4949372"/>
              <a:gd name="connsiteY2" fmla="*/ 5384800 h 5384800"/>
              <a:gd name="connsiteX3" fmla="*/ 4949372 w 4949372"/>
              <a:gd name="connsiteY3" fmla="*/ 943429 h 5384800"/>
              <a:gd name="connsiteX4" fmla="*/ 4078515 w 4949372"/>
              <a:gd name="connsiteY4" fmla="*/ 0 h 5384800"/>
              <a:gd name="connsiteX5" fmla="*/ 1756228 w 4949372"/>
              <a:gd name="connsiteY5" fmla="*/ 4702629 h 5384800"/>
              <a:gd name="connsiteX6" fmla="*/ 522515 w 4949372"/>
              <a:gd name="connsiteY6" fmla="*/ 2554515 h 5384800"/>
              <a:gd name="connsiteX0" fmla="*/ 522515 w 4949372"/>
              <a:gd name="connsiteY0" fmla="*/ 1698172 h 4528457"/>
              <a:gd name="connsiteX1" fmla="*/ 0 w 4949372"/>
              <a:gd name="connsiteY1" fmla="*/ 3077029 h 4528457"/>
              <a:gd name="connsiteX2" fmla="*/ 1770743 w 4949372"/>
              <a:gd name="connsiteY2" fmla="*/ 4528457 h 4528457"/>
              <a:gd name="connsiteX3" fmla="*/ 4949372 w 4949372"/>
              <a:gd name="connsiteY3" fmla="*/ 87086 h 4528457"/>
              <a:gd name="connsiteX4" fmla="*/ 3280229 w 4949372"/>
              <a:gd name="connsiteY4" fmla="*/ 0 h 4528457"/>
              <a:gd name="connsiteX5" fmla="*/ 1756228 w 4949372"/>
              <a:gd name="connsiteY5" fmla="*/ 3846286 h 4528457"/>
              <a:gd name="connsiteX6" fmla="*/ 522515 w 4949372"/>
              <a:gd name="connsiteY6" fmla="*/ 1698172 h 4528457"/>
              <a:gd name="connsiteX0" fmla="*/ 522515 w 4034972"/>
              <a:gd name="connsiteY0" fmla="*/ 1698172 h 4528457"/>
              <a:gd name="connsiteX1" fmla="*/ 0 w 4034972"/>
              <a:gd name="connsiteY1" fmla="*/ 3077029 h 4528457"/>
              <a:gd name="connsiteX2" fmla="*/ 1770743 w 4034972"/>
              <a:gd name="connsiteY2" fmla="*/ 4528457 h 4528457"/>
              <a:gd name="connsiteX3" fmla="*/ 4034972 w 4034972"/>
              <a:gd name="connsiteY3" fmla="*/ 1117600 h 4528457"/>
              <a:gd name="connsiteX4" fmla="*/ 3280229 w 4034972"/>
              <a:gd name="connsiteY4" fmla="*/ 0 h 4528457"/>
              <a:gd name="connsiteX5" fmla="*/ 1756228 w 4034972"/>
              <a:gd name="connsiteY5" fmla="*/ 3846286 h 4528457"/>
              <a:gd name="connsiteX6" fmla="*/ 522515 w 4034972"/>
              <a:gd name="connsiteY6" fmla="*/ 1698172 h 4528457"/>
              <a:gd name="connsiteX0" fmla="*/ 522515 w 4238172"/>
              <a:gd name="connsiteY0" fmla="*/ 1698172 h 4528457"/>
              <a:gd name="connsiteX1" fmla="*/ 0 w 4238172"/>
              <a:gd name="connsiteY1" fmla="*/ 3077029 h 4528457"/>
              <a:gd name="connsiteX2" fmla="*/ 1770743 w 4238172"/>
              <a:gd name="connsiteY2" fmla="*/ 4528457 h 4528457"/>
              <a:gd name="connsiteX3" fmla="*/ 4238172 w 4238172"/>
              <a:gd name="connsiteY3" fmla="*/ 754743 h 4528457"/>
              <a:gd name="connsiteX4" fmla="*/ 3280229 w 4238172"/>
              <a:gd name="connsiteY4" fmla="*/ 0 h 4528457"/>
              <a:gd name="connsiteX5" fmla="*/ 1756228 w 4238172"/>
              <a:gd name="connsiteY5" fmla="*/ 3846286 h 4528457"/>
              <a:gd name="connsiteX6" fmla="*/ 522515 w 4238172"/>
              <a:gd name="connsiteY6" fmla="*/ 1698172 h 4528457"/>
              <a:gd name="connsiteX0" fmla="*/ 522515 w 4383315"/>
              <a:gd name="connsiteY0" fmla="*/ 1698172 h 4528457"/>
              <a:gd name="connsiteX1" fmla="*/ 0 w 4383315"/>
              <a:gd name="connsiteY1" fmla="*/ 3077029 h 4528457"/>
              <a:gd name="connsiteX2" fmla="*/ 1770743 w 4383315"/>
              <a:gd name="connsiteY2" fmla="*/ 4528457 h 4528457"/>
              <a:gd name="connsiteX3" fmla="*/ 4383315 w 4383315"/>
              <a:gd name="connsiteY3" fmla="*/ 783772 h 4528457"/>
              <a:gd name="connsiteX4" fmla="*/ 3280229 w 4383315"/>
              <a:gd name="connsiteY4" fmla="*/ 0 h 4528457"/>
              <a:gd name="connsiteX5" fmla="*/ 1756228 w 4383315"/>
              <a:gd name="connsiteY5" fmla="*/ 3846286 h 4528457"/>
              <a:gd name="connsiteX6" fmla="*/ 522515 w 4383315"/>
              <a:gd name="connsiteY6" fmla="*/ 1698172 h 4528457"/>
              <a:gd name="connsiteX0" fmla="*/ 522515 w 4325258"/>
              <a:gd name="connsiteY0" fmla="*/ 1698172 h 4528457"/>
              <a:gd name="connsiteX1" fmla="*/ 0 w 4325258"/>
              <a:gd name="connsiteY1" fmla="*/ 3077029 h 4528457"/>
              <a:gd name="connsiteX2" fmla="*/ 1770743 w 4325258"/>
              <a:gd name="connsiteY2" fmla="*/ 4528457 h 4528457"/>
              <a:gd name="connsiteX3" fmla="*/ 4325258 w 4325258"/>
              <a:gd name="connsiteY3" fmla="*/ 595086 h 4528457"/>
              <a:gd name="connsiteX4" fmla="*/ 3280229 w 4325258"/>
              <a:gd name="connsiteY4" fmla="*/ 0 h 4528457"/>
              <a:gd name="connsiteX5" fmla="*/ 1756228 w 4325258"/>
              <a:gd name="connsiteY5" fmla="*/ 3846286 h 4528457"/>
              <a:gd name="connsiteX6" fmla="*/ 522515 w 4325258"/>
              <a:gd name="connsiteY6" fmla="*/ 1698172 h 4528457"/>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557487"/>
              <a:gd name="connsiteY0" fmla="*/ 1741715 h 4572000"/>
              <a:gd name="connsiteX1" fmla="*/ 0 w 4557487"/>
              <a:gd name="connsiteY1" fmla="*/ 3120572 h 4572000"/>
              <a:gd name="connsiteX2" fmla="*/ 1770743 w 4557487"/>
              <a:gd name="connsiteY2" fmla="*/ 4572000 h 4572000"/>
              <a:gd name="connsiteX3" fmla="*/ 4557487 w 4557487"/>
              <a:gd name="connsiteY3" fmla="*/ 667657 h 4572000"/>
              <a:gd name="connsiteX4" fmla="*/ 3280229 w 4557487"/>
              <a:gd name="connsiteY4" fmla="*/ 0 h 4572000"/>
              <a:gd name="connsiteX5" fmla="*/ 1756228 w 4557487"/>
              <a:gd name="connsiteY5" fmla="*/ 3889829 h 4572000"/>
              <a:gd name="connsiteX6" fmla="*/ 522515 w 4557487"/>
              <a:gd name="connsiteY6" fmla="*/ 1741715 h 4572000"/>
              <a:gd name="connsiteX0" fmla="*/ 522515 w 4673602"/>
              <a:gd name="connsiteY0" fmla="*/ 1822594 h 4652879"/>
              <a:gd name="connsiteX1" fmla="*/ 0 w 4673602"/>
              <a:gd name="connsiteY1" fmla="*/ 3201451 h 4652879"/>
              <a:gd name="connsiteX2" fmla="*/ 1770743 w 4673602"/>
              <a:gd name="connsiteY2" fmla="*/ 4652879 h 4652879"/>
              <a:gd name="connsiteX3" fmla="*/ 4673602 w 4673602"/>
              <a:gd name="connsiteY3" fmla="*/ 429222 h 4652879"/>
              <a:gd name="connsiteX4" fmla="*/ 3280229 w 4673602"/>
              <a:gd name="connsiteY4" fmla="*/ 80879 h 4652879"/>
              <a:gd name="connsiteX5" fmla="*/ 1756228 w 4673602"/>
              <a:gd name="connsiteY5" fmla="*/ 3970708 h 4652879"/>
              <a:gd name="connsiteX6" fmla="*/ 522515 w 4673602"/>
              <a:gd name="connsiteY6" fmla="*/ 1822594 h 4652879"/>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602" h="4572000">
                <a:moveTo>
                  <a:pt x="522515" y="1741715"/>
                </a:moveTo>
                <a:cubicBezTo>
                  <a:pt x="478972" y="2302934"/>
                  <a:pt x="420914" y="2588381"/>
                  <a:pt x="0" y="3120572"/>
                </a:cubicBezTo>
                <a:cubicBezTo>
                  <a:pt x="616676" y="3403996"/>
                  <a:pt x="988774" y="3607703"/>
                  <a:pt x="1770743" y="4572000"/>
                </a:cubicBezTo>
                <a:cubicBezTo>
                  <a:pt x="2244877" y="3144762"/>
                  <a:pt x="2689982" y="1644953"/>
                  <a:pt x="4673602" y="348343"/>
                </a:cubicBezTo>
                <a:lnTo>
                  <a:pt x="3280229" y="0"/>
                </a:lnTo>
                <a:cubicBezTo>
                  <a:pt x="1988458" y="1412725"/>
                  <a:pt x="2162628" y="1867504"/>
                  <a:pt x="1727200" y="3439886"/>
                </a:cubicBezTo>
                <a:cubicBezTo>
                  <a:pt x="1533676" y="2854477"/>
                  <a:pt x="1499809" y="2602896"/>
                  <a:pt x="522515" y="1741715"/>
                </a:cubicBez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33" name="Rectangle 16"/>
          <p:cNvSpPr>
            <a:spLocks noChangeAspect="1"/>
          </p:cNvSpPr>
          <p:nvPr/>
        </p:nvSpPr>
        <p:spPr>
          <a:xfrm>
            <a:off x="1390662" y="4491704"/>
            <a:ext cx="373026" cy="351642"/>
          </a:xfrm>
          <a:prstGeom prst="rect">
            <a:avLst/>
          </a:prstGeom>
          <a:noFill/>
          <a:ln w="1016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34" name="Freeform 17"/>
          <p:cNvSpPr>
            <a:spLocks noChangeAspect="1"/>
          </p:cNvSpPr>
          <p:nvPr/>
        </p:nvSpPr>
        <p:spPr>
          <a:xfrm>
            <a:off x="1417296" y="4221088"/>
            <a:ext cx="590189" cy="577357"/>
          </a:xfrm>
          <a:custGeom>
            <a:avLst/>
            <a:gdLst>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872343 w 4746172"/>
              <a:gd name="connsiteY5" fmla="*/ 3585029 h 4572000"/>
              <a:gd name="connsiteX6" fmla="*/ 638629 w 4746172"/>
              <a:gd name="connsiteY6" fmla="*/ 2046515 h 4572000"/>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638629 w 4746172"/>
              <a:gd name="connsiteY6" fmla="*/ 2046515 h 4572000"/>
              <a:gd name="connsiteX0" fmla="*/ 522515 w 4746172"/>
              <a:gd name="connsiteY0" fmla="*/ 17417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522515 w 4746172"/>
              <a:gd name="connsiteY6" fmla="*/ 1741715 h 4572000"/>
              <a:gd name="connsiteX0" fmla="*/ 522515 w 4746172"/>
              <a:gd name="connsiteY0" fmla="*/ 2104572 h 4934857"/>
              <a:gd name="connsiteX1" fmla="*/ 0 w 4746172"/>
              <a:gd name="connsiteY1" fmla="*/ 3483429 h 4934857"/>
              <a:gd name="connsiteX2" fmla="*/ 1770743 w 4746172"/>
              <a:gd name="connsiteY2" fmla="*/ 4934857 h 4934857"/>
              <a:gd name="connsiteX3" fmla="*/ 4746172 w 4746172"/>
              <a:gd name="connsiteY3" fmla="*/ 1175657 h 4934857"/>
              <a:gd name="connsiteX4" fmla="*/ 4397829 w 4746172"/>
              <a:gd name="connsiteY4" fmla="*/ 0 h 4934857"/>
              <a:gd name="connsiteX5" fmla="*/ 1756228 w 4746172"/>
              <a:gd name="connsiteY5" fmla="*/ 4252686 h 4934857"/>
              <a:gd name="connsiteX6" fmla="*/ 522515 w 4746172"/>
              <a:gd name="connsiteY6" fmla="*/ 2104572 h 4934857"/>
              <a:gd name="connsiteX0" fmla="*/ 522515 w 4746172"/>
              <a:gd name="connsiteY0" fmla="*/ 1654629 h 4484914"/>
              <a:gd name="connsiteX1" fmla="*/ 0 w 4746172"/>
              <a:gd name="connsiteY1" fmla="*/ 3033486 h 4484914"/>
              <a:gd name="connsiteX2" fmla="*/ 1770743 w 4746172"/>
              <a:gd name="connsiteY2" fmla="*/ 4484914 h 4484914"/>
              <a:gd name="connsiteX3" fmla="*/ 4746172 w 4746172"/>
              <a:gd name="connsiteY3" fmla="*/ 725714 h 4484914"/>
              <a:gd name="connsiteX4" fmla="*/ 3860800 w 4746172"/>
              <a:gd name="connsiteY4" fmla="*/ 0 h 4484914"/>
              <a:gd name="connsiteX5" fmla="*/ 1756228 w 4746172"/>
              <a:gd name="connsiteY5" fmla="*/ 3802743 h 4484914"/>
              <a:gd name="connsiteX6" fmla="*/ 522515 w 4746172"/>
              <a:gd name="connsiteY6" fmla="*/ 1654629 h 4484914"/>
              <a:gd name="connsiteX0" fmla="*/ 522515 w 5442858"/>
              <a:gd name="connsiteY0" fmla="*/ 2380343 h 5210628"/>
              <a:gd name="connsiteX1" fmla="*/ 0 w 5442858"/>
              <a:gd name="connsiteY1" fmla="*/ 3759200 h 5210628"/>
              <a:gd name="connsiteX2" fmla="*/ 1770743 w 5442858"/>
              <a:gd name="connsiteY2" fmla="*/ 5210628 h 5210628"/>
              <a:gd name="connsiteX3" fmla="*/ 5442858 w 5442858"/>
              <a:gd name="connsiteY3" fmla="*/ 0 h 5210628"/>
              <a:gd name="connsiteX4" fmla="*/ 3860800 w 5442858"/>
              <a:gd name="connsiteY4" fmla="*/ 725714 h 5210628"/>
              <a:gd name="connsiteX5" fmla="*/ 1756228 w 5442858"/>
              <a:gd name="connsiteY5" fmla="*/ 4528457 h 5210628"/>
              <a:gd name="connsiteX6" fmla="*/ 522515 w 5442858"/>
              <a:gd name="connsiteY6" fmla="*/ 2380343 h 5210628"/>
              <a:gd name="connsiteX0" fmla="*/ 522515 w 4949372"/>
              <a:gd name="connsiteY0" fmla="*/ 1654629 h 4484914"/>
              <a:gd name="connsiteX1" fmla="*/ 0 w 4949372"/>
              <a:gd name="connsiteY1" fmla="*/ 3033486 h 4484914"/>
              <a:gd name="connsiteX2" fmla="*/ 1770743 w 4949372"/>
              <a:gd name="connsiteY2" fmla="*/ 4484914 h 4484914"/>
              <a:gd name="connsiteX3" fmla="*/ 4949372 w 4949372"/>
              <a:gd name="connsiteY3" fmla="*/ 43543 h 4484914"/>
              <a:gd name="connsiteX4" fmla="*/ 3860800 w 4949372"/>
              <a:gd name="connsiteY4" fmla="*/ 0 h 4484914"/>
              <a:gd name="connsiteX5" fmla="*/ 1756228 w 4949372"/>
              <a:gd name="connsiteY5" fmla="*/ 3802743 h 4484914"/>
              <a:gd name="connsiteX6" fmla="*/ 522515 w 4949372"/>
              <a:gd name="connsiteY6" fmla="*/ 1654629 h 4484914"/>
              <a:gd name="connsiteX0" fmla="*/ 522515 w 4949372"/>
              <a:gd name="connsiteY0" fmla="*/ 2307772 h 5138057"/>
              <a:gd name="connsiteX1" fmla="*/ 0 w 4949372"/>
              <a:gd name="connsiteY1" fmla="*/ 3686629 h 5138057"/>
              <a:gd name="connsiteX2" fmla="*/ 1770743 w 4949372"/>
              <a:gd name="connsiteY2" fmla="*/ 5138057 h 5138057"/>
              <a:gd name="connsiteX3" fmla="*/ 4949372 w 4949372"/>
              <a:gd name="connsiteY3" fmla="*/ 696686 h 5138057"/>
              <a:gd name="connsiteX4" fmla="*/ 4441372 w 4949372"/>
              <a:gd name="connsiteY4" fmla="*/ 0 h 5138057"/>
              <a:gd name="connsiteX5" fmla="*/ 1756228 w 4949372"/>
              <a:gd name="connsiteY5" fmla="*/ 4455886 h 5138057"/>
              <a:gd name="connsiteX6" fmla="*/ 522515 w 4949372"/>
              <a:gd name="connsiteY6" fmla="*/ 2307772 h 5138057"/>
              <a:gd name="connsiteX0" fmla="*/ 522515 w 4949372"/>
              <a:gd name="connsiteY0" fmla="*/ 2554515 h 5384800"/>
              <a:gd name="connsiteX1" fmla="*/ 0 w 4949372"/>
              <a:gd name="connsiteY1" fmla="*/ 3933372 h 5384800"/>
              <a:gd name="connsiteX2" fmla="*/ 1770743 w 4949372"/>
              <a:gd name="connsiteY2" fmla="*/ 5384800 h 5384800"/>
              <a:gd name="connsiteX3" fmla="*/ 4949372 w 4949372"/>
              <a:gd name="connsiteY3" fmla="*/ 943429 h 5384800"/>
              <a:gd name="connsiteX4" fmla="*/ 4078515 w 4949372"/>
              <a:gd name="connsiteY4" fmla="*/ 0 h 5384800"/>
              <a:gd name="connsiteX5" fmla="*/ 1756228 w 4949372"/>
              <a:gd name="connsiteY5" fmla="*/ 4702629 h 5384800"/>
              <a:gd name="connsiteX6" fmla="*/ 522515 w 4949372"/>
              <a:gd name="connsiteY6" fmla="*/ 2554515 h 5384800"/>
              <a:gd name="connsiteX0" fmla="*/ 522515 w 4949372"/>
              <a:gd name="connsiteY0" fmla="*/ 1698172 h 4528457"/>
              <a:gd name="connsiteX1" fmla="*/ 0 w 4949372"/>
              <a:gd name="connsiteY1" fmla="*/ 3077029 h 4528457"/>
              <a:gd name="connsiteX2" fmla="*/ 1770743 w 4949372"/>
              <a:gd name="connsiteY2" fmla="*/ 4528457 h 4528457"/>
              <a:gd name="connsiteX3" fmla="*/ 4949372 w 4949372"/>
              <a:gd name="connsiteY3" fmla="*/ 87086 h 4528457"/>
              <a:gd name="connsiteX4" fmla="*/ 3280229 w 4949372"/>
              <a:gd name="connsiteY4" fmla="*/ 0 h 4528457"/>
              <a:gd name="connsiteX5" fmla="*/ 1756228 w 4949372"/>
              <a:gd name="connsiteY5" fmla="*/ 3846286 h 4528457"/>
              <a:gd name="connsiteX6" fmla="*/ 522515 w 4949372"/>
              <a:gd name="connsiteY6" fmla="*/ 1698172 h 4528457"/>
              <a:gd name="connsiteX0" fmla="*/ 522515 w 4034972"/>
              <a:gd name="connsiteY0" fmla="*/ 1698172 h 4528457"/>
              <a:gd name="connsiteX1" fmla="*/ 0 w 4034972"/>
              <a:gd name="connsiteY1" fmla="*/ 3077029 h 4528457"/>
              <a:gd name="connsiteX2" fmla="*/ 1770743 w 4034972"/>
              <a:gd name="connsiteY2" fmla="*/ 4528457 h 4528457"/>
              <a:gd name="connsiteX3" fmla="*/ 4034972 w 4034972"/>
              <a:gd name="connsiteY3" fmla="*/ 1117600 h 4528457"/>
              <a:gd name="connsiteX4" fmla="*/ 3280229 w 4034972"/>
              <a:gd name="connsiteY4" fmla="*/ 0 h 4528457"/>
              <a:gd name="connsiteX5" fmla="*/ 1756228 w 4034972"/>
              <a:gd name="connsiteY5" fmla="*/ 3846286 h 4528457"/>
              <a:gd name="connsiteX6" fmla="*/ 522515 w 4034972"/>
              <a:gd name="connsiteY6" fmla="*/ 1698172 h 4528457"/>
              <a:gd name="connsiteX0" fmla="*/ 522515 w 4238172"/>
              <a:gd name="connsiteY0" fmla="*/ 1698172 h 4528457"/>
              <a:gd name="connsiteX1" fmla="*/ 0 w 4238172"/>
              <a:gd name="connsiteY1" fmla="*/ 3077029 h 4528457"/>
              <a:gd name="connsiteX2" fmla="*/ 1770743 w 4238172"/>
              <a:gd name="connsiteY2" fmla="*/ 4528457 h 4528457"/>
              <a:gd name="connsiteX3" fmla="*/ 4238172 w 4238172"/>
              <a:gd name="connsiteY3" fmla="*/ 754743 h 4528457"/>
              <a:gd name="connsiteX4" fmla="*/ 3280229 w 4238172"/>
              <a:gd name="connsiteY4" fmla="*/ 0 h 4528457"/>
              <a:gd name="connsiteX5" fmla="*/ 1756228 w 4238172"/>
              <a:gd name="connsiteY5" fmla="*/ 3846286 h 4528457"/>
              <a:gd name="connsiteX6" fmla="*/ 522515 w 4238172"/>
              <a:gd name="connsiteY6" fmla="*/ 1698172 h 4528457"/>
              <a:gd name="connsiteX0" fmla="*/ 522515 w 4383315"/>
              <a:gd name="connsiteY0" fmla="*/ 1698172 h 4528457"/>
              <a:gd name="connsiteX1" fmla="*/ 0 w 4383315"/>
              <a:gd name="connsiteY1" fmla="*/ 3077029 h 4528457"/>
              <a:gd name="connsiteX2" fmla="*/ 1770743 w 4383315"/>
              <a:gd name="connsiteY2" fmla="*/ 4528457 h 4528457"/>
              <a:gd name="connsiteX3" fmla="*/ 4383315 w 4383315"/>
              <a:gd name="connsiteY3" fmla="*/ 783772 h 4528457"/>
              <a:gd name="connsiteX4" fmla="*/ 3280229 w 4383315"/>
              <a:gd name="connsiteY4" fmla="*/ 0 h 4528457"/>
              <a:gd name="connsiteX5" fmla="*/ 1756228 w 4383315"/>
              <a:gd name="connsiteY5" fmla="*/ 3846286 h 4528457"/>
              <a:gd name="connsiteX6" fmla="*/ 522515 w 4383315"/>
              <a:gd name="connsiteY6" fmla="*/ 1698172 h 4528457"/>
              <a:gd name="connsiteX0" fmla="*/ 522515 w 4325258"/>
              <a:gd name="connsiteY0" fmla="*/ 1698172 h 4528457"/>
              <a:gd name="connsiteX1" fmla="*/ 0 w 4325258"/>
              <a:gd name="connsiteY1" fmla="*/ 3077029 h 4528457"/>
              <a:gd name="connsiteX2" fmla="*/ 1770743 w 4325258"/>
              <a:gd name="connsiteY2" fmla="*/ 4528457 h 4528457"/>
              <a:gd name="connsiteX3" fmla="*/ 4325258 w 4325258"/>
              <a:gd name="connsiteY3" fmla="*/ 595086 h 4528457"/>
              <a:gd name="connsiteX4" fmla="*/ 3280229 w 4325258"/>
              <a:gd name="connsiteY4" fmla="*/ 0 h 4528457"/>
              <a:gd name="connsiteX5" fmla="*/ 1756228 w 4325258"/>
              <a:gd name="connsiteY5" fmla="*/ 3846286 h 4528457"/>
              <a:gd name="connsiteX6" fmla="*/ 522515 w 4325258"/>
              <a:gd name="connsiteY6" fmla="*/ 1698172 h 4528457"/>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557487"/>
              <a:gd name="connsiteY0" fmla="*/ 1741715 h 4572000"/>
              <a:gd name="connsiteX1" fmla="*/ 0 w 4557487"/>
              <a:gd name="connsiteY1" fmla="*/ 3120572 h 4572000"/>
              <a:gd name="connsiteX2" fmla="*/ 1770743 w 4557487"/>
              <a:gd name="connsiteY2" fmla="*/ 4572000 h 4572000"/>
              <a:gd name="connsiteX3" fmla="*/ 4557487 w 4557487"/>
              <a:gd name="connsiteY3" fmla="*/ 667657 h 4572000"/>
              <a:gd name="connsiteX4" fmla="*/ 3280229 w 4557487"/>
              <a:gd name="connsiteY4" fmla="*/ 0 h 4572000"/>
              <a:gd name="connsiteX5" fmla="*/ 1756228 w 4557487"/>
              <a:gd name="connsiteY5" fmla="*/ 3889829 h 4572000"/>
              <a:gd name="connsiteX6" fmla="*/ 522515 w 4557487"/>
              <a:gd name="connsiteY6" fmla="*/ 1741715 h 4572000"/>
              <a:gd name="connsiteX0" fmla="*/ 522515 w 4673602"/>
              <a:gd name="connsiteY0" fmla="*/ 1822594 h 4652879"/>
              <a:gd name="connsiteX1" fmla="*/ 0 w 4673602"/>
              <a:gd name="connsiteY1" fmla="*/ 3201451 h 4652879"/>
              <a:gd name="connsiteX2" fmla="*/ 1770743 w 4673602"/>
              <a:gd name="connsiteY2" fmla="*/ 4652879 h 4652879"/>
              <a:gd name="connsiteX3" fmla="*/ 4673602 w 4673602"/>
              <a:gd name="connsiteY3" fmla="*/ 429222 h 4652879"/>
              <a:gd name="connsiteX4" fmla="*/ 3280229 w 4673602"/>
              <a:gd name="connsiteY4" fmla="*/ 80879 h 4652879"/>
              <a:gd name="connsiteX5" fmla="*/ 1756228 w 4673602"/>
              <a:gd name="connsiteY5" fmla="*/ 3970708 h 4652879"/>
              <a:gd name="connsiteX6" fmla="*/ 522515 w 4673602"/>
              <a:gd name="connsiteY6" fmla="*/ 1822594 h 4652879"/>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602" h="4572000">
                <a:moveTo>
                  <a:pt x="522515" y="1741715"/>
                </a:moveTo>
                <a:cubicBezTo>
                  <a:pt x="478972" y="2302934"/>
                  <a:pt x="420914" y="2588381"/>
                  <a:pt x="0" y="3120572"/>
                </a:cubicBezTo>
                <a:cubicBezTo>
                  <a:pt x="616676" y="3403996"/>
                  <a:pt x="988774" y="3607703"/>
                  <a:pt x="1770743" y="4572000"/>
                </a:cubicBezTo>
                <a:cubicBezTo>
                  <a:pt x="2244877" y="3144762"/>
                  <a:pt x="2689982" y="1644953"/>
                  <a:pt x="4673602" y="348343"/>
                </a:cubicBezTo>
                <a:lnTo>
                  <a:pt x="3280229" y="0"/>
                </a:lnTo>
                <a:cubicBezTo>
                  <a:pt x="1988458" y="1412725"/>
                  <a:pt x="2162628" y="1867504"/>
                  <a:pt x="1727200" y="3439886"/>
                </a:cubicBezTo>
                <a:cubicBezTo>
                  <a:pt x="1533676" y="2854477"/>
                  <a:pt x="1499809" y="2602896"/>
                  <a:pt x="522515" y="1741715"/>
                </a:cubicBez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35" name="Rectangle 16"/>
          <p:cNvSpPr>
            <a:spLocks noChangeAspect="1"/>
          </p:cNvSpPr>
          <p:nvPr/>
        </p:nvSpPr>
        <p:spPr>
          <a:xfrm>
            <a:off x="1417958" y="5098832"/>
            <a:ext cx="373026" cy="351642"/>
          </a:xfrm>
          <a:prstGeom prst="rect">
            <a:avLst/>
          </a:prstGeom>
          <a:noFill/>
          <a:ln w="1016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36" name="Freeform 17"/>
          <p:cNvSpPr>
            <a:spLocks noChangeAspect="1"/>
          </p:cNvSpPr>
          <p:nvPr/>
        </p:nvSpPr>
        <p:spPr>
          <a:xfrm>
            <a:off x="1430944" y="4810800"/>
            <a:ext cx="590189" cy="577357"/>
          </a:xfrm>
          <a:custGeom>
            <a:avLst/>
            <a:gdLst>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872343 w 4746172"/>
              <a:gd name="connsiteY5" fmla="*/ 3585029 h 4572000"/>
              <a:gd name="connsiteX6" fmla="*/ 638629 w 4746172"/>
              <a:gd name="connsiteY6" fmla="*/ 2046515 h 4572000"/>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638629 w 4746172"/>
              <a:gd name="connsiteY6" fmla="*/ 2046515 h 4572000"/>
              <a:gd name="connsiteX0" fmla="*/ 522515 w 4746172"/>
              <a:gd name="connsiteY0" fmla="*/ 17417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522515 w 4746172"/>
              <a:gd name="connsiteY6" fmla="*/ 1741715 h 4572000"/>
              <a:gd name="connsiteX0" fmla="*/ 522515 w 4746172"/>
              <a:gd name="connsiteY0" fmla="*/ 2104572 h 4934857"/>
              <a:gd name="connsiteX1" fmla="*/ 0 w 4746172"/>
              <a:gd name="connsiteY1" fmla="*/ 3483429 h 4934857"/>
              <a:gd name="connsiteX2" fmla="*/ 1770743 w 4746172"/>
              <a:gd name="connsiteY2" fmla="*/ 4934857 h 4934857"/>
              <a:gd name="connsiteX3" fmla="*/ 4746172 w 4746172"/>
              <a:gd name="connsiteY3" fmla="*/ 1175657 h 4934857"/>
              <a:gd name="connsiteX4" fmla="*/ 4397829 w 4746172"/>
              <a:gd name="connsiteY4" fmla="*/ 0 h 4934857"/>
              <a:gd name="connsiteX5" fmla="*/ 1756228 w 4746172"/>
              <a:gd name="connsiteY5" fmla="*/ 4252686 h 4934857"/>
              <a:gd name="connsiteX6" fmla="*/ 522515 w 4746172"/>
              <a:gd name="connsiteY6" fmla="*/ 2104572 h 4934857"/>
              <a:gd name="connsiteX0" fmla="*/ 522515 w 4746172"/>
              <a:gd name="connsiteY0" fmla="*/ 1654629 h 4484914"/>
              <a:gd name="connsiteX1" fmla="*/ 0 w 4746172"/>
              <a:gd name="connsiteY1" fmla="*/ 3033486 h 4484914"/>
              <a:gd name="connsiteX2" fmla="*/ 1770743 w 4746172"/>
              <a:gd name="connsiteY2" fmla="*/ 4484914 h 4484914"/>
              <a:gd name="connsiteX3" fmla="*/ 4746172 w 4746172"/>
              <a:gd name="connsiteY3" fmla="*/ 725714 h 4484914"/>
              <a:gd name="connsiteX4" fmla="*/ 3860800 w 4746172"/>
              <a:gd name="connsiteY4" fmla="*/ 0 h 4484914"/>
              <a:gd name="connsiteX5" fmla="*/ 1756228 w 4746172"/>
              <a:gd name="connsiteY5" fmla="*/ 3802743 h 4484914"/>
              <a:gd name="connsiteX6" fmla="*/ 522515 w 4746172"/>
              <a:gd name="connsiteY6" fmla="*/ 1654629 h 4484914"/>
              <a:gd name="connsiteX0" fmla="*/ 522515 w 5442858"/>
              <a:gd name="connsiteY0" fmla="*/ 2380343 h 5210628"/>
              <a:gd name="connsiteX1" fmla="*/ 0 w 5442858"/>
              <a:gd name="connsiteY1" fmla="*/ 3759200 h 5210628"/>
              <a:gd name="connsiteX2" fmla="*/ 1770743 w 5442858"/>
              <a:gd name="connsiteY2" fmla="*/ 5210628 h 5210628"/>
              <a:gd name="connsiteX3" fmla="*/ 5442858 w 5442858"/>
              <a:gd name="connsiteY3" fmla="*/ 0 h 5210628"/>
              <a:gd name="connsiteX4" fmla="*/ 3860800 w 5442858"/>
              <a:gd name="connsiteY4" fmla="*/ 725714 h 5210628"/>
              <a:gd name="connsiteX5" fmla="*/ 1756228 w 5442858"/>
              <a:gd name="connsiteY5" fmla="*/ 4528457 h 5210628"/>
              <a:gd name="connsiteX6" fmla="*/ 522515 w 5442858"/>
              <a:gd name="connsiteY6" fmla="*/ 2380343 h 5210628"/>
              <a:gd name="connsiteX0" fmla="*/ 522515 w 4949372"/>
              <a:gd name="connsiteY0" fmla="*/ 1654629 h 4484914"/>
              <a:gd name="connsiteX1" fmla="*/ 0 w 4949372"/>
              <a:gd name="connsiteY1" fmla="*/ 3033486 h 4484914"/>
              <a:gd name="connsiteX2" fmla="*/ 1770743 w 4949372"/>
              <a:gd name="connsiteY2" fmla="*/ 4484914 h 4484914"/>
              <a:gd name="connsiteX3" fmla="*/ 4949372 w 4949372"/>
              <a:gd name="connsiteY3" fmla="*/ 43543 h 4484914"/>
              <a:gd name="connsiteX4" fmla="*/ 3860800 w 4949372"/>
              <a:gd name="connsiteY4" fmla="*/ 0 h 4484914"/>
              <a:gd name="connsiteX5" fmla="*/ 1756228 w 4949372"/>
              <a:gd name="connsiteY5" fmla="*/ 3802743 h 4484914"/>
              <a:gd name="connsiteX6" fmla="*/ 522515 w 4949372"/>
              <a:gd name="connsiteY6" fmla="*/ 1654629 h 4484914"/>
              <a:gd name="connsiteX0" fmla="*/ 522515 w 4949372"/>
              <a:gd name="connsiteY0" fmla="*/ 2307772 h 5138057"/>
              <a:gd name="connsiteX1" fmla="*/ 0 w 4949372"/>
              <a:gd name="connsiteY1" fmla="*/ 3686629 h 5138057"/>
              <a:gd name="connsiteX2" fmla="*/ 1770743 w 4949372"/>
              <a:gd name="connsiteY2" fmla="*/ 5138057 h 5138057"/>
              <a:gd name="connsiteX3" fmla="*/ 4949372 w 4949372"/>
              <a:gd name="connsiteY3" fmla="*/ 696686 h 5138057"/>
              <a:gd name="connsiteX4" fmla="*/ 4441372 w 4949372"/>
              <a:gd name="connsiteY4" fmla="*/ 0 h 5138057"/>
              <a:gd name="connsiteX5" fmla="*/ 1756228 w 4949372"/>
              <a:gd name="connsiteY5" fmla="*/ 4455886 h 5138057"/>
              <a:gd name="connsiteX6" fmla="*/ 522515 w 4949372"/>
              <a:gd name="connsiteY6" fmla="*/ 2307772 h 5138057"/>
              <a:gd name="connsiteX0" fmla="*/ 522515 w 4949372"/>
              <a:gd name="connsiteY0" fmla="*/ 2554515 h 5384800"/>
              <a:gd name="connsiteX1" fmla="*/ 0 w 4949372"/>
              <a:gd name="connsiteY1" fmla="*/ 3933372 h 5384800"/>
              <a:gd name="connsiteX2" fmla="*/ 1770743 w 4949372"/>
              <a:gd name="connsiteY2" fmla="*/ 5384800 h 5384800"/>
              <a:gd name="connsiteX3" fmla="*/ 4949372 w 4949372"/>
              <a:gd name="connsiteY3" fmla="*/ 943429 h 5384800"/>
              <a:gd name="connsiteX4" fmla="*/ 4078515 w 4949372"/>
              <a:gd name="connsiteY4" fmla="*/ 0 h 5384800"/>
              <a:gd name="connsiteX5" fmla="*/ 1756228 w 4949372"/>
              <a:gd name="connsiteY5" fmla="*/ 4702629 h 5384800"/>
              <a:gd name="connsiteX6" fmla="*/ 522515 w 4949372"/>
              <a:gd name="connsiteY6" fmla="*/ 2554515 h 5384800"/>
              <a:gd name="connsiteX0" fmla="*/ 522515 w 4949372"/>
              <a:gd name="connsiteY0" fmla="*/ 1698172 h 4528457"/>
              <a:gd name="connsiteX1" fmla="*/ 0 w 4949372"/>
              <a:gd name="connsiteY1" fmla="*/ 3077029 h 4528457"/>
              <a:gd name="connsiteX2" fmla="*/ 1770743 w 4949372"/>
              <a:gd name="connsiteY2" fmla="*/ 4528457 h 4528457"/>
              <a:gd name="connsiteX3" fmla="*/ 4949372 w 4949372"/>
              <a:gd name="connsiteY3" fmla="*/ 87086 h 4528457"/>
              <a:gd name="connsiteX4" fmla="*/ 3280229 w 4949372"/>
              <a:gd name="connsiteY4" fmla="*/ 0 h 4528457"/>
              <a:gd name="connsiteX5" fmla="*/ 1756228 w 4949372"/>
              <a:gd name="connsiteY5" fmla="*/ 3846286 h 4528457"/>
              <a:gd name="connsiteX6" fmla="*/ 522515 w 4949372"/>
              <a:gd name="connsiteY6" fmla="*/ 1698172 h 4528457"/>
              <a:gd name="connsiteX0" fmla="*/ 522515 w 4034972"/>
              <a:gd name="connsiteY0" fmla="*/ 1698172 h 4528457"/>
              <a:gd name="connsiteX1" fmla="*/ 0 w 4034972"/>
              <a:gd name="connsiteY1" fmla="*/ 3077029 h 4528457"/>
              <a:gd name="connsiteX2" fmla="*/ 1770743 w 4034972"/>
              <a:gd name="connsiteY2" fmla="*/ 4528457 h 4528457"/>
              <a:gd name="connsiteX3" fmla="*/ 4034972 w 4034972"/>
              <a:gd name="connsiteY3" fmla="*/ 1117600 h 4528457"/>
              <a:gd name="connsiteX4" fmla="*/ 3280229 w 4034972"/>
              <a:gd name="connsiteY4" fmla="*/ 0 h 4528457"/>
              <a:gd name="connsiteX5" fmla="*/ 1756228 w 4034972"/>
              <a:gd name="connsiteY5" fmla="*/ 3846286 h 4528457"/>
              <a:gd name="connsiteX6" fmla="*/ 522515 w 4034972"/>
              <a:gd name="connsiteY6" fmla="*/ 1698172 h 4528457"/>
              <a:gd name="connsiteX0" fmla="*/ 522515 w 4238172"/>
              <a:gd name="connsiteY0" fmla="*/ 1698172 h 4528457"/>
              <a:gd name="connsiteX1" fmla="*/ 0 w 4238172"/>
              <a:gd name="connsiteY1" fmla="*/ 3077029 h 4528457"/>
              <a:gd name="connsiteX2" fmla="*/ 1770743 w 4238172"/>
              <a:gd name="connsiteY2" fmla="*/ 4528457 h 4528457"/>
              <a:gd name="connsiteX3" fmla="*/ 4238172 w 4238172"/>
              <a:gd name="connsiteY3" fmla="*/ 754743 h 4528457"/>
              <a:gd name="connsiteX4" fmla="*/ 3280229 w 4238172"/>
              <a:gd name="connsiteY4" fmla="*/ 0 h 4528457"/>
              <a:gd name="connsiteX5" fmla="*/ 1756228 w 4238172"/>
              <a:gd name="connsiteY5" fmla="*/ 3846286 h 4528457"/>
              <a:gd name="connsiteX6" fmla="*/ 522515 w 4238172"/>
              <a:gd name="connsiteY6" fmla="*/ 1698172 h 4528457"/>
              <a:gd name="connsiteX0" fmla="*/ 522515 w 4383315"/>
              <a:gd name="connsiteY0" fmla="*/ 1698172 h 4528457"/>
              <a:gd name="connsiteX1" fmla="*/ 0 w 4383315"/>
              <a:gd name="connsiteY1" fmla="*/ 3077029 h 4528457"/>
              <a:gd name="connsiteX2" fmla="*/ 1770743 w 4383315"/>
              <a:gd name="connsiteY2" fmla="*/ 4528457 h 4528457"/>
              <a:gd name="connsiteX3" fmla="*/ 4383315 w 4383315"/>
              <a:gd name="connsiteY3" fmla="*/ 783772 h 4528457"/>
              <a:gd name="connsiteX4" fmla="*/ 3280229 w 4383315"/>
              <a:gd name="connsiteY4" fmla="*/ 0 h 4528457"/>
              <a:gd name="connsiteX5" fmla="*/ 1756228 w 4383315"/>
              <a:gd name="connsiteY5" fmla="*/ 3846286 h 4528457"/>
              <a:gd name="connsiteX6" fmla="*/ 522515 w 4383315"/>
              <a:gd name="connsiteY6" fmla="*/ 1698172 h 4528457"/>
              <a:gd name="connsiteX0" fmla="*/ 522515 w 4325258"/>
              <a:gd name="connsiteY0" fmla="*/ 1698172 h 4528457"/>
              <a:gd name="connsiteX1" fmla="*/ 0 w 4325258"/>
              <a:gd name="connsiteY1" fmla="*/ 3077029 h 4528457"/>
              <a:gd name="connsiteX2" fmla="*/ 1770743 w 4325258"/>
              <a:gd name="connsiteY2" fmla="*/ 4528457 h 4528457"/>
              <a:gd name="connsiteX3" fmla="*/ 4325258 w 4325258"/>
              <a:gd name="connsiteY3" fmla="*/ 595086 h 4528457"/>
              <a:gd name="connsiteX4" fmla="*/ 3280229 w 4325258"/>
              <a:gd name="connsiteY4" fmla="*/ 0 h 4528457"/>
              <a:gd name="connsiteX5" fmla="*/ 1756228 w 4325258"/>
              <a:gd name="connsiteY5" fmla="*/ 3846286 h 4528457"/>
              <a:gd name="connsiteX6" fmla="*/ 522515 w 4325258"/>
              <a:gd name="connsiteY6" fmla="*/ 1698172 h 4528457"/>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557487"/>
              <a:gd name="connsiteY0" fmla="*/ 1741715 h 4572000"/>
              <a:gd name="connsiteX1" fmla="*/ 0 w 4557487"/>
              <a:gd name="connsiteY1" fmla="*/ 3120572 h 4572000"/>
              <a:gd name="connsiteX2" fmla="*/ 1770743 w 4557487"/>
              <a:gd name="connsiteY2" fmla="*/ 4572000 h 4572000"/>
              <a:gd name="connsiteX3" fmla="*/ 4557487 w 4557487"/>
              <a:gd name="connsiteY3" fmla="*/ 667657 h 4572000"/>
              <a:gd name="connsiteX4" fmla="*/ 3280229 w 4557487"/>
              <a:gd name="connsiteY4" fmla="*/ 0 h 4572000"/>
              <a:gd name="connsiteX5" fmla="*/ 1756228 w 4557487"/>
              <a:gd name="connsiteY5" fmla="*/ 3889829 h 4572000"/>
              <a:gd name="connsiteX6" fmla="*/ 522515 w 4557487"/>
              <a:gd name="connsiteY6" fmla="*/ 1741715 h 4572000"/>
              <a:gd name="connsiteX0" fmla="*/ 522515 w 4673602"/>
              <a:gd name="connsiteY0" fmla="*/ 1822594 h 4652879"/>
              <a:gd name="connsiteX1" fmla="*/ 0 w 4673602"/>
              <a:gd name="connsiteY1" fmla="*/ 3201451 h 4652879"/>
              <a:gd name="connsiteX2" fmla="*/ 1770743 w 4673602"/>
              <a:gd name="connsiteY2" fmla="*/ 4652879 h 4652879"/>
              <a:gd name="connsiteX3" fmla="*/ 4673602 w 4673602"/>
              <a:gd name="connsiteY3" fmla="*/ 429222 h 4652879"/>
              <a:gd name="connsiteX4" fmla="*/ 3280229 w 4673602"/>
              <a:gd name="connsiteY4" fmla="*/ 80879 h 4652879"/>
              <a:gd name="connsiteX5" fmla="*/ 1756228 w 4673602"/>
              <a:gd name="connsiteY5" fmla="*/ 3970708 h 4652879"/>
              <a:gd name="connsiteX6" fmla="*/ 522515 w 4673602"/>
              <a:gd name="connsiteY6" fmla="*/ 1822594 h 4652879"/>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602" h="4572000">
                <a:moveTo>
                  <a:pt x="522515" y="1741715"/>
                </a:moveTo>
                <a:cubicBezTo>
                  <a:pt x="478972" y="2302934"/>
                  <a:pt x="420914" y="2588381"/>
                  <a:pt x="0" y="3120572"/>
                </a:cubicBezTo>
                <a:cubicBezTo>
                  <a:pt x="616676" y="3403996"/>
                  <a:pt x="988774" y="3607703"/>
                  <a:pt x="1770743" y="4572000"/>
                </a:cubicBezTo>
                <a:cubicBezTo>
                  <a:pt x="2244877" y="3144762"/>
                  <a:pt x="2689982" y="1644953"/>
                  <a:pt x="4673602" y="348343"/>
                </a:cubicBezTo>
                <a:lnTo>
                  <a:pt x="3280229" y="0"/>
                </a:lnTo>
                <a:cubicBezTo>
                  <a:pt x="1988458" y="1412725"/>
                  <a:pt x="2162628" y="1867504"/>
                  <a:pt x="1727200" y="3439886"/>
                </a:cubicBezTo>
                <a:cubicBezTo>
                  <a:pt x="1533676" y="2854477"/>
                  <a:pt x="1499809" y="2602896"/>
                  <a:pt x="522515" y="1741715"/>
                </a:cubicBez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37" name="Rectangle 16"/>
          <p:cNvSpPr>
            <a:spLocks noChangeAspect="1"/>
          </p:cNvSpPr>
          <p:nvPr/>
        </p:nvSpPr>
        <p:spPr>
          <a:xfrm>
            <a:off x="1435374" y="5688544"/>
            <a:ext cx="373026" cy="351642"/>
          </a:xfrm>
          <a:prstGeom prst="rect">
            <a:avLst/>
          </a:prstGeom>
          <a:noFill/>
          <a:ln w="1016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38" name="Rectangle 16"/>
          <p:cNvSpPr>
            <a:spLocks noChangeAspect="1"/>
          </p:cNvSpPr>
          <p:nvPr/>
        </p:nvSpPr>
        <p:spPr>
          <a:xfrm>
            <a:off x="1448360" y="6288136"/>
            <a:ext cx="373026" cy="351642"/>
          </a:xfrm>
          <a:prstGeom prst="rect">
            <a:avLst/>
          </a:prstGeom>
          <a:noFill/>
          <a:ln w="1016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39" name="Freeform 17"/>
          <p:cNvSpPr>
            <a:spLocks noChangeAspect="1"/>
          </p:cNvSpPr>
          <p:nvPr/>
        </p:nvSpPr>
        <p:spPr>
          <a:xfrm>
            <a:off x="1444592" y="5448619"/>
            <a:ext cx="590189" cy="577357"/>
          </a:xfrm>
          <a:custGeom>
            <a:avLst/>
            <a:gdLst>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872343 w 4746172"/>
              <a:gd name="connsiteY5" fmla="*/ 3585029 h 4572000"/>
              <a:gd name="connsiteX6" fmla="*/ 638629 w 4746172"/>
              <a:gd name="connsiteY6" fmla="*/ 2046515 h 4572000"/>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638629 w 4746172"/>
              <a:gd name="connsiteY6" fmla="*/ 2046515 h 4572000"/>
              <a:gd name="connsiteX0" fmla="*/ 522515 w 4746172"/>
              <a:gd name="connsiteY0" fmla="*/ 17417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522515 w 4746172"/>
              <a:gd name="connsiteY6" fmla="*/ 1741715 h 4572000"/>
              <a:gd name="connsiteX0" fmla="*/ 522515 w 4746172"/>
              <a:gd name="connsiteY0" fmla="*/ 2104572 h 4934857"/>
              <a:gd name="connsiteX1" fmla="*/ 0 w 4746172"/>
              <a:gd name="connsiteY1" fmla="*/ 3483429 h 4934857"/>
              <a:gd name="connsiteX2" fmla="*/ 1770743 w 4746172"/>
              <a:gd name="connsiteY2" fmla="*/ 4934857 h 4934857"/>
              <a:gd name="connsiteX3" fmla="*/ 4746172 w 4746172"/>
              <a:gd name="connsiteY3" fmla="*/ 1175657 h 4934857"/>
              <a:gd name="connsiteX4" fmla="*/ 4397829 w 4746172"/>
              <a:gd name="connsiteY4" fmla="*/ 0 h 4934857"/>
              <a:gd name="connsiteX5" fmla="*/ 1756228 w 4746172"/>
              <a:gd name="connsiteY5" fmla="*/ 4252686 h 4934857"/>
              <a:gd name="connsiteX6" fmla="*/ 522515 w 4746172"/>
              <a:gd name="connsiteY6" fmla="*/ 2104572 h 4934857"/>
              <a:gd name="connsiteX0" fmla="*/ 522515 w 4746172"/>
              <a:gd name="connsiteY0" fmla="*/ 1654629 h 4484914"/>
              <a:gd name="connsiteX1" fmla="*/ 0 w 4746172"/>
              <a:gd name="connsiteY1" fmla="*/ 3033486 h 4484914"/>
              <a:gd name="connsiteX2" fmla="*/ 1770743 w 4746172"/>
              <a:gd name="connsiteY2" fmla="*/ 4484914 h 4484914"/>
              <a:gd name="connsiteX3" fmla="*/ 4746172 w 4746172"/>
              <a:gd name="connsiteY3" fmla="*/ 725714 h 4484914"/>
              <a:gd name="connsiteX4" fmla="*/ 3860800 w 4746172"/>
              <a:gd name="connsiteY4" fmla="*/ 0 h 4484914"/>
              <a:gd name="connsiteX5" fmla="*/ 1756228 w 4746172"/>
              <a:gd name="connsiteY5" fmla="*/ 3802743 h 4484914"/>
              <a:gd name="connsiteX6" fmla="*/ 522515 w 4746172"/>
              <a:gd name="connsiteY6" fmla="*/ 1654629 h 4484914"/>
              <a:gd name="connsiteX0" fmla="*/ 522515 w 5442858"/>
              <a:gd name="connsiteY0" fmla="*/ 2380343 h 5210628"/>
              <a:gd name="connsiteX1" fmla="*/ 0 w 5442858"/>
              <a:gd name="connsiteY1" fmla="*/ 3759200 h 5210628"/>
              <a:gd name="connsiteX2" fmla="*/ 1770743 w 5442858"/>
              <a:gd name="connsiteY2" fmla="*/ 5210628 h 5210628"/>
              <a:gd name="connsiteX3" fmla="*/ 5442858 w 5442858"/>
              <a:gd name="connsiteY3" fmla="*/ 0 h 5210628"/>
              <a:gd name="connsiteX4" fmla="*/ 3860800 w 5442858"/>
              <a:gd name="connsiteY4" fmla="*/ 725714 h 5210628"/>
              <a:gd name="connsiteX5" fmla="*/ 1756228 w 5442858"/>
              <a:gd name="connsiteY5" fmla="*/ 4528457 h 5210628"/>
              <a:gd name="connsiteX6" fmla="*/ 522515 w 5442858"/>
              <a:gd name="connsiteY6" fmla="*/ 2380343 h 5210628"/>
              <a:gd name="connsiteX0" fmla="*/ 522515 w 4949372"/>
              <a:gd name="connsiteY0" fmla="*/ 1654629 h 4484914"/>
              <a:gd name="connsiteX1" fmla="*/ 0 w 4949372"/>
              <a:gd name="connsiteY1" fmla="*/ 3033486 h 4484914"/>
              <a:gd name="connsiteX2" fmla="*/ 1770743 w 4949372"/>
              <a:gd name="connsiteY2" fmla="*/ 4484914 h 4484914"/>
              <a:gd name="connsiteX3" fmla="*/ 4949372 w 4949372"/>
              <a:gd name="connsiteY3" fmla="*/ 43543 h 4484914"/>
              <a:gd name="connsiteX4" fmla="*/ 3860800 w 4949372"/>
              <a:gd name="connsiteY4" fmla="*/ 0 h 4484914"/>
              <a:gd name="connsiteX5" fmla="*/ 1756228 w 4949372"/>
              <a:gd name="connsiteY5" fmla="*/ 3802743 h 4484914"/>
              <a:gd name="connsiteX6" fmla="*/ 522515 w 4949372"/>
              <a:gd name="connsiteY6" fmla="*/ 1654629 h 4484914"/>
              <a:gd name="connsiteX0" fmla="*/ 522515 w 4949372"/>
              <a:gd name="connsiteY0" fmla="*/ 2307772 h 5138057"/>
              <a:gd name="connsiteX1" fmla="*/ 0 w 4949372"/>
              <a:gd name="connsiteY1" fmla="*/ 3686629 h 5138057"/>
              <a:gd name="connsiteX2" fmla="*/ 1770743 w 4949372"/>
              <a:gd name="connsiteY2" fmla="*/ 5138057 h 5138057"/>
              <a:gd name="connsiteX3" fmla="*/ 4949372 w 4949372"/>
              <a:gd name="connsiteY3" fmla="*/ 696686 h 5138057"/>
              <a:gd name="connsiteX4" fmla="*/ 4441372 w 4949372"/>
              <a:gd name="connsiteY4" fmla="*/ 0 h 5138057"/>
              <a:gd name="connsiteX5" fmla="*/ 1756228 w 4949372"/>
              <a:gd name="connsiteY5" fmla="*/ 4455886 h 5138057"/>
              <a:gd name="connsiteX6" fmla="*/ 522515 w 4949372"/>
              <a:gd name="connsiteY6" fmla="*/ 2307772 h 5138057"/>
              <a:gd name="connsiteX0" fmla="*/ 522515 w 4949372"/>
              <a:gd name="connsiteY0" fmla="*/ 2554515 h 5384800"/>
              <a:gd name="connsiteX1" fmla="*/ 0 w 4949372"/>
              <a:gd name="connsiteY1" fmla="*/ 3933372 h 5384800"/>
              <a:gd name="connsiteX2" fmla="*/ 1770743 w 4949372"/>
              <a:gd name="connsiteY2" fmla="*/ 5384800 h 5384800"/>
              <a:gd name="connsiteX3" fmla="*/ 4949372 w 4949372"/>
              <a:gd name="connsiteY3" fmla="*/ 943429 h 5384800"/>
              <a:gd name="connsiteX4" fmla="*/ 4078515 w 4949372"/>
              <a:gd name="connsiteY4" fmla="*/ 0 h 5384800"/>
              <a:gd name="connsiteX5" fmla="*/ 1756228 w 4949372"/>
              <a:gd name="connsiteY5" fmla="*/ 4702629 h 5384800"/>
              <a:gd name="connsiteX6" fmla="*/ 522515 w 4949372"/>
              <a:gd name="connsiteY6" fmla="*/ 2554515 h 5384800"/>
              <a:gd name="connsiteX0" fmla="*/ 522515 w 4949372"/>
              <a:gd name="connsiteY0" fmla="*/ 1698172 h 4528457"/>
              <a:gd name="connsiteX1" fmla="*/ 0 w 4949372"/>
              <a:gd name="connsiteY1" fmla="*/ 3077029 h 4528457"/>
              <a:gd name="connsiteX2" fmla="*/ 1770743 w 4949372"/>
              <a:gd name="connsiteY2" fmla="*/ 4528457 h 4528457"/>
              <a:gd name="connsiteX3" fmla="*/ 4949372 w 4949372"/>
              <a:gd name="connsiteY3" fmla="*/ 87086 h 4528457"/>
              <a:gd name="connsiteX4" fmla="*/ 3280229 w 4949372"/>
              <a:gd name="connsiteY4" fmla="*/ 0 h 4528457"/>
              <a:gd name="connsiteX5" fmla="*/ 1756228 w 4949372"/>
              <a:gd name="connsiteY5" fmla="*/ 3846286 h 4528457"/>
              <a:gd name="connsiteX6" fmla="*/ 522515 w 4949372"/>
              <a:gd name="connsiteY6" fmla="*/ 1698172 h 4528457"/>
              <a:gd name="connsiteX0" fmla="*/ 522515 w 4034972"/>
              <a:gd name="connsiteY0" fmla="*/ 1698172 h 4528457"/>
              <a:gd name="connsiteX1" fmla="*/ 0 w 4034972"/>
              <a:gd name="connsiteY1" fmla="*/ 3077029 h 4528457"/>
              <a:gd name="connsiteX2" fmla="*/ 1770743 w 4034972"/>
              <a:gd name="connsiteY2" fmla="*/ 4528457 h 4528457"/>
              <a:gd name="connsiteX3" fmla="*/ 4034972 w 4034972"/>
              <a:gd name="connsiteY3" fmla="*/ 1117600 h 4528457"/>
              <a:gd name="connsiteX4" fmla="*/ 3280229 w 4034972"/>
              <a:gd name="connsiteY4" fmla="*/ 0 h 4528457"/>
              <a:gd name="connsiteX5" fmla="*/ 1756228 w 4034972"/>
              <a:gd name="connsiteY5" fmla="*/ 3846286 h 4528457"/>
              <a:gd name="connsiteX6" fmla="*/ 522515 w 4034972"/>
              <a:gd name="connsiteY6" fmla="*/ 1698172 h 4528457"/>
              <a:gd name="connsiteX0" fmla="*/ 522515 w 4238172"/>
              <a:gd name="connsiteY0" fmla="*/ 1698172 h 4528457"/>
              <a:gd name="connsiteX1" fmla="*/ 0 w 4238172"/>
              <a:gd name="connsiteY1" fmla="*/ 3077029 h 4528457"/>
              <a:gd name="connsiteX2" fmla="*/ 1770743 w 4238172"/>
              <a:gd name="connsiteY2" fmla="*/ 4528457 h 4528457"/>
              <a:gd name="connsiteX3" fmla="*/ 4238172 w 4238172"/>
              <a:gd name="connsiteY3" fmla="*/ 754743 h 4528457"/>
              <a:gd name="connsiteX4" fmla="*/ 3280229 w 4238172"/>
              <a:gd name="connsiteY4" fmla="*/ 0 h 4528457"/>
              <a:gd name="connsiteX5" fmla="*/ 1756228 w 4238172"/>
              <a:gd name="connsiteY5" fmla="*/ 3846286 h 4528457"/>
              <a:gd name="connsiteX6" fmla="*/ 522515 w 4238172"/>
              <a:gd name="connsiteY6" fmla="*/ 1698172 h 4528457"/>
              <a:gd name="connsiteX0" fmla="*/ 522515 w 4383315"/>
              <a:gd name="connsiteY0" fmla="*/ 1698172 h 4528457"/>
              <a:gd name="connsiteX1" fmla="*/ 0 w 4383315"/>
              <a:gd name="connsiteY1" fmla="*/ 3077029 h 4528457"/>
              <a:gd name="connsiteX2" fmla="*/ 1770743 w 4383315"/>
              <a:gd name="connsiteY2" fmla="*/ 4528457 h 4528457"/>
              <a:gd name="connsiteX3" fmla="*/ 4383315 w 4383315"/>
              <a:gd name="connsiteY3" fmla="*/ 783772 h 4528457"/>
              <a:gd name="connsiteX4" fmla="*/ 3280229 w 4383315"/>
              <a:gd name="connsiteY4" fmla="*/ 0 h 4528457"/>
              <a:gd name="connsiteX5" fmla="*/ 1756228 w 4383315"/>
              <a:gd name="connsiteY5" fmla="*/ 3846286 h 4528457"/>
              <a:gd name="connsiteX6" fmla="*/ 522515 w 4383315"/>
              <a:gd name="connsiteY6" fmla="*/ 1698172 h 4528457"/>
              <a:gd name="connsiteX0" fmla="*/ 522515 w 4325258"/>
              <a:gd name="connsiteY0" fmla="*/ 1698172 h 4528457"/>
              <a:gd name="connsiteX1" fmla="*/ 0 w 4325258"/>
              <a:gd name="connsiteY1" fmla="*/ 3077029 h 4528457"/>
              <a:gd name="connsiteX2" fmla="*/ 1770743 w 4325258"/>
              <a:gd name="connsiteY2" fmla="*/ 4528457 h 4528457"/>
              <a:gd name="connsiteX3" fmla="*/ 4325258 w 4325258"/>
              <a:gd name="connsiteY3" fmla="*/ 595086 h 4528457"/>
              <a:gd name="connsiteX4" fmla="*/ 3280229 w 4325258"/>
              <a:gd name="connsiteY4" fmla="*/ 0 h 4528457"/>
              <a:gd name="connsiteX5" fmla="*/ 1756228 w 4325258"/>
              <a:gd name="connsiteY5" fmla="*/ 3846286 h 4528457"/>
              <a:gd name="connsiteX6" fmla="*/ 522515 w 4325258"/>
              <a:gd name="connsiteY6" fmla="*/ 1698172 h 4528457"/>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557487"/>
              <a:gd name="connsiteY0" fmla="*/ 1741715 h 4572000"/>
              <a:gd name="connsiteX1" fmla="*/ 0 w 4557487"/>
              <a:gd name="connsiteY1" fmla="*/ 3120572 h 4572000"/>
              <a:gd name="connsiteX2" fmla="*/ 1770743 w 4557487"/>
              <a:gd name="connsiteY2" fmla="*/ 4572000 h 4572000"/>
              <a:gd name="connsiteX3" fmla="*/ 4557487 w 4557487"/>
              <a:gd name="connsiteY3" fmla="*/ 667657 h 4572000"/>
              <a:gd name="connsiteX4" fmla="*/ 3280229 w 4557487"/>
              <a:gd name="connsiteY4" fmla="*/ 0 h 4572000"/>
              <a:gd name="connsiteX5" fmla="*/ 1756228 w 4557487"/>
              <a:gd name="connsiteY5" fmla="*/ 3889829 h 4572000"/>
              <a:gd name="connsiteX6" fmla="*/ 522515 w 4557487"/>
              <a:gd name="connsiteY6" fmla="*/ 1741715 h 4572000"/>
              <a:gd name="connsiteX0" fmla="*/ 522515 w 4673602"/>
              <a:gd name="connsiteY0" fmla="*/ 1822594 h 4652879"/>
              <a:gd name="connsiteX1" fmla="*/ 0 w 4673602"/>
              <a:gd name="connsiteY1" fmla="*/ 3201451 h 4652879"/>
              <a:gd name="connsiteX2" fmla="*/ 1770743 w 4673602"/>
              <a:gd name="connsiteY2" fmla="*/ 4652879 h 4652879"/>
              <a:gd name="connsiteX3" fmla="*/ 4673602 w 4673602"/>
              <a:gd name="connsiteY3" fmla="*/ 429222 h 4652879"/>
              <a:gd name="connsiteX4" fmla="*/ 3280229 w 4673602"/>
              <a:gd name="connsiteY4" fmla="*/ 80879 h 4652879"/>
              <a:gd name="connsiteX5" fmla="*/ 1756228 w 4673602"/>
              <a:gd name="connsiteY5" fmla="*/ 3970708 h 4652879"/>
              <a:gd name="connsiteX6" fmla="*/ 522515 w 4673602"/>
              <a:gd name="connsiteY6" fmla="*/ 1822594 h 4652879"/>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602" h="4572000">
                <a:moveTo>
                  <a:pt x="522515" y="1741715"/>
                </a:moveTo>
                <a:cubicBezTo>
                  <a:pt x="478972" y="2302934"/>
                  <a:pt x="420914" y="2588381"/>
                  <a:pt x="0" y="3120572"/>
                </a:cubicBezTo>
                <a:cubicBezTo>
                  <a:pt x="616676" y="3403996"/>
                  <a:pt x="988774" y="3607703"/>
                  <a:pt x="1770743" y="4572000"/>
                </a:cubicBezTo>
                <a:cubicBezTo>
                  <a:pt x="2244877" y="3144762"/>
                  <a:pt x="2689982" y="1644953"/>
                  <a:pt x="4673602" y="348343"/>
                </a:cubicBezTo>
                <a:lnTo>
                  <a:pt x="3280229" y="0"/>
                </a:lnTo>
                <a:cubicBezTo>
                  <a:pt x="1988458" y="1412725"/>
                  <a:pt x="2162628" y="1867504"/>
                  <a:pt x="1727200" y="3439886"/>
                </a:cubicBezTo>
                <a:cubicBezTo>
                  <a:pt x="1533676" y="2854477"/>
                  <a:pt x="1499809" y="2602896"/>
                  <a:pt x="522515" y="1741715"/>
                </a:cubicBez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40" name="Freeform 17"/>
          <p:cNvSpPr>
            <a:spLocks noChangeAspect="1"/>
          </p:cNvSpPr>
          <p:nvPr/>
        </p:nvSpPr>
        <p:spPr>
          <a:xfrm>
            <a:off x="1460512" y="6010459"/>
            <a:ext cx="590189" cy="577357"/>
          </a:xfrm>
          <a:custGeom>
            <a:avLst/>
            <a:gdLst>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872343 w 4746172"/>
              <a:gd name="connsiteY5" fmla="*/ 3585029 h 4572000"/>
              <a:gd name="connsiteX6" fmla="*/ 638629 w 4746172"/>
              <a:gd name="connsiteY6" fmla="*/ 2046515 h 4572000"/>
              <a:gd name="connsiteX0" fmla="*/ 638629 w 4746172"/>
              <a:gd name="connsiteY0" fmla="*/ 20465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638629 w 4746172"/>
              <a:gd name="connsiteY6" fmla="*/ 2046515 h 4572000"/>
              <a:gd name="connsiteX0" fmla="*/ 522515 w 4746172"/>
              <a:gd name="connsiteY0" fmla="*/ 1741715 h 4572000"/>
              <a:gd name="connsiteX1" fmla="*/ 0 w 4746172"/>
              <a:gd name="connsiteY1" fmla="*/ 3120572 h 4572000"/>
              <a:gd name="connsiteX2" fmla="*/ 1770743 w 4746172"/>
              <a:gd name="connsiteY2" fmla="*/ 4572000 h 4572000"/>
              <a:gd name="connsiteX3" fmla="*/ 4746172 w 4746172"/>
              <a:gd name="connsiteY3" fmla="*/ 812800 h 4572000"/>
              <a:gd name="connsiteX4" fmla="*/ 3875315 w 4746172"/>
              <a:gd name="connsiteY4" fmla="*/ 0 h 4572000"/>
              <a:gd name="connsiteX5" fmla="*/ 1756228 w 4746172"/>
              <a:gd name="connsiteY5" fmla="*/ 3889829 h 4572000"/>
              <a:gd name="connsiteX6" fmla="*/ 522515 w 4746172"/>
              <a:gd name="connsiteY6" fmla="*/ 1741715 h 4572000"/>
              <a:gd name="connsiteX0" fmla="*/ 522515 w 4746172"/>
              <a:gd name="connsiteY0" fmla="*/ 2104572 h 4934857"/>
              <a:gd name="connsiteX1" fmla="*/ 0 w 4746172"/>
              <a:gd name="connsiteY1" fmla="*/ 3483429 h 4934857"/>
              <a:gd name="connsiteX2" fmla="*/ 1770743 w 4746172"/>
              <a:gd name="connsiteY2" fmla="*/ 4934857 h 4934857"/>
              <a:gd name="connsiteX3" fmla="*/ 4746172 w 4746172"/>
              <a:gd name="connsiteY3" fmla="*/ 1175657 h 4934857"/>
              <a:gd name="connsiteX4" fmla="*/ 4397829 w 4746172"/>
              <a:gd name="connsiteY4" fmla="*/ 0 h 4934857"/>
              <a:gd name="connsiteX5" fmla="*/ 1756228 w 4746172"/>
              <a:gd name="connsiteY5" fmla="*/ 4252686 h 4934857"/>
              <a:gd name="connsiteX6" fmla="*/ 522515 w 4746172"/>
              <a:gd name="connsiteY6" fmla="*/ 2104572 h 4934857"/>
              <a:gd name="connsiteX0" fmla="*/ 522515 w 4746172"/>
              <a:gd name="connsiteY0" fmla="*/ 1654629 h 4484914"/>
              <a:gd name="connsiteX1" fmla="*/ 0 w 4746172"/>
              <a:gd name="connsiteY1" fmla="*/ 3033486 h 4484914"/>
              <a:gd name="connsiteX2" fmla="*/ 1770743 w 4746172"/>
              <a:gd name="connsiteY2" fmla="*/ 4484914 h 4484914"/>
              <a:gd name="connsiteX3" fmla="*/ 4746172 w 4746172"/>
              <a:gd name="connsiteY3" fmla="*/ 725714 h 4484914"/>
              <a:gd name="connsiteX4" fmla="*/ 3860800 w 4746172"/>
              <a:gd name="connsiteY4" fmla="*/ 0 h 4484914"/>
              <a:gd name="connsiteX5" fmla="*/ 1756228 w 4746172"/>
              <a:gd name="connsiteY5" fmla="*/ 3802743 h 4484914"/>
              <a:gd name="connsiteX6" fmla="*/ 522515 w 4746172"/>
              <a:gd name="connsiteY6" fmla="*/ 1654629 h 4484914"/>
              <a:gd name="connsiteX0" fmla="*/ 522515 w 5442858"/>
              <a:gd name="connsiteY0" fmla="*/ 2380343 h 5210628"/>
              <a:gd name="connsiteX1" fmla="*/ 0 w 5442858"/>
              <a:gd name="connsiteY1" fmla="*/ 3759200 h 5210628"/>
              <a:gd name="connsiteX2" fmla="*/ 1770743 w 5442858"/>
              <a:gd name="connsiteY2" fmla="*/ 5210628 h 5210628"/>
              <a:gd name="connsiteX3" fmla="*/ 5442858 w 5442858"/>
              <a:gd name="connsiteY3" fmla="*/ 0 h 5210628"/>
              <a:gd name="connsiteX4" fmla="*/ 3860800 w 5442858"/>
              <a:gd name="connsiteY4" fmla="*/ 725714 h 5210628"/>
              <a:gd name="connsiteX5" fmla="*/ 1756228 w 5442858"/>
              <a:gd name="connsiteY5" fmla="*/ 4528457 h 5210628"/>
              <a:gd name="connsiteX6" fmla="*/ 522515 w 5442858"/>
              <a:gd name="connsiteY6" fmla="*/ 2380343 h 5210628"/>
              <a:gd name="connsiteX0" fmla="*/ 522515 w 4949372"/>
              <a:gd name="connsiteY0" fmla="*/ 1654629 h 4484914"/>
              <a:gd name="connsiteX1" fmla="*/ 0 w 4949372"/>
              <a:gd name="connsiteY1" fmla="*/ 3033486 h 4484914"/>
              <a:gd name="connsiteX2" fmla="*/ 1770743 w 4949372"/>
              <a:gd name="connsiteY2" fmla="*/ 4484914 h 4484914"/>
              <a:gd name="connsiteX3" fmla="*/ 4949372 w 4949372"/>
              <a:gd name="connsiteY3" fmla="*/ 43543 h 4484914"/>
              <a:gd name="connsiteX4" fmla="*/ 3860800 w 4949372"/>
              <a:gd name="connsiteY4" fmla="*/ 0 h 4484914"/>
              <a:gd name="connsiteX5" fmla="*/ 1756228 w 4949372"/>
              <a:gd name="connsiteY5" fmla="*/ 3802743 h 4484914"/>
              <a:gd name="connsiteX6" fmla="*/ 522515 w 4949372"/>
              <a:gd name="connsiteY6" fmla="*/ 1654629 h 4484914"/>
              <a:gd name="connsiteX0" fmla="*/ 522515 w 4949372"/>
              <a:gd name="connsiteY0" fmla="*/ 2307772 h 5138057"/>
              <a:gd name="connsiteX1" fmla="*/ 0 w 4949372"/>
              <a:gd name="connsiteY1" fmla="*/ 3686629 h 5138057"/>
              <a:gd name="connsiteX2" fmla="*/ 1770743 w 4949372"/>
              <a:gd name="connsiteY2" fmla="*/ 5138057 h 5138057"/>
              <a:gd name="connsiteX3" fmla="*/ 4949372 w 4949372"/>
              <a:gd name="connsiteY3" fmla="*/ 696686 h 5138057"/>
              <a:gd name="connsiteX4" fmla="*/ 4441372 w 4949372"/>
              <a:gd name="connsiteY4" fmla="*/ 0 h 5138057"/>
              <a:gd name="connsiteX5" fmla="*/ 1756228 w 4949372"/>
              <a:gd name="connsiteY5" fmla="*/ 4455886 h 5138057"/>
              <a:gd name="connsiteX6" fmla="*/ 522515 w 4949372"/>
              <a:gd name="connsiteY6" fmla="*/ 2307772 h 5138057"/>
              <a:gd name="connsiteX0" fmla="*/ 522515 w 4949372"/>
              <a:gd name="connsiteY0" fmla="*/ 2554515 h 5384800"/>
              <a:gd name="connsiteX1" fmla="*/ 0 w 4949372"/>
              <a:gd name="connsiteY1" fmla="*/ 3933372 h 5384800"/>
              <a:gd name="connsiteX2" fmla="*/ 1770743 w 4949372"/>
              <a:gd name="connsiteY2" fmla="*/ 5384800 h 5384800"/>
              <a:gd name="connsiteX3" fmla="*/ 4949372 w 4949372"/>
              <a:gd name="connsiteY3" fmla="*/ 943429 h 5384800"/>
              <a:gd name="connsiteX4" fmla="*/ 4078515 w 4949372"/>
              <a:gd name="connsiteY4" fmla="*/ 0 h 5384800"/>
              <a:gd name="connsiteX5" fmla="*/ 1756228 w 4949372"/>
              <a:gd name="connsiteY5" fmla="*/ 4702629 h 5384800"/>
              <a:gd name="connsiteX6" fmla="*/ 522515 w 4949372"/>
              <a:gd name="connsiteY6" fmla="*/ 2554515 h 5384800"/>
              <a:gd name="connsiteX0" fmla="*/ 522515 w 4949372"/>
              <a:gd name="connsiteY0" fmla="*/ 1698172 h 4528457"/>
              <a:gd name="connsiteX1" fmla="*/ 0 w 4949372"/>
              <a:gd name="connsiteY1" fmla="*/ 3077029 h 4528457"/>
              <a:gd name="connsiteX2" fmla="*/ 1770743 w 4949372"/>
              <a:gd name="connsiteY2" fmla="*/ 4528457 h 4528457"/>
              <a:gd name="connsiteX3" fmla="*/ 4949372 w 4949372"/>
              <a:gd name="connsiteY3" fmla="*/ 87086 h 4528457"/>
              <a:gd name="connsiteX4" fmla="*/ 3280229 w 4949372"/>
              <a:gd name="connsiteY4" fmla="*/ 0 h 4528457"/>
              <a:gd name="connsiteX5" fmla="*/ 1756228 w 4949372"/>
              <a:gd name="connsiteY5" fmla="*/ 3846286 h 4528457"/>
              <a:gd name="connsiteX6" fmla="*/ 522515 w 4949372"/>
              <a:gd name="connsiteY6" fmla="*/ 1698172 h 4528457"/>
              <a:gd name="connsiteX0" fmla="*/ 522515 w 4034972"/>
              <a:gd name="connsiteY0" fmla="*/ 1698172 h 4528457"/>
              <a:gd name="connsiteX1" fmla="*/ 0 w 4034972"/>
              <a:gd name="connsiteY1" fmla="*/ 3077029 h 4528457"/>
              <a:gd name="connsiteX2" fmla="*/ 1770743 w 4034972"/>
              <a:gd name="connsiteY2" fmla="*/ 4528457 h 4528457"/>
              <a:gd name="connsiteX3" fmla="*/ 4034972 w 4034972"/>
              <a:gd name="connsiteY3" fmla="*/ 1117600 h 4528457"/>
              <a:gd name="connsiteX4" fmla="*/ 3280229 w 4034972"/>
              <a:gd name="connsiteY4" fmla="*/ 0 h 4528457"/>
              <a:gd name="connsiteX5" fmla="*/ 1756228 w 4034972"/>
              <a:gd name="connsiteY5" fmla="*/ 3846286 h 4528457"/>
              <a:gd name="connsiteX6" fmla="*/ 522515 w 4034972"/>
              <a:gd name="connsiteY6" fmla="*/ 1698172 h 4528457"/>
              <a:gd name="connsiteX0" fmla="*/ 522515 w 4238172"/>
              <a:gd name="connsiteY0" fmla="*/ 1698172 h 4528457"/>
              <a:gd name="connsiteX1" fmla="*/ 0 w 4238172"/>
              <a:gd name="connsiteY1" fmla="*/ 3077029 h 4528457"/>
              <a:gd name="connsiteX2" fmla="*/ 1770743 w 4238172"/>
              <a:gd name="connsiteY2" fmla="*/ 4528457 h 4528457"/>
              <a:gd name="connsiteX3" fmla="*/ 4238172 w 4238172"/>
              <a:gd name="connsiteY3" fmla="*/ 754743 h 4528457"/>
              <a:gd name="connsiteX4" fmla="*/ 3280229 w 4238172"/>
              <a:gd name="connsiteY4" fmla="*/ 0 h 4528457"/>
              <a:gd name="connsiteX5" fmla="*/ 1756228 w 4238172"/>
              <a:gd name="connsiteY5" fmla="*/ 3846286 h 4528457"/>
              <a:gd name="connsiteX6" fmla="*/ 522515 w 4238172"/>
              <a:gd name="connsiteY6" fmla="*/ 1698172 h 4528457"/>
              <a:gd name="connsiteX0" fmla="*/ 522515 w 4383315"/>
              <a:gd name="connsiteY0" fmla="*/ 1698172 h 4528457"/>
              <a:gd name="connsiteX1" fmla="*/ 0 w 4383315"/>
              <a:gd name="connsiteY1" fmla="*/ 3077029 h 4528457"/>
              <a:gd name="connsiteX2" fmla="*/ 1770743 w 4383315"/>
              <a:gd name="connsiteY2" fmla="*/ 4528457 h 4528457"/>
              <a:gd name="connsiteX3" fmla="*/ 4383315 w 4383315"/>
              <a:gd name="connsiteY3" fmla="*/ 783772 h 4528457"/>
              <a:gd name="connsiteX4" fmla="*/ 3280229 w 4383315"/>
              <a:gd name="connsiteY4" fmla="*/ 0 h 4528457"/>
              <a:gd name="connsiteX5" fmla="*/ 1756228 w 4383315"/>
              <a:gd name="connsiteY5" fmla="*/ 3846286 h 4528457"/>
              <a:gd name="connsiteX6" fmla="*/ 522515 w 4383315"/>
              <a:gd name="connsiteY6" fmla="*/ 1698172 h 4528457"/>
              <a:gd name="connsiteX0" fmla="*/ 522515 w 4325258"/>
              <a:gd name="connsiteY0" fmla="*/ 1698172 h 4528457"/>
              <a:gd name="connsiteX1" fmla="*/ 0 w 4325258"/>
              <a:gd name="connsiteY1" fmla="*/ 3077029 h 4528457"/>
              <a:gd name="connsiteX2" fmla="*/ 1770743 w 4325258"/>
              <a:gd name="connsiteY2" fmla="*/ 4528457 h 4528457"/>
              <a:gd name="connsiteX3" fmla="*/ 4325258 w 4325258"/>
              <a:gd name="connsiteY3" fmla="*/ 595086 h 4528457"/>
              <a:gd name="connsiteX4" fmla="*/ 3280229 w 4325258"/>
              <a:gd name="connsiteY4" fmla="*/ 0 h 4528457"/>
              <a:gd name="connsiteX5" fmla="*/ 1756228 w 4325258"/>
              <a:gd name="connsiteY5" fmla="*/ 3846286 h 4528457"/>
              <a:gd name="connsiteX6" fmla="*/ 522515 w 4325258"/>
              <a:gd name="connsiteY6" fmla="*/ 1698172 h 4528457"/>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325258"/>
              <a:gd name="connsiteY0" fmla="*/ 1741715 h 4572000"/>
              <a:gd name="connsiteX1" fmla="*/ 0 w 4325258"/>
              <a:gd name="connsiteY1" fmla="*/ 3120572 h 4572000"/>
              <a:gd name="connsiteX2" fmla="*/ 1770743 w 4325258"/>
              <a:gd name="connsiteY2" fmla="*/ 4572000 h 4572000"/>
              <a:gd name="connsiteX3" fmla="*/ 4325258 w 4325258"/>
              <a:gd name="connsiteY3" fmla="*/ 638629 h 4572000"/>
              <a:gd name="connsiteX4" fmla="*/ 3280229 w 4325258"/>
              <a:gd name="connsiteY4" fmla="*/ 0 h 4572000"/>
              <a:gd name="connsiteX5" fmla="*/ 1756228 w 4325258"/>
              <a:gd name="connsiteY5" fmla="*/ 3889829 h 4572000"/>
              <a:gd name="connsiteX6" fmla="*/ 522515 w 4325258"/>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615544"/>
              <a:gd name="connsiteY0" fmla="*/ 1741715 h 4572000"/>
              <a:gd name="connsiteX1" fmla="*/ 0 w 4615544"/>
              <a:gd name="connsiteY1" fmla="*/ 3120572 h 4572000"/>
              <a:gd name="connsiteX2" fmla="*/ 1770743 w 4615544"/>
              <a:gd name="connsiteY2" fmla="*/ 4572000 h 4572000"/>
              <a:gd name="connsiteX3" fmla="*/ 4615544 w 4615544"/>
              <a:gd name="connsiteY3" fmla="*/ 856343 h 4572000"/>
              <a:gd name="connsiteX4" fmla="*/ 3280229 w 4615544"/>
              <a:gd name="connsiteY4" fmla="*/ 0 h 4572000"/>
              <a:gd name="connsiteX5" fmla="*/ 1756228 w 4615544"/>
              <a:gd name="connsiteY5" fmla="*/ 3889829 h 4572000"/>
              <a:gd name="connsiteX6" fmla="*/ 522515 w 4615544"/>
              <a:gd name="connsiteY6" fmla="*/ 1741715 h 4572000"/>
              <a:gd name="connsiteX0" fmla="*/ 522515 w 4557487"/>
              <a:gd name="connsiteY0" fmla="*/ 1741715 h 4572000"/>
              <a:gd name="connsiteX1" fmla="*/ 0 w 4557487"/>
              <a:gd name="connsiteY1" fmla="*/ 3120572 h 4572000"/>
              <a:gd name="connsiteX2" fmla="*/ 1770743 w 4557487"/>
              <a:gd name="connsiteY2" fmla="*/ 4572000 h 4572000"/>
              <a:gd name="connsiteX3" fmla="*/ 4557487 w 4557487"/>
              <a:gd name="connsiteY3" fmla="*/ 667657 h 4572000"/>
              <a:gd name="connsiteX4" fmla="*/ 3280229 w 4557487"/>
              <a:gd name="connsiteY4" fmla="*/ 0 h 4572000"/>
              <a:gd name="connsiteX5" fmla="*/ 1756228 w 4557487"/>
              <a:gd name="connsiteY5" fmla="*/ 3889829 h 4572000"/>
              <a:gd name="connsiteX6" fmla="*/ 522515 w 4557487"/>
              <a:gd name="connsiteY6" fmla="*/ 1741715 h 4572000"/>
              <a:gd name="connsiteX0" fmla="*/ 522515 w 4673602"/>
              <a:gd name="connsiteY0" fmla="*/ 1822594 h 4652879"/>
              <a:gd name="connsiteX1" fmla="*/ 0 w 4673602"/>
              <a:gd name="connsiteY1" fmla="*/ 3201451 h 4652879"/>
              <a:gd name="connsiteX2" fmla="*/ 1770743 w 4673602"/>
              <a:gd name="connsiteY2" fmla="*/ 4652879 h 4652879"/>
              <a:gd name="connsiteX3" fmla="*/ 4673602 w 4673602"/>
              <a:gd name="connsiteY3" fmla="*/ 429222 h 4652879"/>
              <a:gd name="connsiteX4" fmla="*/ 3280229 w 4673602"/>
              <a:gd name="connsiteY4" fmla="*/ 80879 h 4652879"/>
              <a:gd name="connsiteX5" fmla="*/ 1756228 w 4673602"/>
              <a:gd name="connsiteY5" fmla="*/ 3970708 h 4652879"/>
              <a:gd name="connsiteX6" fmla="*/ 522515 w 4673602"/>
              <a:gd name="connsiteY6" fmla="*/ 1822594 h 4652879"/>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836353 h 4666638"/>
              <a:gd name="connsiteX1" fmla="*/ 0 w 4673602"/>
              <a:gd name="connsiteY1" fmla="*/ 3215210 h 4666638"/>
              <a:gd name="connsiteX2" fmla="*/ 1770743 w 4673602"/>
              <a:gd name="connsiteY2" fmla="*/ 4666638 h 4666638"/>
              <a:gd name="connsiteX3" fmla="*/ 4673602 w 4673602"/>
              <a:gd name="connsiteY3" fmla="*/ 442981 h 4666638"/>
              <a:gd name="connsiteX4" fmla="*/ 3280229 w 4673602"/>
              <a:gd name="connsiteY4" fmla="*/ 94638 h 4666638"/>
              <a:gd name="connsiteX5" fmla="*/ 1756228 w 4673602"/>
              <a:gd name="connsiteY5" fmla="*/ 3984467 h 4666638"/>
              <a:gd name="connsiteX6" fmla="*/ 522515 w 4673602"/>
              <a:gd name="connsiteY6" fmla="*/ 1836353 h 4666638"/>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56228 w 4673602"/>
              <a:gd name="connsiteY5" fmla="*/ 3889829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 name="connsiteX0" fmla="*/ 522515 w 4673602"/>
              <a:gd name="connsiteY0" fmla="*/ 1741715 h 4572000"/>
              <a:gd name="connsiteX1" fmla="*/ 0 w 4673602"/>
              <a:gd name="connsiteY1" fmla="*/ 3120572 h 4572000"/>
              <a:gd name="connsiteX2" fmla="*/ 1770743 w 4673602"/>
              <a:gd name="connsiteY2" fmla="*/ 4572000 h 4572000"/>
              <a:gd name="connsiteX3" fmla="*/ 4673602 w 4673602"/>
              <a:gd name="connsiteY3" fmla="*/ 348343 h 4572000"/>
              <a:gd name="connsiteX4" fmla="*/ 3280229 w 4673602"/>
              <a:gd name="connsiteY4" fmla="*/ 0 h 4572000"/>
              <a:gd name="connsiteX5" fmla="*/ 1727200 w 4673602"/>
              <a:gd name="connsiteY5" fmla="*/ 3439886 h 4572000"/>
              <a:gd name="connsiteX6" fmla="*/ 522515 w 4673602"/>
              <a:gd name="connsiteY6" fmla="*/ 1741715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602" h="4572000">
                <a:moveTo>
                  <a:pt x="522515" y="1741715"/>
                </a:moveTo>
                <a:cubicBezTo>
                  <a:pt x="478972" y="2302934"/>
                  <a:pt x="420914" y="2588381"/>
                  <a:pt x="0" y="3120572"/>
                </a:cubicBezTo>
                <a:cubicBezTo>
                  <a:pt x="616676" y="3403996"/>
                  <a:pt x="988774" y="3607703"/>
                  <a:pt x="1770743" y="4572000"/>
                </a:cubicBezTo>
                <a:cubicBezTo>
                  <a:pt x="2244877" y="3144762"/>
                  <a:pt x="2689982" y="1644953"/>
                  <a:pt x="4673602" y="348343"/>
                </a:cubicBezTo>
                <a:lnTo>
                  <a:pt x="3280229" y="0"/>
                </a:lnTo>
                <a:cubicBezTo>
                  <a:pt x="1988458" y="1412725"/>
                  <a:pt x="2162628" y="1867504"/>
                  <a:pt x="1727200" y="3439886"/>
                </a:cubicBezTo>
                <a:cubicBezTo>
                  <a:pt x="1533676" y="2854477"/>
                  <a:pt x="1499809" y="2602896"/>
                  <a:pt x="522515" y="1741715"/>
                </a:cubicBezTo>
                <a:close/>
              </a:path>
            </a:pathLst>
          </a:cu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prstClr val="white"/>
              </a:solidFill>
            </a:endParaRPr>
          </a:p>
        </p:txBody>
      </p:sp>
      <p:sp>
        <p:nvSpPr>
          <p:cNvPr id="41" name="TextBox 7"/>
          <p:cNvSpPr txBox="1"/>
          <p:nvPr/>
        </p:nvSpPr>
        <p:spPr>
          <a:xfrm>
            <a:off x="1907704" y="1239143"/>
            <a:ext cx="5301343" cy="461665"/>
          </a:xfrm>
          <a:prstGeom prst="rect">
            <a:avLst/>
          </a:prstGeom>
          <a:noFill/>
        </p:spPr>
        <p:txBody>
          <a:bodyPr wrap="square" rtlCol="0">
            <a:spAutoFit/>
          </a:bodyPr>
          <a:lstStyle/>
          <a:p>
            <a:r>
              <a:rPr lang="el-GR" sz="2400" dirty="0" smtClean="0"/>
              <a:t>Απομάκρυνση των προθέσεων</a:t>
            </a:r>
          </a:p>
        </p:txBody>
      </p:sp>
      <p:sp>
        <p:nvSpPr>
          <p:cNvPr id="42" name="TextBox 28"/>
          <p:cNvSpPr txBox="1"/>
          <p:nvPr/>
        </p:nvSpPr>
        <p:spPr>
          <a:xfrm>
            <a:off x="1979712" y="4335487"/>
            <a:ext cx="5301343" cy="461665"/>
          </a:xfrm>
          <a:prstGeom prst="rect">
            <a:avLst/>
          </a:prstGeom>
          <a:noFill/>
        </p:spPr>
        <p:txBody>
          <a:bodyPr wrap="square" rtlCol="0">
            <a:spAutoFit/>
          </a:bodyPr>
          <a:lstStyle/>
          <a:p>
            <a:pPr fontAlgn="auto">
              <a:spcBef>
                <a:spcPts val="0"/>
              </a:spcBef>
              <a:spcAft>
                <a:spcPts val="0"/>
              </a:spcAft>
            </a:pPr>
            <a:r>
              <a:rPr lang="el-GR" sz="2400" dirty="0" smtClean="0"/>
              <a:t>Χορήγηση φαρμάκων </a:t>
            </a:r>
            <a:r>
              <a:rPr lang="el-GR" sz="2400" dirty="0" err="1" smtClean="0"/>
              <a:t>προεγχειρητικά</a:t>
            </a:r>
            <a:endParaRPr lang="en-US" sz="2400" b="1" dirty="0">
              <a:solidFill>
                <a:prstClr val="black"/>
              </a:solidFill>
              <a:latin typeface="Calibri"/>
              <a:cs typeface="+mn-cs"/>
            </a:endParaRPr>
          </a:p>
        </p:txBody>
      </p:sp>
      <p:sp>
        <p:nvSpPr>
          <p:cNvPr id="43" name="TextBox 28"/>
          <p:cNvSpPr txBox="1"/>
          <p:nvPr/>
        </p:nvSpPr>
        <p:spPr>
          <a:xfrm>
            <a:off x="1979712" y="4941168"/>
            <a:ext cx="5301343" cy="461665"/>
          </a:xfrm>
          <a:prstGeom prst="rect">
            <a:avLst/>
          </a:prstGeom>
          <a:noFill/>
        </p:spPr>
        <p:txBody>
          <a:bodyPr wrap="square" rtlCol="0">
            <a:spAutoFit/>
          </a:bodyPr>
          <a:lstStyle/>
          <a:p>
            <a:r>
              <a:rPr lang="el-GR" sz="2400" dirty="0" smtClean="0"/>
              <a:t>Ένδυση για το χειρουργείο</a:t>
            </a:r>
          </a:p>
        </p:txBody>
      </p:sp>
      <p:sp>
        <p:nvSpPr>
          <p:cNvPr id="44" name="TextBox 28"/>
          <p:cNvSpPr txBox="1"/>
          <p:nvPr/>
        </p:nvSpPr>
        <p:spPr>
          <a:xfrm>
            <a:off x="1979712" y="5559623"/>
            <a:ext cx="5301343" cy="461665"/>
          </a:xfrm>
          <a:prstGeom prst="rect">
            <a:avLst/>
          </a:prstGeom>
          <a:noFill/>
        </p:spPr>
        <p:txBody>
          <a:bodyPr wrap="square" rtlCol="0">
            <a:spAutoFit/>
          </a:bodyPr>
          <a:lstStyle/>
          <a:p>
            <a:pPr fontAlgn="auto">
              <a:spcBef>
                <a:spcPts val="0"/>
              </a:spcBef>
              <a:spcAft>
                <a:spcPts val="0"/>
              </a:spcAft>
            </a:pPr>
            <a:r>
              <a:rPr lang="el-GR" sz="2400" dirty="0" smtClean="0"/>
              <a:t>Προετοιμασία του φακέλου του ασθενή</a:t>
            </a:r>
            <a:endParaRPr lang="en-US" sz="2400" b="1" dirty="0">
              <a:solidFill>
                <a:prstClr val="black"/>
              </a:solidFill>
              <a:latin typeface="Calibri"/>
              <a:cs typeface="+mn-cs"/>
            </a:endParaRPr>
          </a:p>
        </p:txBody>
      </p:sp>
      <p:sp>
        <p:nvSpPr>
          <p:cNvPr id="45" name="TextBox 28"/>
          <p:cNvSpPr txBox="1"/>
          <p:nvPr/>
        </p:nvSpPr>
        <p:spPr>
          <a:xfrm>
            <a:off x="1979712" y="6207695"/>
            <a:ext cx="5301343" cy="461665"/>
          </a:xfrm>
          <a:prstGeom prst="rect">
            <a:avLst/>
          </a:prstGeom>
          <a:noFill/>
        </p:spPr>
        <p:txBody>
          <a:bodyPr wrap="square" rtlCol="0">
            <a:spAutoFit/>
          </a:bodyPr>
          <a:lstStyle/>
          <a:p>
            <a:r>
              <a:rPr lang="el-GR" sz="2400" dirty="0" smtClean="0"/>
              <a:t>Προετοιμασία Περιβάλλοντος Ασθενή</a:t>
            </a:r>
            <a:endParaRPr lang="el-GR" sz="2400" dirty="0"/>
          </a:p>
        </p:txBody>
      </p:sp>
      <p:pic>
        <p:nvPicPr>
          <p:cNvPr id="6146" name="Picture 2" descr="C:\Users\christine\Downloads\checking_blood_pressure_anim_500_clr_8476.gif"/>
          <p:cNvPicPr>
            <a:picLocks noChangeAspect="1" noChangeArrowheads="1" noCrop="1"/>
          </p:cNvPicPr>
          <p:nvPr/>
        </p:nvPicPr>
        <p:blipFill>
          <a:blip r:embed="rId2" cstate="print"/>
          <a:srcRect/>
          <a:stretch>
            <a:fillRect/>
          </a:stretch>
        </p:blipFill>
        <p:spPr bwMode="auto">
          <a:xfrm>
            <a:off x="6649940" y="1335782"/>
            <a:ext cx="2458564" cy="3965426"/>
          </a:xfrm>
          <a:prstGeom prst="rect">
            <a:avLst/>
          </a:prstGeom>
          <a:noFill/>
        </p:spPr>
      </p:pic>
    </p:spTree>
    <p:extLst>
      <p:ext uri="{BB962C8B-B14F-4D97-AF65-F5344CB8AC3E}">
        <p14:creationId xmlns:p14="http://schemas.microsoft.com/office/powerpoint/2010/main" val="34076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left)">
                                      <p:cBhvr>
                                        <p:cTn id="47" dur="500"/>
                                        <p:tgtEl>
                                          <p:spTgt spid="32"/>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left)">
                                      <p:cBhvr>
                                        <p:cTn id="55" dur="500"/>
                                        <p:tgtEl>
                                          <p:spTgt spid="34"/>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wipe(left)">
                                      <p:cBhvr>
                                        <p:cTn id="59" dur="500"/>
                                        <p:tgtEl>
                                          <p:spTgt spid="42"/>
                                        </p:tgtEl>
                                      </p:cBhvr>
                                    </p:animEffect>
                                  </p:childTnLst>
                                </p:cTn>
                              </p:par>
                            </p:childTnLst>
                          </p:cTn>
                        </p:par>
                        <p:par>
                          <p:cTn id="60" fill="hold">
                            <p:stCondLst>
                              <p:cond delay="7000"/>
                            </p:stCondLst>
                            <p:childTnLst>
                              <p:par>
                                <p:cTn id="61" presetID="22" presetClass="entr" presetSubtype="8" fill="hold" nodeType="after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childTnLst>
                          </p:cTn>
                        </p:par>
                        <p:par>
                          <p:cTn id="64" fill="hold">
                            <p:stCondLst>
                              <p:cond delay="7500"/>
                            </p:stCondLst>
                            <p:childTnLst>
                              <p:par>
                                <p:cTn id="65" presetID="22" presetClass="entr" presetSubtype="8" fill="hold" grpId="0"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left)">
                                      <p:cBhvr>
                                        <p:cTn id="67" dur="500"/>
                                        <p:tgtEl>
                                          <p:spTgt spid="43"/>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wipe(left)">
                                      <p:cBhvr>
                                        <p:cTn id="71" dur="500"/>
                                        <p:tgtEl>
                                          <p:spTgt spid="39"/>
                                        </p:tgtEl>
                                      </p:cBhvr>
                                    </p:animEffect>
                                  </p:childTnLst>
                                </p:cTn>
                              </p:par>
                            </p:childTnLst>
                          </p:cTn>
                        </p:par>
                        <p:par>
                          <p:cTn id="72" fill="hold">
                            <p:stCondLst>
                              <p:cond delay="8500"/>
                            </p:stCondLst>
                            <p:childTnLst>
                              <p:par>
                                <p:cTn id="73" presetID="22" presetClass="entr" presetSubtype="8" fill="hold" grpId="0" nodeType="after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left)">
                                      <p:cBhvr>
                                        <p:cTn id="75" dur="500"/>
                                        <p:tgtEl>
                                          <p:spTgt spid="44"/>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left)">
                                      <p:cBhvr>
                                        <p:cTn id="79" dur="500"/>
                                        <p:tgtEl>
                                          <p:spTgt spid="40"/>
                                        </p:tgtEl>
                                      </p:cBhvr>
                                    </p:animEffect>
                                  </p:childTnLst>
                                </p:cTn>
                              </p:par>
                            </p:childTnLst>
                          </p:cTn>
                        </p:par>
                        <p:par>
                          <p:cTn id="80" fill="hold">
                            <p:stCondLst>
                              <p:cond delay="9500"/>
                            </p:stCondLst>
                            <p:childTnLst>
                              <p:par>
                                <p:cTn id="81" presetID="22" presetClass="entr" presetSubtype="8" fill="hold" grpId="0" nodeType="after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wipe(left)">
                                      <p:cBhvr>
                                        <p:cTn id="8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4" grpId="0" animBg="1"/>
      <p:bldP spid="16" grpId="0"/>
      <p:bldP spid="20" grpId="0"/>
      <p:bldP spid="25" grpId="0"/>
      <p:bldP spid="29" grpId="0"/>
      <p:bldP spid="30" grpId="0" animBg="1"/>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Group 1"/>
          <p:cNvGrpSpPr/>
          <p:nvPr/>
        </p:nvGrpSpPr>
        <p:grpSpPr>
          <a:xfrm>
            <a:off x="1767633" y="5833725"/>
            <a:ext cx="5608735" cy="847725"/>
            <a:chOff x="1838952" y="5833725"/>
            <a:chExt cx="5608735" cy="847725"/>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838952" y="5931169"/>
              <a:ext cx="1971675" cy="702000"/>
            </a:xfrm>
            <a:prstGeom prst="rect">
              <a:avLst/>
            </a:prstGeom>
            <a:noFill/>
          </p:spPr>
        </p:pic>
        <p:pic>
          <p:nvPicPr>
            <p:cNvPr id="11" name="Picture 3" descr="Λογότυπο Επιχειρησιακού Προγράμματος Εκπαίδευση και Δια βίου Μάθηση"/>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4387" y="5833725"/>
              <a:ext cx="3543300" cy="84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0399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645350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Μάρθα </a:t>
            </a:r>
            <a:r>
              <a:rPr lang="el-GR" sz="2000" dirty="0" err="1"/>
              <a:t>Κελέση</a:t>
            </a:r>
            <a:r>
              <a:rPr lang="el-GR" sz="2000" dirty="0"/>
              <a:t> 2014. Μάρθα </a:t>
            </a:r>
            <a:r>
              <a:rPr lang="el-GR" sz="2000" dirty="0" err="1"/>
              <a:t>Κελέση</a:t>
            </a:r>
            <a:r>
              <a:rPr lang="el-GR" sz="2000" dirty="0"/>
              <a:t>. «Βασικές αρχές Νοσηλευτικής. Ενότητα 4: </a:t>
            </a:r>
            <a:r>
              <a:rPr lang="el-GR" sz="2000" dirty="0" err="1"/>
              <a:t>Περιεγχειρητική</a:t>
            </a:r>
            <a:r>
              <a:rPr lang="el-GR" sz="2000" dirty="0"/>
              <a:t> νοσηλευτική </a:t>
            </a:r>
            <a:r>
              <a:rPr lang="el-GR" sz="2000" dirty="0" err="1"/>
              <a:t>φρόντίδα</a:t>
            </a:r>
            <a:r>
              <a:rPr lang="el-GR" sz="2000" dirty="0"/>
              <a:t> – </a:t>
            </a:r>
            <a:r>
              <a:rPr lang="el-GR" sz="2000" dirty="0" err="1"/>
              <a:t>Προεγχειρητική</a:t>
            </a:r>
            <a:r>
              <a:rPr lang="el-GR" sz="2000" dirty="0"/>
              <a:t> </a:t>
            </a:r>
            <a:r>
              <a:rPr lang="el-GR" sz="2000" dirty="0" smtClean="0"/>
              <a:t>προετοιμασία</a:t>
            </a:r>
            <a:r>
              <a:rPr lang="el-GR" sz="2000" dirty="0" smtClean="0"/>
              <a:t>».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3495001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1728192"/>
          </a:xfrm>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τα οποία εμπεριέχονται σε αυτό και τα οποία αναφέρονται μαζί με τους όρους χρήσης τους στο «Σημείωμα Χρήσης Έργων Τρίτων</a:t>
            </a:r>
            <a:r>
              <a:rPr lang="el-GR" sz="1800" dirty="0" smtClean="0"/>
              <a:t>».                     </a:t>
            </a:r>
          </a:p>
          <a:p>
            <a:pPr marL="0" indent="0">
              <a:buNone/>
            </a:pPr>
            <a:endParaRPr lang="el-GR" sz="18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55500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155448"/>
            <a:ext cx="9036496" cy="3456384"/>
          </a:xfrm>
          <a:prstGeom prst="rect">
            <a:avLst/>
          </a:prstGeom>
        </p:spPr>
        <p:txBody>
          <a:bodyPr vert="horz" wrap="square" lIns="91440" tIns="45720" rIns="91440" bIns="45720" rtlCol="0" anchor="ctr">
            <a:normAutofit/>
          </a:bodyPr>
          <a:lstStyle/>
          <a:p>
            <a:pPr fontAlgn="base">
              <a:spcBef>
                <a:spcPct val="0"/>
              </a:spcBef>
              <a:spcAft>
                <a:spcPct val="0"/>
              </a:spcAft>
            </a:pPr>
            <a:r>
              <a:rPr lang="el-GR" dirty="0">
                <a:solidFill>
                  <a:prstClr val="black"/>
                </a:solidFill>
              </a:rPr>
              <a:t>[1] http://creativecommons.org/licenses/by-nc-sa/4.0/ </a:t>
            </a:r>
            <a:endParaRPr lang="en-US" dirty="0" smtClean="0">
              <a:solidFill>
                <a:prstClr val="black"/>
              </a:solidFill>
            </a:endParaRPr>
          </a:p>
          <a:p>
            <a:pPr fontAlgn="base">
              <a:spcBef>
                <a:spcPct val="0"/>
              </a:spcBef>
              <a:spcAft>
                <a:spcPct val="0"/>
              </a:spcAft>
            </a:pPr>
            <a:endParaRPr lang="el-GR" dirty="0">
              <a:solidFill>
                <a:prstClr val="black"/>
              </a:solidFill>
            </a:endParaRPr>
          </a:p>
          <a:p>
            <a:pPr fontAlgn="base">
              <a:spcBef>
                <a:spcPct val="0"/>
              </a:spcBef>
              <a:spcAft>
                <a:spcPct val="0"/>
              </a:spcAft>
            </a:pPr>
            <a:r>
              <a:rPr lang="el-GR" dirty="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fontAlgn="base">
              <a:spcBef>
                <a:spcPct val="0"/>
              </a:spcBef>
              <a:spcAft>
                <a:spcPct val="0"/>
              </a:spcAft>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fontAlgn="base">
              <a:spcBef>
                <a:spcPct val="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fontAlgn="base">
              <a:spcBef>
                <a:spcPct val="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marL="342900" indent="-342900" fontAlgn="base">
              <a:spcBef>
                <a:spcPct val="0"/>
              </a:spcBef>
              <a:spcAft>
                <a:spcPct val="0"/>
              </a:spcAft>
              <a:buFont typeface="Arial" panose="020B0604020202020204" pitchFamily="34" charset="0"/>
              <a:buChar char="•"/>
            </a:pPr>
            <a:endParaRPr lang="el-GR" dirty="0">
              <a:solidFill>
                <a:prstClr val="black"/>
              </a:solidFill>
            </a:endParaRPr>
          </a:p>
          <a:p>
            <a:pPr fontAlgn="base">
              <a:spcBef>
                <a:spcPct val="0"/>
              </a:spcBef>
              <a:spcAft>
                <a:spcPct val="0"/>
              </a:spcAft>
            </a:pPr>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4249009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23031284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9015857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0" name="rectangle"/>
          <p:cNvSpPr/>
          <p:nvPr/>
        </p:nvSpPr>
        <p:spPr>
          <a:xfrm>
            <a:off x="-180528" y="4221088"/>
            <a:ext cx="9144000" cy="2636912"/>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3200" b="1" dirty="0" smtClean="0">
              <a:solidFill>
                <a:srgbClr val="FFFFFF"/>
              </a:solidFill>
            </a:endParaRPr>
          </a:p>
          <a:p>
            <a:pPr algn="ctr"/>
            <a:endParaRPr lang="el-GR" sz="3200" b="1" dirty="0" smtClean="0">
              <a:solidFill>
                <a:srgbClr val="FFFFFF"/>
              </a:solidFill>
            </a:endParaRPr>
          </a:p>
          <a:p>
            <a:pPr algn="ctr"/>
            <a:r>
              <a:rPr lang="el-GR" sz="3200" b="1" dirty="0" smtClean="0">
                <a:solidFill>
                  <a:srgbClr val="FFFFFF"/>
                </a:solidFill>
              </a:rPr>
              <a:t>Προεγχειρητική Ετοιμασία  </a:t>
            </a:r>
            <a:endParaRPr lang="en-US" b="1" dirty="0">
              <a:solidFill>
                <a:srgbClr val="FFFFFF"/>
              </a:solidFill>
            </a:endParaRPr>
          </a:p>
        </p:txBody>
      </p:sp>
      <p:sp>
        <p:nvSpPr>
          <p:cNvPr id="41" name="medical"/>
          <p:cNvSpPr txBox="1"/>
          <p:nvPr/>
        </p:nvSpPr>
        <p:spPr>
          <a:xfrm>
            <a:off x="4716016" y="4149081"/>
            <a:ext cx="4382213" cy="1138773"/>
          </a:xfrm>
          <a:prstGeom prst="rect">
            <a:avLst/>
          </a:prstGeom>
          <a:noFill/>
        </p:spPr>
        <p:txBody>
          <a:bodyPr wrap="square" rtlCol="0">
            <a:spAutoFit/>
          </a:bodyPr>
          <a:lstStyle/>
          <a:p>
            <a:r>
              <a:rPr lang="el-GR" sz="3400" b="1" dirty="0" err="1" smtClean="0">
                <a:solidFill>
                  <a:srgbClr val="FFFFFF"/>
                </a:solidFill>
                <a:latin typeface="Franklin Gothic Medium"/>
              </a:rPr>
              <a:t>Περιεγχειρητική</a:t>
            </a:r>
            <a:r>
              <a:rPr lang="el-GR" sz="3400" b="1" dirty="0" smtClean="0">
                <a:solidFill>
                  <a:srgbClr val="FFFFFF"/>
                </a:solidFill>
                <a:latin typeface="Franklin Gothic Medium"/>
              </a:rPr>
              <a:t> νοσηλευτική φροντίδα</a:t>
            </a:r>
            <a:endParaRPr lang="en-US" sz="3400" b="1" dirty="0">
              <a:solidFill>
                <a:srgbClr val="FFFFFF"/>
              </a:solidFill>
              <a:latin typeface="Franklin Gothic Medium"/>
            </a:endParaRPr>
          </a:p>
        </p:txBody>
      </p:sp>
      <p:grpSp>
        <p:nvGrpSpPr>
          <p:cNvPr id="2" name="clip board large"/>
          <p:cNvGrpSpPr/>
          <p:nvPr/>
        </p:nvGrpSpPr>
        <p:grpSpPr>
          <a:xfrm>
            <a:off x="251520" y="0"/>
            <a:ext cx="4530725" cy="5594351"/>
            <a:chOff x="247226" y="306387"/>
            <a:chExt cx="4530725" cy="5594351"/>
          </a:xfrm>
        </p:grpSpPr>
        <p:sp>
          <p:nvSpPr>
            <p:cNvPr id="8" name="Freeform 5"/>
            <p:cNvSpPr>
              <a:spLocks/>
            </p:cNvSpPr>
            <p:nvPr/>
          </p:nvSpPr>
          <p:spPr bwMode="auto">
            <a:xfrm>
              <a:off x="247226" y="306387"/>
              <a:ext cx="4530725" cy="5594351"/>
            </a:xfrm>
            <a:custGeom>
              <a:avLst/>
              <a:gdLst>
                <a:gd name="T0" fmla="*/ 970 w 1278"/>
                <a:gd name="T1" fmla="*/ 6 h 1578"/>
                <a:gd name="T2" fmla="*/ 61 w 1278"/>
                <a:gd name="T3" fmla="*/ 166 h 1578"/>
                <a:gd name="T4" fmla="*/ 7 w 1278"/>
                <a:gd name="T5" fmla="*/ 243 h 1578"/>
                <a:gd name="T6" fmla="*/ 231 w 1278"/>
                <a:gd name="T7" fmla="*/ 1517 h 1578"/>
                <a:gd name="T8" fmla="*/ 308 w 1278"/>
                <a:gd name="T9" fmla="*/ 1571 h 1578"/>
                <a:gd name="T10" fmla="*/ 1218 w 1278"/>
                <a:gd name="T11" fmla="*/ 1411 h 1578"/>
                <a:gd name="T12" fmla="*/ 1272 w 1278"/>
                <a:gd name="T13" fmla="*/ 1334 h 1578"/>
                <a:gd name="T14" fmla="*/ 1047 w 1278"/>
                <a:gd name="T15" fmla="*/ 60 h 1578"/>
                <a:gd name="T16" fmla="*/ 970 w 1278"/>
                <a:gd name="T17" fmla="*/ 6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8" h="1578">
                  <a:moveTo>
                    <a:pt x="970" y="6"/>
                  </a:moveTo>
                  <a:cubicBezTo>
                    <a:pt x="61" y="166"/>
                    <a:pt x="61" y="166"/>
                    <a:pt x="61" y="166"/>
                  </a:cubicBezTo>
                  <a:cubicBezTo>
                    <a:pt x="25" y="173"/>
                    <a:pt x="0" y="207"/>
                    <a:pt x="7" y="243"/>
                  </a:cubicBezTo>
                  <a:cubicBezTo>
                    <a:pt x="231" y="1517"/>
                    <a:pt x="231" y="1517"/>
                    <a:pt x="231" y="1517"/>
                  </a:cubicBezTo>
                  <a:cubicBezTo>
                    <a:pt x="238" y="1553"/>
                    <a:pt x="272" y="1578"/>
                    <a:pt x="308" y="1571"/>
                  </a:cubicBezTo>
                  <a:cubicBezTo>
                    <a:pt x="1218" y="1411"/>
                    <a:pt x="1218" y="1411"/>
                    <a:pt x="1218" y="1411"/>
                  </a:cubicBezTo>
                  <a:cubicBezTo>
                    <a:pt x="1254" y="1405"/>
                    <a:pt x="1278" y="1370"/>
                    <a:pt x="1272" y="1334"/>
                  </a:cubicBezTo>
                  <a:cubicBezTo>
                    <a:pt x="1047" y="60"/>
                    <a:pt x="1047" y="60"/>
                    <a:pt x="1047" y="60"/>
                  </a:cubicBezTo>
                  <a:cubicBezTo>
                    <a:pt x="1041" y="24"/>
                    <a:pt x="1006" y="0"/>
                    <a:pt x="970" y="6"/>
                  </a:cubicBezTo>
                  <a:close/>
                </a:path>
              </a:pathLst>
            </a:custGeom>
            <a:solidFill>
              <a:schemeClr val="tx2">
                <a:lumMod val="50000"/>
                <a:lumOff val="5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9" name="clipboard"/>
            <p:cNvSpPr>
              <a:spLocks/>
            </p:cNvSpPr>
            <p:nvPr/>
          </p:nvSpPr>
          <p:spPr bwMode="auto">
            <a:xfrm>
              <a:off x="431376" y="642938"/>
              <a:ext cx="4160838" cy="4921250"/>
            </a:xfrm>
            <a:custGeom>
              <a:avLst/>
              <a:gdLst>
                <a:gd name="T0" fmla="*/ 955 w 1174"/>
                <a:gd name="T1" fmla="*/ 0 h 1388"/>
                <a:gd name="T2" fmla="*/ 4 w 1174"/>
                <a:gd name="T3" fmla="*/ 168 h 1388"/>
                <a:gd name="T4" fmla="*/ 1 w 1174"/>
                <a:gd name="T5" fmla="*/ 173 h 1388"/>
                <a:gd name="T6" fmla="*/ 214 w 1174"/>
                <a:gd name="T7" fmla="*/ 1384 h 1388"/>
                <a:gd name="T8" fmla="*/ 219 w 1174"/>
                <a:gd name="T9" fmla="*/ 1387 h 1388"/>
                <a:gd name="T10" fmla="*/ 1170 w 1174"/>
                <a:gd name="T11" fmla="*/ 1219 h 1388"/>
                <a:gd name="T12" fmla="*/ 1174 w 1174"/>
                <a:gd name="T13" fmla="*/ 1215 h 1388"/>
                <a:gd name="T14" fmla="*/ 960 w 1174"/>
                <a:gd name="T15" fmla="*/ 4 h 1388"/>
                <a:gd name="T16" fmla="*/ 955 w 1174"/>
                <a:gd name="T17" fmla="*/ 0 h 1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4" h="1388">
                  <a:moveTo>
                    <a:pt x="955" y="0"/>
                  </a:moveTo>
                  <a:cubicBezTo>
                    <a:pt x="4" y="168"/>
                    <a:pt x="4" y="168"/>
                    <a:pt x="4" y="168"/>
                  </a:cubicBezTo>
                  <a:cubicBezTo>
                    <a:pt x="2" y="169"/>
                    <a:pt x="0" y="171"/>
                    <a:pt x="1" y="173"/>
                  </a:cubicBezTo>
                  <a:cubicBezTo>
                    <a:pt x="214" y="1384"/>
                    <a:pt x="214" y="1384"/>
                    <a:pt x="214" y="1384"/>
                  </a:cubicBezTo>
                  <a:cubicBezTo>
                    <a:pt x="215" y="1386"/>
                    <a:pt x="217" y="1388"/>
                    <a:pt x="219" y="1387"/>
                  </a:cubicBezTo>
                  <a:cubicBezTo>
                    <a:pt x="1170" y="1219"/>
                    <a:pt x="1170" y="1219"/>
                    <a:pt x="1170" y="1219"/>
                  </a:cubicBezTo>
                  <a:cubicBezTo>
                    <a:pt x="1173" y="1219"/>
                    <a:pt x="1174" y="1217"/>
                    <a:pt x="1174" y="1215"/>
                  </a:cubicBezTo>
                  <a:cubicBezTo>
                    <a:pt x="960" y="4"/>
                    <a:pt x="960" y="4"/>
                    <a:pt x="960" y="4"/>
                  </a:cubicBezTo>
                  <a:cubicBezTo>
                    <a:pt x="960" y="2"/>
                    <a:pt x="958" y="0"/>
                    <a:pt x="95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0" name="Freeform 7"/>
            <p:cNvSpPr>
              <a:spLocks/>
            </p:cNvSpPr>
            <p:nvPr/>
          </p:nvSpPr>
          <p:spPr bwMode="auto">
            <a:xfrm>
              <a:off x="1012401" y="550863"/>
              <a:ext cx="2201863" cy="581025"/>
            </a:xfrm>
            <a:custGeom>
              <a:avLst/>
              <a:gdLst>
                <a:gd name="T0" fmla="*/ 608 w 621"/>
                <a:gd name="T1" fmla="*/ 0 h 164"/>
                <a:gd name="T2" fmla="*/ 3 w 621"/>
                <a:gd name="T3" fmla="*/ 107 h 164"/>
                <a:gd name="T4" fmla="*/ 1 w 621"/>
                <a:gd name="T5" fmla="*/ 110 h 164"/>
                <a:gd name="T6" fmla="*/ 10 w 621"/>
                <a:gd name="T7" fmla="*/ 161 h 164"/>
                <a:gd name="T8" fmla="*/ 13 w 621"/>
                <a:gd name="T9" fmla="*/ 163 h 164"/>
                <a:gd name="T10" fmla="*/ 618 w 621"/>
                <a:gd name="T11" fmla="*/ 57 h 164"/>
                <a:gd name="T12" fmla="*/ 621 w 621"/>
                <a:gd name="T13" fmla="*/ 53 h 164"/>
                <a:gd name="T14" fmla="*/ 612 w 621"/>
                <a:gd name="T15" fmla="*/ 2 h 164"/>
                <a:gd name="T16" fmla="*/ 608 w 621"/>
                <a:gd name="T1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1" h="164">
                  <a:moveTo>
                    <a:pt x="608" y="0"/>
                  </a:moveTo>
                  <a:cubicBezTo>
                    <a:pt x="3" y="107"/>
                    <a:pt x="3" y="107"/>
                    <a:pt x="3" y="107"/>
                  </a:cubicBezTo>
                  <a:cubicBezTo>
                    <a:pt x="2" y="107"/>
                    <a:pt x="0" y="108"/>
                    <a:pt x="1" y="110"/>
                  </a:cubicBezTo>
                  <a:cubicBezTo>
                    <a:pt x="10" y="161"/>
                    <a:pt x="10" y="161"/>
                    <a:pt x="10" y="161"/>
                  </a:cubicBezTo>
                  <a:cubicBezTo>
                    <a:pt x="10" y="163"/>
                    <a:pt x="11" y="164"/>
                    <a:pt x="13" y="163"/>
                  </a:cubicBezTo>
                  <a:cubicBezTo>
                    <a:pt x="618" y="57"/>
                    <a:pt x="618" y="57"/>
                    <a:pt x="618" y="57"/>
                  </a:cubicBezTo>
                  <a:cubicBezTo>
                    <a:pt x="620" y="56"/>
                    <a:pt x="621" y="55"/>
                    <a:pt x="621" y="53"/>
                  </a:cubicBezTo>
                  <a:cubicBezTo>
                    <a:pt x="612" y="2"/>
                    <a:pt x="612" y="2"/>
                    <a:pt x="612" y="2"/>
                  </a:cubicBezTo>
                  <a:cubicBezTo>
                    <a:pt x="611" y="1"/>
                    <a:pt x="610" y="0"/>
                    <a:pt x="608" y="0"/>
                  </a:cubicBezTo>
                  <a:close/>
                </a:path>
              </a:pathLst>
            </a:custGeom>
            <a:solidFill>
              <a:schemeClr val="tx2">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1" name="Freeform 8"/>
            <p:cNvSpPr>
              <a:spLocks noEditPoints="1"/>
            </p:cNvSpPr>
            <p:nvPr/>
          </p:nvSpPr>
          <p:spPr bwMode="auto">
            <a:xfrm>
              <a:off x="937788" y="622300"/>
              <a:ext cx="2411413" cy="782638"/>
            </a:xfrm>
            <a:custGeom>
              <a:avLst/>
              <a:gdLst>
                <a:gd name="T0" fmla="*/ 629 w 680"/>
                <a:gd name="T1" fmla="*/ 3 h 221"/>
                <a:gd name="T2" fmla="*/ 32 w 680"/>
                <a:gd name="T3" fmla="*/ 108 h 221"/>
                <a:gd name="T4" fmla="*/ 4 w 680"/>
                <a:gd name="T5" fmla="*/ 149 h 221"/>
                <a:gd name="T6" fmla="*/ 10 w 680"/>
                <a:gd name="T7" fmla="*/ 187 h 221"/>
                <a:gd name="T8" fmla="*/ 51 w 680"/>
                <a:gd name="T9" fmla="*/ 215 h 221"/>
                <a:gd name="T10" fmla="*/ 206 w 680"/>
                <a:gd name="T11" fmla="*/ 187 h 221"/>
                <a:gd name="T12" fmla="*/ 250 w 680"/>
                <a:gd name="T13" fmla="*/ 217 h 221"/>
                <a:gd name="T14" fmla="*/ 462 w 680"/>
                <a:gd name="T15" fmla="*/ 180 h 221"/>
                <a:gd name="T16" fmla="*/ 492 w 680"/>
                <a:gd name="T17" fmla="*/ 137 h 221"/>
                <a:gd name="T18" fmla="*/ 648 w 680"/>
                <a:gd name="T19" fmla="*/ 109 h 221"/>
                <a:gd name="T20" fmla="*/ 676 w 680"/>
                <a:gd name="T21" fmla="*/ 69 h 221"/>
                <a:gd name="T22" fmla="*/ 670 w 680"/>
                <a:gd name="T23" fmla="*/ 31 h 221"/>
                <a:gd name="T24" fmla="*/ 629 w 680"/>
                <a:gd name="T25" fmla="*/ 3 h 221"/>
                <a:gd name="T26" fmla="*/ 664 w 680"/>
                <a:gd name="T27" fmla="*/ 71 h 221"/>
                <a:gd name="T28" fmla="*/ 646 w 680"/>
                <a:gd name="T29" fmla="*/ 98 h 221"/>
                <a:gd name="T30" fmla="*/ 484 w 680"/>
                <a:gd name="T31" fmla="*/ 126 h 221"/>
                <a:gd name="T32" fmla="*/ 480 w 680"/>
                <a:gd name="T33" fmla="*/ 129 h 221"/>
                <a:gd name="T34" fmla="*/ 479 w 680"/>
                <a:gd name="T35" fmla="*/ 134 h 221"/>
                <a:gd name="T36" fmla="*/ 480 w 680"/>
                <a:gd name="T37" fmla="*/ 138 h 221"/>
                <a:gd name="T38" fmla="*/ 459 w 680"/>
                <a:gd name="T39" fmla="*/ 168 h 221"/>
                <a:gd name="T40" fmla="*/ 248 w 680"/>
                <a:gd name="T41" fmla="*/ 206 h 221"/>
                <a:gd name="T42" fmla="*/ 218 w 680"/>
                <a:gd name="T43" fmla="*/ 185 h 221"/>
                <a:gd name="T44" fmla="*/ 218 w 680"/>
                <a:gd name="T45" fmla="*/ 180 h 221"/>
                <a:gd name="T46" fmla="*/ 216 w 680"/>
                <a:gd name="T47" fmla="*/ 176 h 221"/>
                <a:gd name="T48" fmla="*/ 211 w 680"/>
                <a:gd name="T49" fmla="*/ 174 h 221"/>
                <a:gd name="T50" fmla="*/ 49 w 680"/>
                <a:gd name="T51" fmla="*/ 203 h 221"/>
                <a:gd name="T52" fmla="*/ 22 w 680"/>
                <a:gd name="T53" fmla="*/ 184 h 221"/>
                <a:gd name="T54" fmla="*/ 16 w 680"/>
                <a:gd name="T55" fmla="*/ 147 h 221"/>
                <a:gd name="T56" fmla="*/ 34 w 680"/>
                <a:gd name="T57" fmla="*/ 120 h 221"/>
                <a:gd name="T58" fmla="*/ 631 w 680"/>
                <a:gd name="T59" fmla="*/ 15 h 221"/>
                <a:gd name="T60" fmla="*/ 658 w 680"/>
                <a:gd name="T61" fmla="*/ 33 h 221"/>
                <a:gd name="T62" fmla="*/ 664 w 680"/>
                <a:gd name="T63" fmla="*/ 7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0" h="221">
                  <a:moveTo>
                    <a:pt x="629" y="3"/>
                  </a:moveTo>
                  <a:cubicBezTo>
                    <a:pt x="32" y="108"/>
                    <a:pt x="32" y="108"/>
                    <a:pt x="32" y="108"/>
                  </a:cubicBezTo>
                  <a:cubicBezTo>
                    <a:pt x="13" y="112"/>
                    <a:pt x="0" y="130"/>
                    <a:pt x="4" y="149"/>
                  </a:cubicBezTo>
                  <a:cubicBezTo>
                    <a:pt x="10" y="187"/>
                    <a:pt x="10" y="187"/>
                    <a:pt x="10" y="187"/>
                  </a:cubicBezTo>
                  <a:cubicBezTo>
                    <a:pt x="14" y="205"/>
                    <a:pt x="32" y="218"/>
                    <a:pt x="51" y="215"/>
                  </a:cubicBezTo>
                  <a:cubicBezTo>
                    <a:pt x="206" y="187"/>
                    <a:pt x="206" y="187"/>
                    <a:pt x="206" y="187"/>
                  </a:cubicBezTo>
                  <a:cubicBezTo>
                    <a:pt x="210" y="208"/>
                    <a:pt x="230" y="221"/>
                    <a:pt x="250" y="217"/>
                  </a:cubicBezTo>
                  <a:cubicBezTo>
                    <a:pt x="462" y="180"/>
                    <a:pt x="462" y="180"/>
                    <a:pt x="462" y="180"/>
                  </a:cubicBezTo>
                  <a:cubicBezTo>
                    <a:pt x="482" y="177"/>
                    <a:pt x="496" y="157"/>
                    <a:pt x="492" y="137"/>
                  </a:cubicBezTo>
                  <a:cubicBezTo>
                    <a:pt x="648" y="109"/>
                    <a:pt x="648" y="109"/>
                    <a:pt x="648" y="109"/>
                  </a:cubicBezTo>
                  <a:cubicBezTo>
                    <a:pt x="667" y="106"/>
                    <a:pt x="680" y="88"/>
                    <a:pt x="676" y="69"/>
                  </a:cubicBezTo>
                  <a:cubicBezTo>
                    <a:pt x="670" y="31"/>
                    <a:pt x="670" y="31"/>
                    <a:pt x="670" y="31"/>
                  </a:cubicBezTo>
                  <a:cubicBezTo>
                    <a:pt x="666" y="12"/>
                    <a:pt x="648" y="0"/>
                    <a:pt x="629" y="3"/>
                  </a:cubicBezTo>
                  <a:close/>
                  <a:moveTo>
                    <a:pt x="664" y="71"/>
                  </a:moveTo>
                  <a:cubicBezTo>
                    <a:pt x="667" y="84"/>
                    <a:pt x="658" y="95"/>
                    <a:pt x="646" y="98"/>
                  </a:cubicBezTo>
                  <a:cubicBezTo>
                    <a:pt x="484" y="126"/>
                    <a:pt x="484" y="126"/>
                    <a:pt x="484" y="126"/>
                  </a:cubicBezTo>
                  <a:cubicBezTo>
                    <a:pt x="482" y="126"/>
                    <a:pt x="481" y="128"/>
                    <a:pt x="480" y="129"/>
                  </a:cubicBezTo>
                  <a:cubicBezTo>
                    <a:pt x="479" y="131"/>
                    <a:pt x="479" y="132"/>
                    <a:pt x="479" y="134"/>
                  </a:cubicBezTo>
                  <a:cubicBezTo>
                    <a:pt x="480" y="136"/>
                    <a:pt x="480" y="137"/>
                    <a:pt x="480" y="138"/>
                  </a:cubicBezTo>
                  <a:cubicBezTo>
                    <a:pt x="483" y="152"/>
                    <a:pt x="474" y="166"/>
                    <a:pt x="459" y="168"/>
                  </a:cubicBezTo>
                  <a:cubicBezTo>
                    <a:pt x="248" y="206"/>
                    <a:pt x="248" y="206"/>
                    <a:pt x="248" y="206"/>
                  </a:cubicBezTo>
                  <a:cubicBezTo>
                    <a:pt x="234" y="208"/>
                    <a:pt x="221" y="199"/>
                    <a:pt x="218" y="185"/>
                  </a:cubicBezTo>
                  <a:cubicBezTo>
                    <a:pt x="218" y="183"/>
                    <a:pt x="218" y="182"/>
                    <a:pt x="218" y="180"/>
                  </a:cubicBezTo>
                  <a:cubicBezTo>
                    <a:pt x="218" y="178"/>
                    <a:pt x="217" y="177"/>
                    <a:pt x="216" y="176"/>
                  </a:cubicBezTo>
                  <a:cubicBezTo>
                    <a:pt x="214" y="175"/>
                    <a:pt x="212" y="174"/>
                    <a:pt x="211" y="174"/>
                  </a:cubicBezTo>
                  <a:cubicBezTo>
                    <a:pt x="49" y="203"/>
                    <a:pt x="49" y="203"/>
                    <a:pt x="49" y="203"/>
                  </a:cubicBezTo>
                  <a:cubicBezTo>
                    <a:pt x="36" y="205"/>
                    <a:pt x="24" y="197"/>
                    <a:pt x="22" y="184"/>
                  </a:cubicBezTo>
                  <a:cubicBezTo>
                    <a:pt x="16" y="147"/>
                    <a:pt x="16" y="147"/>
                    <a:pt x="16" y="147"/>
                  </a:cubicBezTo>
                  <a:cubicBezTo>
                    <a:pt x="13" y="134"/>
                    <a:pt x="22" y="122"/>
                    <a:pt x="34" y="120"/>
                  </a:cubicBezTo>
                  <a:cubicBezTo>
                    <a:pt x="631" y="15"/>
                    <a:pt x="631" y="15"/>
                    <a:pt x="631" y="15"/>
                  </a:cubicBezTo>
                  <a:cubicBezTo>
                    <a:pt x="644" y="13"/>
                    <a:pt x="656" y="21"/>
                    <a:pt x="658" y="33"/>
                  </a:cubicBezTo>
                  <a:lnTo>
                    <a:pt x="664" y="71"/>
                  </a:lnTo>
                  <a:close/>
                </a:path>
              </a:pathLst>
            </a:custGeom>
            <a:solidFill>
              <a:schemeClr val="tx2">
                <a:lumMod val="65000"/>
                <a:lumOff val="3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grpSp>
        <p:nvGrpSpPr>
          <p:cNvPr id="3" name="lines"/>
          <p:cNvGrpSpPr/>
          <p:nvPr/>
        </p:nvGrpSpPr>
        <p:grpSpPr>
          <a:xfrm>
            <a:off x="1644226" y="1366838"/>
            <a:ext cx="2087563" cy="754062"/>
            <a:chOff x="1644226" y="1366838"/>
            <a:chExt cx="2087563" cy="754062"/>
          </a:xfrm>
        </p:grpSpPr>
        <p:sp>
          <p:nvSpPr>
            <p:cNvPr id="13" name="line"/>
            <p:cNvSpPr>
              <a:spLocks/>
            </p:cNvSpPr>
            <p:nvPr/>
          </p:nvSpPr>
          <p:spPr bwMode="auto">
            <a:xfrm>
              <a:off x="1644226" y="1366838"/>
              <a:ext cx="2024063" cy="396875"/>
            </a:xfrm>
            <a:custGeom>
              <a:avLst/>
              <a:gdLst>
                <a:gd name="T0" fmla="*/ 566 w 571"/>
                <a:gd name="T1" fmla="*/ 12 h 112"/>
                <a:gd name="T2" fmla="*/ 8 w 571"/>
                <a:gd name="T3" fmla="*/ 111 h 112"/>
                <a:gd name="T4" fmla="*/ 1 w 571"/>
                <a:gd name="T5" fmla="*/ 106 h 112"/>
                <a:gd name="T6" fmla="*/ 5 w 571"/>
                <a:gd name="T7" fmla="*/ 99 h 112"/>
                <a:gd name="T8" fmla="*/ 564 w 571"/>
                <a:gd name="T9" fmla="*/ 1 h 112"/>
                <a:gd name="T10" fmla="*/ 571 w 571"/>
                <a:gd name="T11" fmla="*/ 6 h 112"/>
                <a:gd name="T12" fmla="*/ 566 w 571"/>
                <a:gd name="T13" fmla="*/ 12 h 112"/>
              </a:gdLst>
              <a:ahLst/>
              <a:cxnLst>
                <a:cxn ang="0">
                  <a:pos x="T0" y="T1"/>
                </a:cxn>
                <a:cxn ang="0">
                  <a:pos x="T2" y="T3"/>
                </a:cxn>
                <a:cxn ang="0">
                  <a:pos x="T4" y="T5"/>
                </a:cxn>
                <a:cxn ang="0">
                  <a:pos x="T6" y="T7"/>
                </a:cxn>
                <a:cxn ang="0">
                  <a:pos x="T8" y="T9"/>
                </a:cxn>
                <a:cxn ang="0">
                  <a:pos x="T10" y="T11"/>
                </a:cxn>
                <a:cxn ang="0">
                  <a:pos x="T12" y="T13"/>
                </a:cxn>
              </a:cxnLst>
              <a:rect l="0" t="0" r="r" b="b"/>
              <a:pathLst>
                <a:path w="571" h="112">
                  <a:moveTo>
                    <a:pt x="566" y="12"/>
                  </a:moveTo>
                  <a:cubicBezTo>
                    <a:pt x="8" y="111"/>
                    <a:pt x="8" y="111"/>
                    <a:pt x="8" y="111"/>
                  </a:cubicBezTo>
                  <a:cubicBezTo>
                    <a:pt x="4" y="112"/>
                    <a:pt x="1" y="109"/>
                    <a:pt x="1" y="106"/>
                  </a:cubicBezTo>
                  <a:cubicBezTo>
                    <a:pt x="0" y="103"/>
                    <a:pt x="2" y="100"/>
                    <a:pt x="5" y="99"/>
                  </a:cubicBezTo>
                  <a:cubicBezTo>
                    <a:pt x="564" y="1"/>
                    <a:pt x="564" y="1"/>
                    <a:pt x="564" y="1"/>
                  </a:cubicBezTo>
                  <a:cubicBezTo>
                    <a:pt x="567" y="0"/>
                    <a:pt x="570" y="2"/>
                    <a:pt x="571" y="6"/>
                  </a:cubicBezTo>
                  <a:cubicBezTo>
                    <a:pt x="571" y="9"/>
                    <a:pt x="569" y="12"/>
                    <a:pt x="566" y="12"/>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4" name="line"/>
            <p:cNvSpPr>
              <a:spLocks/>
            </p:cNvSpPr>
            <p:nvPr/>
          </p:nvSpPr>
          <p:spPr bwMode="auto">
            <a:xfrm>
              <a:off x="1675976" y="1546225"/>
              <a:ext cx="2024063" cy="393700"/>
            </a:xfrm>
            <a:custGeom>
              <a:avLst/>
              <a:gdLst>
                <a:gd name="T0" fmla="*/ 566 w 571"/>
                <a:gd name="T1" fmla="*/ 12 h 111"/>
                <a:gd name="T2" fmla="*/ 8 w 571"/>
                <a:gd name="T3" fmla="*/ 111 h 111"/>
                <a:gd name="T4" fmla="*/ 1 w 571"/>
                <a:gd name="T5" fmla="*/ 106 h 111"/>
                <a:gd name="T6" fmla="*/ 5 w 571"/>
                <a:gd name="T7" fmla="*/ 99 h 111"/>
                <a:gd name="T8" fmla="*/ 564 w 571"/>
                <a:gd name="T9" fmla="*/ 1 h 111"/>
                <a:gd name="T10" fmla="*/ 571 w 571"/>
                <a:gd name="T11" fmla="*/ 5 h 111"/>
                <a:gd name="T12" fmla="*/ 566 w 571"/>
                <a:gd name="T13" fmla="*/ 12 h 111"/>
              </a:gdLst>
              <a:ahLst/>
              <a:cxnLst>
                <a:cxn ang="0">
                  <a:pos x="T0" y="T1"/>
                </a:cxn>
                <a:cxn ang="0">
                  <a:pos x="T2" y="T3"/>
                </a:cxn>
                <a:cxn ang="0">
                  <a:pos x="T4" y="T5"/>
                </a:cxn>
                <a:cxn ang="0">
                  <a:pos x="T6" y="T7"/>
                </a:cxn>
                <a:cxn ang="0">
                  <a:pos x="T8" y="T9"/>
                </a:cxn>
                <a:cxn ang="0">
                  <a:pos x="T10" y="T11"/>
                </a:cxn>
                <a:cxn ang="0">
                  <a:pos x="T12" y="T13"/>
                </a:cxn>
              </a:cxnLst>
              <a:rect l="0" t="0" r="r" b="b"/>
              <a:pathLst>
                <a:path w="571" h="111">
                  <a:moveTo>
                    <a:pt x="566" y="12"/>
                  </a:moveTo>
                  <a:cubicBezTo>
                    <a:pt x="8" y="111"/>
                    <a:pt x="8" y="111"/>
                    <a:pt x="8" y="111"/>
                  </a:cubicBezTo>
                  <a:cubicBezTo>
                    <a:pt x="4" y="111"/>
                    <a:pt x="1" y="109"/>
                    <a:pt x="1" y="106"/>
                  </a:cubicBezTo>
                  <a:cubicBezTo>
                    <a:pt x="0" y="103"/>
                    <a:pt x="2" y="100"/>
                    <a:pt x="5" y="99"/>
                  </a:cubicBezTo>
                  <a:cubicBezTo>
                    <a:pt x="564" y="1"/>
                    <a:pt x="564" y="1"/>
                    <a:pt x="564" y="1"/>
                  </a:cubicBezTo>
                  <a:cubicBezTo>
                    <a:pt x="567" y="0"/>
                    <a:pt x="570" y="2"/>
                    <a:pt x="571" y="5"/>
                  </a:cubicBezTo>
                  <a:cubicBezTo>
                    <a:pt x="571" y="9"/>
                    <a:pt x="569" y="12"/>
                    <a:pt x="566" y="12"/>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5" name="line"/>
            <p:cNvSpPr>
              <a:spLocks/>
            </p:cNvSpPr>
            <p:nvPr/>
          </p:nvSpPr>
          <p:spPr bwMode="auto">
            <a:xfrm>
              <a:off x="1707726" y="1727200"/>
              <a:ext cx="2024063" cy="393700"/>
            </a:xfrm>
            <a:custGeom>
              <a:avLst/>
              <a:gdLst>
                <a:gd name="T0" fmla="*/ 566 w 571"/>
                <a:gd name="T1" fmla="*/ 12 h 111"/>
                <a:gd name="T2" fmla="*/ 8 w 571"/>
                <a:gd name="T3" fmla="*/ 111 h 111"/>
                <a:gd name="T4" fmla="*/ 1 w 571"/>
                <a:gd name="T5" fmla="*/ 106 h 111"/>
                <a:gd name="T6" fmla="*/ 5 w 571"/>
                <a:gd name="T7" fmla="*/ 99 h 111"/>
                <a:gd name="T8" fmla="*/ 564 w 571"/>
                <a:gd name="T9" fmla="*/ 1 h 111"/>
                <a:gd name="T10" fmla="*/ 571 w 571"/>
                <a:gd name="T11" fmla="*/ 5 h 111"/>
                <a:gd name="T12" fmla="*/ 566 w 571"/>
                <a:gd name="T13" fmla="*/ 12 h 111"/>
              </a:gdLst>
              <a:ahLst/>
              <a:cxnLst>
                <a:cxn ang="0">
                  <a:pos x="T0" y="T1"/>
                </a:cxn>
                <a:cxn ang="0">
                  <a:pos x="T2" y="T3"/>
                </a:cxn>
                <a:cxn ang="0">
                  <a:pos x="T4" y="T5"/>
                </a:cxn>
                <a:cxn ang="0">
                  <a:pos x="T6" y="T7"/>
                </a:cxn>
                <a:cxn ang="0">
                  <a:pos x="T8" y="T9"/>
                </a:cxn>
                <a:cxn ang="0">
                  <a:pos x="T10" y="T11"/>
                </a:cxn>
                <a:cxn ang="0">
                  <a:pos x="T12" y="T13"/>
                </a:cxn>
              </a:cxnLst>
              <a:rect l="0" t="0" r="r" b="b"/>
              <a:pathLst>
                <a:path w="571" h="111">
                  <a:moveTo>
                    <a:pt x="566" y="12"/>
                  </a:moveTo>
                  <a:cubicBezTo>
                    <a:pt x="8" y="111"/>
                    <a:pt x="8" y="111"/>
                    <a:pt x="8" y="111"/>
                  </a:cubicBezTo>
                  <a:cubicBezTo>
                    <a:pt x="4" y="111"/>
                    <a:pt x="1" y="109"/>
                    <a:pt x="1" y="106"/>
                  </a:cubicBezTo>
                  <a:cubicBezTo>
                    <a:pt x="0" y="103"/>
                    <a:pt x="2" y="100"/>
                    <a:pt x="5" y="99"/>
                  </a:cubicBezTo>
                  <a:cubicBezTo>
                    <a:pt x="564" y="1"/>
                    <a:pt x="564" y="1"/>
                    <a:pt x="564" y="1"/>
                  </a:cubicBezTo>
                  <a:cubicBezTo>
                    <a:pt x="567" y="0"/>
                    <a:pt x="570" y="2"/>
                    <a:pt x="571" y="5"/>
                  </a:cubicBezTo>
                  <a:cubicBezTo>
                    <a:pt x="571" y="9"/>
                    <a:pt x="569" y="12"/>
                    <a:pt x="566" y="12"/>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grpSp>
        <p:nvGrpSpPr>
          <p:cNvPr id="4" name="lines"/>
          <p:cNvGrpSpPr/>
          <p:nvPr/>
        </p:nvGrpSpPr>
        <p:grpSpPr>
          <a:xfrm>
            <a:off x="1810913" y="2309813"/>
            <a:ext cx="2087563" cy="754062"/>
            <a:chOff x="1810913" y="2309813"/>
            <a:chExt cx="2087563" cy="754062"/>
          </a:xfrm>
        </p:grpSpPr>
        <p:sp>
          <p:nvSpPr>
            <p:cNvPr id="17" name="line"/>
            <p:cNvSpPr>
              <a:spLocks/>
            </p:cNvSpPr>
            <p:nvPr/>
          </p:nvSpPr>
          <p:spPr bwMode="auto">
            <a:xfrm>
              <a:off x="1810913" y="2309813"/>
              <a:ext cx="2024063" cy="392113"/>
            </a:xfrm>
            <a:custGeom>
              <a:avLst/>
              <a:gdLst>
                <a:gd name="T0" fmla="*/ 566 w 571"/>
                <a:gd name="T1" fmla="*/ 12 h 111"/>
                <a:gd name="T2" fmla="*/ 7 w 571"/>
                <a:gd name="T3" fmla="*/ 111 h 111"/>
                <a:gd name="T4" fmla="*/ 0 w 571"/>
                <a:gd name="T5" fmla="*/ 106 h 111"/>
                <a:gd name="T6" fmla="*/ 5 w 571"/>
                <a:gd name="T7" fmla="*/ 99 h 111"/>
                <a:gd name="T8" fmla="*/ 564 w 571"/>
                <a:gd name="T9" fmla="*/ 0 h 111"/>
                <a:gd name="T10" fmla="*/ 571 w 571"/>
                <a:gd name="T11" fmla="*/ 5 h 111"/>
                <a:gd name="T12" fmla="*/ 566 w 571"/>
                <a:gd name="T13" fmla="*/ 12 h 111"/>
              </a:gdLst>
              <a:ahLst/>
              <a:cxnLst>
                <a:cxn ang="0">
                  <a:pos x="T0" y="T1"/>
                </a:cxn>
                <a:cxn ang="0">
                  <a:pos x="T2" y="T3"/>
                </a:cxn>
                <a:cxn ang="0">
                  <a:pos x="T4" y="T5"/>
                </a:cxn>
                <a:cxn ang="0">
                  <a:pos x="T6" y="T7"/>
                </a:cxn>
                <a:cxn ang="0">
                  <a:pos x="T8" y="T9"/>
                </a:cxn>
                <a:cxn ang="0">
                  <a:pos x="T10" y="T11"/>
                </a:cxn>
                <a:cxn ang="0">
                  <a:pos x="T12" y="T13"/>
                </a:cxn>
              </a:cxnLst>
              <a:rect l="0" t="0" r="r" b="b"/>
              <a:pathLst>
                <a:path w="571" h="111">
                  <a:moveTo>
                    <a:pt x="566" y="12"/>
                  </a:moveTo>
                  <a:cubicBezTo>
                    <a:pt x="7" y="111"/>
                    <a:pt x="7" y="111"/>
                    <a:pt x="7" y="111"/>
                  </a:cubicBezTo>
                  <a:cubicBezTo>
                    <a:pt x="4" y="111"/>
                    <a:pt x="1" y="109"/>
                    <a:pt x="0" y="106"/>
                  </a:cubicBezTo>
                  <a:cubicBezTo>
                    <a:pt x="0" y="103"/>
                    <a:pt x="2" y="99"/>
                    <a:pt x="5" y="99"/>
                  </a:cubicBezTo>
                  <a:cubicBezTo>
                    <a:pt x="564" y="0"/>
                    <a:pt x="564" y="0"/>
                    <a:pt x="564" y="0"/>
                  </a:cubicBezTo>
                  <a:cubicBezTo>
                    <a:pt x="567" y="0"/>
                    <a:pt x="570" y="2"/>
                    <a:pt x="571" y="5"/>
                  </a:cubicBezTo>
                  <a:cubicBezTo>
                    <a:pt x="571" y="8"/>
                    <a:pt x="569" y="12"/>
                    <a:pt x="566" y="12"/>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8" name="line"/>
            <p:cNvSpPr>
              <a:spLocks/>
            </p:cNvSpPr>
            <p:nvPr/>
          </p:nvSpPr>
          <p:spPr bwMode="auto">
            <a:xfrm>
              <a:off x="1842663" y="2489200"/>
              <a:ext cx="2024063" cy="393700"/>
            </a:xfrm>
            <a:custGeom>
              <a:avLst/>
              <a:gdLst>
                <a:gd name="T0" fmla="*/ 566 w 571"/>
                <a:gd name="T1" fmla="*/ 12 h 111"/>
                <a:gd name="T2" fmla="*/ 7 w 571"/>
                <a:gd name="T3" fmla="*/ 111 h 111"/>
                <a:gd name="T4" fmla="*/ 0 w 571"/>
                <a:gd name="T5" fmla="*/ 106 h 111"/>
                <a:gd name="T6" fmla="*/ 5 w 571"/>
                <a:gd name="T7" fmla="*/ 99 h 111"/>
                <a:gd name="T8" fmla="*/ 564 w 571"/>
                <a:gd name="T9" fmla="*/ 0 h 111"/>
                <a:gd name="T10" fmla="*/ 571 w 571"/>
                <a:gd name="T11" fmla="*/ 5 h 111"/>
                <a:gd name="T12" fmla="*/ 566 w 571"/>
                <a:gd name="T13" fmla="*/ 12 h 111"/>
              </a:gdLst>
              <a:ahLst/>
              <a:cxnLst>
                <a:cxn ang="0">
                  <a:pos x="T0" y="T1"/>
                </a:cxn>
                <a:cxn ang="0">
                  <a:pos x="T2" y="T3"/>
                </a:cxn>
                <a:cxn ang="0">
                  <a:pos x="T4" y="T5"/>
                </a:cxn>
                <a:cxn ang="0">
                  <a:pos x="T6" y="T7"/>
                </a:cxn>
                <a:cxn ang="0">
                  <a:pos x="T8" y="T9"/>
                </a:cxn>
                <a:cxn ang="0">
                  <a:pos x="T10" y="T11"/>
                </a:cxn>
                <a:cxn ang="0">
                  <a:pos x="T12" y="T13"/>
                </a:cxn>
              </a:cxnLst>
              <a:rect l="0" t="0" r="r" b="b"/>
              <a:pathLst>
                <a:path w="571" h="111">
                  <a:moveTo>
                    <a:pt x="566" y="12"/>
                  </a:moveTo>
                  <a:cubicBezTo>
                    <a:pt x="7" y="111"/>
                    <a:pt x="7" y="111"/>
                    <a:pt x="7" y="111"/>
                  </a:cubicBezTo>
                  <a:cubicBezTo>
                    <a:pt x="4" y="111"/>
                    <a:pt x="1" y="109"/>
                    <a:pt x="0" y="106"/>
                  </a:cubicBezTo>
                  <a:cubicBezTo>
                    <a:pt x="0" y="102"/>
                    <a:pt x="2" y="99"/>
                    <a:pt x="5" y="99"/>
                  </a:cubicBezTo>
                  <a:cubicBezTo>
                    <a:pt x="564" y="0"/>
                    <a:pt x="564" y="0"/>
                    <a:pt x="564" y="0"/>
                  </a:cubicBezTo>
                  <a:cubicBezTo>
                    <a:pt x="567" y="0"/>
                    <a:pt x="570" y="2"/>
                    <a:pt x="571" y="5"/>
                  </a:cubicBezTo>
                  <a:cubicBezTo>
                    <a:pt x="571" y="8"/>
                    <a:pt x="569" y="12"/>
                    <a:pt x="566" y="12"/>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9" name="line"/>
            <p:cNvSpPr>
              <a:spLocks/>
            </p:cNvSpPr>
            <p:nvPr/>
          </p:nvSpPr>
          <p:spPr bwMode="auto">
            <a:xfrm>
              <a:off x="1874413" y="2670175"/>
              <a:ext cx="2024063" cy="393700"/>
            </a:xfrm>
            <a:custGeom>
              <a:avLst/>
              <a:gdLst>
                <a:gd name="T0" fmla="*/ 566 w 571"/>
                <a:gd name="T1" fmla="*/ 12 h 111"/>
                <a:gd name="T2" fmla="*/ 7 w 571"/>
                <a:gd name="T3" fmla="*/ 111 h 111"/>
                <a:gd name="T4" fmla="*/ 0 w 571"/>
                <a:gd name="T5" fmla="*/ 106 h 111"/>
                <a:gd name="T6" fmla="*/ 5 w 571"/>
                <a:gd name="T7" fmla="*/ 99 h 111"/>
                <a:gd name="T8" fmla="*/ 564 w 571"/>
                <a:gd name="T9" fmla="*/ 0 h 111"/>
                <a:gd name="T10" fmla="*/ 571 w 571"/>
                <a:gd name="T11" fmla="*/ 5 h 111"/>
                <a:gd name="T12" fmla="*/ 566 w 571"/>
                <a:gd name="T13" fmla="*/ 12 h 111"/>
              </a:gdLst>
              <a:ahLst/>
              <a:cxnLst>
                <a:cxn ang="0">
                  <a:pos x="T0" y="T1"/>
                </a:cxn>
                <a:cxn ang="0">
                  <a:pos x="T2" y="T3"/>
                </a:cxn>
                <a:cxn ang="0">
                  <a:pos x="T4" y="T5"/>
                </a:cxn>
                <a:cxn ang="0">
                  <a:pos x="T6" y="T7"/>
                </a:cxn>
                <a:cxn ang="0">
                  <a:pos x="T8" y="T9"/>
                </a:cxn>
                <a:cxn ang="0">
                  <a:pos x="T10" y="T11"/>
                </a:cxn>
                <a:cxn ang="0">
                  <a:pos x="T12" y="T13"/>
                </a:cxn>
              </a:cxnLst>
              <a:rect l="0" t="0" r="r" b="b"/>
              <a:pathLst>
                <a:path w="571" h="111">
                  <a:moveTo>
                    <a:pt x="566" y="12"/>
                  </a:moveTo>
                  <a:cubicBezTo>
                    <a:pt x="7" y="111"/>
                    <a:pt x="7" y="111"/>
                    <a:pt x="7" y="111"/>
                  </a:cubicBezTo>
                  <a:cubicBezTo>
                    <a:pt x="4" y="111"/>
                    <a:pt x="1" y="109"/>
                    <a:pt x="0" y="106"/>
                  </a:cubicBezTo>
                  <a:cubicBezTo>
                    <a:pt x="0" y="102"/>
                    <a:pt x="2" y="99"/>
                    <a:pt x="5" y="99"/>
                  </a:cubicBezTo>
                  <a:cubicBezTo>
                    <a:pt x="564" y="0"/>
                    <a:pt x="564" y="0"/>
                    <a:pt x="564" y="0"/>
                  </a:cubicBezTo>
                  <a:cubicBezTo>
                    <a:pt x="567" y="0"/>
                    <a:pt x="570" y="2"/>
                    <a:pt x="571" y="5"/>
                  </a:cubicBezTo>
                  <a:cubicBezTo>
                    <a:pt x="571" y="8"/>
                    <a:pt x="569" y="12"/>
                    <a:pt x="566" y="12"/>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grpSp>
        <p:nvGrpSpPr>
          <p:cNvPr id="5" name="lines"/>
          <p:cNvGrpSpPr/>
          <p:nvPr/>
        </p:nvGrpSpPr>
        <p:grpSpPr>
          <a:xfrm>
            <a:off x="1977601" y="3248025"/>
            <a:ext cx="2087563" cy="758825"/>
            <a:chOff x="1977601" y="3248025"/>
            <a:chExt cx="2087563" cy="758825"/>
          </a:xfrm>
        </p:grpSpPr>
        <p:sp>
          <p:nvSpPr>
            <p:cNvPr id="21" name="line"/>
            <p:cNvSpPr>
              <a:spLocks/>
            </p:cNvSpPr>
            <p:nvPr/>
          </p:nvSpPr>
          <p:spPr bwMode="auto">
            <a:xfrm>
              <a:off x="1977601" y="3248025"/>
              <a:ext cx="2024063" cy="396875"/>
            </a:xfrm>
            <a:custGeom>
              <a:avLst/>
              <a:gdLst>
                <a:gd name="T0" fmla="*/ 566 w 571"/>
                <a:gd name="T1" fmla="*/ 13 h 112"/>
                <a:gd name="T2" fmla="*/ 7 w 571"/>
                <a:gd name="T3" fmla="*/ 111 h 112"/>
                <a:gd name="T4" fmla="*/ 0 w 571"/>
                <a:gd name="T5" fmla="*/ 106 h 112"/>
                <a:gd name="T6" fmla="*/ 5 w 571"/>
                <a:gd name="T7" fmla="*/ 100 h 112"/>
                <a:gd name="T8" fmla="*/ 564 w 571"/>
                <a:gd name="T9" fmla="*/ 1 h 112"/>
                <a:gd name="T10" fmla="*/ 571 w 571"/>
                <a:gd name="T11" fmla="*/ 6 h 112"/>
                <a:gd name="T12" fmla="*/ 566 w 571"/>
                <a:gd name="T13" fmla="*/ 13 h 112"/>
              </a:gdLst>
              <a:ahLst/>
              <a:cxnLst>
                <a:cxn ang="0">
                  <a:pos x="T0" y="T1"/>
                </a:cxn>
                <a:cxn ang="0">
                  <a:pos x="T2" y="T3"/>
                </a:cxn>
                <a:cxn ang="0">
                  <a:pos x="T4" y="T5"/>
                </a:cxn>
                <a:cxn ang="0">
                  <a:pos x="T6" y="T7"/>
                </a:cxn>
                <a:cxn ang="0">
                  <a:pos x="T8" y="T9"/>
                </a:cxn>
                <a:cxn ang="0">
                  <a:pos x="T10" y="T11"/>
                </a:cxn>
                <a:cxn ang="0">
                  <a:pos x="T12" y="T13"/>
                </a:cxn>
              </a:cxnLst>
              <a:rect l="0" t="0" r="r" b="b"/>
              <a:pathLst>
                <a:path w="571" h="112">
                  <a:moveTo>
                    <a:pt x="566" y="13"/>
                  </a:moveTo>
                  <a:cubicBezTo>
                    <a:pt x="7" y="111"/>
                    <a:pt x="7" y="111"/>
                    <a:pt x="7" y="111"/>
                  </a:cubicBezTo>
                  <a:cubicBezTo>
                    <a:pt x="4" y="112"/>
                    <a:pt x="1" y="110"/>
                    <a:pt x="0" y="106"/>
                  </a:cubicBezTo>
                  <a:cubicBezTo>
                    <a:pt x="0" y="103"/>
                    <a:pt x="2" y="100"/>
                    <a:pt x="5" y="100"/>
                  </a:cubicBezTo>
                  <a:cubicBezTo>
                    <a:pt x="564" y="1"/>
                    <a:pt x="564" y="1"/>
                    <a:pt x="564" y="1"/>
                  </a:cubicBezTo>
                  <a:cubicBezTo>
                    <a:pt x="567" y="0"/>
                    <a:pt x="570" y="3"/>
                    <a:pt x="571" y="6"/>
                  </a:cubicBezTo>
                  <a:cubicBezTo>
                    <a:pt x="571" y="9"/>
                    <a:pt x="569" y="12"/>
                    <a:pt x="566" y="1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22" name="line"/>
            <p:cNvSpPr>
              <a:spLocks/>
            </p:cNvSpPr>
            <p:nvPr/>
          </p:nvSpPr>
          <p:spPr bwMode="auto">
            <a:xfrm>
              <a:off x="2009351" y="3429000"/>
              <a:ext cx="2024063" cy="396875"/>
            </a:xfrm>
            <a:custGeom>
              <a:avLst/>
              <a:gdLst>
                <a:gd name="T0" fmla="*/ 566 w 571"/>
                <a:gd name="T1" fmla="*/ 13 h 112"/>
                <a:gd name="T2" fmla="*/ 7 w 571"/>
                <a:gd name="T3" fmla="*/ 111 h 112"/>
                <a:gd name="T4" fmla="*/ 0 w 571"/>
                <a:gd name="T5" fmla="*/ 106 h 112"/>
                <a:gd name="T6" fmla="*/ 5 w 571"/>
                <a:gd name="T7" fmla="*/ 99 h 112"/>
                <a:gd name="T8" fmla="*/ 564 w 571"/>
                <a:gd name="T9" fmla="*/ 1 h 112"/>
                <a:gd name="T10" fmla="*/ 571 w 571"/>
                <a:gd name="T11" fmla="*/ 6 h 112"/>
                <a:gd name="T12" fmla="*/ 566 w 571"/>
                <a:gd name="T13" fmla="*/ 13 h 112"/>
              </a:gdLst>
              <a:ahLst/>
              <a:cxnLst>
                <a:cxn ang="0">
                  <a:pos x="T0" y="T1"/>
                </a:cxn>
                <a:cxn ang="0">
                  <a:pos x="T2" y="T3"/>
                </a:cxn>
                <a:cxn ang="0">
                  <a:pos x="T4" y="T5"/>
                </a:cxn>
                <a:cxn ang="0">
                  <a:pos x="T6" y="T7"/>
                </a:cxn>
                <a:cxn ang="0">
                  <a:pos x="T8" y="T9"/>
                </a:cxn>
                <a:cxn ang="0">
                  <a:pos x="T10" y="T11"/>
                </a:cxn>
                <a:cxn ang="0">
                  <a:pos x="T12" y="T13"/>
                </a:cxn>
              </a:cxnLst>
              <a:rect l="0" t="0" r="r" b="b"/>
              <a:pathLst>
                <a:path w="571" h="112">
                  <a:moveTo>
                    <a:pt x="566" y="13"/>
                  </a:moveTo>
                  <a:cubicBezTo>
                    <a:pt x="7" y="111"/>
                    <a:pt x="7" y="111"/>
                    <a:pt x="7" y="111"/>
                  </a:cubicBezTo>
                  <a:cubicBezTo>
                    <a:pt x="4" y="112"/>
                    <a:pt x="1" y="110"/>
                    <a:pt x="0" y="106"/>
                  </a:cubicBezTo>
                  <a:cubicBezTo>
                    <a:pt x="0" y="103"/>
                    <a:pt x="2" y="100"/>
                    <a:pt x="5" y="99"/>
                  </a:cubicBezTo>
                  <a:cubicBezTo>
                    <a:pt x="564" y="1"/>
                    <a:pt x="564" y="1"/>
                    <a:pt x="564" y="1"/>
                  </a:cubicBezTo>
                  <a:cubicBezTo>
                    <a:pt x="567" y="0"/>
                    <a:pt x="570" y="3"/>
                    <a:pt x="571" y="6"/>
                  </a:cubicBezTo>
                  <a:cubicBezTo>
                    <a:pt x="571" y="9"/>
                    <a:pt x="569" y="12"/>
                    <a:pt x="566" y="1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23" name="line"/>
            <p:cNvSpPr>
              <a:spLocks/>
            </p:cNvSpPr>
            <p:nvPr/>
          </p:nvSpPr>
          <p:spPr bwMode="auto">
            <a:xfrm>
              <a:off x="2041101" y="3609975"/>
              <a:ext cx="2024063" cy="396875"/>
            </a:xfrm>
            <a:custGeom>
              <a:avLst/>
              <a:gdLst>
                <a:gd name="T0" fmla="*/ 566 w 571"/>
                <a:gd name="T1" fmla="*/ 13 h 112"/>
                <a:gd name="T2" fmla="*/ 7 w 571"/>
                <a:gd name="T3" fmla="*/ 111 h 112"/>
                <a:gd name="T4" fmla="*/ 0 w 571"/>
                <a:gd name="T5" fmla="*/ 106 h 112"/>
                <a:gd name="T6" fmla="*/ 5 w 571"/>
                <a:gd name="T7" fmla="*/ 99 h 112"/>
                <a:gd name="T8" fmla="*/ 564 w 571"/>
                <a:gd name="T9" fmla="*/ 1 h 112"/>
                <a:gd name="T10" fmla="*/ 571 w 571"/>
                <a:gd name="T11" fmla="*/ 6 h 112"/>
                <a:gd name="T12" fmla="*/ 566 w 571"/>
                <a:gd name="T13" fmla="*/ 13 h 112"/>
              </a:gdLst>
              <a:ahLst/>
              <a:cxnLst>
                <a:cxn ang="0">
                  <a:pos x="T0" y="T1"/>
                </a:cxn>
                <a:cxn ang="0">
                  <a:pos x="T2" y="T3"/>
                </a:cxn>
                <a:cxn ang="0">
                  <a:pos x="T4" y="T5"/>
                </a:cxn>
                <a:cxn ang="0">
                  <a:pos x="T6" y="T7"/>
                </a:cxn>
                <a:cxn ang="0">
                  <a:pos x="T8" y="T9"/>
                </a:cxn>
                <a:cxn ang="0">
                  <a:pos x="T10" y="T11"/>
                </a:cxn>
                <a:cxn ang="0">
                  <a:pos x="T12" y="T13"/>
                </a:cxn>
              </a:cxnLst>
              <a:rect l="0" t="0" r="r" b="b"/>
              <a:pathLst>
                <a:path w="571" h="112">
                  <a:moveTo>
                    <a:pt x="566" y="13"/>
                  </a:moveTo>
                  <a:cubicBezTo>
                    <a:pt x="7" y="111"/>
                    <a:pt x="7" y="111"/>
                    <a:pt x="7" y="111"/>
                  </a:cubicBezTo>
                  <a:cubicBezTo>
                    <a:pt x="4" y="112"/>
                    <a:pt x="1" y="110"/>
                    <a:pt x="0" y="106"/>
                  </a:cubicBezTo>
                  <a:cubicBezTo>
                    <a:pt x="0" y="103"/>
                    <a:pt x="2" y="100"/>
                    <a:pt x="5" y="99"/>
                  </a:cubicBezTo>
                  <a:cubicBezTo>
                    <a:pt x="564" y="1"/>
                    <a:pt x="564" y="1"/>
                    <a:pt x="564" y="1"/>
                  </a:cubicBezTo>
                  <a:cubicBezTo>
                    <a:pt x="567" y="0"/>
                    <a:pt x="570" y="3"/>
                    <a:pt x="571" y="6"/>
                  </a:cubicBezTo>
                  <a:cubicBezTo>
                    <a:pt x="571" y="9"/>
                    <a:pt x="569" y="12"/>
                    <a:pt x="566" y="1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grpSp>
        <p:nvGrpSpPr>
          <p:cNvPr id="6" name="lines"/>
          <p:cNvGrpSpPr/>
          <p:nvPr/>
        </p:nvGrpSpPr>
        <p:grpSpPr>
          <a:xfrm>
            <a:off x="2142701" y="4191000"/>
            <a:ext cx="2089150" cy="758825"/>
            <a:chOff x="2142701" y="4191000"/>
            <a:chExt cx="2089150" cy="758825"/>
          </a:xfrm>
        </p:grpSpPr>
        <p:sp>
          <p:nvSpPr>
            <p:cNvPr id="25" name="line"/>
            <p:cNvSpPr>
              <a:spLocks/>
            </p:cNvSpPr>
            <p:nvPr/>
          </p:nvSpPr>
          <p:spPr bwMode="auto">
            <a:xfrm>
              <a:off x="2142701" y="4191000"/>
              <a:ext cx="2024063" cy="396875"/>
            </a:xfrm>
            <a:custGeom>
              <a:avLst/>
              <a:gdLst>
                <a:gd name="T0" fmla="*/ 566 w 571"/>
                <a:gd name="T1" fmla="*/ 13 h 112"/>
                <a:gd name="T2" fmla="*/ 7 w 571"/>
                <a:gd name="T3" fmla="*/ 111 h 112"/>
                <a:gd name="T4" fmla="*/ 0 w 571"/>
                <a:gd name="T5" fmla="*/ 106 h 112"/>
                <a:gd name="T6" fmla="*/ 5 w 571"/>
                <a:gd name="T7" fmla="*/ 99 h 112"/>
                <a:gd name="T8" fmla="*/ 563 w 571"/>
                <a:gd name="T9" fmla="*/ 1 h 112"/>
                <a:gd name="T10" fmla="*/ 570 w 571"/>
                <a:gd name="T11" fmla="*/ 6 h 112"/>
                <a:gd name="T12" fmla="*/ 566 w 571"/>
                <a:gd name="T13" fmla="*/ 13 h 112"/>
              </a:gdLst>
              <a:ahLst/>
              <a:cxnLst>
                <a:cxn ang="0">
                  <a:pos x="T0" y="T1"/>
                </a:cxn>
                <a:cxn ang="0">
                  <a:pos x="T2" y="T3"/>
                </a:cxn>
                <a:cxn ang="0">
                  <a:pos x="T4" y="T5"/>
                </a:cxn>
                <a:cxn ang="0">
                  <a:pos x="T6" y="T7"/>
                </a:cxn>
                <a:cxn ang="0">
                  <a:pos x="T8" y="T9"/>
                </a:cxn>
                <a:cxn ang="0">
                  <a:pos x="T10" y="T11"/>
                </a:cxn>
                <a:cxn ang="0">
                  <a:pos x="T12" y="T13"/>
                </a:cxn>
              </a:cxnLst>
              <a:rect l="0" t="0" r="r" b="b"/>
              <a:pathLst>
                <a:path w="571" h="112">
                  <a:moveTo>
                    <a:pt x="566" y="13"/>
                  </a:moveTo>
                  <a:cubicBezTo>
                    <a:pt x="7" y="111"/>
                    <a:pt x="7" y="111"/>
                    <a:pt x="7" y="111"/>
                  </a:cubicBezTo>
                  <a:cubicBezTo>
                    <a:pt x="4" y="112"/>
                    <a:pt x="1" y="109"/>
                    <a:pt x="0" y="106"/>
                  </a:cubicBezTo>
                  <a:cubicBezTo>
                    <a:pt x="0" y="103"/>
                    <a:pt x="2" y="100"/>
                    <a:pt x="5" y="99"/>
                  </a:cubicBezTo>
                  <a:cubicBezTo>
                    <a:pt x="563" y="1"/>
                    <a:pt x="563" y="1"/>
                    <a:pt x="563" y="1"/>
                  </a:cubicBezTo>
                  <a:cubicBezTo>
                    <a:pt x="567" y="0"/>
                    <a:pt x="570" y="2"/>
                    <a:pt x="570" y="6"/>
                  </a:cubicBezTo>
                  <a:cubicBezTo>
                    <a:pt x="571" y="9"/>
                    <a:pt x="569" y="12"/>
                    <a:pt x="566" y="1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26" name="line"/>
            <p:cNvSpPr>
              <a:spLocks/>
            </p:cNvSpPr>
            <p:nvPr/>
          </p:nvSpPr>
          <p:spPr bwMode="auto">
            <a:xfrm>
              <a:off x="2176038" y="4371975"/>
              <a:ext cx="2024063" cy="396875"/>
            </a:xfrm>
            <a:custGeom>
              <a:avLst/>
              <a:gdLst>
                <a:gd name="T0" fmla="*/ 566 w 571"/>
                <a:gd name="T1" fmla="*/ 13 h 112"/>
                <a:gd name="T2" fmla="*/ 7 w 571"/>
                <a:gd name="T3" fmla="*/ 111 h 112"/>
                <a:gd name="T4" fmla="*/ 0 w 571"/>
                <a:gd name="T5" fmla="*/ 106 h 112"/>
                <a:gd name="T6" fmla="*/ 5 w 571"/>
                <a:gd name="T7" fmla="*/ 99 h 112"/>
                <a:gd name="T8" fmla="*/ 563 w 571"/>
                <a:gd name="T9" fmla="*/ 1 h 112"/>
                <a:gd name="T10" fmla="*/ 570 w 571"/>
                <a:gd name="T11" fmla="*/ 6 h 112"/>
                <a:gd name="T12" fmla="*/ 566 w 571"/>
                <a:gd name="T13" fmla="*/ 13 h 112"/>
              </a:gdLst>
              <a:ahLst/>
              <a:cxnLst>
                <a:cxn ang="0">
                  <a:pos x="T0" y="T1"/>
                </a:cxn>
                <a:cxn ang="0">
                  <a:pos x="T2" y="T3"/>
                </a:cxn>
                <a:cxn ang="0">
                  <a:pos x="T4" y="T5"/>
                </a:cxn>
                <a:cxn ang="0">
                  <a:pos x="T6" y="T7"/>
                </a:cxn>
                <a:cxn ang="0">
                  <a:pos x="T8" y="T9"/>
                </a:cxn>
                <a:cxn ang="0">
                  <a:pos x="T10" y="T11"/>
                </a:cxn>
                <a:cxn ang="0">
                  <a:pos x="T12" y="T13"/>
                </a:cxn>
              </a:cxnLst>
              <a:rect l="0" t="0" r="r" b="b"/>
              <a:pathLst>
                <a:path w="571" h="112">
                  <a:moveTo>
                    <a:pt x="566" y="13"/>
                  </a:moveTo>
                  <a:cubicBezTo>
                    <a:pt x="7" y="111"/>
                    <a:pt x="7" y="111"/>
                    <a:pt x="7" y="111"/>
                  </a:cubicBezTo>
                  <a:cubicBezTo>
                    <a:pt x="4" y="112"/>
                    <a:pt x="1" y="109"/>
                    <a:pt x="0" y="106"/>
                  </a:cubicBezTo>
                  <a:cubicBezTo>
                    <a:pt x="0" y="103"/>
                    <a:pt x="2" y="100"/>
                    <a:pt x="5" y="99"/>
                  </a:cubicBezTo>
                  <a:cubicBezTo>
                    <a:pt x="563" y="1"/>
                    <a:pt x="563" y="1"/>
                    <a:pt x="563" y="1"/>
                  </a:cubicBezTo>
                  <a:cubicBezTo>
                    <a:pt x="567" y="0"/>
                    <a:pt x="570" y="2"/>
                    <a:pt x="570" y="6"/>
                  </a:cubicBezTo>
                  <a:cubicBezTo>
                    <a:pt x="571" y="9"/>
                    <a:pt x="569" y="12"/>
                    <a:pt x="566" y="1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27" name="line"/>
            <p:cNvSpPr>
              <a:spLocks/>
            </p:cNvSpPr>
            <p:nvPr/>
          </p:nvSpPr>
          <p:spPr bwMode="auto">
            <a:xfrm>
              <a:off x="2207788" y="4552950"/>
              <a:ext cx="2024063" cy="396875"/>
            </a:xfrm>
            <a:custGeom>
              <a:avLst/>
              <a:gdLst>
                <a:gd name="T0" fmla="*/ 566 w 571"/>
                <a:gd name="T1" fmla="*/ 13 h 112"/>
                <a:gd name="T2" fmla="*/ 7 w 571"/>
                <a:gd name="T3" fmla="*/ 111 h 112"/>
                <a:gd name="T4" fmla="*/ 0 w 571"/>
                <a:gd name="T5" fmla="*/ 106 h 112"/>
                <a:gd name="T6" fmla="*/ 5 w 571"/>
                <a:gd name="T7" fmla="*/ 99 h 112"/>
                <a:gd name="T8" fmla="*/ 563 w 571"/>
                <a:gd name="T9" fmla="*/ 1 h 112"/>
                <a:gd name="T10" fmla="*/ 570 w 571"/>
                <a:gd name="T11" fmla="*/ 6 h 112"/>
                <a:gd name="T12" fmla="*/ 566 w 571"/>
                <a:gd name="T13" fmla="*/ 13 h 112"/>
              </a:gdLst>
              <a:ahLst/>
              <a:cxnLst>
                <a:cxn ang="0">
                  <a:pos x="T0" y="T1"/>
                </a:cxn>
                <a:cxn ang="0">
                  <a:pos x="T2" y="T3"/>
                </a:cxn>
                <a:cxn ang="0">
                  <a:pos x="T4" y="T5"/>
                </a:cxn>
                <a:cxn ang="0">
                  <a:pos x="T6" y="T7"/>
                </a:cxn>
                <a:cxn ang="0">
                  <a:pos x="T8" y="T9"/>
                </a:cxn>
                <a:cxn ang="0">
                  <a:pos x="T10" y="T11"/>
                </a:cxn>
                <a:cxn ang="0">
                  <a:pos x="T12" y="T13"/>
                </a:cxn>
              </a:cxnLst>
              <a:rect l="0" t="0" r="r" b="b"/>
              <a:pathLst>
                <a:path w="571" h="112">
                  <a:moveTo>
                    <a:pt x="566" y="13"/>
                  </a:moveTo>
                  <a:cubicBezTo>
                    <a:pt x="7" y="111"/>
                    <a:pt x="7" y="111"/>
                    <a:pt x="7" y="111"/>
                  </a:cubicBezTo>
                  <a:cubicBezTo>
                    <a:pt x="4" y="112"/>
                    <a:pt x="1" y="109"/>
                    <a:pt x="0" y="106"/>
                  </a:cubicBezTo>
                  <a:cubicBezTo>
                    <a:pt x="0" y="103"/>
                    <a:pt x="2" y="100"/>
                    <a:pt x="5" y="99"/>
                  </a:cubicBezTo>
                  <a:cubicBezTo>
                    <a:pt x="563" y="1"/>
                    <a:pt x="563" y="1"/>
                    <a:pt x="563" y="1"/>
                  </a:cubicBezTo>
                  <a:cubicBezTo>
                    <a:pt x="567" y="0"/>
                    <a:pt x="570" y="2"/>
                    <a:pt x="570" y="6"/>
                  </a:cubicBezTo>
                  <a:cubicBezTo>
                    <a:pt x="571" y="9"/>
                    <a:pt x="569" y="12"/>
                    <a:pt x="566" y="13"/>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grpSp>
        <p:nvGrpSpPr>
          <p:cNvPr id="7" name="syringe icon"/>
          <p:cNvGrpSpPr/>
          <p:nvPr/>
        </p:nvGrpSpPr>
        <p:grpSpPr>
          <a:xfrm rot="-900000">
            <a:off x="1021267" y="2586748"/>
            <a:ext cx="742877" cy="742877"/>
            <a:chOff x="190500" y="-3175"/>
            <a:chExt cx="1557338" cy="1557338"/>
          </a:xfrm>
        </p:grpSpPr>
        <p:sp>
          <p:nvSpPr>
            <p:cNvPr id="81" name="circle"/>
            <p:cNvSpPr>
              <a:spLocks noChangeArrowheads="1"/>
            </p:cNvSpPr>
            <p:nvPr/>
          </p:nvSpPr>
          <p:spPr bwMode="auto">
            <a:xfrm>
              <a:off x="190500" y="-3175"/>
              <a:ext cx="1557338" cy="1557338"/>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nvGrpSpPr>
            <p:cNvPr id="12" name="syringe"/>
            <p:cNvGrpSpPr/>
            <p:nvPr/>
          </p:nvGrpSpPr>
          <p:grpSpPr>
            <a:xfrm>
              <a:off x="773113" y="142875"/>
              <a:ext cx="392113" cy="1289050"/>
              <a:chOff x="773113" y="142875"/>
              <a:chExt cx="392113" cy="1289050"/>
            </a:xfrm>
          </p:grpSpPr>
          <p:sp>
            <p:nvSpPr>
              <p:cNvPr id="83" name="syringe piece"/>
              <p:cNvSpPr>
                <a:spLocks/>
              </p:cNvSpPr>
              <p:nvPr/>
            </p:nvSpPr>
            <p:spPr bwMode="auto">
              <a:xfrm>
                <a:off x="773113" y="142875"/>
                <a:ext cx="392113" cy="1289050"/>
              </a:xfrm>
              <a:custGeom>
                <a:avLst/>
                <a:gdLst>
                  <a:gd name="T0" fmla="*/ 109 w 113"/>
                  <a:gd name="T1" fmla="*/ 19 h 372"/>
                  <a:gd name="T2" fmla="*/ 113 w 113"/>
                  <a:gd name="T3" fmla="*/ 15 h 372"/>
                  <a:gd name="T4" fmla="*/ 113 w 113"/>
                  <a:gd name="T5" fmla="*/ 4 h 372"/>
                  <a:gd name="T6" fmla="*/ 109 w 113"/>
                  <a:gd name="T7" fmla="*/ 0 h 372"/>
                  <a:gd name="T8" fmla="*/ 4 w 113"/>
                  <a:gd name="T9" fmla="*/ 0 h 372"/>
                  <a:gd name="T10" fmla="*/ 0 w 113"/>
                  <a:gd name="T11" fmla="*/ 4 h 372"/>
                  <a:gd name="T12" fmla="*/ 0 w 113"/>
                  <a:gd name="T13" fmla="*/ 15 h 372"/>
                  <a:gd name="T14" fmla="*/ 4 w 113"/>
                  <a:gd name="T15" fmla="*/ 19 h 372"/>
                  <a:gd name="T16" fmla="*/ 25 w 113"/>
                  <a:gd name="T17" fmla="*/ 19 h 372"/>
                  <a:gd name="T18" fmla="*/ 25 w 113"/>
                  <a:gd name="T19" fmla="*/ 55 h 372"/>
                  <a:gd name="T20" fmla="*/ 4 w 113"/>
                  <a:gd name="T21" fmla="*/ 55 h 372"/>
                  <a:gd name="T22" fmla="*/ 0 w 113"/>
                  <a:gd name="T23" fmla="*/ 59 h 372"/>
                  <a:gd name="T24" fmla="*/ 0 w 113"/>
                  <a:gd name="T25" fmla="*/ 294 h 372"/>
                  <a:gd name="T26" fmla="*/ 4 w 113"/>
                  <a:gd name="T27" fmla="*/ 298 h 372"/>
                  <a:gd name="T28" fmla="*/ 31 w 113"/>
                  <a:gd name="T29" fmla="*/ 298 h 372"/>
                  <a:gd name="T30" fmla="*/ 31 w 113"/>
                  <a:gd name="T31" fmla="*/ 311 h 372"/>
                  <a:gd name="T32" fmla="*/ 35 w 113"/>
                  <a:gd name="T33" fmla="*/ 315 h 372"/>
                  <a:gd name="T34" fmla="*/ 52 w 113"/>
                  <a:gd name="T35" fmla="*/ 315 h 372"/>
                  <a:gd name="T36" fmla="*/ 52 w 113"/>
                  <a:gd name="T37" fmla="*/ 368 h 372"/>
                  <a:gd name="T38" fmla="*/ 56 w 113"/>
                  <a:gd name="T39" fmla="*/ 372 h 372"/>
                  <a:gd name="T40" fmla="*/ 60 w 113"/>
                  <a:gd name="T41" fmla="*/ 368 h 372"/>
                  <a:gd name="T42" fmla="*/ 60 w 113"/>
                  <a:gd name="T43" fmla="*/ 315 h 372"/>
                  <a:gd name="T44" fmla="*/ 77 w 113"/>
                  <a:gd name="T45" fmla="*/ 315 h 372"/>
                  <a:gd name="T46" fmla="*/ 81 w 113"/>
                  <a:gd name="T47" fmla="*/ 311 h 372"/>
                  <a:gd name="T48" fmla="*/ 81 w 113"/>
                  <a:gd name="T49" fmla="*/ 298 h 372"/>
                  <a:gd name="T50" fmla="*/ 109 w 113"/>
                  <a:gd name="T51" fmla="*/ 298 h 372"/>
                  <a:gd name="T52" fmla="*/ 113 w 113"/>
                  <a:gd name="T53" fmla="*/ 294 h 372"/>
                  <a:gd name="T54" fmla="*/ 113 w 113"/>
                  <a:gd name="T55" fmla="*/ 59 h 372"/>
                  <a:gd name="T56" fmla="*/ 109 w 113"/>
                  <a:gd name="T57" fmla="*/ 55 h 372"/>
                  <a:gd name="T58" fmla="*/ 88 w 113"/>
                  <a:gd name="T59" fmla="*/ 55 h 372"/>
                  <a:gd name="T60" fmla="*/ 88 w 113"/>
                  <a:gd name="T61" fmla="*/ 19 h 372"/>
                  <a:gd name="T62" fmla="*/ 109 w 113"/>
                  <a:gd name="T63" fmla="*/ 1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372">
                    <a:moveTo>
                      <a:pt x="109" y="19"/>
                    </a:moveTo>
                    <a:cubicBezTo>
                      <a:pt x="111" y="19"/>
                      <a:pt x="113" y="17"/>
                      <a:pt x="113" y="15"/>
                    </a:cubicBezTo>
                    <a:cubicBezTo>
                      <a:pt x="113" y="4"/>
                      <a:pt x="113" y="4"/>
                      <a:pt x="113" y="4"/>
                    </a:cubicBezTo>
                    <a:cubicBezTo>
                      <a:pt x="113" y="2"/>
                      <a:pt x="111" y="0"/>
                      <a:pt x="109" y="0"/>
                    </a:cubicBezTo>
                    <a:cubicBezTo>
                      <a:pt x="4" y="0"/>
                      <a:pt x="4" y="0"/>
                      <a:pt x="4" y="0"/>
                    </a:cubicBezTo>
                    <a:cubicBezTo>
                      <a:pt x="2" y="0"/>
                      <a:pt x="0" y="2"/>
                      <a:pt x="0" y="4"/>
                    </a:cubicBezTo>
                    <a:cubicBezTo>
                      <a:pt x="0" y="15"/>
                      <a:pt x="0" y="15"/>
                      <a:pt x="0" y="15"/>
                    </a:cubicBezTo>
                    <a:cubicBezTo>
                      <a:pt x="0" y="17"/>
                      <a:pt x="2" y="19"/>
                      <a:pt x="4" y="19"/>
                    </a:cubicBezTo>
                    <a:cubicBezTo>
                      <a:pt x="25" y="19"/>
                      <a:pt x="25" y="19"/>
                      <a:pt x="25" y="19"/>
                    </a:cubicBezTo>
                    <a:cubicBezTo>
                      <a:pt x="25" y="55"/>
                      <a:pt x="25" y="55"/>
                      <a:pt x="25" y="55"/>
                    </a:cubicBezTo>
                    <a:cubicBezTo>
                      <a:pt x="4" y="55"/>
                      <a:pt x="4" y="55"/>
                      <a:pt x="4" y="55"/>
                    </a:cubicBezTo>
                    <a:cubicBezTo>
                      <a:pt x="2" y="55"/>
                      <a:pt x="0" y="57"/>
                      <a:pt x="0" y="59"/>
                    </a:cubicBezTo>
                    <a:cubicBezTo>
                      <a:pt x="0" y="294"/>
                      <a:pt x="0" y="294"/>
                      <a:pt x="0" y="294"/>
                    </a:cubicBezTo>
                    <a:cubicBezTo>
                      <a:pt x="0" y="296"/>
                      <a:pt x="2" y="298"/>
                      <a:pt x="4" y="298"/>
                    </a:cubicBezTo>
                    <a:cubicBezTo>
                      <a:pt x="31" y="298"/>
                      <a:pt x="31" y="298"/>
                      <a:pt x="31" y="298"/>
                    </a:cubicBezTo>
                    <a:cubicBezTo>
                      <a:pt x="31" y="311"/>
                      <a:pt x="31" y="311"/>
                      <a:pt x="31" y="311"/>
                    </a:cubicBezTo>
                    <a:cubicBezTo>
                      <a:pt x="31" y="313"/>
                      <a:pt x="33" y="315"/>
                      <a:pt x="35" y="315"/>
                    </a:cubicBezTo>
                    <a:cubicBezTo>
                      <a:pt x="52" y="315"/>
                      <a:pt x="52" y="315"/>
                      <a:pt x="52" y="315"/>
                    </a:cubicBezTo>
                    <a:cubicBezTo>
                      <a:pt x="52" y="368"/>
                      <a:pt x="52" y="368"/>
                      <a:pt x="52" y="368"/>
                    </a:cubicBezTo>
                    <a:cubicBezTo>
                      <a:pt x="52" y="371"/>
                      <a:pt x="54" y="372"/>
                      <a:pt x="56" y="372"/>
                    </a:cubicBezTo>
                    <a:cubicBezTo>
                      <a:pt x="59" y="372"/>
                      <a:pt x="60" y="371"/>
                      <a:pt x="60" y="368"/>
                    </a:cubicBezTo>
                    <a:cubicBezTo>
                      <a:pt x="60" y="315"/>
                      <a:pt x="60" y="315"/>
                      <a:pt x="60" y="315"/>
                    </a:cubicBezTo>
                    <a:cubicBezTo>
                      <a:pt x="77" y="315"/>
                      <a:pt x="77" y="315"/>
                      <a:pt x="77" y="315"/>
                    </a:cubicBezTo>
                    <a:cubicBezTo>
                      <a:pt x="80" y="315"/>
                      <a:pt x="81" y="313"/>
                      <a:pt x="81" y="311"/>
                    </a:cubicBezTo>
                    <a:cubicBezTo>
                      <a:pt x="81" y="298"/>
                      <a:pt x="81" y="298"/>
                      <a:pt x="81" y="298"/>
                    </a:cubicBezTo>
                    <a:cubicBezTo>
                      <a:pt x="109" y="298"/>
                      <a:pt x="109" y="298"/>
                      <a:pt x="109" y="298"/>
                    </a:cubicBezTo>
                    <a:cubicBezTo>
                      <a:pt x="111" y="298"/>
                      <a:pt x="113" y="296"/>
                      <a:pt x="113" y="294"/>
                    </a:cubicBezTo>
                    <a:cubicBezTo>
                      <a:pt x="113" y="59"/>
                      <a:pt x="113" y="59"/>
                      <a:pt x="113" y="59"/>
                    </a:cubicBezTo>
                    <a:cubicBezTo>
                      <a:pt x="113" y="57"/>
                      <a:pt x="111" y="55"/>
                      <a:pt x="109" y="55"/>
                    </a:cubicBezTo>
                    <a:cubicBezTo>
                      <a:pt x="88" y="55"/>
                      <a:pt x="88" y="55"/>
                      <a:pt x="88" y="55"/>
                    </a:cubicBezTo>
                    <a:cubicBezTo>
                      <a:pt x="88" y="19"/>
                      <a:pt x="88" y="19"/>
                      <a:pt x="88" y="19"/>
                    </a:cubicBezTo>
                    <a:lnTo>
                      <a:pt x="109"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84" name="syringe piece"/>
              <p:cNvSpPr>
                <a:spLocks/>
              </p:cNvSpPr>
              <p:nvPr/>
            </p:nvSpPr>
            <p:spPr bwMode="auto">
              <a:xfrm>
                <a:off x="1027113" y="461963"/>
                <a:ext cx="106363" cy="26988"/>
              </a:xfrm>
              <a:custGeom>
                <a:avLst/>
                <a:gdLst>
                  <a:gd name="T0" fmla="*/ 27 w 31"/>
                  <a:gd name="T1" fmla="*/ 8 h 8"/>
                  <a:gd name="T2" fmla="*/ 4 w 31"/>
                  <a:gd name="T3" fmla="*/ 8 h 8"/>
                  <a:gd name="T4" fmla="*/ 0 w 31"/>
                  <a:gd name="T5" fmla="*/ 4 h 8"/>
                  <a:gd name="T6" fmla="*/ 4 w 31"/>
                  <a:gd name="T7" fmla="*/ 0 h 8"/>
                  <a:gd name="T8" fmla="*/ 27 w 31"/>
                  <a:gd name="T9" fmla="*/ 0 h 8"/>
                  <a:gd name="T10" fmla="*/ 31 w 31"/>
                  <a:gd name="T11" fmla="*/ 4 h 8"/>
                  <a:gd name="T12" fmla="*/ 27 w 3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1" h="8">
                    <a:moveTo>
                      <a:pt x="27" y="8"/>
                    </a:moveTo>
                    <a:cubicBezTo>
                      <a:pt x="4" y="8"/>
                      <a:pt x="4" y="8"/>
                      <a:pt x="4" y="8"/>
                    </a:cubicBezTo>
                    <a:cubicBezTo>
                      <a:pt x="1" y="8"/>
                      <a:pt x="0" y="6"/>
                      <a:pt x="0" y="4"/>
                    </a:cubicBezTo>
                    <a:cubicBezTo>
                      <a:pt x="0" y="1"/>
                      <a:pt x="1" y="0"/>
                      <a:pt x="4" y="0"/>
                    </a:cubicBezTo>
                    <a:cubicBezTo>
                      <a:pt x="27" y="0"/>
                      <a:pt x="27" y="0"/>
                      <a:pt x="27" y="0"/>
                    </a:cubicBezTo>
                    <a:cubicBezTo>
                      <a:pt x="29" y="0"/>
                      <a:pt x="31" y="1"/>
                      <a:pt x="31" y="4"/>
                    </a:cubicBezTo>
                    <a:cubicBezTo>
                      <a:pt x="31" y="6"/>
                      <a:pt x="29" y="8"/>
                      <a:pt x="27"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85" name="syringe piece"/>
              <p:cNvSpPr>
                <a:spLocks/>
              </p:cNvSpPr>
              <p:nvPr/>
            </p:nvSpPr>
            <p:spPr bwMode="auto">
              <a:xfrm>
                <a:off x="946150" y="541338"/>
                <a:ext cx="187325" cy="26988"/>
              </a:xfrm>
              <a:custGeom>
                <a:avLst/>
                <a:gdLst>
                  <a:gd name="T0" fmla="*/ 50 w 54"/>
                  <a:gd name="T1" fmla="*/ 8 h 8"/>
                  <a:gd name="T2" fmla="*/ 4 w 54"/>
                  <a:gd name="T3" fmla="*/ 8 h 8"/>
                  <a:gd name="T4" fmla="*/ 0 w 54"/>
                  <a:gd name="T5" fmla="*/ 4 h 8"/>
                  <a:gd name="T6" fmla="*/ 4 w 54"/>
                  <a:gd name="T7" fmla="*/ 0 h 8"/>
                  <a:gd name="T8" fmla="*/ 50 w 54"/>
                  <a:gd name="T9" fmla="*/ 0 h 8"/>
                  <a:gd name="T10" fmla="*/ 54 w 54"/>
                  <a:gd name="T11" fmla="*/ 4 h 8"/>
                  <a:gd name="T12" fmla="*/ 50 w 5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54" h="8">
                    <a:moveTo>
                      <a:pt x="50" y="8"/>
                    </a:moveTo>
                    <a:cubicBezTo>
                      <a:pt x="4" y="8"/>
                      <a:pt x="4" y="8"/>
                      <a:pt x="4" y="8"/>
                    </a:cubicBezTo>
                    <a:cubicBezTo>
                      <a:pt x="1" y="8"/>
                      <a:pt x="0" y="6"/>
                      <a:pt x="0" y="4"/>
                    </a:cubicBezTo>
                    <a:cubicBezTo>
                      <a:pt x="0" y="1"/>
                      <a:pt x="1" y="0"/>
                      <a:pt x="4" y="0"/>
                    </a:cubicBezTo>
                    <a:cubicBezTo>
                      <a:pt x="50" y="0"/>
                      <a:pt x="50" y="0"/>
                      <a:pt x="50" y="0"/>
                    </a:cubicBezTo>
                    <a:cubicBezTo>
                      <a:pt x="52" y="0"/>
                      <a:pt x="54" y="1"/>
                      <a:pt x="54" y="4"/>
                    </a:cubicBezTo>
                    <a:cubicBezTo>
                      <a:pt x="54" y="6"/>
                      <a:pt x="52" y="8"/>
                      <a:pt x="50"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86" name="syringe piece"/>
              <p:cNvSpPr>
                <a:spLocks/>
              </p:cNvSpPr>
              <p:nvPr/>
            </p:nvSpPr>
            <p:spPr bwMode="auto">
              <a:xfrm>
                <a:off x="1027113" y="620713"/>
                <a:ext cx="106363" cy="28575"/>
              </a:xfrm>
              <a:custGeom>
                <a:avLst/>
                <a:gdLst>
                  <a:gd name="T0" fmla="*/ 27 w 31"/>
                  <a:gd name="T1" fmla="*/ 8 h 8"/>
                  <a:gd name="T2" fmla="*/ 4 w 31"/>
                  <a:gd name="T3" fmla="*/ 8 h 8"/>
                  <a:gd name="T4" fmla="*/ 0 w 31"/>
                  <a:gd name="T5" fmla="*/ 4 h 8"/>
                  <a:gd name="T6" fmla="*/ 4 w 31"/>
                  <a:gd name="T7" fmla="*/ 0 h 8"/>
                  <a:gd name="T8" fmla="*/ 27 w 31"/>
                  <a:gd name="T9" fmla="*/ 0 h 8"/>
                  <a:gd name="T10" fmla="*/ 31 w 31"/>
                  <a:gd name="T11" fmla="*/ 4 h 8"/>
                  <a:gd name="T12" fmla="*/ 27 w 3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1" h="8">
                    <a:moveTo>
                      <a:pt x="27" y="8"/>
                    </a:moveTo>
                    <a:cubicBezTo>
                      <a:pt x="4" y="8"/>
                      <a:pt x="4" y="8"/>
                      <a:pt x="4" y="8"/>
                    </a:cubicBezTo>
                    <a:cubicBezTo>
                      <a:pt x="1" y="8"/>
                      <a:pt x="0" y="6"/>
                      <a:pt x="0" y="4"/>
                    </a:cubicBezTo>
                    <a:cubicBezTo>
                      <a:pt x="0" y="1"/>
                      <a:pt x="1" y="0"/>
                      <a:pt x="4" y="0"/>
                    </a:cubicBezTo>
                    <a:cubicBezTo>
                      <a:pt x="27" y="0"/>
                      <a:pt x="27" y="0"/>
                      <a:pt x="27" y="0"/>
                    </a:cubicBezTo>
                    <a:cubicBezTo>
                      <a:pt x="29" y="0"/>
                      <a:pt x="31" y="1"/>
                      <a:pt x="31" y="4"/>
                    </a:cubicBezTo>
                    <a:cubicBezTo>
                      <a:pt x="31" y="6"/>
                      <a:pt x="29" y="8"/>
                      <a:pt x="27"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87" name="syringe piece"/>
              <p:cNvSpPr>
                <a:spLocks/>
              </p:cNvSpPr>
              <p:nvPr/>
            </p:nvSpPr>
            <p:spPr bwMode="auto">
              <a:xfrm>
                <a:off x="946150" y="700088"/>
                <a:ext cx="187325" cy="28575"/>
              </a:xfrm>
              <a:custGeom>
                <a:avLst/>
                <a:gdLst>
                  <a:gd name="T0" fmla="*/ 50 w 54"/>
                  <a:gd name="T1" fmla="*/ 8 h 8"/>
                  <a:gd name="T2" fmla="*/ 4 w 54"/>
                  <a:gd name="T3" fmla="*/ 8 h 8"/>
                  <a:gd name="T4" fmla="*/ 0 w 54"/>
                  <a:gd name="T5" fmla="*/ 4 h 8"/>
                  <a:gd name="T6" fmla="*/ 4 w 54"/>
                  <a:gd name="T7" fmla="*/ 0 h 8"/>
                  <a:gd name="T8" fmla="*/ 50 w 54"/>
                  <a:gd name="T9" fmla="*/ 0 h 8"/>
                  <a:gd name="T10" fmla="*/ 54 w 54"/>
                  <a:gd name="T11" fmla="*/ 4 h 8"/>
                  <a:gd name="T12" fmla="*/ 50 w 5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54" h="8">
                    <a:moveTo>
                      <a:pt x="50" y="8"/>
                    </a:moveTo>
                    <a:cubicBezTo>
                      <a:pt x="4" y="8"/>
                      <a:pt x="4" y="8"/>
                      <a:pt x="4" y="8"/>
                    </a:cubicBezTo>
                    <a:cubicBezTo>
                      <a:pt x="1" y="8"/>
                      <a:pt x="0" y="6"/>
                      <a:pt x="0" y="4"/>
                    </a:cubicBezTo>
                    <a:cubicBezTo>
                      <a:pt x="0" y="1"/>
                      <a:pt x="1" y="0"/>
                      <a:pt x="4" y="0"/>
                    </a:cubicBezTo>
                    <a:cubicBezTo>
                      <a:pt x="50" y="0"/>
                      <a:pt x="50" y="0"/>
                      <a:pt x="50" y="0"/>
                    </a:cubicBezTo>
                    <a:cubicBezTo>
                      <a:pt x="52" y="0"/>
                      <a:pt x="54" y="1"/>
                      <a:pt x="54" y="4"/>
                    </a:cubicBezTo>
                    <a:cubicBezTo>
                      <a:pt x="54" y="6"/>
                      <a:pt x="52" y="8"/>
                      <a:pt x="50"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88" name="syringe piece"/>
              <p:cNvSpPr>
                <a:spLocks/>
              </p:cNvSpPr>
              <p:nvPr/>
            </p:nvSpPr>
            <p:spPr bwMode="auto">
              <a:xfrm>
                <a:off x="1027113" y="781050"/>
                <a:ext cx="106363" cy="26988"/>
              </a:xfrm>
              <a:custGeom>
                <a:avLst/>
                <a:gdLst>
                  <a:gd name="T0" fmla="*/ 27 w 31"/>
                  <a:gd name="T1" fmla="*/ 8 h 8"/>
                  <a:gd name="T2" fmla="*/ 4 w 31"/>
                  <a:gd name="T3" fmla="*/ 8 h 8"/>
                  <a:gd name="T4" fmla="*/ 0 w 31"/>
                  <a:gd name="T5" fmla="*/ 4 h 8"/>
                  <a:gd name="T6" fmla="*/ 4 w 31"/>
                  <a:gd name="T7" fmla="*/ 0 h 8"/>
                  <a:gd name="T8" fmla="*/ 27 w 31"/>
                  <a:gd name="T9" fmla="*/ 0 h 8"/>
                  <a:gd name="T10" fmla="*/ 31 w 31"/>
                  <a:gd name="T11" fmla="*/ 4 h 8"/>
                  <a:gd name="T12" fmla="*/ 27 w 3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1" h="8">
                    <a:moveTo>
                      <a:pt x="27" y="8"/>
                    </a:moveTo>
                    <a:cubicBezTo>
                      <a:pt x="4" y="8"/>
                      <a:pt x="4" y="8"/>
                      <a:pt x="4" y="8"/>
                    </a:cubicBezTo>
                    <a:cubicBezTo>
                      <a:pt x="1" y="8"/>
                      <a:pt x="0" y="6"/>
                      <a:pt x="0" y="4"/>
                    </a:cubicBezTo>
                    <a:cubicBezTo>
                      <a:pt x="0" y="2"/>
                      <a:pt x="1" y="0"/>
                      <a:pt x="4" y="0"/>
                    </a:cubicBezTo>
                    <a:cubicBezTo>
                      <a:pt x="27" y="0"/>
                      <a:pt x="27" y="0"/>
                      <a:pt x="27" y="0"/>
                    </a:cubicBezTo>
                    <a:cubicBezTo>
                      <a:pt x="29" y="0"/>
                      <a:pt x="31" y="2"/>
                      <a:pt x="31" y="4"/>
                    </a:cubicBezTo>
                    <a:cubicBezTo>
                      <a:pt x="31" y="6"/>
                      <a:pt x="29" y="8"/>
                      <a:pt x="27"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89" name="syringe piece"/>
              <p:cNvSpPr>
                <a:spLocks/>
              </p:cNvSpPr>
              <p:nvPr/>
            </p:nvSpPr>
            <p:spPr bwMode="auto">
              <a:xfrm>
                <a:off x="946150" y="860425"/>
                <a:ext cx="187325" cy="26988"/>
              </a:xfrm>
              <a:custGeom>
                <a:avLst/>
                <a:gdLst>
                  <a:gd name="T0" fmla="*/ 50 w 54"/>
                  <a:gd name="T1" fmla="*/ 8 h 8"/>
                  <a:gd name="T2" fmla="*/ 4 w 54"/>
                  <a:gd name="T3" fmla="*/ 8 h 8"/>
                  <a:gd name="T4" fmla="*/ 0 w 54"/>
                  <a:gd name="T5" fmla="*/ 4 h 8"/>
                  <a:gd name="T6" fmla="*/ 4 w 54"/>
                  <a:gd name="T7" fmla="*/ 0 h 8"/>
                  <a:gd name="T8" fmla="*/ 50 w 54"/>
                  <a:gd name="T9" fmla="*/ 0 h 8"/>
                  <a:gd name="T10" fmla="*/ 54 w 54"/>
                  <a:gd name="T11" fmla="*/ 4 h 8"/>
                  <a:gd name="T12" fmla="*/ 50 w 5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54" h="8">
                    <a:moveTo>
                      <a:pt x="50" y="8"/>
                    </a:moveTo>
                    <a:cubicBezTo>
                      <a:pt x="4" y="8"/>
                      <a:pt x="4" y="8"/>
                      <a:pt x="4" y="8"/>
                    </a:cubicBezTo>
                    <a:cubicBezTo>
                      <a:pt x="1" y="8"/>
                      <a:pt x="0" y="6"/>
                      <a:pt x="0" y="4"/>
                    </a:cubicBezTo>
                    <a:cubicBezTo>
                      <a:pt x="0" y="2"/>
                      <a:pt x="1" y="0"/>
                      <a:pt x="4" y="0"/>
                    </a:cubicBezTo>
                    <a:cubicBezTo>
                      <a:pt x="50" y="0"/>
                      <a:pt x="50" y="0"/>
                      <a:pt x="50" y="0"/>
                    </a:cubicBezTo>
                    <a:cubicBezTo>
                      <a:pt x="52" y="0"/>
                      <a:pt x="54" y="2"/>
                      <a:pt x="54" y="4"/>
                    </a:cubicBezTo>
                    <a:cubicBezTo>
                      <a:pt x="54" y="6"/>
                      <a:pt x="52" y="8"/>
                      <a:pt x="50"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90" name="syringe piece"/>
              <p:cNvSpPr>
                <a:spLocks/>
              </p:cNvSpPr>
              <p:nvPr/>
            </p:nvSpPr>
            <p:spPr bwMode="auto">
              <a:xfrm>
                <a:off x="1027113" y="939800"/>
                <a:ext cx="106363" cy="28575"/>
              </a:xfrm>
              <a:custGeom>
                <a:avLst/>
                <a:gdLst>
                  <a:gd name="T0" fmla="*/ 27 w 31"/>
                  <a:gd name="T1" fmla="*/ 8 h 8"/>
                  <a:gd name="T2" fmla="*/ 4 w 31"/>
                  <a:gd name="T3" fmla="*/ 8 h 8"/>
                  <a:gd name="T4" fmla="*/ 0 w 31"/>
                  <a:gd name="T5" fmla="*/ 4 h 8"/>
                  <a:gd name="T6" fmla="*/ 4 w 31"/>
                  <a:gd name="T7" fmla="*/ 0 h 8"/>
                  <a:gd name="T8" fmla="*/ 27 w 31"/>
                  <a:gd name="T9" fmla="*/ 0 h 8"/>
                  <a:gd name="T10" fmla="*/ 31 w 31"/>
                  <a:gd name="T11" fmla="*/ 4 h 8"/>
                  <a:gd name="T12" fmla="*/ 27 w 3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1" h="8">
                    <a:moveTo>
                      <a:pt x="27" y="8"/>
                    </a:moveTo>
                    <a:cubicBezTo>
                      <a:pt x="4" y="8"/>
                      <a:pt x="4" y="8"/>
                      <a:pt x="4" y="8"/>
                    </a:cubicBezTo>
                    <a:cubicBezTo>
                      <a:pt x="1" y="8"/>
                      <a:pt x="0" y="6"/>
                      <a:pt x="0" y="4"/>
                    </a:cubicBezTo>
                    <a:cubicBezTo>
                      <a:pt x="0" y="2"/>
                      <a:pt x="1" y="0"/>
                      <a:pt x="4" y="0"/>
                    </a:cubicBezTo>
                    <a:cubicBezTo>
                      <a:pt x="27" y="0"/>
                      <a:pt x="27" y="0"/>
                      <a:pt x="27" y="0"/>
                    </a:cubicBezTo>
                    <a:cubicBezTo>
                      <a:pt x="29" y="0"/>
                      <a:pt x="31" y="2"/>
                      <a:pt x="31" y="4"/>
                    </a:cubicBezTo>
                    <a:cubicBezTo>
                      <a:pt x="31" y="6"/>
                      <a:pt x="29" y="8"/>
                      <a:pt x="27"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91" name="syringe piece"/>
              <p:cNvSpPr>
                <a:spLocks/>
              </p:cNvSpPr>
              <p:nvPr/>
            </p:nvSpPr>
            <p:spPr bwMode="auto">
              <a:xfrm>
                <a:off x="946150" y="1019175"/>
                <a:ext cx="187325" cy="28575"/>
              </a:xfrm>
              <a:custGeom>
                <a:avLst/>
                <a:gdLst>
                  <a:gd name="T0" fmla="*/ 50 w 54"/>
                  <a:gd name="T1" fmla="*/ 8 h 8"/>
                  <a:gd name="T2" fmla="*/ 4 w 54"/>
                  <a:gd name="T3" fmla="*/ 8 h 8"/>
                  <a:gd name="T4" fmla="*/ 0 w 54"/>
                  <a:gd name="T5" fmla="*/ 4 h 8"/>
                  <a:gd name="T6" fmla="*/ 4 w 54"/>
                  <a:gd name="T7" fmla="*/ 0 h 8"/>
                  <a:gd name="T8" fmla="*/ 50 w 54"/>
                  <a:gd name="T9" fmla="*/ 0 h 8"/>
                  <a:gd name="T10" fmla="*/ 54 w 54"/>
                  <a:gd name="T11" fmla="*/ 4 h 8"/>
                  <a:gd name="T12" fmla="*/ 50 w 5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54" h="8">
                    <a:moveTo>
                      <a:pt x="50" y="8"/>
                    </a:moveTo>
                    <a:cubicBezTo>
                      <a:pt x="4" y="8"/>
                      <a:pt x="4" y="8"/>
                      <a:pt x="4" y="8"/>
                    </a:cubicBezTo>
                    <a:cubicBezTo>
                      <a:pt x="1" y="8"/>
                      <a:pt x="0" y="6"/>
                      <a:pt x="0" y="4"/>
                    </a:cubicBezTo>
                    <a:cubicBezTo>
                      <a:pt x="0" y="2"/>
                      <a:pt x="1" y="0"/>
                      <a:pt x="4" y="0"/>
                    </a:cubicBezTo>
                    <a:cubicBezTo>
                      <a:pt x="50" y="0"/>
                      <a:pt x="50" y="0"/>
                      <a:pt x="50" y="0"/>
                    </a:cubicBezTo>
                    <a:cubicBezTo>
                      <a:pt x="52" y="0"/>
                      <a:pt x="54" y="2"/>
                      <a:pt x="54" y="4"/>
                    </a:cubicBezTo>
                    <a:cubicBezTo>
                      <a:pt x="54" y="6"/>
                      <a:pt x="52" y="8"/>
                      <a:pt x="50"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grpSp>
      <p:grpSp>
        <p:nvGrpSpPr>
          <p:cNvPr id="16" name="bandage icon"/>
          <p:cNvGrpSpPr/>
          <p:nvPr/>
        </p:nvGrpSpPr>
        <p:grpSpPr>
          <a:xfrm rot="-900000">
            <a:off x="1181882" y="3518415"/>
            <a:ext cx="740605" cy="742877"/>
            <a:chOff x="7407275" y="114300"/>
            <a:chExt cx="1552575" cy="1557338"/>
          </a:xfrm>
        </p:grpSpPr>
        <p:sp>
          <p:nvSpPr>
            <p:cNvPr id="93" name="circle"/>
            <p:cNvSpPr>
              <a:spLocks noChangeArrowheads="1"/>
            </p:cNvSpPr>
            <p:nvPr/>
          </p:nvSpPr>
          <p:spPr bwMode="auto">
            <a:xfrm>
              <a:off x="7407275" y="114300"/>
              <a:ext cx="1552575" cy="1557338"/>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nvGrpSpPr>
            <p:cNvPr id="20" name="bandage"/>
            <p:cNvGrpSpPr/>
            <p:nvPr/>
          </p:nvGrpSpPr>
          <p:grpSpPr>
            <a:xfrm>
              <a:off x="7920038" y="287338"/>
              <a:ext cx="527050" cy="1214438"/>
              <a:chOff x="7920038" y="287338"/>
              <a:chExt cx="527050" cy="1214438"/>
            </a:xfrm>
          </p:grpSpPr>
          <p:sp>
            <p:nvSpPr>
              <p:cNvPr id="95" name="bandage piece"/>
              <p:cNvSpPr>
                <a:spLocks/>
              </p:cNvSpPr>
              <p:nvPr/>
            </p:nvSpPr>
            <p:spPr bwMode="auto">
              <a:xfrm>
                <a:off x="7920038" y="287338"/>
                <a:ext cx="527050" cy="1214438"/>
              </a:xfrm>
              <a:custGeom>
                <a:avLst/>
                <a:gdLst>
                  <a:gd name="T0" fmla="*/ 106 w 152"/>
                  <a:gd name="T1" fmla="*/ 0 h 350"/>
                  <a:gd name="T2" fmla="*/ 46 w 152"/>
                  <a:gd name="T3" fmla="*/ 0 h 350"/>
                  <a:gd name="T4" fmla="*/ 0 w 152"/>
                  <a:gd name="T5" fmla="*/ 46 h 350"/>
                  <a:gd name="T6" fmla="*/ 0 w 152"/>
                  <a:gd name="T7" fmla="*/ 304 h 350"/>
                  <a:gd name="T8" fmla="*/ 46 w 152"/>
                  <a:gd name="T9" fmla="*/ 350 h 350"/>
                  <a:gd name="T10" fmla="*/ 106 w 152"/>
                  <a:gd name="T11" fmla="*/ 350 h 350"/>
                  <a:gd name="T12" fmla="*/ 152 w 152"/>
                  <a:gd name="T13" fmla="*/ 304 h 350"/>
                  <a:gd name="T14" fmla="*/ 152 w 152"/>
                  <a:gd name="T15" fmla="*/ 46 h 350"/>
                  <a:gd name="T16" fmla="*/ 106 w 152"/>
                  <a:gd name="T17"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350">
                    <a:moveTo>
                      <a:pt x="106" y="0"/>
                    </a:moveTo>
                    <a:cubicBezTo>
                      <a:pt x="46" y="0"/>
                      <a:pt x="46" y="0"/>
                      <a:pt x="46" y="0"/>
                    </a:cubicBezTo>
                    <a:cubicBezTo>
                      <a:pt x="21" y="0"/>
                      <a:pt x="0" y="20"/>
                      <a:pt x="0" y="46"/>
                    </a:cubicBezTo>
                    <a:cubicBezTo>
                      <a:pt x="0" y="304"/>
                      <a:pt x="0" y="304"/>
                      <a:pt x="0" y="304"/>
                    </a:cubicBezTo>
                    <a:cubicBezTo>
                      <a:pt x="0" y="329"/>
                      <a:pt x="21" y="350"/>
                      <a:pt x="46" y="350"/>
                    </a:cubicBezTo>
                    <a:cubicBezTo>
                      <a:pt x="106" y="350"/>
                      <a:pt x="106" y="350"/>
                      <a:pt x="106" y="350"/>
                    </a:cubicBezTo>
                    <a:cubicBezTo>
                      <a:pt x="131" y="350"/>
                      <a:pt x="152" y="329"/>
                      <a:pt x="152" y="304"/>
                    </a:cubicBezTo>
                    <a:cubicBezTo>
                      <a:pt x="152" y="46"/>
                      <a:pt x="152" y="46"/>
                      <a:pt x="152" y="46"/>
                    </a:cubicBezTo>
                    <a:cubicBezTo>
                      <a:pt x="152" y="20"/>
                      <a:pt x="131" y="0"/>
                      <a:pt x="10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96" name="bandage piece"/>
              <p:cNvSpPr>
                <a:spLocks noChangeArrowheads="1"/>
              </p:cNvSpPr>
              <p:nvPr/>
            </p:nvSpPr>
            <p:spPr bwMode="auto">
              <a:xfrm>
                <a:off x="8002588" y="363538"/>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97" name="bandage piece"/>
              <p:cNvSpPr>
                <a:spLocks noChangeArrowheads="1"/>
              </p:cNvSpPr>
              <p:nvPr/>
            </p:nvSpPr>
            <p:spPr bwMode="auto">
              <a:xfrm>
                <a:off x="8110538" y="363538"/>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98" name="bandage piece"/>
              <p:cNvSpPr>
                <a:spLocks noChangeArrowheads="1"/>
              </p:cNvSpPr>
              <p:nvPr/>
            </p:nvSpPr>
            <p:spPr bwMode="auto">
              <a:xfrm>
                <a:off x="8221663" y="363538"/>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99" name="bandage piece"/>
              <p:cNvSpPr>
                <a:spLocks noChangeArrowheads="1"/>
              </p:cNvSpPr>
              <p:nvPr/>
            </p:nvSpPr>
            <p:spPr bwMode="auto">
              <a:xfrm>
                <a:off x="8329613" y="363538"/>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00" name="bandage piece"/>
              <p:cNvSpPr>
                <a:spLocks noChangeArrowheads="1"/>
              </p:cNvSpPr>
              <p:nvPr/>
            </p:nvSpPr>
            <p:spPr bwMode="auto">
              <a:xfrm>
                <a:off x="8058150" y="415925"/>
                <a:ext cx="34925" cy="38100"/>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01" name="bandage piece"/>
              <p:cNvSpPr>
                <a:spLocks noChangeArrowheads="1"/>
              </p:cNvSpPr>
              <p:nvPr/>
            </p:nvSpPr>
            <p:spPr bwMode="auto">
              <a:xfrm>
                <a:off x="8166100" y="415925"/>
                <a:ext cx="34925" cy="38100"/>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02" name="bandage piece"/>
              <p:cNvSpPr>
                <a:spLocks noChangeArrowheads="1"/>
              </p:cNvSpPr>
              <p:nvPr/>
            </p:nvSpPr>
            <p:spPr bwMode="auto">
              <a:xfrm>
                <a:off x="8274050" y="415925"/>
                <a:ext cx="34925" cy="38100"/>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03" name="bandage piece"/>
              <p:cNvSpPr>
                <a:spLocks noChangeArrowheads="1"/>
              </p:cNvSpPr>
              <p:nvPr/>
            </p:nvSpPr>
            <p:spPr bwMode="auto">
              <a:xfrm>
                <a:off x="8002588" y="471488"/>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04" name="bandage piece"/>
              <p:cNvSpPr>
                <a:spLocks noChangeArrowheads="1"/>
              </p:cNvSpPr>
              <p:nvPr/>
            </p:nvSpPr>
            <p:spPr bwMode="auto">
              <a:xfrm>
                <a:off x="8110538" y="471488"/>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05" name="bandage piece"/>
              <p:cNvSpPr>
                <a:spLocks noChangeArrowheads="1"/>
              </p:cNvSpPr>
              <p:nvPr/>
            </p:nvSpPr>
            <p:spPr bwMode="auto">
              <a:xfrm>
                <a:off x="8221663" y="471488"/>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06" name="bandage piece"/>
              <p:cNvSpPr>
                <a:spLocks noChangeArrowheads="1"/>
              </p:cNvSpPr>
              <p:nvPr/>
            </p:nvSpPr>
            <p:spPr bwMode="auto">
              <a:xfrm>
                <a:off x="8329613" y="471488"/>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07" name="bandage piece"/>
              <p:cNvSpPr>
                <a:spLocks noChangeArrowheads="1"/>
              </p:cNvSpPr>
              <p:nvPr/>
            </p:nvSpPr>
            <p:spPr bwMode="auto">
              <a:xfrm>
                <a:off x="8058150" y="523875"/>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08" name="bandage piece"/>
              <p:cNvSpPr>
                <a:spLocks noChangeArrowheads="1"/>
              </p:cNvSpPr>
              <p:nvPr/>
            </p:nvSpPr>
            <p:spPr bwMode="auto">
              <a:xfrm>
                <a:off x="8166100" y="523875"/>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09" name="bandage piece"/>
              <p:cNvSpPr>
                <a:spLocks noChangeArrowheads="1"/>
              </p:cNvSpPr>
              <p:nvPr/>
            </p:nvSpPr>
            <p:spPr bwMode="auto">
              <a:xfrm>
                <a:off x="8274050" y="523875"/>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10" name="bandage piece"/>
              <p:cNvSpPr>
                <a:spLocks noChangeArrowheads="1"/>
              </p:cNvSpPr>
              <p:nvPr/>
            </p:nvSpPr>
            <p:spPr bwMode="auto">
              <a:xfrm>
                <a:off x="8002588" y="576263"/>
                <a:ext cx="34925" cy="33338"/>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11" name="bandage piece"/>
              <p:cNvSpPr>
                <a:spLocks noChangeArrowheads="1"/>
              </p:cNvSpPr>
              <p:nvPr/>
            </p:nvSpPr>
            <p:spPr bwMode="auto">
              <a:xfrm>
                <a:off x="8110538" y="576263"/>
                <a:ext cx="34925" cy="33338"/>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12" name="bandage piece"/>
              <p:cNvSpPr>
                <a:spLocks noChangeArrowheads="1"/>
              </p:cNvSpPr>
              <p:nvPr/>
            </p:nvSpPr>
            <p:spPr bwMode="auto">
              <a:xfrm>
                <a:off x="8221663" y="576263"/>
                <a:ext cx="34925" cy="33338"/>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13" name="bandage piece"/>
              <p:cNvSpPr>
                <a:spLocks noChangeArrowheads="1"/>
              </p:cNvSpPr>
              <p:nvPr/>
            </p:nvSpPr>
            <p:spPr bwMode="auto">
              <a:xfrm>
                <a:off x="8329613" y="576263"/>
                <a:ext cx="34925" cy="33338"/>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14" name="bandage piece"/>
              <p:cNvSpPr>
                <a:spLocks noChangeArrowheads="1"/>
              </p:cNvSpPr>
              <p:nvPr/>
            </p:nvSpPr>
            <p:spPr bwMode="auto">
              <a:xfrm>
                <a:off x="8058150" y="627063"/>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15" name="bandage piece"/>
              <p:cNvSpPr>
                <a:spLocks noChangeArrowheads="1"/>
              </p:cNvSpPr>
              <p:nvPr/>
            </p:nvSpPr>
            <p:spPr bwMode="auto">
              <a:xfrm>
                <a:off x="8166100" y="627063"/>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16" name="bandage piece"/>
              <p:cNvSpPr>
                <a:spLocks noChangeArrowheads="1"/>
              </p:cNvSpPr>
              <p:nvPr/>
            </p:nvSpPr>
            <p:spPr bwMode="auto">
              <a:xfrm>
                <a:off x="8274050" y="627063"/>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17" name="bandage piece"/>
              <p:cNvSpPr>
                <a:spLocks noChangeArrowheads="1"/>
              </p:cNvSpPr>
              <p:nvPr/>
            </p:nvSpPr>
            <p:spPr bwMode="auto">
              <a:xfrm>
                <a:off x="8002588" y="1127125"/>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18" name="bandage piece"/>
              <p:cNvSpPr>
                <a:spLocks noChangeArrowheads="1"/>
              </p:cNvSpPr>
              <p:nvPr/>
            </p:nvSpPr>
            <p:spPr bwMode="auto">
              <a:xfrm>
                <a:off x="8110538" y="1127125"/>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19" name="bandage piece"/>
              <p:cNvSpPr>
                <a:spLocks noChangeArrowheads="1"/>
              </p:cNvSpPr>
              <p:nvPr/>
            </p:nvSpPr>
            <p:spPr bwMode="auto">
              <a:xfrm>
                <a:off x="8221663" y="1127125"/>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20" name="bandage piece"/>
              <p:cNvSpPr>
                <a:spLocks noChangeArrowheads="1"/>
              </p:cNvSpPr>
              <p:nvPr/>
            </p:nvSpPr>
            <p:spPr bwMode="auto">
              <a:xfrm>
                <a:off x="8329613" y="1127125"/>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21" name="bandage piece"/>
              <p:cNvSpPr>
                <a:spLocks noChangeArrowheads="1"/>
              </p:cNvSpPr>
              <p:nvPr/>
            </p:nvSpPr>
            <p:spPr bwMode="auto">
              <a:xfrm>
                <a:off x="8058150" y="1179513"/>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22" name="bandage piece"/>
              <p:cNvSpPr>
                <a:spLocks noChangeArrowheads="1"/>
              </p:cNvSpPr>
              <p:nvPr/>
            </p:nvSpPr>
            <p:spPr bwMode="auto">
              <a:xfrm>
                <a:off x="8166100" y="1179513"/>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23" name="bandage piece"/>
              <p:cNvSpPr>
                <a:spLocks noChangeArrowheads="1"/>
              </p:cNvSpPr>
              <p:nvPr/>
            </p:nvSpPr>
            <p:spPr bwMode="auto">
              <a:xfrm>
                <a:off x="8274050" y="1179513"/>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24" name="bandage piece"/>
              <p:cNvSpPr>
                <a:spLocks noChangeArrowheads="1"/>
              </p:cNvSpPr>
              <p:nvPr/>
            </p:nvSpPr>
            <p:spPr bwMode="auto">
              <a:xfrm>
                <a:off x="8002588" y="1231900"/>
                <a:ext cx="34925" cy="33338"/>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25" name="bandage piece"/>
              <p:cNvSpPr>
                <a:spLocks noChangeArrowheads="1"/>
              </p:cNvSpPr>
              <p:nvPr/>
            </p:nvSpPr>
            <p:spPr bwMode="auto">
              <a:xfrm>
                <a:off x="8110538" y="1231900"/>
                <a:ext cx="34925" cy="33338"/>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26" name="bandage piece"/>
              <p:cNvSpPr>
                <a:spLocks noChangeArrowheads="1"/>
              </p:cNvSpPr>
              <p:nvPr/>
            </p:nvSpPr>
            <p:spPr bwMode="auto">
              <a:xfrm>
                <a:off x="8221663" y="1231900"/>
                <a:ext cx="34925" cy="33338"/>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27" name="bandage piece"/>
              <p:cNvSpPr>
                <a:spLocks noChangeArrowheads="1"/>
              </p:cNvSpPr>
              <p:nvPr/>
            </p:nvSpPr>
            <p:spPr bwMode="auto">
              <a:xfrm>
                <a:off x="8329613" y="1231900"/>
                <a:ext cx="34925" cy="33338"/>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28" name="bandage piece"/>
              <p:cNvSpPr>
                <a:spLocks noChangeArrowheads="1"/>
              </p:cNvSpPr>
              <p:nvPr/>
            </p:nvSpPr>
            <p:spPr bwMode="auto">
              <a:xfrm>
                <a:off x="8058150" y="1282700"/>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29" name="bandage piece"/>
              <p:cNvSpPr>
                <a:spLocks noChangeArrowheads="1"/>
              </p:cNvSpPr>
              <p:nvPr/>
            </p:nvSpPr>
            <p:spPr bwMode="auto">
              <a:xfrm>
                <a:off x="8166100" y="1282700"/>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30" name="bandage piece"/>
              <p:cNvSpPr>
                <a:spLocks noChangeArrowheads="1"/>
              </p:cNvSpPr>
              <p:nvPr/>
            </p:nvSpPr>
            <p:spPr bwMode="auto">
              <a:xfrm>
                <a:off x="8274050" y="1282700"/>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31" name="bandage piece"/>
              <p:cNvSpPr>
                <a:spLocks noChangeArrowheads="1"/>
              </p:cNvSpPr>
              <p:nvPr/>
            </p:nvSpPr>
            <p:spPr bwMode="auto">
              <a:xfrm>
                <a:off x="8002588" y="1335088"/>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32" name="bandage piece"/>
              <p:cNvSpPr>
                <a:spLocks noChangeArrowheads="1"/>
              </p:cNvSpPr>
              <p:nvPr/>
            </p:nvSpPr>
            <p:spPr bwMode="auto">
              <a:xfrm>
                <a:off x="8110538" y="1335088"/>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33" name="bandage piece"/>
              <p:cNvSpPr>
                <a:spLocks noChangeArrowheads="1"/>
              </p:cNvSpPr>
              <p:nvPr/>
            </p:nvSpPr>
            <p:spPr bwMode="auto">
              <a:xfrm>
                <a:off x="8221663" y="1335088"/>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34" name="bandage piece"/>
              <p:cNvSpPr>
                <a:spLocks noChangeArrowheads="1"/>
              </p:cNvSpPr>
              <p:nvPr/>
            </p:nvSpPr>
            <p:spPr bwMode="auto">
              <a:xfrm>
                <a:off x="8329613" y="1335088"/>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35" name="bandage piece"/>
              <p:cNvSpPr>
                <a:spLocks noChangeArrowheads="1"/>
              </p:cNvSpPr>
              <p:nvPr/>
            </p:nvSpPr>
            <p:spPr bwMode="auto">
              <a:xfrm>
                <a:off x="8058150" y="1387475"/>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36" name="bandage piece"/>
              <p:cNvSpPr>
                <a:spLocks noChangeArrowheads="1"/>
              </p:cNvSpPr>
              <p:nvPr/>
            </p:nvSpPr>
            <p:spPr bwMode="auto">
              <a:xfrm>
                <a:off x="8166100" y="1387475"/>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37" name="bandage piece"/>
              <p:cNvSpPr>
                <a:spLocks noChangeArrowheads="1"/>
              </p:cNvSpPr>
              <p:nvPr/>
            </p:nvSpPr>
            <p:spPr bwMode="auto">
              <a:xfrm>
                <a:off x="8274050" y="1387475"/>
                <a:ext cx="34925" cy="34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38" name="bandage piece"/>
              <p:cNvSpPr>
                <a:spLocks noEditPoints="1"/>
              </p:cNvSpPr>
              <p:nvPr/>
            </p:nvSpPr>
            <p:spPr bwMode="auto">
              <a:xfrm>
                <a:off x="7993063" y="700088"/>
                <a:ext cx="384175" cy="385763"/>
              </a:xfrm>
              <a:custGeom>
                <a:avLst/>
                <a:gdLst>
                  <a:gd name="T0" fmla="*/ 91 w 111"/>
                  <a:gd name="T1" fmla="*/ 111 h 111"/>
                  <a:gd name="T2" fmla="*/ 19 w 111"/>
                  <a:gd name="T3" fmla="*/ 111 h 111"/>
                  <a:gd name="T4" fmla="*/ 0 w 111"/>
                  <a:gd name="T5" fmla="*/ 92 h 111"/>
                  <a:gd name="T6" fmla="*/ 0 w 111"/>
                  <a:gd name="T7" fmla="*/ 19 h 111"/>
                  <a:gd name="T8" fmla="*/ 19 w 111"/>
                  <a:gd name="T9" fmla="*/ 0 h 111"/>
                  <a:gd name="T10" fmla="*/ 91 w 111"/>
                  <a:gd name="T11" fmla="*/ 0 h 111"/>
                  <a:gd name="T12" fmla="*/ 111 w 111"/>
                  <a:gd name="T13" fmla="*/ 19 h 111"/>
                  <a:gd name="T14" fmla="*/ 111 w 111"/>
                  <a:gd name="T15" fmla="*/ 92 h 111"/>
                  <a:gd name="T16" fmla="*/ 91 w 111"/>
                  <a:gd name="T17" fmla="*/ 111 h 111"/>
                  <a:gd name="T18" fmla="*/ 19 w 111"/>
                  <a:gd name="T19" fmla="*/ 8 h 111"/>
                  <a:gd name="T20" fmla="*/ 8 w 111"/>
                  <a:gd name="T21" fmla="*/ 19 h 111"/>
                  <a:gd name="T22" fmla="*/ 8 w 111"/>
                  <a:gd name="T23" fmla="*/ 92 h 111"/>
                  <a:gd name="T24" fmla="*/ 19 w 111"/>
                  <a:gd name="T25" fmla="*/ 103 h 111"/>
                  <a:gd name="T26" fmla="*/ 91 w 111"/>
                  <a:gd name="T27" fmla="*/ 103 h 111"/>
                  <a:gd name="T28" fmla="*/ 103 w 111"/>
                  <a:gd name="T29" fmla="*/ 92 h 111"/>
                  <a:gd name="T30" fmla="*/ 103 w 111"/>
                  <a:gd name="T31" fmla="*/ 19 h 111"/>
                  <a:gd name="T32" fmla="*/ 91 w 111"/>
                  <a:gd name="T33" fmla="*/ 8 h 111"/>
                  <a:gd name="T34" fmla="*/ 19 w 111"/>
                  <a:gd name="T3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1">
                    <a:moveTo>
                      <a:pt x="91" y="111"/>
                    </a:moveTo>
                    <a:cubicBezTo>
                      <a:pt x="19" y="111"/>
                      <a:pt x="19" y="111"/>
                      <a:pt x="19" y="111"/>
                    </a:cubicBezTo>
                    <a:cubicBezTo>
                      <a:pt x="8" y="111"/>
                      <a:pt x="0" y="103"/>
                      <a:pt x="0" y="92"/>
                    </a:cubicBezTo>
                    <a:cubicBezTo>
                      <a:pt x="0" y="19"/>
                      <a:pt x="0" y="19"/>
                      <a:pt x="0" y="19"/>
                    </a:cubicBezTo>
                    <a:cubicBezTo>
                      <a:pt x="0" y="9"/>
                      <a:pt x="8" y="0"/>
                      <a:pt x="19" y="0"/>
                    </a:cubicBezTo>
                    <a:cubicBezTo>
                      <a:pt x="91" y="0"/>
                      <a:pt x="91" y="0"/>
                      <a:pt x="91" y="0"/>
                    </a:cubicBezTo>
                    <a:cubicBezTo>
                      <a:pt x="102" y="0"/>
                      <a:pt x="111" y="9"/>
                      <a:pt x="111" y="19"/>
                    </a:cubicBezTo>
                    <a:cubicBezTo>
                      <a:pt x="111" y="92"/>
                      <a:pt x="111" y="92"/>
                      <a:pt x="111" y="92"/>
                    </a:cubicBezTo>
                    <a:cubicBezTo>
                      <a:pt x="111" y="103"/>
                      <a:pt x="102" y="111"/>
                      <a:pt x="91" y="111"/>
                    </a:cubicBezTo>
                    <a:close/>
                    <a:moveTo>
                      <a:pt x="19" y="8"/>
                    </a:moveTo>
                    <a:cubicBezTo>
                      <a:pt x="13" y="8"/>
                      <a:pt x="8" y="13"/>
                      <a:pt x="8" y="19"/>
                    </a:cubicBezTo>
                    <a:cubicBezTo>
                      <a:pt x="8" y="92"/>
                      <a:pt x="8" y="92"/>
                      <a:pt x="8" y="92"/>
                    </a:cubicBezTo>
                    <a:cubicBezTo>
                      <a:pt x="8" y="98"/>
                      <a:pt x="13" y="103"/>
                      <a:pt x="19" y="103"/>
                    </a:cubicBezTo>
                    <a:cubicBezTo>
                      <a:pt x="91" y="103"/>
                      <a:pt x="91" y="103"/>
                      <a:pt x="91" y="103"/>
                    </a:cubicBezTo>
                    <a:cubicBezTo>
                      <a:pt x="98" y="103"/>
                      <a:pt x="103" y="98"/>
                      <a:pt x="103" y="92"/>
                    </a:cubicBezTo>
                    <a:cubicBezTo>
                      <a:pt x="103" y="19"/>
                      <a:pt x="103" y="19"/>
                      <a:pt x="103" y="19"/>
                    </a:cubicBezTo>
                    <a:cubicBezTo>
                      <a:pt x="103" y="13"/>
                      <a:pt x="98" y="8"/>
                      <a:pt x="91" y="8"/>
                    </a:cubicBezTo>
                    <a:lnTo>
                      <a:pt x="19" y="8"/>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grpSp>
      <p:grpSp>
        <p:nvGrpSpPr>
          <p:cNvPr id="24" name="medicine icon"/>
          <p:cNvGrpSpPr/>
          <p:nvPr/>
        </p:nvGrpSpPr>
        <p:grpSpPr>
          <a:xfrm>
            <a:off x="1347229" y="4450081"/>
            <a:ext cx="742878" cy="743635"/>
            <a:chOff x="5360988" y="1789113"/>
            <a:chExt cx="1557338" cy="1558925"/>
          </a:xfrm>
        </p:grpSpPr>
        <p:sp>
          <p:nvSpPr>
            <p:cNvPr id="140" name="circle"/>
            <p:cNvSpPr>
              <a:spLocks noChangeArrowheads="1"/>
            </p:cNvSpPr>
            <p:nvPr/>
          </p:nvSpPr>
          <p:spPr bwMode="auto">
            <a:xfrm>
              <a:off x="5360988" y="1789113"/>
              <a:ext cx="1557338" cy="1558925"/>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nvGrpSpPr>
            <p:cNvPr id="28" name="medicine"/>
            <p:cNvGrpSpPr/>
            <p:nvPr/>
          </p:nvGrpSpPr>
          <p:grpSpPr>
            <a:xfrm>
              <a:off x="5727700" y="2028825"/>
              <a:ext cx="825500" cy="1082675"/>
              <a:chOff x="5727700" y="2028825"/>
              <a:chExt cx="825500" cy="1082675"/>
            </a:xfrm>
          </p:grpSpPr>
          <p:sp>
            <p:nvSpPr>
              <p:cNvPr id="142" name="medicine piece"/>
              <p:cNvSpPr>
                <a:spLocks/>
              </p:cNvSpPr>
              <p:nvPr/>
            </p:nvSpPr>
            <p:spPr bwMode="auto">
              <a:xfrm>
                <a:off x="5738813" y="2473325"/>
                <a:ext cx="541338" cy="606425"/>
              </a:xfrm>
              <a:custGeom>
                <a:avLst/>
                <a:gdLst>
                  <a:gd name="T0" fmla="*/ 53 w 156"/>
                  <a:gd name="T1" fmla="*/ 0 h 175"/>
                  <a:gd name="T2" fmla="*/ 12 w 156"/>
                  <a:gd name="T3" fmla="*/ 90 h 175"/>
                  <a:gd name="T4" fmla="*/ 37 w 156"/>
                  <a:gd name="T5" fmla="*/ 159 h 175"/>
                  <a:gd name="T6" fmla="*/ 46 w 156"/>
                  <a:gd name="T7" fmla="*/ 163 h 175"/>
                  <a:gd name="T8" fmla="*/ 114 w 156"/>
                  <a:gd name="T9" fmla="*/ 137 h 175"/>
                  <a:gd name="T10" fmla="*/ 156 w 156"/>
                  <a:gd name="T11" fmla="*/ 47 h 175"/>
                  <a:gd name="T12" fmla="*/ 53 w 156"/>
                  <a:gd name="T13" fmla="*/ 0 h 175"/>
                </a:gdLst>
                <a:ahLst/>
                <a:cxnLst>
                  <a:cxn ang="0">
                    <a:pos x="T0" y="T1"/>
                  </a:cxn>
                  <a:cxn ang="0">
                    <a:pos x="T2" y="T3"/>
                  </a:cxn>
                  <a:cxn ang="0">
                    <a:pos x="T4" y="T5"/>
                  </a:cxn>
                  <a:cxn ang="0">
                    <a:pos x="T6" y="T7"/>
                  </a:cxn>
                  <a:cxn ang="0">
                    <a:pos x="T8" y="T9"/>
                  </a:cxn>
                  <a:cxn ang="0">
                    <a:pos x="T10" y="T11"/>
                  </a:cxn>
                  <a:cxn ang="0">
                    <a:pos x="T12" y="T13"/>
                  </a:cxn>
                </a:cxnLst>
                <a:rect l="0" t="0" r="r" b="b"/>
                <a:pathLst>
                  <a:path w="156" h="175">
                    <a:moveTo>
                      <a:pt x="53" y="0"/>
                    </a:moveTo>
                    <a:cubicBezTo>
                      <a:pt x="12" y="90"/>
                      <a:pt x="12" y="90"/>
                      <a:pt x="12" y="90"/>
                    </a:cubicBezTo>
                    <a:cubicBezTo>
                      <a:pt x="0" y="116"/>
                      <a:pt x="11" y="147"/>
                      <a:pt x="37" y="159"/>
                    </a:cubicBezTo>
                    <a:cubicBezTo>
                      <a:pt x="46" y="163"/>
                      <a:pt x="46" y="163"/>
                      <a:pt x="46" y="163"/>
                    </a:cubicBezTo>
                    <a:cubicBezTo>
                      <a:pt x="71" y="175"/>
                      <a:pt x="102" y="163"/>
                      <a:pt x="114" y="137"/>
                    </a:cubicBezTo>
                    <a:cubicBezTo>
                      <a:pt x="156" y="47"/>
                      <a:pt x="156" y="47"/>
                      <a:pt x="156" y="47"/>
                    </a:cubicBezTo>
                    <a:lnTo>
                      <a:pt x="53" y="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43" name="medicin piece"/>
              <p:cNvSpPr>
                <a:spLocks noEditPoints="1"/>
              </p:cNvSpPr>
              <p:nvPr/>
            </p:nvSpPr>
            <p:spPr bwMode="auto">
              <a:xfrm>
                <a:off x="5727700" y="2028825"/>
                <a:ext cx="766763" cy="1050925"/>
              </a:xfrm>
              <a:custGeom>
                <a:avLst/>
                <a:gdLst>
                  <a:gd name="T0" fmla="*/ 178 w 221"/>
                  <a:gd name="T1" fmla="*/ 10 h 303"/>
                  <a:gd name="T2" fmla="*/ 169 w 221"/>
                  <a:gd name="T3" fmla="*/ 5 h 303"/>
                  <a:gd name="T4" fmla="*/ 145 w 221"/>
                  <a:gd name="T5" fmla="*/ 0 h 303"/>
                  <a:gd name="T6" fmla="*/ 90 w 221"/>
                  <a:gd name="T7" fmla="*/ 35 h 303"/>
                  <a:gd name="T8" fmla="*/ 52 w 221"/>
                  <a:gd name="T9" fmla="*/ 117 h 303"/>
                  <a:gd name="T10" fmla="*/ 52 w 221"/>
                  <a:gd name="T11" fmla="*/ 117 h 303"/>
                  <a:gd name="T12" fmla="*/ 7 w 221"/>
                  <a:gd name="T13" fmla="*/ 215 h 303"/>
                  <a:gd name="T14" fmla="*/ 6 w 221"/>
                  <a:gd name="T15" fmla="*/ 260 h 303"/>
                  <a:gd name="T16" fmla="*/ 36 w 221"/>
                  <a:gd name="T17" fmla="*/ 294 h 303"/>
                  <a:gd name="T18" fmla="*/ 45 w 221"/>
                  <a:gd name="T19" fmla="*/ 298 h 303"/>
                  <a:gd name="T20" fmla="*/ 70 w 221"/>
                  <a:gd name="T21" fmla="*/ 303 h 303"/>
                  <a:gd name="T22" fmla="*/ 124 w 221"/>
                  <a:gd name="T23" fmla="*/ 269 h 303"/>
                  <a:gd name="T24" fmla="*/ 162 w 221"/>
                  <a:gd name="T25" fmla="*/ 186 h 303"/>
                  <a:gd name="T26" fmla="*/ 162 w 221"/>
                  <a:gd name="T27" fmla="*/ 186 h 303"/>
                  <a:gd name="T28" fmla="*/ 207 w 221"/>
                  <a:gd name="T29" fmla="*/ 89 h 303"/>
                  <a:gd name="T30" fmla="*/ 178 w 221"/>
                  <a:gd name="T31" fmla="*/ 10 h 303"/>
                  <a:gd name="T32" fmla="*/ 148 w 221"/>
                  <a:gd name="T33" fmla="*/ 179 h 303"/>
                  <a:gd name="T34" fmla="*/ 110 w 221"/>
                  <a:gd name="T35" fmla="*/ 262 h 303"/>
                  <a:gd name="T36" fmla="*/ 70 w 221"/>
                  <a:gd name="T37" fmla="*/ 287 h 303"/>
                  <a:gd name="T38" fmla="*/ 52 w 221"/>
                  <a:gd name="T39" fmla="*/ 283 h 303"/>
                  <a:gd name="T40" fmla="*/ 43 w 221"/>
                  <a:gd name="T41" fmla="*/ 279 h 303"/>
                  <a:gd name="T42" fmla="*/ 21 w 221"/>
                  <a:gd name="T43" fmla="*/ 255 h 303"/>
                  <a:gd name="T44" fmla="*/ 22 w 221"/>
                  <a:gd name="T45" fmla="*/ 222 h 303"/>
                  <a:gd name="T46" fmla="*/ 60 w 221"/>
                  <a:gd name="T47" fmla="*/ 139 h 303"/>
                  <a:gd name="T48" fmla="*/ 104 w 221"/>
                  <a:gd name="T49" fmla="*/ 159 h 303"/>
                  <a:gd name="T50" fmla="*/ 148 w 221"/>
                  <a:gd name="T51" fmla="*/ 17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1" h="303">
                    <a:moveTo>
                      <a:pt x="178" y="10"/>
                    </a:moveTo>
                    <a:cubicBezTo>
                      <a:pt x="169" y="5"/>
                      <a:pt x="169" y="5"/>
                      <a:pt x="169" y="5"/>
                    </a:cubicBezTo>
                    <a:cubicBezTo>
                      <a:pt x="161" y="2"/>
                      <a:pt x="153" y="0"/>
                      <a:pt x="145" y="0"/>
                    </a:cubicBezTo>
                    <a:cubicBezTo>
                      <a:pt x="121" y="0"/>
                      <a:pt x="100" y="14"/>
                      <a:pt x="90" y="35"/>
                    </a:cubicBezTo>
                    <a:cubicBezTo>
                      <a:pt x="52" y="117"/>
                      <a:pt x="52" y="117"/>
                      <a:pt x="52" y="117"/>
                    </a:cubicBezTo>
                    <a:cubicBezTo>
                      <a:pt x="52" y="117"/>
                      <a:pt x="52" y="117"/>
                      <a:pt x="52" y="117"/>
                    </a:cubicBezTo>
                    <a:cubicBezTo>
                      <a:pt x="7" y="215"/>
                      <a:pt x="7" y="215"/>
                      <a:pt x="7" y="215"/>
                    </a:cubicBezTo>
                    <a:cubicBezTo>
                      <a:pt x="1" y="229"/>
                      <a:pt x="0" y="245"/>
                      <a:pt x="6" y="260"/>
                    </a:cubicBezTo>
                    <a:cubicBezTo>
                      <a:pt x="11" y="275"/>
                      <a:pt x="22" y="287"/>
                      <a:pt x="36" y="294"/>
                    </a:cubicBezTo>
                    <a:cubicBezTo>
                      <a:pt x="45" y="298"/>
                      <a:pt x="45" y="298"/>
                      <a:pt x="45" y="298"/>
                    </a:cubicBezTo>
                    <a:cubicBezTo>
                      <a:pt x="53" y="302"/>
                      <a:pt x="61" y="303"/>
                      <a:pt x="70" y="303"/>
                    </a:cubicBezTo>
                    <a:cubicBezTo>
                      <a:pt x="93" y="303"/>
                      <a:pt x="115" y="290"/>
                      <a:pt x="124" y="269"/>
                    </a:cubicBezTo>
                    <a:cubicBezTo>
                      <a:pt x="162" y="186"/>
                      <a:pt x="162" y="186"/>
                      <a:pt x="162" y="186"/>
                    </a:cubicBezTo>
                    <a:cubicBezTo>
                      <a:pt x="162" y="186"/>
                      <a:pt x="162" y="186"/>
                      <a:pt x="162" y="186"/>
                    </a:cubicBezTo>
                    <a:cubicBezTo>
                      <a:pt x="207" y="89"/>
                      <a:pt x="207" y="89"/>
                      <a:pt x="207" y="89"/>
                    </a:cubicBezTo>
                    <a:cubicBezTo>
                      <a:pt x="221" y="59"/>
                      <a:pt x="208" y="23"/>
                      <a:pt x="178" y="10"/>
                    </a:cubicBezTo>
                    <a:close/>
                    <a:moveTo>
                      <a:pt x="148" y="179"/>
                    </a:moveTo>
                    <a:cubicBezTo>
                      <a:pt x="110" y="262"/>
                      <a:pt x="110" y="262"/>
                      <a:pt x="110" y="262"/>
                    </a:cubicBezTo>
                    <a:cubicBezTo>
                      <a:pt x="103" y="277"/>
                      <a:pt x="87" y="287"/>
                      <a:pt x="70" y="287"/>
                    </a:cubicBezTo>
                    <a:cubicBezTo>
                      <a:pt x="64" y="287"/>
                      <a:pt x="58" y="286"/>
                      <a:pt x="52" y="283"/>
                    </a:cubicBezTo>
                    <a:cubicBezTo>
                      <a:pt x="43" y="279"/>
                      <a:pt x="43" y="279"/>
                      <a:pt x="43" y="279"/>
                    </a:cubicBezTo>
                    <a:cubicBezTo>
                      <a:pt x="33" y="274"/>
                      <a:pt x="25" y="266"/>
                      <a:pt x="21" y="255"/>
                    </a:cubicBezTo>
                    <a:cubicBezTo>
                      <a:pt x="16" y="244"/>
                      <a:pt x="17" y="232"/>
                      <a:pt x="22" y="222"/>
                    </a:cubicBezTo>
                    <a:cubicBezTo>
                      <a:pt x="60" y="139"/>
                      <a:pt x="60" y="139"/>
                      <a:pt x="60" y="139"/>
                    </a:cubicBezTo>
                    <a:cubicBezTo>
                      <a:pt x="104" y="159"/>
                      <a:pt x="104" y="159"/>
                      <a:pt x="104" y="159"/>
                    </a:cubicBezTo>
                    <a:lnTo>
                      <a:pt x="148" y="1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44" name="medicine piece"/>
              <p:cNvSpPr>
                <a:spLocks/>
              </p:cNvSpPr>
              <p:nvPr/>
            </p:nvSpPr>
            <p:spPr bwMode="auto">
              <a:xfrm>
                <a:off x="6022975" y="2584450"/>
                <a:ext cx="527050" cy="527050"/>
              </a:xfrm>
              <a:custGeom>
                <a:avLst/>
                <a:gdLst>
                  <a:gd name="T0" fmla="*/ 134 w 152"/>
                  <a:gd name="T1" fmla="*/ 109 h 152"/>
                  <a:gd name="T2" fmla="*/ 43 w 152"/>
                  <a:gd name="T3" fmla="*/ 134 h 152"/>
                  <a:gd name="T4" fmla="*/ 18 w 152"/>
                  <a:gd name="T5" fmla="*/ 43 h 152"/>
                  <a:gd name="T6" fmla="*/ 109 w 152"/>
                  <a:gd name="T7" fmla="*/ 18 h 152"/>
                  <a:gd name="T8" fmla="*/ 134 w 152"/>
                  <a:gd name="T9" fmla="*/ 109 h 152"/>
                </a:gdLst>
                <a:ahLst/>
                <a:cxnLst>
                  <a:cxn ang="0">
                    <a:pos x="T0" y="T1"/>
                  </a:cxn>
                  <a:cxn ang="0">
                    <a:pos x="T2" y="T3"/>
                  </a:cxn>
                  <a:cxn ang="0">
                    <a:pos x="T4" y="T5"/>
                  </a:cxn>
                  <a:cxn ang="0">
                    <a:pos x="T6" y="T7"/>
                  </a:cxn>
                  <a:cxn ang="0">
                    <a:pos x="T8" y="T9"/>
                  </a:cxn>
                </a:cxnLst>
                <a:rect l="0" t="0" r="r" b="b"/>
                <a:pathLst>
                  <a:path w="152" h="152">
                    <a:moveTo>
                      <a:pt x="134" y="109"/>
                    </a:moveTo>
                    <a:cubicBezTo>
                      <a:pt x="116" y="141"/>
                      <a:pt x="75" y="152"/>
                      <a:pt x="43" y="134"/>
                    </a:cubicBezTo>
                    <a:cubicBezTo>
                      <a:pt x="11" y="116"/>
                      <a:pt x="0" y="75"/>
                      <a:pt x="18" y="43"/>
                    </a:cubicBezTo>
                    <a:cubicBezTo>
                      <a:pt x="36" y="11"/>
                      <a:pt x="77" y="0"/>
                      <a:pt x="109" y="18"/>
                    </a:cubicBezTo>
                    <a:cubicBezTo>
                      <a:pt x="141" y="36"/>
                      <a:pt x="152" y="77"/>
                      <a:pt x="134" y="109"/>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45" name="medicine piece"/>
              <p:cNvSpPr>
                <a:spLocks noEditPoints="1"/>
              </p:cNvSpPr>
              <p:nvPr/>
            </p:nvSpPr>
            <p:spPr bwMode="auto">
              <a:xfrm>
                <a:off x="5991225" y="2587625"/>
                <a:ext cx="561975" cy="517525"/>
              </a:xfrm>
              <a:custGeom>
                <a:avLst/>
                <a:gdLst>
                  <a:gd name="T0" fmla="*/ 85 w 162"/>
                  <a:gd name="T1" fmla="*/ 149 h 149"/>
                  <a:gd name="T2" fmla="*/ 48 w 162"/>
                  <a:gd name="T3" fmla="*/ 140 h 149"/>
                  <a:gd name="T4" fmla="*/ 20 w 162"/>
                  <a:gd name="T5" fmla="*/ 38 h 149"/>
                  <a:gd name="T6" fmla="*/ 85 w 162"/>
                  <a:gd name="T7" fmla="*/ 0 h 149"/>
                  <a:gd name="T8" fmla="*/ 122 w 162"/>
                  <a:gd name="T9" fmla="*/ 10 h 149"/>
                  <a:gd name="T10" fmla="*/ 157 w 162"/>
                  <a:gd name="T11" fmla="*/ 55 h 149"/>
                  <a:gd name="T12" fmla="*/ 150 w 162"/>
                  <a:gd name="T13" fmla="*/ 112 h 149"/>
                  <a:gd name="T14" fmla="*/ 85 w 162"/>
                  <a:gd name="T15" fmla="*/ 149 h 149"/>
                  <a:gd name="T16" fmla="*/ 85 w 162"/>
                  <a:gd name="T17" fmla="*/ 16 h 149"/>
                  <a:gd name="T18" fmla="*/ 34 w 162"/>
                  <a:gd name="T19" fmla="*/ 46 h 149"/>
                  <a:gd name="T20" fmla="*/ 56 w 162"/>
                  <a:gd name="T21" fmla="*/ 126 h 149"/>
                  <a:gd name="T22" fmla="*/ 85 w 162"/>
                  <a:gd name="T23" fmla="*/ 133 h 149"/>
                  <a:gd name="T24" fmla="*/ 136 w 162"/>
                  <a:gd name="T25" fmla="*/ 104 h 149"/>
                  <a:gd name="T26" fmla="*/ 141 w 162"/>
                  <a:gd name="T27" fmla="*/ 59 h 149"/>
                  <a:gd name="T28" fmla="*/ 114 w 162"/>
                  <a:gd name="T29" fmla="*/ 24 h 149"/>
                  <a:gd name="T30" fmla="*/ 85 w 162"/>
                  <a:gd name="T31" fmla="*/ 1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149">
                    <a:moveTo>
                      <a:pt x="85" y="149"/>
                    </a:moveTo>
                    <a:cubicBezTo>
                      <a:pt x="72" y="149"/>
                      <a:pt x="60" y="146"/>
                      <a:pt x="48" y="140"/>
                    </a:cubicBezTo>
                    <a:cubicBezTo>
                      <a:pt x="13" y="120"/>
                      <a:pt x="0" y="74"/>
                      <a:pt x="20" y="38"/>
                    </a:cubicBezTo>
                    <a:cubicBezTo>
                      <a:pt x="33" y="15"/>
                      <a:pt x="58" y="0"/>
                      <a:pt x="85" y="0"/>
                    </a:cubicBezTo>
                    <a:cubicBezTo>
                      <a:pt x="98" y="0"/>
                      <a:pt x="111" y="4"/>
                      <a:pt x="122" y="10"/>
                    </a:cubicBezTo>
                    <a:cubicBezTo>
                      <a:pt x="139" y="20"/>
                      <a:pt x="152" y="36"/>
                      <a:pt x="157" y="55"/>
                    </a:cubicBezTo>
                    <a:cubicBezTo>
                      <a:pt x="162" y="74"/>
                      <a:pt x="160" y="94"/>
                      <a:pt x="150" y="112"/>
                    </a:cubicBezTo>
                    <a:cubicBezTo>
                      <a:pt x="137" y="135"/>
                      <a:pt x="112" y="149"/>
                      <a:pt x="85" y="149"/>
                    </a:cubicBezTo>
                    <a:close/>
                    <a:moveTo>
                      <a:pt x="85" y="16"/>
                    </a:moveTo>
                    <a:cubicBezTo>
                      <a:pt x="64" y="16"/>
                      <a:pt x="45" y="28"/>
                      <a:pt x="34" y="46"/>
                    </a:cubicBezTo>
                    <a:cubicBezTo>
                      <a:pt x="18" y="74"/>
                      <a:pt x="28" y="110"/>
                      <a:pt x="56" y="126"/>
                    </a:cubicBezTo>
                    <a:cubicBezTo>
                      <a:pt x="65" y="131"/>
                      <a:pt x="75" y="133"/>
                      <a:pt x="85" y="133"/>
                    </a:cubicBezTo>
                    <a:cubicBezTo>
                      <a:pt x="106" y="133"/>
                      <a:pt x="126" y="122"/>
                      <a:pt x="136" y="104"/>
                    </a:cubicBezTo>
                    <a:cubicBezTo>
                      <a:pt x="144" y="90"/>
                      <a:pt x="146" y="74"/>
                      <a:pt x="141" y="59"/>
                    </a:cubicBezTo>
                    <a:cubicBezTo>
                      <a:pt x="137" y="44"/>
                      <a:pt x="127" y="32"/>
                      <a:pt x="114" y="24"/>
                    </a:cubicBezTo>
                    <a:cubicBezTo>
                      <a:pt x="105" y="19"/>
                      <a:pt x="95" y="16"/>
                      <a:pt x="8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46" name="medicine piece"/>
              <p:cNvSpPr>
                <a:spLocks/>
              </p:cNvSpPr>
              <p:nvPr/>
            </p:nvSpPr>
            <p:spPr bwMode="auto">
              <a:xfrm>
                <a:off x="6127750" y="2743200"/>
                <a:ext cx="311150" cy="201613"/>
              </a:xfrm>
              <a:custGeom>
                <a:avLst/>
                <a:gdLst>
                  <a:gd name="T0" fmla="*/ 81 w 90"/>
                  <a:gd name="T1" fmla="*/ 58 h 58"/>
                  <a:gd name="T2" fmla="*/ 77 w 90"/>
                  <a:gd name="T3" fmla="*/ 57 h 58"/>
                  <a:gd name="T4" fmla="*/ 6 w 90"/>
                  <a:gd name="T5" fmla="*/ 16 h 58"/>
                  <a:gd name="T6" fmla="*/ 3 w 90"/>
                  <a:gd name="T7" fmla="*/ 5 h 58"/>
                  <a:gd name="T8" fmla="*/ 13 w 90"/>
                  <a:gd name="T9" fmla="*/ 2 h 58"/>
                  <a:gd name="T10" fmla="*/ 85 w 90"/>
                  <a:gd name="T11" fmla="*/ 43 h 58"/>
                  <a:gd name="T12" fmla="*/ 88 w 90"/>
                  <a:gd name="T13" fmla="*/ 54 h 58"/>
                  <a:gd name="T14" fmla="*/ 81 w 90"/>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58">
                    <a:moveTo>
                      <a:pt x="81" y="58"/>
                    </a:moveTo>
                    <a:cubicBezTo>
                      <a:pt x="79" y="58"/>
                      <a:pt x="78" y="57"/>
                      <a:pt x="77" y="57"/>
                    </a:cubicBezTo>
                    <a:cubicBezTo>
                      <a:pt x="6" y="16"/>
                      <a:pt x="6" y="16"/>
                      <a:pt x="6" y="16"/>
                    </a:cubicBezTo>
                    <a:cubicBezTo>
                      <a:pt x="2" y="14"/>
                      <a:pt x="0" y="9"/>
                      <a:pt x="3" y="5"/>
                    </a:cubicBezTo>
                    <a:cubicBezTo>
                      <a:pt x="5" y="1"/>
                      <a:pt x="10" y="0"/>
                      <a:pt x="13" y="2"/>
                    </a:cubicBezTo>
                    <a:cubicBezTo>
                      <a:pt x="85" y="43"/>
                      <a:pt x="85" y="43"/>
                      <a:pt x="85" y="43"/>
                    </a:cubicBezTo>
                    <a:cubicBezTo>
                      <a:pt x="89" y="45"/>
                      <a:pt x="90" y="50"/>
                      <a:pt x="88" y="54"/>
                    </a:cubicBezTo>
                    <a:cubicBezTo>
                      <a:pt x="86" y="56"/>
                      <a:pt x="84" y="58"/>
                      <a:pt x="81" y="5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grpSp>
      <p:grpSp>
        <p:nvGrpSpPr>
          <p:cNvPr id="29" name="clip board icon"/>
          <p:cNvGrpSpPr/>
          <p:nvPr/>
        </p:nvGrpSpPr>
        <p:grpSpPr>
          <a:xfrm>
            <a:off x="852651" y="1656595"/>
            <a:ext cx="740605" cy="741363"/>
            <a:chOff x="1618251" y="1656595"/>
            <a:chExt cx="740605" cy="741363"/>
          </a:xfrm>
        </p:grpSpPr>
        <p:sp>
          <p:nvSpPr>
            <p:cNvPr id="150" name="circle"/>
            <p:cNvSpPr>
              <a:spLocks noChangeArrowheads="1"/>
            </p:cNvSpPr>
            <p:nvPr/>
          </p:nvSpPr>
          <p:spPr bwMode="auto">
            <a:xfrm rot="20700000">
              <a:off x="1618251" y="1656595"/>
              <a:ext cx="740605" cy="741363"/>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nvGrpSpPr>
            <p:cNvPr id="30" name="clipboard"/>
            <p:cNvGrpSpPr/>
            <p:nvPr/>
          </p:nvGrpSpPr>
          <p:grpSpPr>
            <a:xfrm rot="20700000">
              <a:off x="1793384" y="1733750"/>
              <a:ext cx="380147" cy="549018"/>
              <a:chOff x="7639050" y="2005013"/>
              <a:chExt cx="796925" cy="1150938"/>
            </a:xfrm>
          </p:grpSpPr>
          <p:sp>
            <p:nvSpPr>
              <p:cNvPr id="152" name="clipboard piece"/>
              <p:cNvSpPr>
                <a:spLocks/>
              </p:cNvSpPr>
              <p:nvPr/>
            </p:nvSpPr>
            <p:spPr bwMode="auto">
              <a:xfrm>
                <a:off x="7639050" y="2039938"/>
                <a:ext cx="796925" cy="1116013"/>
              </a:xfrm>
              <a:custGeom>
                <a:avLst/>
                <a:gdLst>
                  <a:gd name="T0" fmla="*/ 210 w 230"/>
                  <a:gd name="T1" fmla="*/ 28 h 322"/>
                  <a:gd name="T2" fmla="*/ 168 w 230"/>
                  <a:gd name="T3" fmla="*/ 28 h 322"/>
                  <a:gd name="T4" fmla="*/ 168 w 230"/>
                  <a:gd name="T5" fmla="*/ 5 h 322"/>
                  <a:gd name="T6" fmla="*/ 163 w 230"/>
                  <a:gd name="T7" fmla="*/ 0 h 322"/>
                  <a:gd name="T8" fmla="*/ 67 w 230"/>
                  <a:gd name="T9" fmla="*/ 0 h 322"/>
                  <a:gd name="T10" fmla="*/ 62 w 230"/>
                  <a:gd name="T11" fmla="*/ 5 h 322"/>
                  <a:gd name="T12" fmla="*/ 62 w 230"/>
                  <a:gd name="T13" fmla="*/ 28 h 322"/>
                  <a:gd name="T14" fmla="*/ 20 w 230"/>
                  <a:gd name="T15" fmla="*/ 28 h 322"/>
                  <a:gd name="T16" fmla="*/ 0 w 230"/>
                  <a:gd name="T17" fmla="*/ 49 h 322"/>
                  <a:gd name="T18" fmla="*/ 0 w 230"/>
                  <a:gd name="T19" fmla="*/ 302 h 322"/>
                  <a:gd name="T20" fmla="*/ 20 w 230"/>
                  <a:gd name="T21" fmla="*/ 322 h 322"/>
                  <a:gd name="T22" fmla="*/ 210 w 230"/>
                  <a:gd name="T23" fmla="*/ 322 h 322"/>
                  <a:gd name="T24" fmla="*/ 230 w 230"/>
                  <a:gd name="T25" fmla="*/ 302 h 322"/>
                  <a:gd name="T26" fmla="*/ 230 w 230"/>
                  <a:gd name="T27" fmla="*/ 49 h 322"/>
                  <a:gd name="T28" fmla="*/ 210 w 230"/>
                  <a:gd name="T29" fmla="*/ 2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322">
                    <a:moveTo>
                      <a:pt x="210" y="28"/>
                    </a:moveTo>
                    <a:cubicBezTo>
                      <a:pt x="168" y="28"/>
                      <a:pt x="168" y="28"/>
                      <a:pt x="168" y="28"/>
                    </a:cubicBezTo>
                    <a:cubicBezTo>
                      <a:pt x="168" y="5"/>
                      <a:pt x="168" y="5"/>
                      <a:pt x="168" y="5"/>
                    </a:cubicBezTo>
                    <a:cubicBezTo>
                      <a:pt x="168" y="2"/>
                      <a:pt x="166" y="0"/>
                      <a:pt x="163" y="0"/>
                    </a:cubicBezTo>
                    <a:cubicBezTo>
                      <a:pt x="67" y="0"/>
                      <a:pt x="67" y="0"/>
                      <a:pt x="67" y="0"/>
                    </a:cubicBezTo>
                    <a:cubicBezTo>
                      <a:pt x="64" y="0"/>
                      <a:pt x="62" y="2"/>
                      <a:pt x="62" y="5"/>
                    </a:cubicBezTo>
                    <a:cubicBezTo>
                      <a:pt x="62" y="28"/>
                      <a:pt x="62" y="28"/>
                      <a:pt x="62" y="28"/>
                    </a:cubicBezTo>
                    <a:cubicBezTo>
                      <a:pt x="20" y="28"/>
                      <a:pt x="20" y="28"/>
                      <a:pt x="20" y="28"/>
                    </a:cubicBezTo>
                    <a:cubicBezTo>
                      <a:pt x="9" y="28"/>
                      <a:pt x="0" y="37"/>
                      <a:pt x="0" y="49"/>
                    </a:cubicBezTo>
                    <a:cubicBezTo>
                      <a:pt x="0" y="302"/>
                      <a:pt x="0" y="302"/>
                      <a:pt x="0" y="302"/>
                    </a:cubicBezTo>
                    <a:cubicBezTo>
                      <a:pt x="0" y="313"/>
                      <a:pt x="9" y="322"/>
                      <a:pt x="20" y="322"/>
                    </a:cubicBezTo>
                    <a:cubicBezTo>
                      <a:pt x="210" y="322"/>
                      <a:pt x="210" y="322"/>
                      <a:pt x="210" y="322"/>
                    </a:cubicBezTo>
                    <a:cubicBezTo>
                      <a:pt x="221" y="322"/>
                      <a:pt x="230" y="313"/>
                      <a:pt x="230" y="302"/>
                    </a:cubicBezTo>
                    <a:cubicBezTo>
                      <a:pt x="230" y="49"/>
                      <a:pt x="230" y="49"/>
                      <a:pt x="230" y="49"/>
                    </a:cubicBezTo>
                    <a:cubicBezTo>
                      <a:pt x="230" y="37"/>
                      <a:pt x="221" y="28"/>
                      <a:pt x="210"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53" name="clipboard piece"/>
              <p:cNvSpPr>
                <a:spLocks noChangeArrowheads="1"/>
              </p:cNvSpPr>
              <p:nvPr/>
            </p:nvSpPr>
            <p:spPr bwMode="auto">
              <a:xfrm>
                <a:off x="7964488" y="2022475"/>
                <a:ext cx="1460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54" name="clipboard piece"/>
              <p:cNvSpPr>
                <a:spLocks noEditPoints="1"/>
              </p:cNvSpPr>
              <p:nvPr/>
            </p:nvSpPr>
            <p:spPr bwMode="auto">
              <a:xfrm>
                <a:off x="7951788" y="2005013"/>
                <a:ext cx="176213" cy="176213"/>
              </a:xfrm>
              <a:custGeom>
                <a:avLst/>
                <a:gdLst>
                  <a:gd name="T0" fmla="*/ 25 w 51"/>
                  <a:gd name="T1" fmla="*/ 51 h 51"/>
                  <a:gd name="T2" fmla="*/ 0 w 51"/>
                  <a:gd name="T3" fmla="*/ 26 h 51"/>
                  <a:gd name="T4" fmla="*/ 25 w 51"/>
                  <a:gd name="T5" fmla="*/ 0 h 51"/>
                  <a:gd name="T6" fmla="*/ 51 w 51"/>
                  <a:gd name="T7" fmla="*/ 26 h 51"/>
                  <a:gd name="T8" fmla="*/ 25 w 51"/>
                  <a:gd name="T9" fmla="*/ 51 h 51"/>
                  <a:gd name="T10" fmla="*/ 25 w 51"/>
                  <a:gd name="T11" fmla="*/ 9 h 51"/>
                  <a:gd name="T12" fmla="*/ 8 w 51"/>
                  <a:gd name="T13" fmla="*/ 26 h 51"/>
                  <a:gd name="T14" fmla="*/ 25 w 51"/>
                  <a:gd name="T15" fmla="*/ 43 h 51"/>
                  <a:gd name="T16" fmla="*/ 42 w 51"/>
                  <a:gd name="T17" fmla="*/ 26 h 51"/>
                  <a:gd name="T18" fmla="*/ 25 w 51"/>
                  <a:gd name="T19"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5" y="51"/>
                    </a:moveTo>
                    <a:cubicBezTo>
                      <a:pt x="11" y="51"/>
                      <a:pt x="0" y="40"/>
                      <a:pt x="0" y="26"/>
                    </a:cubicBezTo>
                    <a:cubicBezTo>
                      <a:pt x="0" y="12"/>
                      <a:pt x="11" y="0"/>
                      <a:pt x="25" y="0"/>
                    </a:cubicBezTo>
                    <a:cubicBezTo>
                      <a:pt x="39" y="0"/>
                      <a:pt x="51" y="12"/>
                      <a:pt x="51" y="26"/>
                    </a:cubicBezTo>
                    <a:cubicBezTo>
                      <a:pt x="51" y="40"/>
                      <a:pt x="39" y="51"/>
                      <a:pt x="25" y="51"/>
                    </a:cubicBezTo>
                    <a:close/>
                    <a:moveTo>
                      <a:pt x="25" y="9"/>
                    </a:moveTo>
                    <a:cubicBezTo>
                      <a:pt x="16" y="9"/>
                      <a:pt x="8" y="17"/>
                      <a:pt x="8" y="26"/>
                    </a:cubicBezTo>
                    <a:cubicBezTo>
                      <a:pt x="8" y="35"/>
                      <a:pt x="16" y="43"/>
                      <a:pt x="25" y="43"/>
                    </a:cubicBezTo>
                    <a:cubicBezTo>
                      <a:pt x="34" y="43"/>
                      <a:pt x="42" y="35"/>
                      <a:pt x="42" y="26"/>
                    </a:cubicBezTo>
                    <a:cubicBezTo>
                      <a:pt x="42" y="17"/>
                      <a:pt x="34" y="9"/>
                      <a:pt x="2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55" name="clipboard piece"/>
              <p:cNvSpPr>
                <a:spLocks/>
              </p:cNvSpPr>
              <p:nvPr/>
            </p:nvSpPr>
            <p:spPr bwMode="auto">
              <a:xfrm>
                <a:off x="7705725" y="2244725"/>
                <a:ext cx="665163" cy="849313"/>
              </a:xfrm>
              <a:custGeom>
                <a:avLst/>
                <a:gdLst>
                  <a:gd name="T0" fmla="*/ 14 w 192"/>
                  <a:gd name="T1" fmla="*/ 245 h 245"/>
                  <a:gd name="T2" fmla="*/ 0 w 192"/>
                  <a:gd name="T3" fmla="*/ 231 h 245"/>
                  <a:gd name="T4" fmla="*/ 0 w 192"/>
                  <a:gd name="T5" fmla="*/ 14 h 245"/>
                  <a:gd name="T6" fmla="*/ 14 w 192"/>
                  <a:gd name="T7" fmla="*/ 0 h 245"/>
                  <a:gd name="T8" fmla="*/ 178 w 192"/>
                  <a:gd name="T9" fmla="*/ 0 h 245"/>
                  <a:gd name="T10" fmla="*/ 192 w 192"/>
                  <a:gd name="T11" fmla="*/ 14 h 245"/>
                  <a:gd name="T12" fmla="*/ 192 w 192"/>
                  <a:gd name="T13" fmla="*/ 231 h 245"/>
                  <a:gd name="T14" fmla="*/ 178 w 192"/>
                  <a:gd name="T15" fmla="*/ 245 h 245"/>
                  <a:gd name="T16" fmla="*/ 14 w 192"/>
                  <a:gd name="T17"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45">
                    <a:moveTo>
                      <a:pt x="14" y="245"/>
                    </a:moveTo>
                    <a:cubicBezTo>
                      <a:pt x="7" y="245"/>
                      <a:pt x="0" y="239"/>
                      <a:pt x="0" y="231"/>
                    </a:cubicBezTo>
                    <a:cubicBezTo>
                      <a:pt x="0" y="14"/>
                      <a:pt x="0" y="14"/>
                      <a:pt x="0" y="14"/>
                    </a:cubicBezTo>
                    <a:cubicBezTo>
                      <a:pt x="0" y="6"/>
                      <a:pt x="7" y="0"/>
                      <a:pt x="14" y="0"/>
                    </a:cubicBezTo>
                    <a:cubicBezTo>
                      <a:pt x="178" y="0"/>
                      <a:pt x="178" y="0"/>
                      <a:pt x="178" y="0"/>
                    </a:cubicBezTo>
                    <a:cubicBezTo>
                      <a:pt x="185" y="0"/>
                      <a:pt x="192" y="6"/>
                      <a:pt x="192" y="14"/>
                    </a:cubicBezTo>
                    <a:cubicBezTo>
                      <a:pt x="192" y="231"/>
                      <a:pt x="192" y="231"/>
                      <a:pt x="192" y="231"/>
                    </a:cubicBezTo>
                    <a:cubicBezTo>
                      <a:pt x="192" y="239"/>
                      <a:pt x="185" y="245"/>
                      <a:pt x="178" y="245"/>
                    </a:cubicBezTo>
                    <a:lnTo>
                      <a:pt x="14" y="2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56" name="clipboard piece"/>
              <p:cNvSpPr>
                <a:spLocks noEditPoints="1"/>
              </p:cNvSpPr>
              <p:nvPr/>
            </p:nvSpPr>
            <p:spPr bwMode="auto">
              <a:xfrm>
                <a:off x="7691438" y="2230438"/>
                <a:ext cx="693738" cy="877888"/>
              </a:xfrm>
              <a:custGeom>
                <a:avLst/>
                <a:gdLst>
                  <a:gd name="T0" fmla="*/ 182 w 200"/>
                  <a:gd name="T1" fmla="*/ 8 h 253"/>
                  <a:gd name="T2" fmla="*/ 192 w 200"/>
                  <a:gd name="T3" fmla="*/ 18 h 253"/>
                  <a:gd name="T4" fmla="*/ 192 w 200"/>
                  <a:gd name="T5" fmla="*/ 235 h 253"/>
                  <a:gd name="T6" fmla="*/ 182 w 200"/>
                  <a:gd name="T7" fmla="*/ 245 h 253"/>
                  <a:gd name="T8" fmla="*/ 18 w 200"/>
                  <a:gd name="T9" fmla="*/ 245 h 253"/>
                  <a:gd name="T10" fmla="*/ 8 w 200"/>
                  <a:gd name="T11" fmla="*/ 235 h 253"/>
                  <a:gd name="T12" fmla="*/ 8 w 200"/>
                  <a:gd name="T13" fmla="*/ 18 h 253"/>
                  <a:gd name="T14" fmla="*/ 18 w 200"/>
                  <a:gd name="T15" fmla="*/ 8 h 253"/>
                  <a:gd name="T16" fmla="*/ 182 w 200"/>
                  <a:gd name="T17" fmla="*/ 8 h 253"/>
                  <a:gd name="T18" fmla="*/ 182 w 200"/>
                  <a:gd name="T19" fmla="*/ 0 h 253"/>
                  <a:gd name="T20" fmla="*/ 18 w 200"/>
                  <a:gd name="T21" fmla="*/ 0 h 253"/>
                  <a:gd name="T22" fmla="*/ 0 w 200"/>
                  <a:gd name="T23" fmla="*/ 18 h 253"/>
                  <a:gd name="T24" fmla="*/ 0 w 200"/>
                  <a:gd name="T25" fmla="*/ 235 h 253"/>
                  <a:gd name="T26" fmla="*/ 18 w 200"/>
                  <a:gd name="T27" fmla="*/ 253 h 253"/>
                  <a:gd name="T28" fmla="*/ 182 w 200"/>
                  <a:gd name="T29" fmla="*/ 253 h 253"/>
                  <a:gd name="T30" fmla="*/ 200 w 200"/>
                  <a:gd name="T31" fmla="*/ 235 h 253"/>
                  <a:gd name="T32" fmla="*/ 200 w 200"/>
                  <a:gd name="T33" fmla="*/ 18 h 253"/>
                  <a:gd name="T34" fmla="*/ 182 w 200"/>
                  <a:gd name="T35"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253">
                    <a:moveTo>
                      <a:pt x="182" y="8"/>
                    </a:moveTo>
                    <a:cubicBezTo>
                      <a:pt x="187" y="8"/>
                      <a:pt x="192" y="12"/>
                      <a:pt x="192" y="18"/>
                    </a:cubicBezTo>
                    <a:cubicBezTo>
                      <a:pt x="192" y="235"/>
                      <a:pt x="192" y="235"/>
                      <a:pt x="192" y="235"/>
                    </a:cubicBezTo>
                    <a:cubicBezTo>
                      <a:pt x="192" y="240"/>
                      <a:pt x="187" y="245"/>
                      <a:pt x="182" y="245"/>
                    </a:cubicBezTo>
                    <a:cubicBezTo>
                      <a:pt x="18" y="245"/>
                      <a:pt x="18" y="245"/>
                      <a:pt x="18" y="245"/>
                    </a:cubicBezTo>
                    <a:cubicBezTo>
                      <a:pt x="13" y="245"/>
                      <a:pt x="8" y="240"/>
                      <a:pt x="8" y="235"/>
                    </a:cubicBezTo>
                    <a:cubicBezTo>
                      <a:pt x="8" y="18"/>
                      <a:pt x="8" y="18"/>
                      <a:pt x="8" y="18"/>
                    </a:cubicBezTo>
                    <a:cubicBezTo>
                      <a:pt x="8" y="12"/>
                      <a:pt x="13" y="8"/>
                      <a:pt x="18" y="8"/>
                    </a:cubicBezTo>
                    <a:cubicBezTo>
                      <a:pt x="182" y="8"/>
                      <a:pt x="182" y="8"/>
                      <a:pt x="182" y="8"/>
                    </a:cubicBezTo>
                    <a:moveTo>
                      <a:pt x="182" y="0"/>
                    </a:moveTo>
                    <a:cubicBezTo>
                      <a:pt x="18" y="0"/>
                      <a:pt x="18" y="0"/>
                      <a:pt x="18" y="0"/>
                    </a:cubicBezTo>
                    <a:cubicBezTo>
                      <a:pt x="8" y="0"/>
                      <a:pt x="0" y="8"/>
                      <a:pt x="0" y="18"/>
                    </a:cubicBezTo>
                    <a:cubicBezTo>
                      <a:pt x="0" y="235"/>
                      <a:pt x="0" y="235"/>
                      <a:pt x="0" y="235"/>
                    </a:cubicBezTo>
                    <a:cubicBezTo>
                      <a:pt x="0" y="245"/>
                      <a:pt x="8" y="253"/>
                      <a:pt x="18" y="253"/>
                    </a:cubicBezTo>
                    <a:cubicBezTo>
                      <a:pt x="182" y="253"/>
                      <a:pt x="182" y="253"/>
                      <a:pt x="182" y="253"/>
                    </a:cubicBezTo>
                    <a:cubicBezTo>
                      <a:pt x="192" y="253"/>
                      <a:pt x="200" y="245"/>
                      <a:pt x="200" y="235"/>
                    </a:cubicBezTo>
                    <a:cubicBezTo>
                      <a:pt x="200" y="18"/>
                      <a:pt x="200" y="18"/>
                      <a:pt x="200" y="18"/>
                    </a:cubicBezTo>
                    <a:cubicBezTo>
                      <a:pt x="200" y="8"/>
                      <a:pt x="192" y="0"/>
                      <a:pt x="182"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57" name="clipboard piece"/>
              <p:cNvSpPr>
                <a:spLocks noChangeArrowheads="1"/>
              </p:cNvSpPr>
              <p:nvPr/>
            </p:nvSpPr>
            <p:spPr bwMode="auto">
              <a:xfrm>
                <a:off x="7773988" y="2386013"/>
                <a:ext cx="58738" cy="63500"/>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58" name="clipboard piece"/>
              <p:cNvSpPr>
                <a:spLocks/>
              </p:cNvSpPr>
              <p:nvPr/>
            </p:nvSpPr>
            <p:spPr bwMode="auto">
              <a:xfrm>
                <a:off x="7870825" y="2365375"/>
                <a:ext cx="415925" cy="28575"/>
              </a:xfrm>
              <a:custGeom>
                <a:avLst/>
                <a:gdLst>
                  <a:gd name="T0" fmla="*/ 116 w 120"/>
                  <a:gd name="T1" fmla="*/ 8 h 8"/>
                  <a:gd name="T2" fmla="*/ 4 w 120"/>
                  <a:gd name="T3" fmla="*/ 8 h 8"/>
                  <a:gd name="T4" fmla="*/ 0 w 120"/>
                  <a:gd name="T5" fmla="*/ 4 h 8"/>
                  <a:gd name="T6" fmla="*/ 4 w 120"/>
                  <a:gd name="T7" fmla="*/ 0 h 8"/>
                  <a:gd name="T8" fmla="*/ 116 w 120"/>
                  <a:gd name="T9" fmla="*/ 0 h 8"/>
                  <a:gd name="T10" fmla="*/ 120 w 120"/>
                  <a:gd name="T11" fmla="*/ 4 h 8"/>
                  <a:gd name="T12" fmla="*/ 116 w 1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0" h="8">
                    <a:moveTo>
                      <a:pt x="116" y="8"/>
                    </a:moveTo>
                    <a:cubicBezTo>
                      <a:pt x="4" y="8"/>
                      <a:pt x="4" y="8"/>
                      <a:pt x="4" y="8"/>
                    </a:cubicBezTo>
                    <a:cubicBezTo>
                      <a:pt x="2" y="8"/>
                      <a:pt x="0" y="6"/>
                      <a:pt x="0" y="4"/>
                    </a:cubicBezTo>
                    <a:cubicBezTo>
                      <a:pt x="0" y="2"/>
                      <a:pt x="2" y="0"/>
                      <a:pt x="4" y="0"/>
                    </a:cubicBezTo>
                    <a:cubicBezTo>
                      <a:pt x="116" y="0"/>
                      <a:pt x="116" y="0"/>
                      <a:pt x="116" y="0"/>
                    </a:cubicBezTo>
                    <a:cubicBezTo>
                      <a:pt x="119" y="0"/>
                      <a:pt x="120" y="2"/>
                      <a:pt x="120" y="4"/>
                    </a:cubicBezTo>
                    <a:cubicBezTo>
                      <a:pt x="120" y="6"/>
                      <a:pt x="119" y="8"/>
                      <a:pt x="116"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59" name="clipboard piece"/>
              <p:cNvSpPr>
                <a:spLocks/>
              </p:cNvSpPr>
              <p:nvPr/>
            </p:nvSpPr>
            <p:spPr bwMode="auto">
              <a:xfrm>
                <a:off x="7870825" y="2435225"/>
                <a:ext cx="415925" cy="26988"/>
              </a:xfrm>
              <a:custGeom>
                <a:avLst/>
                <a:gdLst>
                  <a:gd name="T0" fmla="*/ 116 w 120"/>
                  <a:gd name="T1" fmla="*/ 8 h 8"/>
                  <a:gd name="T2" fmla="*/ 4 w 120"/>
                  <a:gd name="T3" fmla="*/ 8 h 8"/>
                  <a:gd name="T4" fmla="*/ 0 w 120"/>
                  <a:gd name="T5" fmla="*/ 4 h 8"/>
                  <a:gd name="T6" fmla="*/ 4 w 120"/>
                  <a:gd name="T7" fmla="*/ 0 h 8"/>
                  <a:gd name="T8" fmla="*/ 116 w 120"/>
                  <a:gd name="T9" fmla="*/ 0 h 8"/>
                  <a:gd name="T10" fmla="*/ 120 w 120"/>
                  <a:gd name="T11" fmla="*/ 4 h 8"/>
                  <a:gd name="T12" fmla="*/ 116 w 1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0" h="8">
                    <a:moveTo>
                      <a:pt x="116" y="8"/>
                    </a:moveTo>
                    <a:cubicBezTo>
                      <a:pt x="4" y="8"/>
                      <a:pt x="4" y="8"/>
                      <a:pt x="4" y="8"/>
                    </a:cubicBezTo>
                    <a:cubicBezTo>
                      <a:pt x="2" y="8"/>
                      <a:pt x="0" y="6"/>
                      <a:pt x="0" y="4"/>
                    </a:cubicBezTo>
                    <a:cubicBezTo>
                      <a:pt x="0" y="1"/>
                      <a:pt x="2" y="0"/>
                      <a:pt x="4" y="0"/>
                    </a:cubicBezTo>
                    <a:cubicBezTo>
                      <a:pt x="116" y="0"/>
                      <a:pt x="116" y="0"/>
                      <a:pt x="116" y="0"/>
                    </a:cubicBezTo>
                    <a:cubicBezTo>
                      <a:pt x="119" y="0"/>
                      <a:pt x="120" y="1"/>
                      <a:pt x="120" y="4"/>
                    </a:cubicBezTo>
                    <a:cubicBezTo>
                      <a:pt x="120" y="6"/>
                      <a:pt x="119" y="8"/>
                      <a:pt x="116"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60" name="clipboard piece"/>
              <p:cNvSpPr>
                <a:spLocks noChangeArrowheads="1"/>
              </p:cNvSpPr>
              <p:nvPr/>
            </p:nvSpPr>
            <p:spPr bwMode="auto">
              <a:xfrm>
                <a:off x="7773988" y="2625725"/>
                <a:ext cx="58738" cy="58738"/>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61" name="clipboard piece"/>
              <p:cNvSpPr>
                <a:spLocks/>
              </p:cNvSpPr>
              <p:nvPr/>
            </p:nvSpPr>
            <p:spPr bwMode="auto">
              <a:xfrm>
                <a:off x="7870825" y="2605088"/>
                <a:ext cx="415925" cy="26988"/>
              </a:xfrm>
              <a:custGeom>
                <a:avLst/>
                <a:gdLst>
                  <a:gd name="T0" fmla="*/ 116 w 120"/>
                  <a:gd name="T1" fmla="*/ 8 h 8"/>
                  <a:gd name="T2" fmla="*/ 4 w 120"/>
                  <a:gd name="T3" fmla="*/ 8 h 8"/>
                  <a:gd name="T4" fmla="*/ 0 w 120"/>
                  <a:gd name="T5" fmla="*/ 4 h 8"/>
                  <a:gd name="T6" fmla="*/ 4 w 120"/>
                  <a:gd name="T7" fmla="*/ 0 h 8"/>
                  <a:gd name="T8" fmla="*/ 116 w 120"/>
                  <a:gd name="T9" fmla="*/ 0 h 8"/>
                  <a:gd name="T10" fmla="*/ 120 w 120"/>
                  <a:gd name="T11" fmla="*/ 4 h 8"/>
                  <a:gd name="T12" fmla="*/ 116 w 1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0" h="8">
                    <a:moveTo>
                      <a:pt x="116" y="8"/>
                    </a:moveTo>
                    <a:cubicBezTo>
                      <a:pt x="4" y="8"/>
                      <a:pt x="4" y="8"/>
                      <a:pt x="4" y="8"/>
                    </a:cubicBezTo>
                    <a:cubicBezTo>
                      <a:pt x="2" y="8"/>
                      <a:pt x="0" y="6"/>
                      <a:pt x="0" y="4"/>
                    </a:cubicBezTo>
                    <a:cubicBezTo>
                      <a:pt x="0" y="2"/>
                      <a:pt x="2" y="0"/>
                      <a:pt x="4" y="0"/>
                    </a:cubicBezTo>
                    <a:cubicBezTo>
                      <a:pt x="116" y="0"/>
                      <a:pt x="116" y="0"/>
                      <a:pt x="116" y="0"/>
                    </a:cubicBezTo>
                    <a:cubicBezTo>
                      <a:pt x="119" y="0"/>
                      <a:pt x="120" y="2"/>
                      <a:pt x="120" y="4"/>
                    </a:cubicBezTo>
                    <a:cubicBezTo>
                      <a:pt x="120" y="6"/>
                      <a:pt x="119" y="8"/>
                      <a:pt x="116"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62" name="clipboard piece"/>
              <p:cNvSpPr>
                <a:spLocks/>
              </p:cNvSpPr>
              <p:nvPr/>
            </p:nvSpPr>
            <p:spPr bwMode="auto">
              <a:xfrm>
                <a:off x="7870825" y="2670175"/>
                <a:ext cx="415925" cy="28575"/>
              </a:xfrm>
              <a:custGeom>
                <a:avLst/>
                <a:gdLst>
                  <a:gd name="T0" fmla="*/ 116 w 120"/>
                  <a:gd name="T1" fmla="*/ 8 h 8"/>
                  <a:gd name="T2" fmla="*/ 4 w 120"/>
                  <a:gd name="T3" fmla="*/ 8 h 8"/>
                  <a:gd name="T4" fmla="*/ 0 w 120"/>
                  <a:gd name="T5" fmla="*/ 4 h 8"/>
                  <a:gd name="T6" fmla="*/ 4 w 120"/>
                  <a:gd name="T7" fmla="*/ 0 h 8"/>
                  <a:gd name="T8" fmla="*/ 116 w 120"/>
                  <a:gd name="T9" fmla="*/ 0 h 8"/>
                  <a:gd name="T10" fmla="*/ 120 w 120"/>
                  <a:gd name="T11" fmla="*/ 4 h 8"/>
                  <a:gd name="T12" fmla="*/ 116 w 1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0" h="8">
                    <a:moveTo>
                      <a:pt x="116" y="8"/>
                    </a:moveTo>
                    <a:cubicBezTo>
                      <a:pt x="4" y="8"/>
                      <a:pt x="4" y="8"/>
                      <a:pt x="4" y="8"/>
                    </a:cubicBezTo>
                    <a:cubicBezTo>
                      <a:pt x="2" y="8"/>
                      <a:pt x="0" y="7"/>
                      <a:pt x="0" y="4"/>
                    </a:cubicBezTo>
                    <a:cubicBezTo>
                      <a:pt x="0" y="2"/>
                      <a:pt x="2" y="0"/>
                      <a:pt x="4" y="0"/>
                    </a:cubicBezTo>
                    <a:cubicBezTo>
                      <a:pt x="116" y="0"/>
                      <a:pt x="116" y="0"/>
                      <a:pt x="116" y="0"/>
                    </a:cubicBezTo>
                    <a:cubicBezTo>
                      <a:pt x="119" y="0"/>
                      <a:pt x="120" y="2"/>
                      <a:pt x="120" y="4"/>
                    </a:cubicBezTo>
                    <a:cubicBezTo>
                      <a:pt x="120" y="7"/>
                      <a:pt x="119" y="8"/>
                      <a:pt x="116"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63" name="clipboard piece"/>
              <p:cNvSpPr>
                <a:spLocks noChangeArrowheads="1"/>
              </p:cNvSpPr>
              <p:nvPr/>
            </p:nvSpPr>
            <p:spPr bwMode="auto">
              <a:xfrm>
                <a:off x="7773988" y="2889250"/>
                <a:ext cx="58738" cy="58738"/>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64" name="clipboard piece"/>
              <p:cNvSpPr>
                <a:spLocks/>
              </p:cNvSpPr>
              <p:nvPr/>
            </p:nvSpPr>
            <p:spPr bwMode="auto">
              <a:xfrm>
                <a:off x="7870825" y="2868613"/>
                <a:ext cx="415925" cy="26988"/>
              </a:xfrm>
              <a:custGeom>
                <a:avLst/>
                <a:gdLst>
                  <a:gd name="T0" fmla="*/ 116 w 120"/>
                  <a:gd name="T1" fmla="*/ 8 h 8"/>
                  <a:gd name="T2" fmla="*/ 4 w 120"/>
                  <a:gd name="T3" fmla="*/ 8 h 8"/>
                  <a:gd name="T4" fmla="*/ 0 w 120"/>
                  <a:gd name="T5" fmla="*/ 4 h 8"/>
                  <a:gd name="T6" fmla="*/ 4 w 120"/>
                  <a:gd name="T7" fmla="*/ 0 h 8"/>
                  <a:gd name="T8" fmla="*/ 116 w 120"/>
                  <a:gd name="T9" fmla="*/ 0 h 8"/>
                  <a:gd name="T10" fmla="*/ 120 w 120"/>
                  <a:gd name="T11" fmla="*/ 4 h 8"/>
                  <a:gd name="T12" fmla="*/ 116 w 1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0" h="8">
                    <a:moveTo>
                      <a:pt x="116" y="8"/>
                    </a:moveTo>
                    <a:cubicBezTo>
                      <a:pt x="4" y="8"/>
                      <a:pt x="4" y="8"/>
                      <a:pt x="4" y="8"/>
                    </a:cubicBezTo>
                    <a:cubicBezTo>
                      <a:pt x="2" y="8"/>
                      <a:pt x="0" y="6"/>
                      <a:pt x="0" y="4"/>
                    </a:cubicBezTo>
                    <a:cubicBezTo>
                      <a:pt x="0" y="2"/>
                      <a:pt x="2" y="0"/>
                      <a:pt x="4" y="0"/>
                    </a:cubicBezTo>
                    <a:cubicBezTo>
                      <a:pt x="116" y="0"/>
                      <a:pt x="116" y="0"/>
                      <a:pt x="116" y="0"/>
                    </a:cubicBezTo>
                    <a:cubicBezTo>
                      <a:pt x="119" y="0"/>
                      <a:pt x="120" y="2"/>
                      <a:pt x="120" y="4"/>
                    </a:cubicBezTo>
                    <a:cubicBezTo>
                      <a:pt x="120" y="6"/>
                      <a:pt x="119" y="8"/>
                      <a:pt x="116"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165" name="clipboard piece"/>
              <p:cNvSpPr>
                <a:spLocks/>
              </p:cNvSpPr>
              <p:nvPr/>
            </p:nvSpPr>
            <p:spPr bwMode="auto">
              <a:xfrm>
                <a:off x="7870825" y="2935288"/>
                <a:ext cx="415925" cy="26988"/>
              </a:xfrm>
              <a:custGeom>
                <a:avLst/>
                <a:gdLst>
                  <a:gd name="T0" fmla="*/ 116 w 120"/>
                  <a:gd name="T1" fmla="*/ 8 h 8"/>
                  <a:gd name="T2" fmla="*/ 4 w 120"/>
                  <a:gd name="T3" fmla="*/ 8 h 8"/>
                  <a:gd name="T4" fmla="*/ 0 w 120"/>
                  <a:gd name="T5" fmla="*/ 4 h 8"/>
                  <a:gd name="T6" fmla="*/ 4 w 120"/>
                  <a:gd name="T7" fmla="*/ 0 h 8"/>
                  <a:gd name="T8" fmla="*/ 116 w 120"/>
                  <a:gd name="T9" fmla="*/ 0 h 8"/>
                  <a:gd name="T10" fmla="*/ 120 w 120"/>
                  <a:gd name="T11" fmla="*/ 4 h 8"/>
                  <a:gd name="T12" fmla="*/ 116 w 1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0" h="8">
                    <a:moveTo>
                      <a:pt x="116" y="8"/>
                    </a:moveTo>
                    <a:cubicBezTo>
                      <a:pt x="4" y="8"/>
                      <a:pt x="4" y="8"/>
                      <a:pt x="4" y="8"/>
                    </a:cubicBezTo>
                    <a:cubicBezTo>
                      <a:pt x="2" y="8"/>
                      <a:pt x="0" y="7"/>
                      <a:pt x="0" y="4"/>
                    </a:cubicBezTo>
                    <a:cubicBezTo>
                      <a:pt x="0" y="2"/>
                      <a:pt x="2" y="0"/>
                      <a:pt x="4" y="0"/>
                    </a:cubicBezTo>
                    <a:cubicBezTo>
                      <a:pt x="116" y="0"/>
                      <a:pt x="116" y="0"/>
                      <a:pt x="116" y="0"/>
                    </a:cubicBezTo>
                    <a:cubicBezTo>
                      <a:pt x="119" y="0"/>
                      <a:pt x="120" y="2"/>
                      <a:pt x="120" y="4"/>
                    </a:cubicBezTo>
                    <a:cubicBezTo>
                      <a:pt x="120" y="7"/>
                      <a:pt x="119" y="8"/>
                      <a:pt x="116"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grpSp>
      <p:pic>
        <p:nvPicPr>
          <p:cNvPr id="1026" name="Picture 2" descr="C:\Users\christine\Downloads\patient_walking_with_iv_bag_1600_clr_13874.png"/>
          <p:cNvPicPr>
            <a:picLocks noChangeAspect="1" noChangeArrowheads="1"/>
          </p:cNvPicPr>
          <p:nvPr/>
        </p:nvPicPr>
        <p:blipFill>
          <a:blip r:embed="rId2" cstate="print"/>
          <a:srcRect/>
          <a:stretch>
            <a:fillRect/>
          </a:stretch>
        </p:blipFill>
        <p:spPr bwMode="auto">
          <a:xfrm>
            <a:off x="4572000" y="260648"/>
            <a:ext cx="4572000" cy="4572000"/>
          </a:xfrm>
          <a:prstGeom prst="rect">
            <a:avLst/>
          </a:prstGeom>
          <a:noFill/>
        </p:spPr>
      </p:pic>
    </p:spTree>
    <p:extLst>
      <p:ext uri="{BB962C8B-B14F-4D97-AF65-F5344CB8AC3E}">
        <p14:creationId xmlns:p14="http://schemas.microsoft.com/office/powerpoint/2010/main" val="209627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500"/>
                            </p:stCondLst>
                            <p:childTnLst>
                              <p:par>
                                <p:cTn id="12" presetID="10" presetClass="entr" presetSubtype="0" fill="hold" nodeType="afterEffect">
                                  <p:stCondLst>
                                    <p:cond delay="25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childTnLst>
                                </p:cTn>
                              </p:par>
                              <p:par>
                                <p:cTn id="15" presetID="10" presetClass="entr" presetSubtype="0" fill="hold"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25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25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250"/>
                            </p:stCondLst>
                            <p:childTnLst>
                              <p:par>
                                <p:cTn id="25" presetID="22" presetClass="entr" presetSubtype="8" fill="hold" nodeType="afterEffect">
                                  <p:stCondLst>
                                    <p:cond delay="25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750"/>
                                        <p:tgtEl>
                                          <p:spTgt spid="3"/>
                                        </p:tgtEl>
                                      </p:cBhvr>
                                    </p:animEffect>
                                  </p:childTnLst>
                                </p:cTn>
                              </p:par>
                              <p:par>
                                <p:cTn id="28" presetID="22" presetClass="entr" presetSubtype="8" fill="hold" nodeType="withEffect">
                                  <p:stCondLst>
                                    <p:cond delay="25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750"/>
                                        <p:tgtEl>
                                          <p:spTgt spid="4"/>
                                        </p:tgtEl>
                                      </p:cBhvr>
                                    </p:animEffect>
                                  </p:childTnLst>
                                </p:cTn>
                              </p:par>
                              <p:par>
                                <p:cTn id="31" presetID="22" presetClass="entr" presetSubtype="8" fill="hold" nodeType="withEffect">
                                  <p:stCondLst>
                                    <p:cond delay="25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750"/>
                                        <p:tgtEl>
                                          <p:spTgt spid="5"/>
                                        </p:tgtEl>
                                      </p:cBhvr>
                                    </p:animEffect>
                                  </p:childTnLst>
                                </p:cTn>
                              </p:par>
                              <p:par>
                                <p:cTn id="34" presetID="22" presetClass="entr" presetSubtype="8" fill="hold" nodeType="withEffect">
                                  <p:stCondLst>
                                    <p:cond delay="25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750"/>
                                        <p:tgtEl>
                                          <p:spTgt spid="6"/>
                                        </p:tgtEl>
                                      </p:cBhvr>
                                    </p:animEffect>
                                  </p:childTnLst>
                                </p:cTn>
                              </p:par>
                            </p:childTnLst>
                          </p:cTn>
                        </p:par>
                        <p:par>
                          <p:cTn id="37" fill="hold">
                            <p:stCondLst>
                              <p:cond delay="3250"/>
                            </p:stCondLst>
                            <p:childTnLst>
                              <p:par>
                                <p:cTn id="38" presetID="10" presetClass="entr" presetSubtype="0" fill="hold" grpId="0" nodeType="afterEffect">
                                  <p:stCondLst>
                                    <p:cond delay="50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1000"/>
                                        <p:tgtEl>
                                          <p:spTgt spid="41"/>
                                        </p:tgtEl>
                                      </p:cBhvr>
                                    </p:animEffect>
                                  </p:childTnLst>
                                </p:cTn>
                              </p:par>
                            </p:childTnLst>
                          </p:cTn>
                        </p:par>
                        <p:par>
                          <p:cTn id="41" fill="hold">
                            <p:stCondLst>
                              <p:cond delay="4750"/>
                            </p:stCondLst>
                            <p:childTnLst>
                              <p:par>
                                <p:cTn id="42" presetID="10" presetClass="entr" presetSubtype="0" fill="hold" nodeType="afterEffect">
                                  <p:stCondLst>
                                    <p:cond delay="0"/>
                                  </p:stCondLst>
                                  <p:childTnLst>
                                    <p:set>
                                      <p:cBhvr>
                                        <p:cTn id="43" dur="1" fill="hold">
                                          <p:stCondLst>
                                            <p:cond delay="0"/>
                                          </p:stCondLst>
                                        </p:cTn>
                                        <p:tgtEl>
                                          <p:spTgt spid="1026"/>
                                        </p:tgtEl>
                                        <p:attrNameLst>
                                          <p:attrName>style.visibility</p:attrName>
                                        </p:attrNameLst>
                                      </p:cBhvr>
                                      <p:to>
                                        <p:strVal val="visible"/>
                                      </p:to>
                                    </p:set>
                                    <p:animEffect transition="in" filter="fade">
                                      <p:cBhvr>
                                        <p:cTn id="44"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6" name="rectangle"/>
          <p:cNvSpPr/>
          <p:nvPr/>
        </p:nvSpPr>
        <p:spPr>
          <a:xfrm>
            <a:off x="0" y="5987844"/>
            <a:ext cx="9144000" cy="87998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rectangle"/>
          <p:cNvSpPr/>
          <p:nvPr/>
        </p:nvSpPr>
        <p:spPr>
          <a:xfrm>
            <a:off x="158646" y="4869160"/>
            <a:ext cx="2397130" cy="155610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9" name="rectangle"/>
          <p:cNvSpPr/>
          <p:nvPr/>
        </p:nvSpPr>
        <p:spPr>
          <a:xfrm>
            <a:off x="3131840" y="4869159"/>
            <a:ext cx="2448272" cy="155610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1" name="rectangle"/>
          <p:cNvSpPr/>
          <p:nvPr/>
        </p:nvSpPr>
        <p:spPr>
          <a:xfrm>
            <a:off x="6156176" y="4869159"/>
            <a:ext cx="2448272" cy="155610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2" name="medical 3"/>
          <p:cNvSpPr txBox="1"/>
          <p:nvPr/>
        </p:nvSpPr>
        <p:spPr>
          <a:xfrm>
            <a:off x="6199866" y="5013176"/>
            <a:ext cx="2332574" cy="830997"/>
          </a:xfrm>
          <a:prstGeom prst="rect">
            <a:avLst/>
          </a:prstGeom>
          <a:noFill/>
        </p:spPr>
        <p:txBody>
          <a:bodyPr wrap="square" rtlCol="0">
            <a:spAutoFit/>
          </a:bodyPr>
          <a:lstStyle/>
          <a:p>
            <a:pPr algn="ctr"/>
            <a:r>
              <a:rPr lang="el-GR" sz="2400" b="1" dirty="0" smtClean="0">
                <a:solidFill>
                  <a:srgbClr val="68868C">
                    <a:lumMod val="50000"/>
                  </a:srgbClr>
                </a:solidFill>
                <a:latin typeface="Franklin Gothic Medium"/>
              </a:rPr>
              <a:t>ΜΕΤΑ (μετεγχειρητικά)</a:t>
            </a:r>
            <a:endParaRPr lang="en-US" sz="2400" b="1" dirty="0" smtClean="0">
              <a:solidFill>
                <a:srgbClr val="68868C">
                  <a:lumMod val="50000"/>
                </a:srgbClr>
              </a:solidFill>
              <a:latin typeface="Franklin Gothic Medium"/>
            </a:endParaRPr>
          </a:p>
        </p:txBody>
      </p:sp>
      <p:sp>
        <p:nvSpPr>
          <p:cNvPr id="30" name="medical 2"/>
          <p:cNvSpPr txBox="1"/>
          <p:nvPr/>
        </p:nvSpPr>
        <p:spPr>
          <a:xfrm>
            <a:off x="3104130" y="5013176"/>
            <a:ext cx="2520280" cy="1200329"/>
          </a:xfrm>
          <a:prstGeom prst="rect">
            <a:avLst/>
          </a:prstGeom>
          <a:noFill/>
        </p:spPr>
        <p:txBody>
          <a:bodyPr wrap="square" rtlCol="0">
            <a:spAutoFit/>
          </a:bodyPr>
          <a:lstStyle/>
          <a:p>
            <a:pPr algn="ctr"/>
            <a:r>
              <a:rPr lang="el-GR" sz="2400" b="1" dirty="0" smtClean="0">
                <a:solidFill>
                  <a:srgbClr val="68868C">
                    <a:lumMod val="50000"/>
                  </a:srgbClr>
                </a:solidFill>
                <a:latin typeface="Franklin Gothic Medium"/>
              </a:rPr>
              <a:t>ΚΑΤΑ ΤΗΝ ΔΙΑΡΚΕΙΑ (</a:t>
            </a:r>
            <a:r>
              <a:rPr lang="el-GR" sz="2400" b="1" dirty="0" err="1" smtClean="0">
                <a:solidFill>
                  <a:srgbClr val="68868C">
                    <a:lumMod val="50000"/>
                  </a:srgbClr>
                </a:solidFill>
                <a:latin typeface="Franklin Gothic Medium"/>
              </a:rPr>
              <a:t>διεγχειρητικά</a:t>
            </a:r>
            <a:r>
              <a:rPr lang="el-GR" sz="2400" b="1" dirty="0" smtClean="0">
                <a:solidFill>
                  <a:srgbClr val="68868C">
                    <a:lumMod val="50000"/>
                  </a:srgbClr>
                </a:solidFill>
                <a:latin typeface="Franklin Gothic Medium"/>
              </a:rPr>
              <a:t>)</a:t>
            </a:r>
            <a:endParaRPr lang="en-US" sz="2400" b="1" dirty="0" smtClean="0">
              <a:solidFill>
                <a:srgbClr val="68868C">
                  <a:lumMod val="50000"/>
                </a:srgbClr>
              </a:solidFill>
              <a:latin typeface="Franklin Gothic Medium"/>
            </a:endParaRPr>
          </a:p>
        </p:txBody>
      </p:sp>
      <p:sp>
        <p:nvSpPr>
          <p:cNvPr id="28" name="medical 1"/>
          <p:cNvSpPr txBox="1"/>
          <p:nvPr/>
        </p:nvSpPr>
        <p:spPr>
          <a:xfrm>
            <a:off x="107504" y="4964975"/>
            <a:ext cx="2498904" cy="830997"/>
          </a:xfrm>
          <a:prstGeom prst="rect">
            <a:avLst/>
          </a:prstGeom>
          <a:noFill/>
        </p:spPr>
        <p:txBody>
          <a:bodyPr wrap="square" rtlCol="0">
            <a:spAutoFit/>
          </a:bodyPr>
          <a:lstStyle/>
          <a:p>
            <a:pPr algn="ctr"/>
            <a:r>
              <a:rPr lang="el-GR" sz="2400" b="1" dirty="0" smtClean="0">
                <a:solidFill>
                  <a:srgbClr val="68868C">
                    <a:lumMod val="50000"/>
                  </a:srgbClr>
                </a:solidFill>
                <a:latin typeface="Franklin Gothic Medium"/>
              </a:rPr>
              <a:t>ΠΡΙΝ (</a:t>
            </a:r>
            <a:r>
              <a:rPr lang="el-GR" sz="2400" b="1" dirty="0" err="1" smtClean="0">
                <a:solidFill>
                  <a:srgbClr val="68868C">
                    <a:lumMod val="50000"/>
                  </a:srgbClr>
                </a:solidFill>
                <a:latin typeface="Franklin Gothic Medium"/>
              </a:rPr>
              <a:t>προεγχειρητικά</a:t>
            </a:r>
            <a:r>
              <a:rPr lang="el-GR" sz="2400" b="1" dirty="0" smtClean="0">
                <a:solidFill>
                  <a:srgbClr val="68868C">
                    <a:lumMod val="50000"/>
                  </a:srgbClr>
                </a:solidFill>
                <a:latin typeface="Franklin Gothic Medium"/>
              </a:rPr>
              <a:t>)</a:t>
            </a:r>
            <a:endParaRPr lang="en-US" sz="1600" dirty="0">
              <a:solidFill>
                <a:srgbClr val="68868C">
                  <a:lumMod val="50000"/>
                </a:srgbClr>
              </a:solidFill>
            </a:endParaRPr>
          </a:p>
        </p:txBody>
      </p:sp>
      <p:pic>
        <p:nvPicPr>
          <p:cNvPr id="2051" name="Picture 3" descr="C:\Users\christine\Downloads\surgeon_icon_1600_clr_8477.png"/>
          <p:cNvPicPr>
            <a:picLocks noChangeAspect="1" noChangeArrowheads="1"/>
          </p:cNvPicPr>
          <p:nvPr/>
        </p:nvPicPr>
        <p:blipFill>
          <a:blip r:embed="rId2" cstate="print"/>
          <a:srcRect/>
          <a:stretch>
            <a:fillRect/>
          </a:stretch>
        </p:blipFill>
        <p:spPr bwMode="auto">
          <a:xfrm>
            <a:off x="2403974" y="1772816"/>
            <a:ext cx="3923928" cy="3923928"/>
          </a:xfrm>
          <a:prstGeom prst="rect">
            <a:avLst/>
          </a:prstGeom>
          <a:noFill/>
        </p:spPr>
      </p:pic>
      <p:pic>
        <p:nvPicPr>
          <p:cNvPr id="2052" name="Picture 4" descr="C:\Users\christine\Downloads\nurse_icon_1600_clr_8175.png"/>
          <p:cNvPicPr>
            <a:picLocks noChangeAspect="1" noChangeArrowheads="1"/>
          </p:cNvPicPr>
          <p:nvPr/>
        </p:nvPicPr>
        <p:blipFill>
          <a:blip r:embed="rId3" cstate="print"/>
          <a:srcRect/>
          <a:stretch>
            <a:fillRect/>
          </a:stretch>
        </p:blipFill>
        <p:spPr bwMode="auto">
          <a:xfrm>
            <a:off x="5743707" y="2169368"/>
            <a:ext cx="3275856" cy="3275856"/>
          </a:xfrm>
          <a:prstGeom prst="rect">
            <a:avLst/>
          </a:prstGeom>
          <a:noFill/>
        </p:spPr>
      </p:pic>
      <p:pic>
        <p:nvPicPr>
          <p:cNvPr id="2053" name="Picture 5" descr="C:\Users\christine\Downloads\nurse_charting_pc_1600_clr_4344.png"/>
          <p:cNvPicPr>
            <a:picLocks noChangeAspect="1" noChangeArrowheads="1"/>
          </p:cNvPicPr>
          <p:nvPr/>
        </p:nvPicPr>
        <p:blipFill>
          <a:blip r:embed="rId4" cstate="print"/>
          <a:srcRect/>
          <a:stretch>
            <a:fillRect/>
          </a:stretch>
        </p:blipFill>
        <p:spPr bwMode="auto">
          <a:xfrm>
            <a:off x="433678" y="2005428"/>
            <a:ext cx="1607001" cy="3541600"/>
          </a:xfrm>
          <a:prstGeom prst="rect">
            <a:avLst/>
          </a:prstGeom>
          <a:noFill/>
        </p:spPr>
      </p:pic>
      <p:sp>
        <p:nvSpPr>
          <p:cNvPr id="37" name="1 - Τίτλος"/>
          <p:cNvSpPr txBox="1">
            <a:spLocks/>
          </p:cNvSpPr>
          <p:nvPr/>
        </p:nvSpPr>
        <p:spPr>
          <a:xfrm>
            <a:off x="457200" y="274638"/>
            <a:ext cx="8229600" cy="1354162"/>
          </a:xfrm>
          <a:prstGeom prst="rect">
            <a:avLst/>
          </a:prstGeom>
        </p:spPr>
        <p:txBody>
          <a:bodyPr vert="horz" lIns="91440" tIns="45720" rIns="91440" bIns="45720" rtlCol="0" anchor="t">
            <a:normAutofit fontScale="97500"/>
          </a:bodyPr>
          <a:lstStyle/>
          <a:p>
            <a:pPr marL="0" marR="0" lvl="0" indent="0" defTabSz="914400" rtl="0" eaLnBrk="1" fontAlgn="auto" latinLnBrk="0" hangingPunct="1">
              <a:lnSpc>
                <a:spcPct val="90000"/>
              </a:lnSpc>
              <a:spcBef>
                <a:spcPct val="0"/>
              </a:spcBef>
              <a:spcAft>
                <a:spcPts val="0"/>
              </a:spcAft>
              <a:buClrTx/>
              <a:buSzTx/>
              <a:buFontTx/>
              <a:buNone/>
              <a:tabLst/>
              <a:defRPr/>
            </a:pPr>
            <a:r>
              <a:rPr lang="el-GR" sz="2800" b="1" dirty="0" smtClean="0">
                <a:latin typeface="Franklin Gothic Medium"/>
              </a:rPr>
              <a:t>Η </a:t>
            </a:r>
            <a:r>
              <a:rPr lang="el-GR" sz="2800" b="1" dirty="0" err="1" smtClean="0">
                <a:solidFill>
                  <a:schemeClr val="tx1">
                    <a:lumMod val="20000"/>
                    <a:lumOff val="80000"/>
                  </a:schemeClr>
                </a:solidFill>
                <a:latin typeface="Franklin Gothic Medium"/>
              </a:rPr>
              <a:t>περιεγχειρητική</a:t>
            </a:r>
            <a:r>
              <a:rPr lang="el-GR" sz="2800" b="1" dirty="0" smtClean="0">
                <a:solidFill>
                  <a:schemeClr val="tx1">
                    <a:lumMod val="20000"/>
                    <a:lumOff val="80000"/>
                  </a:schemeClr>
                </a:solidFill>
                <a:latin typeface="Franklin Gothic Medium"/>
              </a:rPr>
              <a:t> νοσηλευτική </a:t>
            </a:r>
            <a:r>
              <a:rPr lang="el-GR" sz="2800" b="1" dirty="0" smtClean="0">
                <a:latin typeface="Franklin Gothic Medium"/>
              </a:rPr>
              <a:t>φροντίδα περιλαμβάνει</a:t>
            </a:r>
            <a:r>
              <a:rPr lang="en-US" sz="2800" b="1" dirty="0" smtClean="0">
                <a:latin typeface="Franklin Gothic Medium"/>
              </a:rPr>
              <a:t> </a:t>
            </a:r>
            <a:r>
              <a:rPr lang="el-GR" sz="2800" b="1" dirty="0" smtClean="0">
                <a:latin typeface="Franklin Gothic Medium"/>
              </a:rPr>
              <a:t>τη νοσηλευτική φροντίδα που παρέχεται στον ασθενή:  </a:t>
            </a:r>
            <a:endParaRPr lang="el-GR" sz="2800" b="1" dirty="0">
              <a:latin typeface="Franklin Gothic Medium"/>
            </a:endParaRPr>
          </a:p>
        </p:txBody>
      </p:sp>
    </p:spTree>
    <p:extLst>
      <p:ext uri="{BB962C8B-B14F-4D97-AF65-F5344CB8AC3E}">
        <p14:creationId xmlns:p14="http://schemas.microsoft.com/office/powerpoint/2010/main" val="111671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wipe(up)">
                                      <p:cBhvr>
                                        <p:cTn id="11" dur="500"/>
                                        <p:tgtEl>
                                          <p:spTgt spid="2053"/>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00"/>
                                        <p:tgtEl>
                                          <p:spTgt spid="2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wipe(up)">
                                      <p:cBhvr>
                                        <p:cTn id="22" dur="500"/>
                                        <p:tgtEl>
                                          <p:spTgt spid="2051"/>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down)">
                                      <p:cBhvr>
                                        <p:cTn id="26" dur="500"/>
                                        <p:tgtEl>
                                          <p:spTgt spid="29"/>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par>
                          <p:cTn id="31" fill="hold">
                            <p:stCondLst>
                              <p:cond delay="3000"/>
                            </p:stCondLst>
                            <p:childTnLst>
                              <p:par>
                                <p:cTn id="32" presetID="22" presetClass="entr" presetSubtype="1" fill="hold" nodeType="after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wipe(up)">
                                      <p:cBhvr>
                                        <p:cTn id="34" dur="500"/>
                                        <p:tgtEl>
                                          <p:spTgt spid="2052"/>
                                        </p:tgtEl>
                                      </p:cBhvr>
                                    </p:animEffect>
                                  </p:childTnLst>
                                </p:cTn>
                              </p:par>
                            </p:childTnLst>
                          </p:cTn>
                        </p:par>
                        <p:par>
                          <p:cTn id="35" fill="hold">
                            <p:stCondLst>
                              <p:cond delay="3500"/>
                            </p:stCondLst>
                            <p:childTnLst>
                              <p:par>
                                <p:cTn id="36" presetID="22" presetClass="entr" presetSubtype="4" fill="hold" grpId="0"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1" grpId="0" animBg="1"/>
      <p:bldP spid="32" grpId="0"/>
      <p:bldP spid="30" grpId="0"/>
      <p:bldP spid="28"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7" name="Freeform 6"/>
          <p:cNvSpPr/>
          <p:nvPr/>
        </p:nvSpPr>
        <p:spPr>
          <a:xfrm>
            <a:off x="0" y="0"/>
            <a:ext cx="4419600" cy="6857999"/>
          </a:xfrm>
          <a:custGeom>
            <a:avLst/>
            <a:gdLst>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0" fmla="*/ 10391 w 5552210"/>
              <a:gd name="connsiteY0" fmla="*/ 0 h 7602682"/>
              <a:gd name="connsiteX1" fmla="*/ 72736 w 5552210"/>
              <a:gd name="connsiteY1" fmla="*/ 51955 h 7602682"/>
              <a:gd name="connsiteX2" fmla="*/ 3574473 w 5552210"/>
              <a:gd name="connsiteY2" fmla="*/ 2545773 h 7602682"/>
              <a:gd name="connsiteX3" fmla="*/ 4956464 w 5552210"/>
              <a:gd name="connsiteY3" fmla="*/ 6878782 h 7602682"/>
              <a:gd name="connsiteX4" fmla="*/ 0 w 5552210"/>
              <a:gd name="connsiteY4" fmla="*/ 6889173 h 7602682"/>
              <a:gd name="connsiteX5" fmla="*/ 10391 w 5552210"/>
              <a:gd name="connsiteY5" fmla="*/ 0 h 7602682"/>
              <a:gd name="connsiteX0" fmla="*/ 10391 w 5552210"/>
              <a:gd name="connsiteY0" fmla="*/ 0 h 6889173"/>
              <a:gd name="connsiteX1" fmla="*/ 72736 w 5552210"/>
              <a:gd name="connsiteY1" fmla="*/ 51955 h 6889173"/>
              <a:gd name="connsiteX2" fmla="*/ 3574473 w 5552210"/>
              <a:gd name="connsiteY2" fmla="*/ 2545773 h 6889173"/>
              <a:gd name="connsiteX3" fmla="*/ 4956464 w 5552210"/>
              <a:gd name="connsiteY3" fmla="*/ 6878782 h 6889173"/>
              <a:gd name="connsiteX4" fmla="*/ 0 w 5552210"/>
              <a:gd name="connsiteY4" fmla="*/ 6889173 h 6889173"/>
              <a:gd name="connsiteX5" fmla="*/ 10391 w 5552210"/>
              <a:gd name="connsiteY5" fmla="*/ 0 h 6889173"/>
              <a:gd name="connsiteX0" fmla="*/ 10391 w 4968587"/>
              <a:gd name="connsiteY0" fmla="*/ 0 h 6889173"/>
              <a:gd name="connsiteX1" fmla="*/ 72736 w 4968587"/>
              <a:gd name="connsiteY1" fmla="*/ 51955 h 6889173"/>
              <a:gd name="connsiteX2" fmla="*/ 4956464 w 4968587"/>
              <a:gd name="connsiteY2" fmla="*/ 6878782 h 6889173"/>
              <a:gd name="connsiteX3" fmla="*/ 0 w 4968587"/>
              <a:gd name="connsiteY3" fmla="*/ 6889173 h 6889173"/>
              <a:gd name="connsiteX4" fmla="*/ 10391 w 4968587"/>
              <a:gd name="connsiteY4"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 name="connsiteX0" fmla="*/ 10391 w 4956464"/>
              <a:gd name="connsiteY0" fmla="*/ 0 h 6889173"/>
              <a:gd name="connsiteX1" fmla="*/ 4956464 w 4956464"/>
              <a:gd name="connsiteY1" fmla="*/ 6878782 h 6889173"/>
              <a:gd name="connsiteX2" fmla="*/ 0 w 4956464"/>
              <a:gd name="connsiteY2" fmla="*/ 6889173 h 6889173"/>
              <a:gd name="connsiteX3" fmla="*/ 10391 w 4956464"/>
              <a:gd name="connsiteY3" fmla="*/ 0 h 6889173"/>
            </a:gdLst>
            <a:ahLst/>
            <a:cxnLst>
              <a:cxn ang="0">
                <a:pos x="connsiteX0" y="connsiteY0"/>
              </a:cxn>
              <a:cxn ang="0">
                <a:pos x="connsiteX1" y="connsiteY1"/>
              </a:cxn>
              <a:cxn ang="0">
                <a:pos x="connsiteX2" y="connsiteY2"/>
              </a:cxn>
              <a:cxn ang="0">
                <a:pos x="connsiteX3" y="connsiteY3"/>
              </a:cxn>
            </a:cxnLst>
            <a:rect l="l" t="t" r="r" b="b"/>
            <a:pathLst>
              <a:path w="4956464" h="6889173">
                <a:moveTo>
                  <a:pt x="10391" y="0"/>
                </a:moveTo>
                <a:cubicBezTo>
                  <a:pt x="3352800" y="1236518"/>
                  <a:pt x="4426528" y="4305300"/>
                  <a:pt x="4956464" y="6878782"/>
                </a:cubicBezTo>
                <a:lnTo>
                  <a:pt x="0" y="6889173"/>
                </a:lnTo>
                <a:cubicBezTo>
                  <a:pt x="3464" y="4592782"/>
                  <a:pt x="6927" y="2296391"/>
                  <a:pt x="10391" y="0"/>
                </a:cubicBez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8" name="TextBox 7"/>
          <p:cNvSpPr txBox="1"/>
          <p:nvPr/>
        </p:nvSpPr>
        <p:spPr>
          <a:xfrm flipH="1">
            <a:off x="3779910" y="2060848"/>
            <a:ext cx="4896545" cy="584775"/>
          </a:xfrm>
          <a:prstGeom prst="rect">
            <a:avLst/>
          </a:prstGeom>
          <a:noFill/>
        </p:spPr>
        <p:txBody>
          <a:bodyPr wrap="square" rtlCol="0">
            <a:spAutoFit/>
          </a:bodyPr>
          <a:lstStyle/>
          <a:p>
            <a:pPr lvl="0"/>
            <a:r>
              <a:rPr lang="el-GR" sz="3200" b="1" dirty="0" smtClean="0"/>
              <a:t>Τη ψυχολογική ετοιμασία</a:t>
            </a:r>
            <a:endParaRPr lang="el-GR" sz="3200" b="1" dirty="0"/>
          </a:p>
        </p:txBody>
      </p:sp>
      <p:sp>
        <p:nvSpPr>
          <p:cNvPr id="9" name="TextBox 8"/>
          <p:cNvSpPr txBox="1"/>
          <p:nvPr/>
        </p:nvSpPr>
        <p:spPr>
          <a:xfrm flipH="1">
            <a:off x="4572000" y="4797152"/>
            <a:ext cx="4392488" cy="584775"/>
          </a:xfrm>
          <a:prstGeom prst="rect">
            <a:avLst/>
          </a:prstGeom>
          <a:noFill/>
        </p:spPr>
        <p:txBody>
          <a:bodyPr wrap="square" rtlCol="0">
            <a:spAutoFit/>
          </a:bodyPr>
          <a:lstStyle/>
          <a:p>
            <a:pPr lvl="0"/>
            <a:r>
              <a:rPr lang="el-GR" sz="3200" b="1" dirty="0" smtClean="0"/>
              <a:t>Τη φυσική ετοιμασία</a:t>
            </a:r>
            <a:endParaRPr lang="el-GR" sz="3200" b="1" dirty="0"/>
          </a:p>
        </p:txBody>
      </p:sp>
      <p:sp>
        <p:nvSpPr>
          <p:cNvPr id="13" name="12 - Ορθογώνιο"/>
          <p:cNvSpPr/>
          <p:nvPr/>
        </p:nvSpPr>
        <p:spPr>
          <a:xfrm>
            <a:off x="2267744" y="44624"/>
            <a:ext cx="6696744" cy="1323439"/>
          </a:xfrm>
          <a:prstGeom prst="rect">
            <a:avLst/>
          </a:prstGeom>
          <a:noFill/>
        </p:spPr>
        <p:txBody>
          <a:bodyPr wrap="square">
            <a:spAutoFit/>
          </a:bodyPr>
          <a:lstStyle/>
          <a:p>
            <a:pPr algn="ctr" fontAlgn="base">
              <a:spcBef>
                <a:spcPct val="0"/>
              </a:spcBef>
              <a:spcAft>
                <a:spcPct val="0"/>
              </a:spcAft>
              <a:defRPr/>
            </a:pPr>
            <a:r>
              <a:rPr lang="el-GR" sz="4000" b="1" dirty="0" smtClean="0">
                <a:solidFill>
                  <a:srgbClr val="FF0000"/>
                </a:solidFill>
              </a:rPr>
              <a:t>Η </a:t>
            </a:r>
            <a:r>
              <a:rPr lang="el-GR" sz="4000" b="1" dirty="0" err="1" smtClean="0">
                <a:solidFill>
                  <a:srgbClr val="FF0000"/>
                </a:solidFill>
              </a:rPr>
              <a:t>προεγχειρητική</a:t>
            </a:r>
            <a:r>
              <a:rPr lang="el-GR" sz="4000" b="1" dirty="0" smtClean="0">
                <a:solidFill>
                  <a:srgbClr val="FF0000"/>
                </a:solidFill>
              </a:rPr>
              <a:t> ετοιμασία περιλαμβάνει:</a:t>
            </a:r>
            <a:endParaRPr lang="el-GR" sz="4000" b="1" dirty="0">
              <a:solidFill>
                <a:srgbClr val="FF0000"/>
              </a:solidFill>
              <a:latin typeface="Arial" charset="0"/>
              <a:cs typeface="Arial" charset="0"/>
            </a:endParaRPr>
          </a:p>
        </p:txBody>
      </p:sp>
      <p:pic>
        <p:nvPicPr>
          <p:cNvPr id="1026" name="Picture 2" descr="C:\Users\christine\Downloads\doctor_listening_to_heartbeat_500_clr_7165.gif"/>
          <p:cNvPicPr>
            <a:picLocks noChangeAspect="1" noChangeArrowheads="1" noCrop="1"/>
          </p:cNvPicPr>
          <p:nvPr/>
        </p:nvPicPr>
        <p:blipFill>
          <a:blip r:embed="rId3" cstate="print"/>
          <a:srcRect/>
          <a:stretch>
            <a:fillRect/>
          </a:stretch>
        </p:blipFill>
        <p:spPr bwMode="auto">
          <a:xfrm>
            <a:off x="2253792" y="3543988"/>
            <a:ext cx="2481064" cy="3101330"/>
          </a:xfrm>
          <a:prstGeom prst="rect">
            <a:avLst/>
          </a:prstGeom>
          <a:noFill/>
        </p:spPr>
      </p:pic>
      <p:pic>
        <p:nvPicPr>
          <p:cNvPr id="1027" name="Picture 3" descr="C:\Users\christine\Downloads\stick_figure_wheels_turning_500_clr_4572.gif"/>
          <p:cNvPicPr>
            <a:picLocks noChangeAspect="1" noChangeArrowheads="1" noCrop="1"/>
          </p:cNvPicPr>
          <p:nvPr/>
        </p:nvPicPr>
        <p:blipFill>
          <a:blip r:embed="rId4" cstate="print"/>
          <a:srcRect/>
          <a:stretch>
            <a:fillRect/>
          </a:stretch>
        </p:blipFill>
        <p:spPr bwMode="auto">
          <a:xfrm>
            <a:off x="827584" y="1052736"/>
            <a:ext cx="3134466" cy="2664296"/>
          </a:xfrm>
          <a:prstGeom prst="rect">
            <a:avLst/>
          </a:prstGeom>
          <a:noFill/>
        </p:spPr>
      </p:pic>
    </p:spTree>
    <p:extLst>
      <p:ext uri="{BB962C8B-B14F-4D97-AF65-F5344CB8AC3E}">
        <p14:creationId xmlns:p14="http://schemas.microsoft.com/office/powerpoint/2010/main" val="26256074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 TextBox"/>
          <p:cNvSpPr txBox="1">
            <a:spLocks noChangeArrowheads="1"/>
          </p:cNvSpPr>
          <p:nvPr/>
        </p:nvSpPr>
        <p:spPr bwMode="auto">
          <a:xfrm>
            <a:off x="2627784" y="1434256"/>
            <a:ext cx="6336704" cy="4832092"/>
          </a:xfrm>
          <a:prstGeom prst="rect">
            <a:avLst/>
          </a:prstGeom>
          <a:noFill/>
          <a:ln w="9525">
            <a:noFill/>
            <a:miter lim="800000"/>
            <a:headEnd/>
            <a:tailEnd/>
          </a:ln>
        </p:spPr>
        <p:txBody>
          <a:bodyPr wrap="square">
            <a:spAutoFit/>
          </a:bodyPr>
          <a:lstStyle/>
          <a:p>
            <a:pPr fontAlgn="base">
              <a:spcBef>
                <a:spcPct val="0"/>
              </a:spcBef>
              <a:spcAft>
                <a:spcPct val="0"/>
              </a:spcAft>
              <a:buFont typeface="Wingdings" pitchFamily="2" charset="2"/>
              <a:buChar char="§"/>
            </a:pPr>
            <a:r>
              <a:rPr lang="en-US" sz="2800" dirty="0" smtClean="0">
                <a:solidFill>
                  <a:prstClr val="black"/>
                </a:solidFill>
                <a:latin typeface="Franklin Gothic Book" pitchFamily="34" charset="0"/>
                <a:cs typeface="Arial" charset="0"/>
              </a:rPr>
              <a:t> </a:t>
            </a:r>
            <a:r>
              <a:rPr lang="el-GR" sz="2800" dirty="0" smtClean="0">
                <a:solidFill>
                  <a:prstClr val="black"/>
                </a:solidFill>
                <a:latin typeface="Franklin Gothic Book" pitchFamily="34" charset="0"/>
                <a:cs typeface="Arial" charset="0"/>
              </a:rPr>
              <a:t>Η ψυχολογική κατάσταση του ασθενή επηρεάζει σε μεγάλο βαθμό τη μετεγχειρητική του πορεία.</a:t>
            </a:r>
            <a:endParaRPr lang="en-US" sz="2800" dirty="0" smtClean="0">
              <a:solidFill>
                <a:prstClr val="black"/>
              </a:solidFill>
              <a:latin typeface="Franklin Gothic Book" pitchFamily="34" charset="0"/>
              <a:cs typeface="Arial" charset="0"/>
            </a:endParaRPr>
          </a:p>
          <a:p>
            <a:pPr fontAlgn="base">
              <a:spcBef>
                <a:spcPct val="0"/>
              </a:spcBef>
              <a:spcAft>
                <a:spcPct val="0"/>
              </a:spcAft>
              <a:buFont typeface="Wingdings" pitchFamily="2" charset="2"/>
              <a:buChar char="§"/>
            </a:pPr>
            <a:r>
              <a:rPr lang="en-US" sz="2800" dirty="0" smtClean="0">
                <a:solidFill>
                  <a:prstClr val="black"/>
                </a:solidFill>
                <a:latin typeface="Franklin Gothic Book" pitchFamily="34" charset="0"/>
                <a:cs typeface="Arial" charset="0"/>
              </a:rPr>
              <a:t> </a:t>
            </a:r>
            <a:r>
              <a:rPr lang="el-GR" sz="2800" dirty="0" smtClean="0">
                <a:solidFill>
                  <a:prstClr val="black"/>
                </a:solidFill>
                <a:latin typeface="Franklin Gothic Book" pitchFamily="34" charset="0"/>
                <a:cs typeface="Arial" charset="0"/>
              </a:rPr>
              <a:t>Ο υπέρμετρος φόβος και η αδικαιολόγητη αγωνία του για το χειρουργείο μπορεί να συμβάλει στην εμφάνιση του </a:t>
            </a:r>
            <a:r>
              <a:rPr lang="el-GR" sz="2800" dirty="0" err="1" smtClean="0">
                <a:solidFill>
                  <a:prstClr val="black"/>
                </a:solidFill>
                <a:latin typeface="Franklin Gothic Book" pitchFamily="34" charset="0"/>
                <a:cs typeface="Arial" charset="0"/>
              </a:rPr>
              <a:t>stress</a:t>
            </a:r>
            <a:r>
              <a:rPr lang="el-GR" sz="2800" dirty="0" smtClean="0">
                <a:solidFill>
                  <a:prstClr val="black"/>
                </a:solidFill>
                <a:latin typeface="Franklin Gothic Book" pitchFamily="34" charset="0"/>
                <a:cs typeface="Arial" charset="0"/>
              </a:rPr>
              <a:t> από την </a:t>
            </a:r>
            <a:r>
              <a:rPr lang="el-GR" sz="2800" dirty="0" err="1" smtClean="0">
                <a:solidFill>
                  <a:prstClr val="black"/>
                </a:solidFill>
                <a:latin typeface="Franklin Gothic Book" pitchFamily="34" charset="0"/>
                <a:cs typeface="Arial" charset="0"/>
              </a:rPr>
              <a:t>προεγχειρητική</a:t>
            </a:r>
            <a:r>
              <a:rPr lang="el-GR" sz="2800" dirty="0" smtClean="0">
                <a:solidFill>
                  <a:prstClr val="black"/>
                </a:solidFill>
                <a:latin typeface="Franklin Gothic Book" pitchFamily="34" charset="0"/>
                <a:cs typeface="Arial" charset="0"/>
              </a:rPr>
              <a:t> περίοδο και να προκαλέσει </a:t>
            </a:r>
            <a:r>
              <a:rPr lang="el-GR" sz="2800" dirty="0" err="1" smtClean="0">
                <a:solidFill>
                  <a:prstClr val="black"/>
                </a:solidFill>
                <a:latin typeface="Franklin Gothic Book" pitchFamily="34" charset="0"/>
                <a:cs typeface="Arial" charset="0"/>
              </a:rPr>
              <a:t>υδατοηλεκτρολυτικές</a:t>
            </a:r>
            <a:r>
              <a:rPr lang="el-GR" sz="2800" dirty="0" smtClean="0">
                <a:solidFill>
                  <a:prstClr val="black"/>
                </a:solidFill>
                <a:latin typeface="Franklin Gothic Book" pitchFamily="34" charset="0"/>
                <a:cs typeface="Arial" charset="0"/>
              </a:rPr>
              <a:t> και ενδοκρινολογικές διαταραχές μετεγχειρητικά. </a:t>
            </a:r>
          </a:p>
        </p:txBody>
      </p:sp>
      <p:sp>
        <p:nvSpPr>
          <p:cNvPr id="5" name="4 - Ορθογώνιο"/>
          <p:cNvSpPr/>
          <p:nvPr/>
        </p:nvSpPr>
        <p:spPr>
          <a:xfrm>
            <a:off x="323528" y="200834"/>
            <a:ext cx="8676456" cy="707886"/>
          </a:xfrm>
          <a:prstGeom prst="rect">
            <a:avLst/>
          </a:prstGeom>
          <a:noFill/>
        </p:spPr>
        <p:txBody>
          <a:bodyPr wrap="square">
            <a:spAutoFit/>
          </a:bodyPr>
          <a:lstStyle/>
          <a:p>
            <a:pPr algn="ctr" fontAlgn="base">
              <a:spcBef>
                <a:spcPct val="0"/>
              </a:spcBef>
              <a:spcAft>
                <a:spcPct val="0"/>
              </a:spcAft>
              <a:defRPr/>
            </a:pPr>
            <a:r>
              <a:rPr lang="el-GR" sz="4000" b="1" dirty="0" smtClean="0">
                <a:solidFill>
                  <a:srgbClr val="1F497D">
                    <a:lumMod val="75000"/>
                  </a:srgbClr>
                </a:solidFill>
                <a:latin typeface="Franklin Gothic Book" pitchFamily="34" charset="0"/>
                <a:cs typeface="Arial" charset="0"/>
              </a:rPr>
              <a:t>Ψυχολογική ετοιμασία</a:t>
            </a:r>
            <a:endParaRPr lang="el-GR" sz="4000" b="1" dirty="0">
              <a:solidFill>
                <a:srgbClr val="1F497D">
                  <a:lumMod val="75000"/>
                </a:srgbClr>
              </a:solidFill>
              <a:latin typeface="Franklin Gothic Book" pitchFamily="34" charset="0"/>
              <a:cs typeface="Arial" charset="0"/>
            </a:endParaRPr>
          </a:p>
        </p:txBody>
      </p:sp>
      <p:pic>
        <p:nvPicPr>
          <p:cNvPr id="2050" name="Picture 2" descr="C:\Users\christine\Downloads\turn_your_back_500_clr_15773.gif"/>
          <p:cNvPicPr>
            <a:picLocks noChangeAspect="1" noChangeArrowheads="1" noCrop="1"/>
          </p:cNvPicPr>
          <p:nvPr/>
        </p:nvPicPr>
        <p:blipFill>
          <a:blip r:embed="rId2" cstate="print"/>
          <a:srcRect/>
          <a:stretch>
            <a:fillRect/>
          </a:stretch>
        </p:blipFill>
        <p:spPr bwMode="auto">
          <a:xfrm>
            <a:off x="179512" y="1412776"/>
            <a:ext cx="2381250" cy="47625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Placeholder 45"/>
          <p:cNvSpPr>
            <a:spLocks noGrp="1"/>
          </p:cNvSpPr>
          <p:nvPr>
            <p:ph type="body" sz="quarter" idx="15"/>
          </p:nvPr>
        </p:nvSpPr>
        <p:spPr>
          <a:xfrm>
            <a:off x="3886200" y="3598912"/>
            <a:ext cx="5029200" cy="838200"/>
          </a:xfrm>
        </p:spPr>
        <p:txBody>
          <a:bodyPr>
            <a:normAutofit lnSpcReduction="10000"/>
          </a:bodyPr>
          <a:lstStyle/>
          <a:p>
            <a:r>
              <a:rPr lang="el-GR" dirty="0" smtClean="0"/>
              <a:t>Αύξηση της </a:t>
            </a:r>
            <a:r>
              <a:rPr lang="el-GR" dirty="0" err="1" smtClean="0"/>
              <a:t>αντιδιουρητικής</a:t>
            </a:r>
            <a:r>
              <a:rPr lang="el-GR" dirty="0" smtClean="0"/>
              <a:t> ορμόνης (ADH) με αποτέλεσμα την ελάττωση του ποσού των ούρων.</a:t>
            </a:r>
          </a:p>
        </p:txBody>
      </p:sp>
      <p:sp>
        <p:nvSpPr>
          <p:cNvPr id="41" name="Text Placeholder 40"/>
          <p:cNvSpPr>
            <a:spLocks noGrp="1"/>
          </p:cNvSpPr>
          <p:nvPr>
            <p:ph type="body" sz="quarter" idx="16"/>
          </p:nvPr>
        </p:nvSpPr>
        <p:spPr/>
        <p:txBody>
          <a:bodyPr/>
          <a:lstStyle/>
          <a:p>
            <a:r>
              <a:rPr lang="el-GR" dirty="0" smtClean="0"/>
              <a:t>Αύξηση της </a:t>
            </a:r>
            <a:r>
              <a:rPr lang="el-GR" dirty="0" err="1" smtClean="0"/>
              <a:t>αδρενοκορτικοτρόπου</a:t>
            </a:r>
            <a:r>
              <a:rPr lang="el-GR" dirty="0" smtClean="0"/>
              <a:t> ορμόνης (ACTH).</a:t>
            </a:r>
          </a:p>
        </p:txBody>
      </p:sp>
      <p:sp>
        <p:nvSpPr>
          <p:cNvPr id="42" name="Text Placeholder 41"/>
          <p:cNvSpPr>
            <a:spLocks noGrp="1"/>
          </p:cNvSpPr>
          <p:nvPr>
            <p:ph type="body" sz="quarter" idx="17"/>
          </p:nvPr>
        </p:nvSpPr>
        <p:spPr>
          <a:xfrm>
            <a:off x="3886200" y="2325000"/>
            <a:ext cx="5029200" cy="1176008"/>
          </a:xfrm>
        </p:spPr>
        <p:txBody>
          <a:bodyPr>
            <a:noAutofit/>
          </a:bodyPr>
          <a:lstStyle/>
          <a:p>
            <a:r>
              <a:rPr lang="el-GR" dirty="0" smtClean="0"/>
              <a:t>Αύξηση των </a:t>
            </a:r>
            <a:r>
              <a:rPr lang="el-GR" dirty="0" err="1" smtClean="0"/>
              <a:t>γλυκοκορτικοειδών</a:t>
            </a:r>
            <a:r>
              <a:rPr lang="el-GR" dirty="0" smtClean="0"/>
              <a:t> και </a:t>
            </a:r>
            <a:r>
              <a:rPr lang="el-GR" dirty="0" err="1" smtClean="0"/>
              <a:t>αλατοκορτικοειδών</a:t>
            </a:r>
            <a:r>
              <a:rPr lang="el-GR" dirty="0" smtClean="0"/>
              <a:t> του φλοιού των επινεφριδίων ως απάντηση της διέγερσής τους από την ACTH.</a:t>
            </a:r>
          </a:p>
        </p:txBody>
      </p:sp>
      <p:sp>
        <p:nvSpPr>
          <p:cNvPr id="43" name="Text Placeholder 42"/>
          <p:cNvSpPr>
            <a:spLocks noGrp="1"/>
          </p:cNvSpPr>
          <p:nvPr>
            <p:ph type="body" sz="quarter" idx="18"/>
          </p:nvPr>
        </p:nvSpPr>
        <p:spPr>
          <a:xfrm>
            <a:off x="3886200" y="4535016"/>
            <a:ext cx="5029200" cy="1342256"/>
          </a:xfrm>
        </p:spPr>
        <p:txBody>
          <a:bodyPr>
            <a:noAutofit/>
          </a:bodyPr>
          <a:lstStyle/>
          <a:p>
            <a:r>
              <a:rPr lang="el-GR" dirty="0" smtClean="0"/>
              <a:t>Αύξηση της </a:t>
            </a:r>
            <a:r>
              <a:rPr lang="el-GR" dirty="0" err="1" smtClean="0"/>
              <a:t>επινεφρίνης</a:t>
            </a:r>
            <a:r>
              <a:rPr lang="el-GR" dirty="0" smtClean="0"/>
              <a:t> και </a:t>
            </a:r>
            <a:r>
              <a:rPr lang="el-GR" dirty="0" err="1" smtClean="0"/>
              <a:t>νορ</a:t>
            </a:r>
            <a:r>
              <a:rPr lang="el-GR" dirty="0" smtClean="0"/>
              <a:t>-</a:t>
            </a:r>
            <a:r>
              <a:rPr lang="el-GR" dirty="0" err="1" smtClean="0"/>
              <a:t>επινεφρίνης</a:t>
            </a:r>
            <a:r>
              <a:rPr lang="el-GR" dirty="0" smtClean="0"/>
              <a:t>, που οφείλεται στη διέγερση της μυελώδους μοίρας των επινεφριδίων εξ αιτίας του πόνου, του φόβου, της </a:t>
            </a:r>
            <a:r>
              <a:rPr lang="el-GR" dirty="0" err="1" smtClean="0"/>
              <a:t>υποξίας</a:t>
            </a:r>
            <a:r>
              <a:rPr lang="el-GR" dirty="0" smtClean="0"/>
              <a:t> και της αιμορραγίας.</a:t>
            </a:r>
          </a:p>
        </p:txBody>
      </p:sp>
      <p:sp>
        <p:nvSpPr>
          <p:cNvPr id="7" name="Title 6"/>
          <p:cNvSpPr>
            <a:spLocks noGrp="1"/>
          </p:cNvSpPr>
          <p:nvPr>
            <p:ph type="title"/>
          </p:nvPr>
        </p:nvSpPr>
        <p:spPr>
          <a:xfrm>
            <a:off x="1905000" y="274638"/>
            <a:ext cx="6781800" cy="1143000"/>
          </a:xfrm>
        </p:spPr>
        <p:txBody>
          <a:bodyPr/>
          <a:lstStyle/>
          <a:p>
            <a:r>
              <a:rPr lang="el-GR" dirty="0" smtClean="0"/>
              <a:t>Το </a:t>
            </a:r>
            <a:r>
              <a:rPr lang="en-US" dirty="0" smtClean="0"/>
              <a:t>stress </a:t>
            </a:r>
            <a:r>
              <a:rPr lang="el-GR" dirty="0" smtClean="0"/>
              <a:t>προκαλεί:</a:t>
            </a:r>
            <a:endParaRPr lang="en-US" dirty="0"/>
          </a:p>
        </p:txBody>
      </p:sp>
      <p:sp>
        <p:nvSpPr>
          <p:cNvPr id="24" name="Oval 23"/>
          <p:cNvSpPr/>
          <p:nvPr/>
        </p:nvSpPr>
        <p:spPr>
          <a:xfrm>
            <a:off x="2819400" y="1473200"/>
            <a:ext cx="914400" cy="800100"/>
          </a:xfrm>
          <a:prstGeom prst="ellipse">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r>
              <a:rPr lang="en-US" sz="2400" b="1" dirty="0" smtClean="0">
                <a:solidFill>
                  <a:prstClr val="white"/>
                </a:solidFill>
              </a:rPr>
              <a:t>1</a:t>
            </a:r>
            <a:endParaRPr lang="en-US" sz="2400" b="1" dirty="0">
              <a:solidFill>
                <a:prstClr val="white"/>
              </a:solidFill>
            </a:endParaRPr>
          </a:p>
        </p:txBody>
      </p:sp>
      <p:sp>
        <p:nvSpPr>
          <p:cNvPr id="25" name="Oval 24"/>
          <p:cNvSpPr/>
          <p:nvPr/>
        </p:nvSpPr>
        <p:spPr>
          <a:xfrm>
            <a:off x="2819400" y="2556892"/>
            <a:ext cx="914400" cy="800100"/>
          </a:xfrm>
          <a:prstGeom prst="ellipse">
            <a:avLst/>
          </a:prstGeom>
          <a:solidFill>
            <a:schemeClr val="tx2">
              <a:lumMod val="20000"/>
              <a:lumOff val="8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r>
              <a:rPr lang="en-US" sz="2400" b="1" dirty="0" smtClean="0">
                <a:solidFill>
                  <a:prstClr val="white"/>
                </a:solidFill>
              </a:rPr>
              <a:t>2</a:t>
            </a:r>
            <a:endParaRPr lang="en-US" sz="2400" b="1" dirty="0">
              <a:solidFill>
                <a:prstClr val="white"/>
              </a:solidFill>
            </a:endParaRPr>
          </a:p>
        </p:txBody>
      </p:sp>
      <p:sp>
        <p:nvSpPr>
          <p:cNvPr id="31" name="Oval 30"/>
          <p:cNvSpPr/>
          <p:nvPr/>
        </p:nvSpPr>
        <p:spPr>
          <a:xfrm>
            <a:off x="2819400" y="3637012"/>
            <a:ext cx="914400" cy="800100"/>
          </a:xfrm>
          <a:prstGeom prst="ellipse">
            <a:avLst/>
          </a:prstGeom>
          <a:solidFill>
            <a:schemeClr val="tx2">
              <a:lumMod val="40000"/>
              <a:lumOff val="6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r>
              <a:rPr lang="en-US" sz="2400" b="1" dirty="0" smtClean="0">
                <a:solidFill>
                  <a:prstClr val="white"/>
                </a:solidFill>
              </a:rPr>
              <a:t>3</a:t>
            </a:r>
            <a:endParaRPr lang="en-US" sz="2400" b="1" dirty="0">
              <a:solidFill>
                <a:prstClr val="white"/>
              </a:solidFill>
            </a:endParaRPr>
          </a:p>
        </p:txBody>
      </p:sp>
      <p:sp>
        <p:nvSpPr>
          <p:cNvPr id="32" name="Oval 31"/>
          <p:cNvSpPr/>
          <p:nvPr/>
        </p:nvSpPr>
        <p:spPr>
          <a:xfrm>
            <a:off x="2819400" y="4760112"/>
            <a:ext cx="914400" cy="800100"/>
          </a:xfrm>
          <a:prstGeom prst="ellipse">
            <a:avLst/>
          </a:prstGeom>
          <a:solidFill>
            <a:schemeClr val="tx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fontAlgn="base">
              <a:spcBef>
                <a:spcPct val="0"/>
              </a:spcBef>
              <a:spcAft>
                <a:spcPct val="0"/>
              </a:spcAft>
            </a:pPr>
            <a:r>
              <a:rPr lang="en-US" sz="2400" b="1" dirty="0" smtClean="0">
                <a:solidFill>
                  <a:prstClr val="white"/>
                </a:solidFill>
              </a:rPr>
              <a:t>4</a:t>
            </a:r>
            <a:endParaRPr lang="en-US" sz="2400" b="1" dirty="0">
              <a:solidFill>
                <a:prstClr val="white"/>
              </a:solidFill>
            </a:endParaRPr>
          </a:p>
        </p:txBody>
      </p:sp>
    </p:spTree>
    <p:extLst>
      <p:ext uri="{BB962C8B-B14F-4D97-AF65-F5344CB8AC3E}">
        <p14:creationId xmlns:p14="http://schemas.microsoft.com/office/powerpoint/2010/main" val="18967960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5"/>
          </p:nvPr>
        </p:nvSpPr>
        <p:spPr>
          <a:xfrm>
            <a:off x="3429000" y="1596008"/>
            <a:ext cx="4648200" cy="1112912"/>
          </a:xfrm>
        </p:spPr>
        <p:txBody>
          <a:bodyPr>
            <a:noAutofit/>
          </a:bodyPr>
          <a:lstStyle/>
          <a:p>
            <a:r>
              <a:rPr lang="el-GR" dirty="0" smtClean="0"/>
              <a:t>Η κατακράτηση χλωρίου και νατρίου και η απέκκριση καλίου σε συνδυασμό με την αύξηση της </a:t>
            </a:r>
            <a:r>
              <a:rPr lang="el-GR" dirty="0" err="1" smtClean="0"/>
              <a:t>αντιδιουρητικής</a:t>
            </a:r>
            <a:r>
              <a:rPr lang="el-GR" dirty="0" smtClean="0"/>
              <a:t> ορμόνης βοηθούν στη διατήρηση του όγκου του αίματος. </a:t>
            </a:r>
          </a:p>
        </p:txBody>
      </p:sp>
      <p:sp>
        <p:nvSpPr>
          <p:cNvPr id="14" name="Text Placeholder 13"/>
          <p:cNvSpPr>
            <a:spLocks noGrp="1"/>
          </p:cNvSpPr>
          <p:nvPr>
            <p:ph type="body" sz="quarter" idx="16"/>
          </p:nvPr>
        </p:nvSpPr>
        <p:spPr>
          <a:xfrm>
            <a:off x="3429000" y="2866256"/>
            <a:ext cx="4648200" cy="1066800"/>
          </a:xfrm>
        </p:spPr>
        <p:txBody>
          <a:bodyPr>
            <a:noAutofit/>
          </a:bodyPr>
          <a:lstStyle/>
          <a:p>
            <a:r>
              <a:rPr lang="el-GR" dirty="0" smtClean="0"/>
              <a:t>Τα </a:t>
            </a:r>
            <a:r>
              <a:rPr lang="el-GR" dirty="0" err="1" smtClean="0"/>
              <a:t>γλυκοκορτικοειδή</a:t>
            </a:r>
            <a:r>
              <a:rPr lang="el-GR" dirty="0" smtClean="0"/>
              <a:t> αυξάνουν τον ρυθμό διάσπασης των λευκωμάτων εξασφαλίζοντας έτσι τα απαραίτητα αμινοξέα για την επούλωση του τραύματος. </a:t>
            </a:r>
          </a:p>
        </p:txBody>
      </p:sp>
      <p:sp>
        <p:nvSpPr>
          <p:cNvPr id="15" name="Text Placeholder 14"/>
          <p:cNvSpPr>
            <a:spLocks noGrp="1"/>
          </p:cNvSpPr>
          <p:nvPr>
            <p:ph type="body" sz="quarter" idx="17"/>
          </p:nvPr>
        </p:nvSpPr>
        <p:spPr>
          <a:xfrm>
            <a:off x="3429000" y="4064496"/>
            <a:ext cx="4648200" cy="1092696"/>
          </a:xfrm>
        </p:spPr>
        <p:txBody>
          <a:bodyPr>
            <a:noAutofit/>
          </a:bodyPr>
          <a:lstStyle/>
          <a:p>
            <a:r>
              <a:rPr lang="el-GR" dirty="0" smtClean="0"/>
              <a:t>Ακόμη τα </a:t>
            </a:r>
            <a:r>
              <a:rPr lang="el-GR" dirty="0" err="1" smtClean="0"/>
              <a:t>γλυκοκορτικοειδή</a:t>
            </a:r>
            <a:r>
              <a:rPr lang="el-GR" dirty="0" smtClean="0"/>
              <a:t> με την </a:t>
            </a:r>
            <a:r>
              <a:rPr lang="el-GR" dirty="0" err="1" smtClean="0"/>
              <a:t>νεογλυκογένεση</a:t>
            </a:r>
            <a:r>
              <a:rPr lang="el-GR" dirty="0" smtClean="0"/>
              <a:t> αυξάνουν το ποσό της γλυκόζης που μπορεί να χρησιμοποιήσει ο οργανισμός στο </a:t>
            </a:r>
            <a:r>
              <a:rPr lang="el-GR" dirty="0" err="1" smtClean="0"/>
              <a:t>stress</a:t>
            </a:r>
            <a:r>
              <a:rPr lang="el-GR" dirty="0" smtClean="0"/>
              <a:t>. </a:t>
            </a:r>
            <a:endParaRPr lang="el-GR" dirty="0"/>
          </a:p>
        </p:txBody>
      </p:sp>
      <p:sp>
        <p:nvSpPr>
          <p:cNvPr id="10" name="Title 9"/>
          <p:cNvSpPr>
            <a:spLocks noGrp="1"/>
          </p:cNvSpPr>
          <p:nvPr>
            <p:ph type="title"/>
          </p:nvPr>
        </p:nvSpPr>
        <p:spPr>
          <a:xfrm>
            <a:off x="457200" y="274638"/>
            <a:ext cx="8229600" cy="1066130"/>
          </a:xfrm>
        </p:spPr>
        <p:txBody>
          <a:bodyPr>
            <a:normAutofit fontScale="90000"/>
          </a:bodyPr>
          <a:lstStyle/>
          <a:p>
            <a:r>
              <a:rPr lang="el-GR" b="1" dirty="0" smtClean="0"/>
              <a:t>Η απόκριση αυτή του οργανισμού στο </a:t>
            </a:r>
            <a:r>
              <a:rPr lang="el-GR" b="1" dirty="0" err="1" smtClean="0"/>
              <a:t>stress</a:t>
            </a:r>
            <a:r>
              <a:rPr lang="el-GR" b="1" dirty="0" smtClean="0"/>
              <a:t> είναι σκόπιμη</a:t>
            </a:r>
            <a:endParaRPr lang="en-US" b="1" dirty="0"/>
          </a:p>
        </p:txBody>
      </p:sp>
      <p:grpSp>
        <p:nvGrpSpPr>
          <p:cNvPr id="2" name="Group 29"/>
          <p:cNvGrpSpPr/>
          <p:nvPr/>
        </p:nvGrpSpPr>
        <p:grpSpPr>
          <a:xfrm>
            <a:off x="1475656" y="1770524"/>
            <a:ext cx="1725538" cy="3170644"/>
            <a:chOff x="2667000" y="1807029"/>
            <a:chExt cx="1371600" cy="2133601"/>
          </a:xfrm>
        </p:grpSpPr>
        <p:grpSp>
          <p:nvGrpSpPr>
            <p:cNvPr id="3" name="Group 16"/>
            <p:cNvGrpSpPr/>
            <p:nvPr/>
          </p:nvGrpSpPr>
          <p:grpSpPr>
            <a:xfrm>
              <a:off x="2667000" y="1807029"/>
              <a:ext cx="1371600" cy="707571"/>
              <a:chOff x="2209800" y="1807029"/>
              <a:chExt cx="1371600" cy="707571"/>
            </a:xfrm>
          </p:grpSpPr>
          <p:sp>
            <p:nvSpPr>
              <p:cNvPr id="18" name="Rectangle 17"/>
              <p:cNvSpPr/>
              <p:nvPr/>
            </p:nvSpPr>
            <p:spPr>
              <a:xfrm>
                <a:off x="2209800" y="1807029"/>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prstClr val="white"/>
                    </a:solidFill>
                  </a:rPr>
                  <a:t>1</a:t>
                </a:r>
                <a:endParaRPr lang="en-US" sz="2400" b="1" dirty="0">
                  <a:solidFill>
                    <a:prstClr val="white"/>
                  </a:solidFill>
                </a:endParaRPr>
              </a:p>
            </p:txBody>
          </p:sp>
          <p:sp>
            <p:nvSpPr>
              <p:cNvPr id="19" name="Down Arrow 18"/>
              <p:cNvSpPr/>
              <p:nvPr/>
            </p:nvSpPr>
            <p:spPr>
              <a:xfrm>
                <a:off x="2590800" y="228600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a:solidFill>
                    <a:prstClr val="white"/>
                  </a:solidFill>
                </a:endParaRPr>
              </a:p>
            </p:txBody>
          </p:sp>
        </p:grpSp>
        <p:grpSp>
          <p:nvGrpSpPr>
            <p:cNvPr id="4" name="Group 19"/>
            <p:cNvGrpSpPr/>
            <p:nvPr/>
          </p:nvGrpSpPr>
          <p:grpSpPr>
            <a:xfrm>
              <a:off x="2667000" y="2645229"/>
              <a:ext cx="1371600" cy="703823"/>
              <a:chOff x="2202305" y="2496577"/>
              <a:chExt cx="1371600" cy="703823"/>
            </a:xfrm>
          </p:grpSpPr>
          <p:sp>
            <p:nvSpPr>
              <p:cNvPr id="21" name="Rectangle 20"/>
              <p:cNvSpPr/>
              <p:nvPr/>
            </p:nvSpPr>
            <p:spPr>
              <a:xfrm>
                <a:off x="2202305" y="2496577"/>
                <a:ext cx="1371600" cy="4572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dirty="0" smtClean="0">
                    <a:solidFill>
                      <a:prstClr val="white"/>
                    </a:solidFill>
                  </a:rPr>
                  <a:t>2</a:t>
                </a:r>
                <a:endParaRPr lang="en-US" sz="2400" b="1" dirty="0">
                  <a:solidFill>
                    <a:prstClr val="white"/>
                  </a:solidFill>
                </a:endParaRPr>
              </a:p>
            </p:txBody>
          </p:sp>
          <p:sp>
            <p:nvSpPr>
              <p:cNvPr id="22" name="Down Arrow 21"/>
              <p:cNvSpPr/>
              <p:nvPr/>
            </p:nvSpPr>
            <p:spPr>
              <a:xfrm>
                <a:off x="2590800" y="2971800"/>
                <a:ext cx="609600" cy="228600"/>
              </a:xfrm>
              <a:prstGeom prst="downArrow">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400" b="1">
                  <a:solidFill>
                    <a:prstClr val="white"/>
                  </a:solidFill>
                </a:endParaRPr>
              </a:p>
            </p:txBody>
          </p:sp>
        </p:grpSp>
        <p:sp>
          <p:nvSpPr>
            <p:cNvPr id="24" name="Rectangle 23"/>
            <p:cNvSpPr/>
            <p:nvPr/>
          </p:nvSpPr>
          <p:spPr>
            <a:xfrm>
              <a:off x="2667000" y="3483430"/>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prstClr val="white"/>
                  </a:solidFill>
                </a:rPr>
                <a:t>3</a:t>
              </a:r>
              <a:endParaRPr lang="en-US" sz="2400" b="1" dirty="0">
                <a:solidFill>
                  <a:prstClr val="white"/>
                </a:solidFill>
              </a:endParaRPr>
            </a:p>
          </p:txBody>
        </p:sp>
      </p:grpSp>
      <p:pic>
        <p:nvPicPr>
          <p:cNvPr id="3074" name="Picture 2" descr="C:\Users\christine\Downloads\methane_molecule_stucture_1600_clr_13835.png"/>
          <p:cNvPicPr>
            <a:picLocks noChangeAspect="1" noChangeArrowheads="1"/>
          </p:cNvPicPr>
          <p:nvPr/>
        </p:nvPicPr>
        <p:blipFill>
          <a:blip r:embed="rId2" cstate="print"/>
          <a:srcRect/>
          <a:stretch>
            <a:fillRect/>
          </a:stretch>
        </p:blipFill>
        <p:spPr bwMode="auto">
          <a:xfrm>
            <a:off x="7308304" y="4816789"/>
            <a:ext cx="1634244" cy="2041211"/>
          </a:xfrm>
          <a:prstGeom prst="rect">
            <a:avLst/>
          </a:prstGeom>
          <a:noFill/>
        </p:spPr>
      </p:pic>
    </p:spTree>
    <p:extLst>
      <p:ext uri="{BB962C8B-B14F-4D97-AF65-F5344CB8AC3E}">
        <p14:creationId xmlns:p14="http://schemas.microsoft.com/office/powerpoint/2010/main" val="35601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600"/>
                                        <p:tgtEl>
                                          <p:spTgt spid="2"/>
                                        </p:tgtEl>
                                      </p:cBhvr>
                                    </p:animEffect>
                                  </p:childTnLst>
                                </p:cTn>
                              </p:par>
                              <p:par>
                                <p:cTn id="8" presetID="10" presetClass="entr" presetSubtype="0" fill="hold" nodeType="withEffect">
                                  <p:stCondLst>
                                    <p:cond delay="110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29" name="rectangle"/>
          <p:cNvSpPr/>
          <p:nvPr/>
        </p:nvSpPr>
        <p:spPr>
          <a:xfrm rot="5400000">
            <a:off x="6671079" y="1761585"/>
            <a:ext cx="501045" cy="563591"/>
          </a:xfrm>
          <a:prstGeom prst="rect">
            <a:avLst/>
          </a:prstGeom>
          <a:solidFill>
            <a:schemeClr val="accent6">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 </a:t>
            </a:r>
            <a:endParaRPr lang="en-US" dirty="0">
              <a:solidFill>
                <a:srgbClr val="FFFFFF"/>
              </a:solidFill>
            </a:endParaRPr>
          </a:p>
        </p:txBody>
      </p:sp>
      <p:sp>
        <p:nvSpPr>
          <p:cNvPr id="107" name="rectangle"/>
          <p:cNvSpPr/>
          <p:nvPr/>
        </p:nvSpPr>
        <p:spPr>
          <a:xfrm>
            <a:off x="1204715" y="828150"/>
            <a:ext cx="866911" cy="563591"/>
          </a:xfrm>
          <a:prstGeom prst="rect">
            <a:avLst/>
          </a:prstGeom>
          <a:solidFill>
            <a:schemeClr val="accent6">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 </a:t>
            </a:r>
            <a:endParaRPr lang="en-US" dirty="0">
              <a:solidFill>
                <a:srgbClr val="FFFFFF"/>
              </a:solidFill>
            </a:endParaRPr>
          </a:p>
        </p:txBody>
      </p:sp>
      <p:sp>
        <p:nvSpPr>
          <p:cNvPr id="125" name="rectangle"/>
          <p:cNvSpPr/>
          <p:nvPr/>
        </p:nvSpPr>
        <p:spPr>
          <a:xfrm>
            <a:off x="3530658" y="828150"/>
            <a:ext cx="607592" cy="563591"/>
          </a:xfrm>
          <a:prstGeom prst="rect">
            <a:avLst/>
          </a:prstGeom>
          <a:solidFill>
            <a:schemeClr val="accent6">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 </a:t>
            </a:r>
            <a:endParaRPr lang="en-US" dirty="0">
              <a:solidFill>
                <a:srgbClr val="FFFFFF"/>
              </a:solidFill>
            </a:endParaRPr>
          </a:p>
        </p:txBody>
      </p:sp>
      <p:sp>
        <p:nvSpPr>
          <p:cNvPr id="127" name="rectangle"/>
          <p:cNvSpPr/>
          <p:nvPr/>
        </p:nvSpPr>
        <p:spPr>
          <a:xfrm>
            <a:off x="5590890" y="828150"/>
            <a:ext cx="607592" cy="563591"/>
          </a:xfrm>
          <a:prstGeom prst="rect">
            <a:avLst/>
          </a:prstGeom>
          <a:solidFill>
            <a:schemeClr val="accent6">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 </a:t>
            </a:r>
            <a:endParaRPr lang="en-US" dirty="0">
              <a:solidFill>
                <a:srgbClr val="FFFFFF"/>
              </a:solidFill>
            </a:endParaRPr>
          </a:p>
        </p:txBody>
      </p:sp>
      <p:sp>
        <p:nvSpPr>
          <p:cNvPr id="132" name="rectangle"/>
          <p:cNvSpPr/>
          <p:nvPr/>
        </p:nvSpPr>
        <p:spPr>
          <a:xfrm>
            <a:off x="5590890" y="2718466"/>
            <a:ext cx="607592" cy="563591"/>
          </a:xfrm>
          <a:prstGeom prst="rect">
            <a:avLst/>
          </a:prstGeom>
          <a:solidFill>
            <a:schemeClr val="accent6">
              <a:lumMod val="5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FF"/>
                </a:solidFill>
              </a:rPr>
              <a:t> </a:t>
            </a:r>
            <a:endParaRPr lang="en-US" dirty="0">
              <a:solidFill>
                <a:srgbClr val="FFFFFF"/>
              </a:solidFill>
            </a:endParaRPr>
          </a:p>
        </p:txBody>
      </p:sp>
      <p:sp>
        <p:nvSpPr>
          <p:cNvPr id="80" name="rectangle"/>
          <p:cNvSpPr/>
          <p:nvPr/>
        </p:nvSpPr>
        <p:spPr>
          <a:xfrm>
            <a:off x="0" y="5987844"/>
            <a:ext cx="9144000" cy="87998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1" name="medical information map"/>
          <p:cNvSpPr txBox="1"/>
          <p:nvPr/>
        </p:nvSpPr>
        <p:spPr>
          <a:xfrm>
            <a:off x="248884" y="5974645"/>
            <a:ext cx="6213091" cy="646331"/>
          </a:xfrm>
          <a:prstGeom prst="rect">
            <a:avLst/>
          </a:prstGeom>
          <a:noFill/>
        </p:spPr>
        <p:txBody>
          <a:bodyPr wrap="square" rtlCol="0">
            <a:spAutoFit/>
          </a:bodyPr>
          <a:lstStyle/>
          <a:p>
            <a:r>
              <a:rPr lang="el-GR" sz="3600" b="1" dirty="0" smtClean="0">
                <a:solidFill>
                  <a:srgbClr val="FFFFFF"/>
                </a:solidFill>
                <a:latin typeface="Franklin Gothic Medium"/>
              </a:rPr>
              <a:t>Φυσική προετοιμασία</a:t>
            </a:r>
            <a:endParaRPr lang="en-US" sz="3600" b="1" dirty="0" smtClean="0">
              <a:solidFill>
                <a:srgbClr val="FFFFFF"/>
              </a:solidFill>
              <a:latin typeface="Franklin Gothic Medium"/>
            </a:endParaRPr>
          </a:p>
        </p:txBody>
      </p:sp>
      <p:sp>
        <p:nvSpPr>
          <p:cNvPr id="131" name="rectangle text box"/>
          <p:cNvSpPr/>
          <p:nvPr/>
        </p:nvSpPr>
        <p:spPr>
          <a:xfrm>
            <a:off x="3779913" y="2305626"/>
            <a:ext cx="1800200" cy="1389271"/>
          </a:xfrm>
          <a:prstGeom prst="rect">
            <a:avLst/>
          </a:prstGeom>
          <a:solidFill>
            <a:schemeClr val="accent6">
              <a:lumMod val="20000"/>
              <a:lumOff val="80000"/>
            </a:schemeClr>
          </a:solidFill>
          <a:ln w="50800">
            <a:solidFill>
              <a:schemeClr val="bg1"/>
            </a:solidFill>
          </a:ln>
          <a:effectLst>
            <a:outerShdw blurRad="1143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dirty="0" smtClean="0">
                <a:solidFill>
                  <a:schemeClr val="tx2"/>
                </a:solidFill>
                <a:latin typeface="Franklin Gothic Medium"/>
              </a:rPr>
              <a:t>5. </a:t>
            </a:r>
            <a:r>
              <a:rPr lang="el-GR" dirty="0" smtClean="0">
                <a:solidFill>
                  <a:schemeClr val="tx2"/>
                </a:solidFill>
              </a:rPr>
              <a:t>Προετοιμασία περιβάλλοντος ασθενή</a:t>
            </a:r>
            <a:endParaRPr lang="el-GR" dirty="0">
              <a:solidFill>
                <a:schemeClr val="tx2"/>
              </a:solidFill>
            </a:endParaRPr>
          </a:p>
        </p:txBody>
      </p:sp>
      <p:sp>
        <p:nvSpPr>
          <p:cNvPr id="130" name="rectangle text box"/>
          <p:cNvSpPr/>
          <p:nvPr/>
        </p:nvSpPr>
        <p:spPr>
          <a:xfrm>
            <a:off x="5998305" y="2305626"/>
            <a:ext cx="1728192" cy="1389271"/>
          </a:xfrm>
          <a:prstGeom prst="rect">
            <a:avLst/>
          </a:prstGeom>
          <a:solidFill>
            <a:schemeClr val="accent6">
              <a:lumMod val="20000"/>
              <a:lumOff val="80000"/>
            </a:schemeClr>
          </a:solidFill>
          <a:ln w="50800">
            <a:solidFill>
              <a:schemeClr val="bg1"/>
            </a:solidFill>
          </a:ln>
          <a:effectLst>
            <a:outerShdw blurRad="1143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dirty="0" smtClean="0">
                <a:solidFill>
                  <a:schemeClr val="tx2"/>
                </a:solidFill>
                <a:latin typeface="Franklin Gothic Medium"/>
              </a:rPr>
              <a:t>4. </a:t>
            </a:r>
            <a:r>
              <a:rPr lang="el-GR" dirty="0" smtClean="0">
                <a:solidFill>
                  <a:schemeClr val="tx2"/>
                </a:solidFill>
              </a:rPr>
              <a:t>Άμεση </a:t>
            </a:r>
            <a:r>
              <a:rPr lang="el-GR" dirty="0" err="1" smtClean="0">
                <a:solidFill>
                  <a:schemeClr val="tx2"/>
                </a:solidFill>
              </a:rPr>
              <a:t>προεγχειρητική</a:t>
            </a:r>
            <a:r>
              <a:rPr lang="el-GR" dirty="0" smtClean="0">
                <a:solidFill>
                  <a:schemeClr val="tx2"/>
                </a:solidFill>
              </a:rPr>
              <a:t> ετοιμασία</a:t>
            </a:r>
          </a:p>
        </p:txBody>
      </p:sp>
      <p:sp>
        <p:nvSpPr>
          <p:cNvPr id="128" name="rectangle text box"/>
          <p:cNvSpPr/>
          <p:nvPr/>
        </p:nvSpPr>
        <p:spPr>
          <a:xfrm>
            <a:off x="6084168" y="415310"/>
            <a:ext cx="1532073" cy="1389271"/>
          </a:xfrm>
          <a:prstGeom prst="rect">
            <a:avLst/>
          </a:prstGeom>
          <a:solidFill>
            <a:schemeClr val="accent6">
              <a:lumMod val="20000"/>
              <a:lumOff val="80000"/>
            </a:schemeClr>
          </a:solidFill>
          <a:ln w="50800">
            <a:solidFill>
              <a:schemeClr val="bg1"/>
            </a:solidFill>
          </a:ln>
          <a:effectLst>
            <a:outerShdw blurRad="1143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smtClean="0">
                <a:solidFill>
                  <a:schemeClr val="tx2"/>
                </a:solidFill>
                <a:latin typeface="Franklin Gothic Medium"/>
              </a:rPr>
              <a:t>3. </a:t>
            </a:r>
            <a:r>
              <a:rPr lang="el-GR" dirty="0" smtClean="0">
                <a:solidFill>
                  <a:schemeClr val="tx2"/>
                </a:solidFill>
              </a:rPr>
              <a:t>Ετοιμασία χειρουργικού πεδίου</a:t>
            </a:r>
            <a:endParaRPr lang="el-GR" b="1" dirty="0" smtClean="0">
              <a:solidFill>
                <a:schemeClr val="tx2"/>
              </a:solidFill>
            </a:endParaRPr>
          </a:p>
        </p:txBody>
      </p:sp>
      <p:sp>
        <p:nvSpPr>
          <p:cNvPr id="126" name="rectangle text box"/>
          <p:cNvSpPr/>
          <p:nvPr/>
        </p:nvSpPr>
        <p:spPr>
          <a:xfrm>
            <a:off x="4166738" y="415310"/>
            <a:ext cx="1389271" cy="1389271"/>
          </a:xfrm>
          <a:prstGeom prst="rect">
            <a:avLst/>
          </a:prstGeom>
          <a:solidFill>
            <a:schemeClr val="accent6">
              <a:lumMod val="20000"/>
              <a:lumOff val="80000"/>
            </a:schemeClr>
          </a:solidFill>
          <a:ln w="50800">
            <a:solidFill>
              <a:schemeClr val="bg1"/>
            </a:solidFill>
          </a:ln>
          <a:effectLst>
            <a:outerShdw blurRad="1143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solidFill>
                <a:latin typeface="Franklin Gothic Medium"/>
              </a:rPr>
              <a:t>2. </a:t>
            </a:r>
            <a:r>
              <a:rPr lang="el-GR" dirty="0" smtClean="0">
                <a:solidFill>
                  <a:schemeClr val="tx2"/>
                </a:solidFill>
              </a:rPr>
              <a:t>Εξετάσεις</a:t>
            </a:r>
            <a:endParaRPr lang="en-US" dirty="0">
              <a:solidFill>
                <a:schemeClr val="tx2"/>
              </a:solidFill>
            </a:endParaRPr>
          </a:p>
        </p:txBody>
      </p:sp>
      <p:sp>
        <p:nvSpPr>
          <p:cNvPr id="2" name="rectangle text box"/>
          <p:cNvSpPr/>
          <p:nvPr/>
        </p:nvSpPr>
        <p:spPr>
          <a:xfrm>
            <a:off x="1979712" y="415310"/>
            <a:ext cx="1728192" cy="1389271"/>
          </a:xfrm>
          <a:prstGeom prst="rect">
            <a:avLst/>
          </a:prstGeom>
          <a:solidFill>
            <a:schemeClr val="accent6">
              <a:lumMod val="20000"/>
              <a:lumOff val="80000"/>
            </a:schemeClr>
          </a:solidFill>
          <a:ln w="50800">
            <a:solidFill>
              <a:schemeClr val="bg1"/>
            </a:solidFill>
          </a:ln>
          <a:effectLst>
            <a:outerShdw blurRad="1143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b="1" dirty="0" smtClean="0">
                <a:solidFill>
                  <a:schemeClr val="tx2"/>
                </a:solidFill>
                <a:latin typeface="Franklin Gothic Medium"/>
              </a:rPr>
              <a:t>1</a:t>
            </a:r>
            <a:r>
              <a:rPr lang="en-US" b="1" dirty="0" smtClean="0">
                <a:solidFill>
                  <a:schemeClr val="tx2"/>
                </a:solidFill>
              </a:rPr>
              <a:t>. </a:t>
            </a:r>
            <a:r>
              <a:rPr lang="el-GR" dirty="0" smtClean="0">
                <a:solidFill>
                  <a:schemeClr val="tx2"/>
                </a:solidFill>
              </a:rPr>
              <a:t>Προσεκτική λήψη ιστορικού (χρόνια νοσήματα)</a:t>
            </a:r>
          </a:p>
        </p:txBody>
      </p:sp>
      <p:grpSp>
        <p:nvGrpSpPr>
          <p:cNvPr id="4" name="syringe"/>
          <p:cNvGrpSpPr/>
          <p:nvPr/>
        </p:nvGrpSpPr>
        <p:grpSpPr>
          <a:xfrm rot="20816360">
            <a:off x="786957" y="230914"/>
            <a:ext cx="922915" cy="3034028"/>
            <a:chOff x="773113" y="142875"/>
            <a:chExt cx="392113" cy="1289050"/>
          </a:xfrm>
          <a:effectLst>
            <a:outerShdw blurRad="101600" dist="88900" dir="2700000" algn="tl" rotWithShape="0">
              <a:schemeClr val="accent6">
                <a:lumMod val="50000"/>
                <a:alpha val="40000"/>
              </a:schemeClr>
            </a:outerShdw>
          </a:effectLst>
        </p:grpSpPr>
        <p:sp>
          <p:nvSpPr>
            <p:cNvPr id="85" name="syringe piece"/>
            <p:cNvSpPr>
              <a:spLocks/>
            </p:cNvSpPr>
            <p:nvPr/>
          </p:nvSpPr>
          <p:spPr bwMode="auto">
            <a:xfrm>
              <a:off x="773113" y="142875"/>
              <a:ext cx="392113" cy="1289050"/>
            </a:xfrm>
            <a:custGeom>
              <a:avLst/>
              <a:gdLst>
                <a:gd name="T0" fmla="*/ 109 w 113"/>
                <a:gd name="T1" fmla="*/ 19 h 372"/>
                <a:gd name="T2" fmla="*/ 113 w 113"/>
                <a:gd name="T3" fmla="*/ 15 h 372"/>
                <a:gd name="T4" fmla="*/ 113 w 113"/>
                <a:gd name="T5" fmla="*/ 4 h 372"/>
                <a:gd name="T6" fmla="*/ 109 w 113"/>
                <a:gd name="T7" fmla="*/ 0 h 372"/>
                <a:gd name="T8" fmla="*/ 4 w 113"/>
                <a:gd name="T9" fmla="*/ 0 h 372"/>
                <a:gd name="T10" fmla="*/ 0 w 113"/>
                <a:gd name="T11" fmla="*/ 4 h 372"/>
                <a:gd name="T12" fmla="*/ 0 w 113"/>
                <a:gd name="T13" fmla="*/ 15 h 372"/>
                <a:gd name="T14" fmla="*/ 4 w 113"/>
                <a:gd name="T15" fmla="*/ 19 h 372"/>
                <a:gd name="T16" fmla="*/ 25 w 113"/>
                <a:gd name="T17" fmla="*/ 19 h 372"/>
                <a:gd name="T18" fmla="*/ 25 w 113"/>
                <a:gd name="T19" fmla="*/ 55 h 372"/>
                <a:gd name="T20" fmla="*/ 4 w 113"/>
                <a:gd name="T21" fmla="*/ 55 h 372"/>
                <a:gd name="T22" fmla="*/ 0 w 113"/>
                <a:gd name="T23" fmla="*/ 59 h 372"/>
                <a:gd name="T24" fmla="*/ 0 w 113"/>
                <a:gd name="T25" fmla="*/ 294 h 372"/>
                <a:gd name="T26" fmla="*/ 4 w 113"/>
                <a:gd name="T27" fmla="*/ 298 h 372"/>
                <a:gd name="T28" fmla="*/ 31 w 113"/>
                <a:gd name="T29" fmla="*/ 298 h 372"/>
                <a:gd name="T30" fmla="*/ 31 w 113"/>
                <a:gd name="T31" fmla="*/ 311 h 372"/>
                <a:gd name="T32" fmla="*/ 35 w 113"/>
                <a:gd name="T33" fmla="*/ 315 h 372"/>
                <a:gd name="T34" fmla="*/ 52 w 113"/>
                <a:gd name="T35" fmla="*/ 315 h 372"/>
                <a:gd name="T36" fmla="*/ 52 w 113"/>
                <a:gd name="T37" fmla="*/ 368 h 372"/>
                <a:gd name="T38" fmla="*/ 56 w 113"/>
                <a:gd name="T39" fmla="*/ 372 h 372"/>
                <a:gd name="T40" fmla="*/ 60 w 113"/>
                <a:gd name="T41" fmla="*/ 368 h 372"/>
                <a:gd name="T42" fmla="*/ 60 w 113"/>
                <a:gd name="T43" fmla="*/ 315 h 372"/>
                <a:gd name="T44" fmla="*/ 77 w 113"/>
                <a:gd name="T45" fmla="*/ 315 h 372"/>
                <a:gd name="T46" fmla="*/ 81 w 113"/>
                <a:gd name="T47" fmla="*/ 311 h 372"/>
                <a:gd name="T48" fmla="*/ 81 w 113"/>
                <a:gd name="T49" fmla="*/ 298 h 372"/>
                <a:gd name="T50" fmla="*/ 109 w 113"/>
                <a:gd name="T51" fmla="*/ 298 h 372"/>
                <a:gd name="T52" fmla="*/ 113 w 113"/>
                <a:gd name="T53" fmla="*/ 294 h 372"/>
                <a:gd name="T54" fmla="*/ 113 w 113"/>
                <a:gd name="T55" fmla="*/ 59 h 372"/>
                <a:gd name="T56" fmla="*/ 109 w 113"/>
                <a:gd name="T57" fmla="*/ 55 h 372"/>
                <a:gd name="T58" fmla="*/ 88 w 113"/>
                <a:gd name="T59" fmla="*/ 55 h 372"/>
                <a:gd name="T60" fmla="*/ 88 w 113"/>
                <a:gd name="T61" fmla="*/ 19 h 372"/>
                <a:gd name="T62" fmla="*/ 109 w 113"/>
                <a:gd name="T63" fmla="*/ 19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372">
                  <a:moveTo>
                    <a:pt x="109" y="19"/>
                  </a:moveTo>
                  <a:cubicBezTo>
                    <a:pt x="111" y="19"/>
                    <a:pt x="113" y="17"/>
                    <a:pt x="113" y="15"/>
                  </a:cubicBezTo>
                  <a:cubicBezTo>
                    <a:pt x="113" y="4"/>
                    <a:pt x="113" y="4"/>
                    <a:pt x="113" y="4"/>
                  </a:cubicBezTo>
                  <a:cubicBezTo>
                    <a:pt x="113" y="2"/>
                    <a:pt x="111" y="0"/>
                    <a:pt x="109" y="0"/>
                  </a:cubicBezTo>
                  <a:cubicBezTo>
                    <a:pt x="4" y="0"/>
                    <a:pt x="4" y="0"/>
                    <a:pt x="4" y="0"/>
                  </a:cubicBezTo>
                  <a:cubicBezTo>
                    <a:pt x="2" y="0"/>
                    <a:pt x="0" y="2"/>
                    <a:pt x="0" y="4"/>
                  </a:cubicBezTo>
                  <a:cubicBezTo>
                    <a:pt x="0" y="15"/>
                    <a:pt x="0" y="15"/>
                    <a:pt x="0" y="15"/>
                  </a:cubicBezTo>
                  <a:cubicBezTo>
                    <a:pt x="0" y="17"/>
                    <a:pt x="2" y="19"/>
                    <a:pt x="4" y="19"/>
                  </a:cubicBezTo>
                  <a:cubicBezTo>
                    <a:pt x="25" y="19"/>
                    <a:pt x="25" y="19"/>
                    <a:pt x="25" y="19"/>
                  </a:cubicBezTo>
                  <a:cubicBezTo>
                    <a:pt x="25" y="55"/>
                    <a:pt x="25" y="55"/>
                    <a:pt x="25" y="55"/>
                  </a:cubicBezTo>
                  <a:cubicBezTo>
                    <a:pt x="4" y="55"/>
                    <a:pt x="4" y="55"/>
                    <a:pt x="4" y="55"/>
                  </a:cubicBezTo>
                  <a:cubicBezTo>
                    <a:pt x="2" y="55"/>
                    <a:pt x="0" y="57"/>
                    <a:pt x="0" y="59"/>
                  </a:cubicBezTo>
                  <a:cubicBezTo>
                    <a:pt x="0" y="294"/>
                    <a:pt x="0" y="294"/>
                    <a:pt x="0" y="294"/>
                  </a:cubicBezTo>
                  <a:cubicBezTo>
                    <a:pt x="0" y="296"/>
                    <a:pt x="2" y="298"/>
                    <a:pt x="4" y="298"/>
                  </a:cubicBezTo>
                  <a:cubicBezTo>
                    <a:pt x="31" y="298"/>
                    <a:pt x="31" y="298"/>
                    <a:pt x="31" y="298"/>
                  </a:cubicBezTo>
                  <a:cubicBezTo>
                    <a:pt x="31" y="311"/>
                    <a:pt x="31" y="311"/>
                    <a:pt x="31" y="311"/>
                  </a:cubicBezTo>
                  <a:cubicBezTo>
                    <a:pt x="31" y="313"/>
                    <a:pt x="33" y="315"/>
                    <a:pt x="35" y="315"/>
                  </a:cubicBezTo>
                  <a:cubicBezTo>
                    <a:pt x="52" y="315"/>
                    <a:pt x="52" y="315"/>
                    <a:pt x="52" y="315"/>
                  </a:cubicBezTo>
                  <a:cubicBezTo>
                    <a:pt x="52" y="368"/>
                    <a:pt x="52" y="368"/>
                    <a:pt x="52" y="368"/>
                  </a:cubicBezTo>
                  <a:cubicBezTo>
                    <a:pt x="52" y="371"/>
                    <a:pt x="54" y="372"/>
                    <a:pt x="56" y="372"/>
                  </a:cubicBezTo>
                  <a:cubicBezTo>
                    <a:pt x="59" y="372"/>
                    <a:pt x="60" y="371"/>
                    <a:pt x="60" y="368"/>
                  </a:cubicBezTo>
                  <a:cubicBezTo>
                    <a:pt x="60" y="315"/>
                    <a:pt x="60" y="315"/>
                    <a:pt x="60" y="315"/>
                  </a:cubicBezTo>
                  <a:cubicBezTo>
                    <a:pt x="77" y="315"/>
                    <a:pt x="77" y="315"/>
                    <a:pt x="77" y="315"/>
                  </a:cubicBezTo>
                  <a:cubicBezTo>
                    <a:pt x="80" y="315"/>
                    <a:pt x="81" y="313"/>
                    <a:pt x="81" y="311"/>
                  </a:cubicBezTo>
                  <a:cubicBezTo>
                    <a:pt x="81" y="298"/>
                    <a:pt x="81" y="298"/>
                    <a:pt x="81" y="298"/>
                  </a:cubicBezTo>
                  <a:cubicBezTo>
                    <a:pt x="109" y="298"/>
                    <a:pt x="109" y="298"/>
                    <a:pt x="109" y="298"/>
                  </a:cubicBezTo>
                  <a:cubicBezTo>
                    <a:pt x="111" y="298"/>
                    <a:pt x="113" y="296"/>
                    <a:pt x="113" y="294"/>
                  </a:cubicBezTo>
                  <a:cubicBezTo>
                    <a:pt x="113" y="59"/>
                    <a:pt x="113" y="59"/>
                    <a:pt x="113" y="59"/>
                  </a:cubicBezTo>
                  <a:cubicBezTo>
                    <a:pt x="113" y="57"/>
                    <a:pt x="111" y="55"/>
                    <a:pt x="109" y="55"/>
                  </a:cubicBezTo>
                  <a:cubicBezTo>
                    <a:pt x="88" y="55"/>
                    <a:pt x="88" y="55"/>
                    <a:pt x="88" y="55"/>
                  </a:cubicBezTo>
                  <a:cubicBezTo>
                    <a:pt x="88" y="19"/>
                    <a:pt x="88" y="19"/>
                    <a:pt x="88" y="19"/>
                  </a:cubicBezTo>
                  <a:lnTo>
                    <a:pt x="109"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CC1A1A"/>
                </a:solidFill>
              </a:endParaRPr>
            </a:p>
          </p:txBody>
        </p:sp>
        <p:sp>
          <p:nvSpPr>
            <p:cNvPr id="86" name="syringe piece"/>
            <p:cNvSpPr>
              <a:spLocks/>
            </p:cNvSpPr>
            <p:nvPr/>
          </p:nvSpPr>
          <p:spPr bwMode="auto">
            <a:xfrm>
              <a:off x="1027113" y="461963"/>
              <a:ext cx="106363" cy="26988"/>
            </a:xfrm>
            <a:custGeom>
              <a:avLst/>
              <a:gdLst>
                <a:gd name="T0" fmla="*/ 27 w 31"/>
                <a:gd name="T1" fmla="*/ 8 h 8"/>
                <a:gd name="T2" fmla="*/ 4 w 31"/>
                <a:gd name="T3" fmla="*/ 8 h 8"/>
                <a:gd name="T4" fmla="*/ 0 w 31"/>
                <a:gd name="T5" fmla="*/ 4 h 8"/>
                <a:gd name="T6" fmla="*/ 4 w 31"/>
                <a:gd name="T7" fmla="*/ 0 h 8"/>
                <a:gd name="T8" fmla="*/ 27 w 31"/>
                <a:gd name="T9" fmla="*/ 0 h 8"/>
                <a:gd name="T10" fmla="*/ 31 w 31"/>
                <a:gd name="T11" fmla="*/ 4 h 8"/>
                <a:gd name="T12" fmla="*/ 27 w 3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1" h="8">
                  <a:moveTo>
                    <a:pt x="27" y="8"/>
                  </a:moveTo>
                  <a:cubicBezTo>
                    <a:pt x="4" y="8"/>
                    <a:pt x="4" y="8"/>
                    <a:pt x="4" y="8"/>
                  </a:cubicBezTo>
                  <a:cubicBezTo>
                    <a:pt x="1" y="8"/>
                    <a:pt x="0" y="6"/>
                    <a:pt x="0" y="4"/>
                  </a:cubicBezTo>
                  <a:cubicBezTo>
                    <a:pt x="0" y="1"/>
                    <a:pt x="1" y="0"/>
                    <a:pt x="4" y="0"/>
                  </a:cubicBezTo>
                  <a:cubicBezTo>
                    <a:pt x="27" y="0"/>
                    <a:pt x="27" y="0"/>
                    <a:pt x="27" y="0"/>
                  </a:cubicBezTo>
                  <a:cubicBezTo>
                    <a:pt x="29" y="0"/>
                    <a:pt x="31" y="1"/>
                    <a:pt x="31" y="4"/>
                  </a:cubicBezTo>
                  <a:cubicBezTo>
                    <a:pt x="31" y="6"/>
                    <a:pt x="29" y="8"/>
                    <a:pt x="27" y="8"/>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CC1A1A"/>
                </a:solidFill>
              </a:endParaRPr>
            </a:p>
          </p:txBody>
        </p:sp>
        <p:sp>
          <p:nvSpPr>
            <p:cNvPr id="87" name="syringe piece"/>
            <p:cNvSpPr>
              <a:spLocks/>
            </p:cNvSpPr>
            <p:nvPr/>
          </p:nvSpPr>
          <p:spPr bwMode="auto">
            <a:xfrm>
              <a:off x="946150" y="541338"/>
              <a:ext cx="187325" cy="26988"/>
            </a:xfrm>
            <a:custGeom>
              <a:avLst/>
              <a:gdLst>
                <a:gd name="T0" fmla="*/ 50 w 54"/>
                <a:gd name="T1" fmla="*/ 8 h 8"/>
                <a:gd name="T2" fmla="*/ 4 w 54"/>
                <a:gd name="T3" fmla="*/ 8 h 8"/>
                <a:gd name="T4" fmla="*/ 0 w 54"/>
                <a:gd name="T5" fmla="*/ 4 h 8"/>
                <a:gd name="T6" fmla="*/ 4 w 54"/>
                <a:gd name="T7" fmla="*/ 0 h 8"/>
                <a:gd name="T8" fmla="*/ 50 w 54"/>
                <a:gd name="T9" fmla="*/ 0 h 8"/>
                <a:gd name="T10" fmla="*/ 54 w 54"/>
                <a:gd name="T11" fmla="*/ 4 h 8"/>
                <a:gd name="T12" fmla="*/ 50 w 5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54" h="8">
                  <a:moveTo>
                    <a:pt x="50" y="8"/>
                  </a:moveTo>
                  <a:cubicBezTo>
                    <a:pt x="4" y="8"/>
                    <a:pt x="4" y="8"/>
                    <a:pt x="4" y="8"/>
                  </a:cubicBezTo>
                  <a:cubicBezTo>
                    <a:pt x="1" y="8"/>
                    <a:pt x="0" y="6"/>
                    <a:pt x="0" y="4"/>
                  </a:cubicBezTo>
                  <a:cubicBezTo>
                    <a:pt x="0" y="1"/>
                    <a:pt x="1" y="0"/>
                    <a:pt x="4" y="0"/>
                  </a:cubicBezTo>
                  <a:cubicBezTo>
                    <a:pt x="50" y="0"/>
                    <a:pt x="50" y="0"/>
                    <a:pt x="50" y="0"/>
                  </a:cubicBezTo>
                  <a:cubicBezTo>
                    <a:pt x="52" y="0"/>
                    <a:pt x="54" y="1"/>
                    <a:pt x="54" y="4"/>
                  </a:cubicBezTo>
                  <a:cubicBezTo>
                    <a:pt x="54" y="6"/>
                    <a:pt x="52" y="8"/>
                    <a:pt x="50" y="8"/>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CC1A1A"/>
                </a:solidFill>
              </a:endParaRPr>
            </a:p>
          </p:txBody>
        </p:sp>
        <p:sp>
          <p:nvSpPr>
            <p:cNvPr id="88" name="syringe piece"/>
            <p:cNvSpPr>
              <a:spLocks/>
            </p:cNvSpPr>
            <p:nvPr/>
          </p:nvSpPr>
          <p:spPr bwMode="auto">
            <a:xfrm>
              <a:off x="1027113" y="620713"/>
              <a:ext cx="106363" cy="28575"/>
            </a:xfrm>
            <a:custGeom>
              <a:avLst/>
              <a:gdLst>
                <a:gd name="T0" fmla="*/ 27 w 31"/>
                <a:gd name="T1" fmla="*/ 8 h 8"/>
                <a:gd name="T2" fmla="*/ 4 w 31"/>
                <a:gd name="T3" fmla="*/ 8 h 8"/>
                <a:gd name="T4" fmla="*/ 0 w 31"/>
                <a:gd name="T5" fmla="*/ 4 h 8"/>
                <a:gd name="T6" fmla="*/ 4 w 31"/>
                <a:gd name="T7" fmla="*/ 0 h 8"/>
                <a:gd name="T8" fmla="*/ 27 w 31"/>
                <a:gd name="T9" fmla="*/ 0 h 8"/>
                <a:gd name="T10" fmla="*/ 31 w 31"/>
                <a:gd name="T11" fmla="*/ 4 h 8"/>
                <a:gd name="T12" fmla="*/ 27 w 3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1" h="8">
                  <a:moveTo>
                    <a:pt x="27" y="8"/>
                  </a:moveTo>
                  <a:cubicBezTo>
                    <a:pt x="4" y="8"/>
                    <a:pt x="4" y="8"/>
                    <a:pt x="4" y="8"/>
                  </a:cubicBezTo>
                  <a:cubicBezTo>
                    <a:pt x="1" y="8"/>
                    <a:pt x="0" y="6"/>
                    <a:pt x="0" y="4"/>
                  </a:cubicBezTo>
                  <a:cubicBezTo>
                    <a:pt x="0" y="1"/>
                    <a:pt x="1" y="0"/>
                    <a:pt x="4" y="0"/>
                  </a:cubicBezTo>
                  <a:cubicBezTo>
                    <a:pt x="27" y="0"/>
                    <a:pt x="27" y="0"/>
                    <a:pt x="27" y="0"/>
                  </a:cubicBezTo>
                  <a:cubicBezTo>
                    <a:pt x="29" y="0"/>
                    <a:pt x="31" y="1"/>
                    <a:pt x="31" y="4"/>
                  </a:cubicBezTo>
                  <a:cubicBezTo>
                    <a:pt x="31" y="6"/>
                    <a:pt x="29" y="8"/>
                    <a:pt x="27" y="8"/>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CC1A1A"/>
                </a:solidFill>
              </a:endParaRPr>
            </a:p>
          </p:txBody>
        </p:sp>
        <p:sp>
          <p:nvSpPr>
            <p:cNvPr id="89" name="syringe piece"/>
            <p:cNvSpPr>
              <a:spLocks/>
            </p:cNvSpPr>
            <p:nvPr/>
          </p:nvSpPr>
          <p:spPr bwMode="auto">
            <a:xfrm>
              <a:off x="946150" y="700088"/>
              <a:ext cx="187325" cy="28575"/>
            </a:xfrm>
            <a:custGeom>
              <a:avLst/>
              <a:gdLst>
                <a:gd name="T0" fmla="*/ 50 w 54"/>
                <a:gd name="T1" fmla="*/ 8 h 8"/>
                <a:gd name="T2" fmla="*/ 4 w 54"/>
                <a:gd name="T3" fmla="*/ 8 h 8"/>
                <a:gd name="T4" fmla="*/ 0 w 54"/>
                <a:gd name="T5" fmla="*/ 4 h 8"/>
                <a:gd name="T6" fmla="*/ 4 w 54"/>
                <a:gd name="T7" fmla="*/ 0 h 8"/>
                <a:gd name="T8" fmla="*/ 50 w 54"/>
                <a:gd name="T9" fmla="*/ 0 h 8"/>
                <a:gd name="T10" fmla="*/ 54 w 54"/>
                <a:gd name="T11" fmla="*/ 4 h 8"/>
                <a:gd name="T12" fmla="*/ 50 w 5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54" h="8">
                  <a:moveTo>
                    <a:pt x="50" y="8"/>
                  </a:moveTo>
                  <a:cubicBezTo>
                    <a:pt x="4" y="8"/>
                    <a:pt x="4" y="8"/>
                    <a:pt x="4" y="8"/>
                  </a:cubicBezTo>
                  <a:cubicBezTo>
                    <a:pt x="1" y="8"/>
                    <a:pt x="0" y="6"/>
                    <a:pt x="0" y="4"/>
                  </a:cubicBezTo>
                  <a:cubicBezTo>
                    <a:pt x="0" y="1"/>
                    <a:pt x="1" y="0"/>
                    <a:pt x="4" y="0"/>
                  </a:cubicBezTo>
                  <a:cubicBezTo>
                    <a:pt x="50" y="0"/>
                    <a:pt x="50" y="0"/>
                    <a:pt x="50" y="0"/>
                  </a:cubicBezTo>
                  <a:cubicBezTo>
                    <a:pt x="52" y="0"/>
                    <a:pt x="54" y="1"/>
                    <a:pt x="54" y="4"/>
                  </a:cubicBezTo>
                  <a:cubicBezTo>
                    <a:pt x="54" y="6"/>
                    <a:pt x="52" y="8"/>
                    <a:pt x="50" y="8"/>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CC1A1A"/>
                </a:solidFill>
              </a:endParaRPr>
            </a:p>
          </p:txBody>
        </p:sp>
        <p:sp>
          <p:nvSpPr>
            <p:cNvPr id="90" name="syringe piece"/>
            <p:cNvSpPr>
              <a:spLocks/>
            </p:cNvSpPr>
            <p:nvPr/>
          </p:nvSpPr>
          <p:spPr bwMode="auto">
            <a:xfrm>
              <a:off x="1027113" y="781050"/>
              <a:ext cx="106363" cy="26988"/>
            </a:xfrm>
            <a:custGeom>
              <a:avLst/>
              <a:gdLst>
                <a:gd name="T0" fmla="*/ 27 w 31"/>
                <a:gd name="T1" fmla="*/ 8 h 8"/>
                <a:gd name="T2" fmla="*/ 4 w 31"/>
                <a:gd name="T3" fmla="*/ 8 h 8"/>
                <a:gd name="T4" fmla="*/ 0 w 31"/>
                <a:gd name="T5" fmla="*/ 4 h 8"/>
                <a:gd name="T6" fmla="*/ 4 w 31"/>
                <a:gd name="T7" fmla="*/ 0 h 8"/>
                <a:gd name="T8" fmla="*/ 27 w 31"/>
                <a:gd name="T9" fmla="*/ 0 h 8"/>
                <a:gd name="T10" fmla="*/ 31 w 31"/>
                <a:gd name="T11" fmla="*/ 4 h 8"/>
                <a:gd name="T12" fmla="*/ 27 w 3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1" h="8">
                  <a:moveTo>
                    <a:pt x="27" y="8"/>
                  </a:moveTo>
                  <a:cubicBezTo>
                    <a:pt x="4" y="8"/>
                    <a:pt x="4" y="8"/>
                    <a:pt x="4" y="8"/>
                  </a:cubicBezTo>
                  <a:cubicBezTo>
                    <a:pt x="1" y="8"/>
                    <a:pt x="0" y="6"/>
                    <a:pt x="0" y="4"/>
                  </a:cubicBezTo>
                  <a:cubicBezTo>
                    <a:pt x="0" y="2"/>
                    <a:pt x="1" y="0"/>
                    <a:pt x="4" y="0"/>
                  </a:cubicBezTo>
                  <a:cubicBezTo>
                    <a:pt x="27" y="0"/>
                    <a:pt x="27" y="0"/>
                    <a:pt x="27" y="0"/>
                  </a:cubicBezTo>
                  <a:cubicBezTo>
                    <a:pt x="29" y="0"/>
                    <a:pt x="31" y="2"/>
                    <a:pt x="31" y="4"/>
                  </a:cubicBezTo>
                  <a:cubicBezTo>
                    <a:pt x="31" y="6"/>
                    <a:pt x="29" y="8"/>
                    <a:pt x="27" y="8"/>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CC1A1A"/>
                </a:solidFill>
              </a:endParaRPr>
            </a:p>
          </p:txBody>
        </p:sp>
        <p:sp>
          <p:nvSpPr>
            <p:cNvPr id="91" name="syringe piece"/>
            <p:cNvSpPr>
              <a:spLocks/>
            </p:cNvSpPr>
            <p:nvPr/>
          </p:nvSpPr>
          <p:spPr bwMode="auto">
            <a:xfrm>
              <a:off x="946150" y="860425"/>
              <a:ext cx="187325" cy="26988"/>
            </a:xfrm>
            <a:custGeom>
              <a:avLst/>
              <a:gdLst>
                <a:gd name="T0" fmla="*/ 50 w 54"/>
                <a:gd name="T1" fmla="*/ 8 h 8"/>
                <a:gd name="T2" fmla="*/ 4 w 54"/>
                <a:gd name="T3" fmla="*/ 8 h 8"/>
                <a:gd name="T4" fmla="*/ 0 w 54"/>
                <a:gd name="T5" fmla="*/ 4 h 8"/>
                <a:gd name="T6" fmla="*/ 4 w 54"/>
                <a:gd name="T7" fmla="*/ 0 h 8"/>
                <a:gd name="T8" fmla="*/ 50 w 54"/>
                <a:gd name="T9" fmla="*/ 0 h 8"/>
                <a:gd name="T10" fmla="*/ 54 w 54"/>
                <a:gd name="T11" fmla="*/ 4 h 8"/>
                <a:gd name="T12" fmla="*/ 50 w 5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54" h="8">
                  <a:moveTo>
                    <a:pt x="50" y="8"/>
                  </a:moveTo>
                  <a:cubicBezTo>
                    <a:pt x="4" y="8"/>
                    <a:pt x="4" y="8"/>
                    <a:pt x="4" y="8"/>
                  </a:cubicBezTo>
                  <a:cubicBezTo>
                    <a:pt x="1" y="8"/>
                    <a:pt x="0" y="6"/>
                    <a:pt x="0" y="4"/>
                  </a:cubicBezTo>
                  <a:cubicBezTo>
                    <a:pt x="0" y="2"/>
                    <a:pt x="1" y="0"/>
                    <a:pt x="4" y="0"/>
                  </a:cubicBezTo>
                  <a:cubicBezTo>
                    <a:pt x="50" y="0"/>
                    <a:pt x="50" y="0"/>
                    <a:pt x="50" y="0"/>
                  </a:cubicBezTo>
                  <a:cubicBezTo>
                    <a:pt x="52" y="0"/>
                    <a:pt x="54" y="2"/>
                    <a:pt x="54" y="4"/>
                  </a:cubicBezTo>
                  <a:cubicBezTo>
                    <a:pt x="54" y="6"/>
                    <a:pt x="52" y="8"/>
                    <a:pt x="50" y="8"/>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CC1A1A"/>
                </a:solidFill>
              </a:endParaRPr>
            </a:p>
          </p:txBody>
        </p:sp>
        <p:sp>
          <p:nvSpPr>
            <p:cNvPr id="92" name="syringe piece"/>
            <p:cNvSpPr>
              <a:spLocks/>
            </p:cNvSpPr>
            <p:nvPr/>
          </p:nvSpPr>
          <p:spPr bwMode="auto">
            <a:xfrm>
              <a:off x="1027113" y="939800"/>
              <a:ext cx="106363" cy="28575"/>
            </a:xfrm>
            <a:custGeom>
              <a:avLst/>
              <a:gdLst>
                <a:gd name="T0" fmla="*/ 27 w 31"/>
                <a:gd name="T1" fmla="*/ 8 h 8"/>
                <a:gd name="T2" fmla="*/ 4 w 31"/>
                <a:gd name="T3" fmla="*/ 8 h 8"/>
                <a:gd name="T4" fmla="*/ 0 w 31"/>
                <a:gd name="T5" fmla="*/ 4 h 8"/>
                <a:gd name="T6" fmla="*/ 4 w 31"/>
                <a:gd name="T7" fmla="*/ 0 h 8"/>
                <a:gd name="T8" fmla="*/ 27 w 31"/>
                <a:gd name="T9" fmla="*/ 0 h 8"/>
                <a:gd name="T10" fmla="*/ 31 w 31"/>
                <a:gd name="T11" fmla="*/ 4 h 8"/>
                <a:gd name="T12" fmla="*/ 27 w 3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31" h="8">
                  <a:moveTo>
                    <a:pt x="27" y="8"/>
                  </a:moveTo>
                  <a:cubicBezTo>
                    <a:pt x="4" y="8"/>
                    <a:pt x="4" y="8"/>
                    <a:pt x="4" y="8"/>
                  </a:cubicBezTo>
                  <a:cubicBezTo>
                    <a:pt x="1" y="8"/>
                    <a:pt x="0" y="6"/>
                    <a:pt x="0" y="4"/>
                  </a:cubicBezTo>
                  <a:cubicBezTo>
                    <a:pt x="0" y="2"/>
                    <a:pt x="1" y="0"/>
                    <a:pt x="4" y="0"/>
                  </a:cubicBezTo>
                  <a:cubicBezTo>
                    <a:pt x="27" y="0"/>
                    <a:pt x="27" y="0"/>
                    <a:pt x="27" y="0"/>
                  </a:cubicBezTo>
                  <a:cubicBezTo>
                    <a:pt x="29" y="0"/>
                    <a:pt x="31" y="2"/>
                    <a:pt x="31" y="4"/>
                  </a:cubicBezTo>
                  <a:cubicBezTo>
                    <a:pt x="31" y="6"/>
                    <a:pt x="29" y="8"/>
                    <a:pt x="27" y="8"/>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CC1A1A"/>
                </a:solidFill>
              </a:endParaRPr>
            </a:p>
          </p:txBody>
        </p:sp>
        <p:sp>
          <p:nvSpPr>
            <p:cNvPr id="93" name="syringe piece"/>
            <p:cNvSpPr>
              <a:spLocks/>
            </p:cNvSpPr>
            <p:nvPr/>
          </p:nvSpPr>
          <p:spPr bwMode="auto">
            <a:xfrm>
              <a:off x="946150" y="1019175"/>
              <a:ext cx="187325" cy="28575"/>
            </a:xfrm>
            <a:custGeom>
              <a:avLst/>
              <a:gdLst>
                <a:gd name="T0" fmla="*/ 50 w 54"/>
                <a:gd name="T1" fmla="*/ 8 h 8"/>
                <a:gd name="T2" fmla="*/ 4 w 54"/>
                <a:gd name="T3" fmla="*/ 8 h 8"/>
                <a:gd name="T4" fmla="*/ 0 w 54"/>
                <a:gd name="T5" fmla="*/ 4 h 8"/>
                <a:gd name="T6" fmla="*/ 4 w 54"/>
                <a:gd name="T7" fmla="*/ 0 h 8"/>
                <a:gd name="T8" fmla="*/ 50 w 54"/>
                <a:gd name="T9" fmla="*/ 0 h 8"/>
                <a:gd name="T10" fmla="*/ 54 w 54"/>
                <a:gd name="T11" fmla="*/ 4 h 8"/>
                <a:gd name="T12" fmla="*/ 50 w 54"/>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54" h="8">
                  <a:moveTo>
                    <a:pt x="50" y="8"/>
                  </a:moveTo>
                  <a:cubicBezTo>
                    <a:pt x="4" y="8"/>
                    <a:pt x="4" y="8"/>
                    <a:pt x="4" y="8"/>
                  </a:cubicBezTo>
                  <a:cubicBezTo>
                    <a:pt x="1" y="8"/>
                    <a:pt x="0" y="6"/>
                    <a:pt x="0" y="4"/>
                  </a:cubicBezTo>
                  <a:cubicBezTo>
                    <a:pt x="0" y="2"/>
                    <a:pt x="1" y="0"/>
                    <a:pt x="4" y="0"/>
                  </a:cubicBezTo>
                  <a:cubicBezTo>
                    <a:pt x="50" y="0"/>
                    <a:pt x="50" y="0"/>
                    <a:pt x="50" y="0"/>
                  </a:cubicBezTo>
                  <a:cubicBezTo>
                    <a:pt x="52" y="0"/>
                    <a:pt x="54" y="2"/>
                    <a:pt x="54" y="4"/>
                  </a:cubicBezTo>
                  <a:cubicBezTo>
                    <a:pt x="54" y="6"/>
                    <a:pt x="52" y="8"/>
                    <a:pt x="50" y="8"/>
                  </a:cubicBezTo>
                  <a:close/>
                </a:path>
              </a:pathLst>
            </a:custGeom>
            <a:solidFill>
              <a:schemeClr val="accent6">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dirty="0">
                <a:solidFill>
                  <a:srgbClr val="CC1A1A"/>
                </a:solidFill>
              </a:endParaRPr>
            </a:p>
          </p:txBody>
        </p:sp>
      </p:grpSp>
      <p:grpSp>
        <p:nvGrpSpPr>
          <p:cNvPr id="53" name="clipboard"/>
          <p:cNvGrpSpPr/>
          <p:nvPr/>
        </p:nvGrpSpPr>
        <p:grpSpPr>
          <a:xfrm>
            <a:off x="6804248" y="3575749"/>
            <a:ext cx="1872208" cy="2664296"/>
            <a:chOff x="7639050" y="2005013"/>
            <a:chExt cx="796925" cy="1150938"/>
          </a:xfrm>
        </p:grpSpPr>
        <p:sp>
          <p:nvSpPr>
            <p:cNvPr id="54" name="clipboard piece"/>
            <p:cNvSpPr>
              <a:spLocks/>
            </p:cNvSpPr>
            <p:nvPr/>
          </p:nvSpPr>
          <p:spPr bwMode="auto">
            <a:xfrm>
              <a:off x="7639050" y="2039938"/>
              <a:ext cx="796925" cy="1116013"/>
            </a:xfrm>
            <a:custGeom>
              <a:avLst/>
              <a:gdLst>
                <a:gd name="T0" fmla="*/ 210 w 230"/>
                <a:gd name="T1" fmla="*/ 28 h 322"/>
                <a:gd name="T2" fmla="*/ 168 w 230"/>
                <a:gd name="T3" fmla="*/ 28 h 322"/>
                <a:gd name="T4" fmla="*/ 168 w 230"/>
                <a:gd name="T5" fmla="*/ 5 h 322"/>
                <a:gd name="T6" fmla="*/ 163 w 230"/>
                <a:gd name="T7" fmla="*/ 0 h 322"/>
                <a:gd name="T8" fmla="*/ 67 w 230"/>
                <a:gd name="T9" fmla="*/ 0 h 322"/>
                <a:gd name="T10" fmla="*/ 62 w 230"/>
                <a:gd name="T11" fmla="*/ 5 h 322"/>
                <a:gd name="T12" fmla="*/ 62 w 230"/>
                <a:gd name="T13" fmla="*/ 28 h 322"/>
                <a:gd name="T14" fmla="*/ 20 w 230"/>
                <a:gd name="T15" fmla="*/ 28 h 322"/>
                <a:gd name="T16" fmla="*/ 0 w 230"/>
                <a:gd name="T17" fmla="*/ 49 h 322"/>
                <a:gd name="T18" fmla="*/ 0 w 230"/>
                <a:gd name="T19" fmla="*/ 302 h 322"/>
                <a:gd name="T20" fmla="*/ 20 w 230"/>
                <a:gd name="T21" fmla="*/ 322 h 322"/>
                <a:gd name="T22" fmla="*/ 210 w 230"/>
                <a:gd name="T23" fmla="*/ 322 h 322"/>
                <a:gd name="T24" fmla="*/ 230 w 230"/>
                <a:gd name="T25" fmla="*/ 302 h 322"/>
                <a:gd name="T26" fmla="*/ 230 w 230"/>
                <a:gd name="T27" fmla="*/ 49 h 322"/>
                <a:gd name="T28" fmla="*/ 210 w 230"/>
                <a:gd name="T29" fmla="*/ 28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0" h="322">
                  <a:moveTo>
                    <a:pt x="210" y="28"/>
                  </a:moveTo>
                  <a:cubicBezTo>
                    <a:pt x="168" y="28"/>
                    <a:pt x="168" y="28"/>
                    <a:pt x="168" y="28"/>
                  </a:cubicBezTo>
                  <a:cubicBezTo>
                    <a:pt x="168" y="5"/>
                    <a:pt x="168" y="5"/>
                    <a:pt x="168" y="5"/>
                  </a:cubicBezTo>
                  <a:cubicBezTo>
                    <a:pt x="168" y="2"/>
                    <a:pt x="166" y="0"/>
                    <a:pt x="163" y="0"/>
                  </a:cubicBezTo>
                  <a:cubicBezTo>
                    <a:pt x="67" y="0"/>
                    <a:pt x="67" y="0"/>
                    <a:pt x="67" y="0"/>
                  </a:cubicBezTo>
                  <a:cubicBezTo>
                    <a:pt x="64" y="0"/>
                    <a:pt x="62" y="2"/>
                    <a:pt x="62" y="5"/>
                  </a:cubicBezTo>
                  <a:cubicBezTo>
                    <a:pt x="62" y="28"/>
                    <a:pt x="62" y="28"/>
                    <a:pt x="62" y="28"/>
                  </a:cubicBezTo>
                  <a:cubicBezTo>
                    <a:pt x="20" y="28"/>
                    <a:pt x="20" y="28"/>
                    <a:pt x="20" y="28"/>
                  </a:cubicBezTo>
                  <a:cubicBezTo>
                    <a:pt x="9" y="28"/>
                    <a:pt x="0" y="37"/>
                    <a:pt x="0" y="49"/>
                  </a:cubicBezTo>
                  <a:cubicBezTo>
                    <a:pt x="0" y="302"/>
                    <a:pt x="0" y="302"/>
                    <a:pt x="0" y="302"/>
                  </a:cubicBezTo>
                  <a:cubicBezTo>
                    <a:pt x="0" y="313"/>
                    <a:pt x="9" y="322"/>
                    <a:pt x="20" y="322"/>
                  </a:cubicBezTo>
                  <a:cubicBezTo>
                    <a:pt x="210" y="322"/>
                    <a:pt x="210" y="322"/>
                    <a:pt x="210" y="322"/>
                  </a:cubicBezTo>
                  <a:cubicBezTo>
                    <a:pt x="221" y="322"/>
                    <a:pt x="230" y="313"/>
                    <a:pt x="230" y="302"/>
                  </a:cubicBezTo>
                  <a:cubicBezTo>
                    <a:pt x="230" y="49"/>
                    <a:pt x="230" y="49"/>
                    <a:pt x="230" y="49"/>
                  </a:cubicBezTo>
                  <a:cubicBezTo>
                    <a:pt x="230" y="37"/>
                    <a:pt x="221" y="28"/>
                    <a:pt x="210"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clipboard piece"/>
            <p:cNvSpPr>
              <a:spLocks noChangeArrowheads="1"/>
            </p:cNvSpPr>
            <p:nvPr/>
          </p:nvSpPr>
          <p:spPr bwMode="auto">
            <a:xfrm>
              <a:off x="7964488" y="2022475"/>
              <a:ext cx="1460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clipboard piece"/>
            <p:cNvSpPr>
              <a:spLocks noEditPoints="1"/>
            </p:cNvSpPr>
            <p:nvPr/>
          </p:nvSpPr>
          <p:spPr bwMode="auto">
            <a:xfrm>
              <a:off x="7951788" y="2005013"/>
              <a:ext cx="176213" cy="176213"/>
            </a:xfrm>
            <a:custGeom>
              <a:avLst/>
              <a:gdLst>
                <a:gd name="T0" fmla="*/ 25 w 51"/>
                <a:gd name="T1" fmla="*/ 51 h 51"/>
                <a:gd name="T2" fmla="*/ 0 w 51"/>
                <a:gd name="T3" fmla="*/ 26 h 51"/>
                <a:gd name="T4" fmla="*/ 25 w 51"/>
                <a:gd name="T5" fmla="*/ 0 h 51"/>
                <a:gd name="T6" fmla="*/ 51 w 51"/>
                <a:gd name="T7" fmla="*/ 26 h 51"/>
                <a:gd name="T8" fmla="*/ 25 w 51"/>
                <a:gd name="T9" fmla="*/ 51 h 51"/>
                <a:gd name="T10" fmla="*/ 25 w 51"/>
                <a:gd name="T11" fmla="*/ 9 h 51"/>
                <a:gd name="T12" fmla="*/ 8 w 51"/>
                <a:gd name="T13" fmla="*/ 26 h 51"/>
                <a:gd name="T14" fmla="*/ 25 w 51"/>
                <a:gd name="T15" fmla="*/ 43 h 51"/>
                <a:gd name="T16" fmla="*/ 42 w 51"/>
                <a:gd name="T17" fmla="*/ 26 h 51"/>
                <a:gd name="T18" fmla="*/ 25 w 51"/>
                <a:gd name="T19" fmla="*/ 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51">
                  <a:moveTo>
                    <a:pt x="25" y="51"/>
                  </a:moveTo>
                  <a:cubicBezTo>
                    <a:pt x="11" y="51"/>
                    <a:pt x="0" y="40"/>
                    <a:pt x="0" y="26"/>
                  </a:cubicBezTo>
                  <a:cubicBezTo>
                    <a:pt x="0" y="12"/>
                    <a:pt x="11" y="0"/>
                    <a:pt x="25" y="0"/>
                  </a:cubicBezTo>
                  <a:cubicBezTo>
                    <a:pt x="39" y="0"/>
                    <a:pt x="51" y="12"/>
                    <a:pt x="51" y="26"/>
                  </a:cubicBezTo>
                  <a:cubicBezTo>
                    <a:pt x="51" y="40"/>
                    <a:pt x="39" y="51"/>
                    <a:pt x="25" y="51"/>
                  </a:cubicBezTo>
                  <a:close/>
                  <a:moveTo>
                    <a:pt x="25" y="9"/>
                  </a:moveTo>
                  <a:cubicBezTo>
                    <a:pt x="16" y="9"/>
                    <a:pt x="8" y="17"/>
                    <a:pt x="8" y="26"/>
                  </a:cubicBezTo>
                  <a:cubicBezTo>
                    <a:pt x="8" y="35"/>
                    <a:pt x="16" y="43"/>
                    <a:pt x="25" y="43"/>
                  </a:cubicBezTo>
                  <a:cubicBezTo>
                    <a:pt x="34" y="43"/>
                    <a:pt x="42" y="35"/>
                    <a:pt x="42" y="26"/>
                  </a:cubicBezTo>
                  <a:cubicBezTo>
                    <a:pt x="42" y="17"/>
                    <a:pt x="34" y="9"/>
                    <a:pt x="2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clipboard piece"/>
            <p:cNvSpPr>
              <a:spLocks/>
            </p:cNvSpPr>
            <p:nvPr/>
          </p:nvSpPr>
          <p:spPr bwMode="auto">
            <a:xfrm>
              <a:off x="7705725" y="2244725"/>
              <a:ext cx="665163" cy="849313"/>
            </a:xfrm>
            <a:custGeom>
              <a:avLst/>
              <a:gdLst>
                <a:gd name="T0" fmla="*/ 14 w 192"/>
                <a:gd name="T1" fmla="*/ 245 h 245"/>
                <a:gd name="T2" fmla="*/ 0 w 192"/>
                <a:gd name="T3" fmla="*/ 231 h 245"/>
                <a:gd name="T4" fmla="*/ 0 w 192"/>
                <a:gd name="T5" fmla="*/ 14 h 245"/>
                <a:gd name="T6" fmla="*/ 14 w 192"/>
                <a:gd name="T7" fmla="*/ 0 h 245"/>
                <a:gd name="T8" fmla="*/ 178 w 192"/>
                <a:gd name="T9" fmla="*/ 0 h 245"/>
                <a:gd name="T10" fmla="*/ 192 w 192"/>
                <a:gd name="T11" fmla="*/ 14 h 245"/>
                <a:gd name="T12" fmla="*/ 192 w 192"/>
                <a:gd name="T13" fmla="*/ 231 h 245"/>
                <a:gd name="T14" fmla="*/ 178 w 192"/>
                <a:gd name="T15" fmla="*/ 245 h 245"/>
                <a:gd name="T16" fmla="*/ 14 w 192"/>
                <a:gd name="T17"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2" h="245">
                  <a:moveTo>
                    <a:pt x="14" y="245"/>
                  </a:moveTo>
                  <a:cubicBezTo>
                    <a:pt x="7" y="245"/>
                    <a:pt x="0" y="239"/>
                    <a:pt x="0" y="231"/>
                  </a:cubicBezTo>
                  <a:cubicBezTo>
                    <a:pt x="0" y="14"/>
                    <a:pt x="0" y="14"/>
                    <a:pt x="0" y="14"/>
                  </a:cubicBezTo>
                  <a:cubicBezTo>
                    <a:pt x="0" y="6"/>
                    <a:pt x="7" y="0"/>
                    <a:pt x="14" y="0"/>
                  </a:cubicBezTo>
                  <a:cubicBezTo>
                    <a:pt x="178" y="0"/>
                    <a:pt x="178" y="0"/>
                    <a:pt x="178" y="0"/>
                  </a:cubicBezTo>
                  <a:cubicBezTo>
                    <a:pt x="185" y="0"/>
                    <a:pt x="192" y="6"/>
                    <a:pt x="192" y="14"/>
                  </a:cubicBezTo>
                  <a:cubicBezTo>
                    <a:pt x="192" y="231"/>
                    <a:pt x="192" y="231"/>
                    <a:pt x="192" y="231"/>
                  </a:cubicBezTo>
                  <a:cubicBezTo>
                    <a:pt x="192" y="239"/>
                    <a:pt x="185" y="245"/>
                    <a:pt x="178" y="245"/>
                  </a:cubicBezTo>
                  <a:lnTo>
                    <a:pt x="14" y="2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clipboard piece"/>
            <p:cNvSpPr>
              <a:spLocks noEditPoints="1"/>
            </p:cNvSpPr>
            <p:nvPr/>
          </p:nvSpPr>
          <p:spPr bwMode="auto">
            <a:xfrm>
              <a:off x="7691438" y="2230438"/>
              <a:ext cx="693738" cy="877888"/>
            </a:xfrm>
            <a:custGeom>
              <a:avLst/>
              <a:gdLst>
                <a:gd name="T0" fmla="*/ 182 w 200"/>
                <a:gd name="T1" fmla="*/ 8 h 253"/>
                <a:gd name="T2" fmla="*/ 192 w 200"/>
                <a:gd name="T3" fmla="*/ 18 h 253"/>
                <a:gd name="T4" fmla="*/ 192 w 200"/>
                <a:gd name="T5" fmla="*/ 235 h 253"/>
                <a:gd name="T6" fmla="*/ 182 w 200"/>
                <a:gd name="T7" fmla="*/ 245 h 253"/>
                <a:gd name="T8" fmla="*/ 18 w 200"/>
                <a:gd name="T9" fmla="*/ 245 h 253"/>
                <a:gd name="T10" fmla="*/ 8 w 200"/>
                <a:gd name="T11" fmla="*/ 235 h 253"/>
                <a:gd name="T12" fmla="*/ 8 w 200"/>
                <a:gd name="T13" fmla="*/ 18 h 253"/>
                <a:gd name="T14" fmla="*/ 18 w 200"/>
                <a:gd name="T15" fmla="*/ 8 h 253"/>
                <a:gd name="T16" fmla="*/ 182 w 200"/>
                <a:gd name="T17" fmla="*/ 8 h 253"/>
                <a:gd name="T18" fmla="*/ 182 w 200"/>
                <a:gd name="T19" fmla="*/ 0 h 253"/>
                <a:gd name="T20" fmla="*/ 18 w 200"/>
                <a:gd name="T21" fmla="*/ 0 h 253"/>
                <a:gd name="T22" fmla="*/ 0 w 200"/>
                <a:gd name="T23" fmla="*/ 18 h 253"/>
                <a:gd name="T24" fmla="*/ 0 w 200"/>
                <a:gd name="T25" fmla="*/ 235 h 253"/>
                <a:gd name="T26" fmla="*/ 18 w 200"/>
                <a:gd name="T27" fmla="*/ 253 h 253"/>
                <a:gd name="T28" fmla="*/ 182 w 200"/>
                <a:gd name="T29" fmla="*/ 253 h 253"/>
                <a:gd name="T30" fmla="*/ 200 w 200"/>
                <a:gd name="T31" fmla="*/ 235 h 253"/>
                <a:gd name="T32" fmla="*/ 200 w 200"/>
                <a:gd name="T33" fmla="*/ 18 h 253"/>
                <a:gd name="T34" fmla="*/ 182 w 200"/>
                <a:gd name="T35"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253">
                  <a:moveTo>
                    <a:pt x="182" y="8"/>
                  </a:moveTo>
                  <a:cubicBezTo>
                    <a:pt x="187" y="8"/>
                    <a:pt x="192" y="12"/>
                    <a:pt x="192" y="18"/>
                  </a:cubicBezTo>
                  <a:cubicBezTo>
                    <a:pt x="192" y="235"/>
                    <a:pt x="192" y="235"/>
                    <a:pt x="192" y="235"/>
                  </a:cubicBezTo>
                  <a:cubicBezTo>
                    <a:pt x="192" y="240"/>
                    <a:pt x="187" y="245"/>
                    <a:pt x="182" y="245"/>
                  </a:cubicBezTo>
                  <a:cubicBezTo>
                    <a:pt x="18" y="245"/>
                    <a:pt x="18" y="245"/>
                    <a:pt x="18" y="245"/>
                  </a:cubicBezTo>
                  <a:cubicBezTo>
                    <a:pt x="13" y="245"/>
                    <a:pt x="8" y="240"/>
                    <a:pt x="8" y="235"/>
                  </a:cubicBezTo>
                  <a:cubicBezTo>
                    <a:pt x="8" y="18"/>
                    <a:pt x="8" y="18"/>
                    <a:pt x="8" y="18"/>
                  </a:cubicBezTo>
                  <a:cubicBezTo>
                    <a:pt x="8" y="12"/>
                    <a:pt x="13" y="8"/>
                    <a:pt x="18" y="8"/>
                  </a:cubicBezTo>
                  <a:cubicBezTo>
                    <a:pt x="182" y="8"/>
                    <a:pt x="182" y="8"/>
                    <a:pt x="182" y="8"/>
                  </a:cubicBezTo>
                  <a:moveTo>
                    <a:pt x="182" y="0"/>
                  </a:moveTo>
                  <a:cubicBezTo>
                    <a:pt x="18" y="0"/>
                    <a:pt x="18" y="0"/>
                    <a:pt x="18" y="0"/>
                  </a:cubicBezTo>
                  <a:cubicBezTo>
                    <a:pt x="8" y="0"/>
                    <a:pt x="0" y="8"/>
                    <a:pt x="0" y="18"/>
                  </a:cubicBezTo>
                  <a:cubicBezTo>
                    <a:pt x="0" y="235"/>
                    <a:pt x="0" y="235"/>
                    <a:pt x="0" y="235"/>
                  </a:cubicBezTo>
                  <a:cubicBezTo>
                    <a:pt x="0" y="245"/>
                    <a:pt x="8" y="253"/>
                    <a:pt x="18" y="253"/>
                  </a:cubicBezTo>
                  <a:cubicBezTo>
                    <a:pt x="182" y="253"/>
                    <a:pt x="182" y="253"/>
                    <a:pt x="182" y="253"/>
                  </a:cubicBezTo>
                  <a:cubicBezTo>
                    <a:pt x="192" y="253"/>
                    <a:pt x="200" y="245"/>
                    <a:pt x="200" y="235"/>
                  </a:cubicBezTo>
                  <a:cubicBezTo>
                    <a:pt x="200" y="18"/>
                    <a:pt x="200" y="18"/>
                    <a:pt x="200" y="18"/>
                  </a:cubicBezTo>
                  <a:cubicBezTo>
                    <a:pt x="200" y="8"/>
                    <a:pt x="192" y="0"/>
                    <a:pt x="182" y="0"/>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clipboard piece"/>
            <p:cNvSpPr>
              <a:spLocks noChangeArrowheads="1"/>
            </p:cNvSpPr>
            <p:nvPr/>
          </p:nvSpPr>
          <p:spPr bwMode="auto">
            <a:xfrm>
              <a:off x="7773988" y="2386013"/>
              <a:ext cx="58738" cy="63500"/>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0" name="clipboard piece"/>
            <p:cNvSpPr>
              <a:spLocks/>
            </p:cNvSpPr>
            <p:nvPr/>
          </p:nvSpPr>
          <p:spPr bwMode="auto">
            <a:xfrm>
              <a:off x="7870825" y="2365375"/>
              <a:ext cx="415925" cy="28575"/>
            </a:xfrm>
            <a:custGeom>
              <a:avLst/>
              <a:gdLst>
                <a:gd name="T0" fmla="*/ 116 w 120"/>
                <a:gd name="T1" fmla="*/ 8 h 8"/>
                <a:gd name="T2" fmla="*/ 4 w 120"/>
                <a:gd name="T3" fmla="*/ 8 h 8"/>
                <a:gd name="T4" fmla="*/ 0 w 120"/>
                <a:gd name="T5" fmla="*/ 4 h 8"/>
                <a:gd name="T6" fmla="*/ 4 w 120"/>
                <a:gd name="T7" fmla="*/ 0 h 8"/>
                <a:gd name="T8" fmla="*/ 116 w 120"/>
                <a:gd name="T9" fmla="*/ 0 h 8"/>
                <a:gd name="T10" fmla="*/ 120 w 120"/>
                <a:gd name="T11" fmla="*/ 4 h 8"/>
                <a:gd name="T12" fmla="*/ 116 w 1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0" h="8">
                  <a:moveTo>
                    <a:pt x="116" y="8"/>
                  </a:moveTo>
                  <a:cubicBezTo>
                    <a:pt x="4" y="8"/>
                    <a:pt x="4" y="8"/>
                    <a:pt x="4" y="8"/>
                  </a:cubicBezTo>
                  <a:cubicBezTo>
                    <a:pt x="2" y="8"/>
                    <a:pt x="0" y="6"/>
                    <a:pt x="0" y="4"/>
                  </a:cubicBezTo>
                  <a:cubicBezTo>
                    <a:pt x="0" y="2"/>
                    <a:pt x="2" y="0"/>
                    <a:pt x="4" y="0"/>
                  </a:cubicBezTo>
                  <a:cubicBezTo>
                    <a:pt x="116" y="0"/>
                    <a:pt x="116" y="0"/>
                    <a:pt x="116" y="0"/>
                  </a:cubicBezTo>
                  <a:cubicBezTo>
                    <a:pt x="119" y="0"/>
                    <a:pt x="120" y="2"/>
                    <a:pt x="120" y="4"/>
                  </a:cubicBezTo>
                  <a:cubicBezTo>
                    <a:pt x="120" y="6"/>
                    <a:pt x="119" y="8"/>
                    <a:pt x="116"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1" name="clipboard piece"/>
            <p:cNvSpPr>
              <a:spLocks/>
            </p:cNvSpPr>
            <p:nvPr/>
          </p:nvSpPr>
          <p:spPr bwMode="auto">
            <a:xfrm>
              <a:off x="7870825" y="2435225"/>
              <a:ext cx="415925" cy="26988"/>
            </a:xfrm>
            <a:custGeom>
              <a:avLst/>
              <a:gdLst>
                <a:gd name="T0" fmla="*/ 116 w 120"/>
                <a:gd name="T1" fmla="*/ 8 h 8"/>
                <a:gd name="T2" fmla="*/ 4 w 120"/>
                <a:gd name="T3" fmla="*/ 8 h 8"/>
                <a:gd name="T4" fmla="*/ 0 w 120"/>
                <a:gd name="T5" fmla="*/ 4 h 8"/>
                <a:gd name="T6" fmla="*/ 4 w 120"/>
                <a:gd name="T7" fmla="*/ 0 h 8"/>
                <a:gd name="T8" fmla="*/ 116 w 120"/>
                <a:gd name="T9" fmla="*/ 0 h 8"/>
                <a:gd name="T10" fmla="*/ 120 w 120"/>
                <a:gd name="T11" fmla="*/ 4 h 8"/>
                <a:gd name="T12" fmla="*/ 116 w 1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0" h="8">
                  <a:moveTo>
                    <a:pt x="116" y="8"/>
                  </a:moveTo>
                  <a:cubicBezTo>
                    <a:pt x="4" y="8"/>
                    <a:pt x="4" y="8"/>
                    <a:pt x="4" y="8"/>
                  </a:cubicBezTo>
                  <a:cubicBezTo>
                    <a:pt x="2" y="8"/>
                    <a:pt x="0" y="6"/>
                    <a:pt x="0" y="4"/>
                  </a:cubicBezTo>
                  <a:cubicBezTo>
                    <a:pt x="0" y="1"/>
                    <a:pt x="2" y="0"/>
                    <a:pt x="4" y="0"/>
                  </a:cubicBezTo>
                  <a:cubicBezTo>
                    <a:pt x="116" y="0"/>
                    <a:pt x="116" y="0"/>
                    <a:pt x="116" y="0"/>
                  </a:cubicBezTo>
                  <a:cubicBezTo>
                    <a:pt x="119" y="0"/>
                    <a:pt x="120" y="1"/>
                    <a:pt x="120" y="4"/>
                  </a:cubicBezTo>
                  <a:cubicBezTo>
                    <a:pt x="120" y="6"/>
                    <a:pt x="119" y="8"/>
                    <a:pt x="116"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 name="clipboard piece"/>
            <p:cNvSpPr>
              <a:spLocks noChangeArrowheads="1"/>
            </p:cNvSpPr>
            <p:nvPr/>
          </p:nvSpPr>
          <p:spPr bwMode="auto">
            <a:xfrm>
              <a:off x="7773988" y="2625725"/>
              <a:ext cx="58738" cy="58738"/>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3" name="clipboard piece"/>
            <p:cNvSpPr>
              <a:spLocks/>
            </p:cNvSpPr>
            <p:nvPr/>
          </p:nvSpPr>
          <p:spPr bwMode="auto">
            <a:xfrm>
              <a:off x="7870825" y="2605088"/>
              <a:ext cx="415925" cy="26988"/>
            </a:xfrm>
            <a:custGeom>
              <a:avLst/>
              <a:gdLst>
                <a:gd name="T0" fmla="*/ 116 w 120"/>
                <a:gd name="T1" fmla="*/ 8 h 8"/>
                <a:gd name="T2" fmla="*/ 4 w 120"/>
                <a:gd name="T3" fmla="*/ 8 h 8"/>
                <a:gd name="T4" fmla="*/ 0 w 120"/>
                <a:gd name="T5" fmla="*/ 4 h 8"/>
                <a:gd name="T6" fmla="*/ 4 w 120"/>
                <a:gd name="T7" fmla="*/ 0 h 8"/>
                <a:gd name="T8" fmla="*/ 116 w 120"/>
                <a:gd name="T9" fmla="*/ 0 h 8"/>
                <a:gd name="T10" fmla="*/ 120 w 120"/>
                <a:gd name="T11" fmla="*/ 4 h 8"/>
                <a:gd name="T12" fmla="*/ 116 w 1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0" h="8">
                  <a:moveTo>
                    <a:pt x="116" y="8"/>
                  </a:moveTo>
                  <a:cubicBezTo>
                    <a:pt x="4" y="8"/>
                    <a:pt x="4" y="8"/>
                    <a:pt x="4" y="8"/>
                  </a:cubicBezTo>
                  <a:cubicBezTo>
                    <a:pt x="2" y="8"/>
                    <a:pt x="0" y="6"/>
                    <a:pt x="0" y="4"/>
                  </a:cubicBezTo>
                  <a:cubicBezTo>
                    <a:pt x="0" y="2"/>
                    <a:pt x="2" y="0"/>
                    <a:pt x="4" y="0"/>
                  </a:cubicBezTo>
                  <a:cubicBezTo>
                    <a:pt x="116" y="0"/>
                    <a:pt x="116" y="0"/>
                    <a:pt x="116" y="0"/>
                  </a:cubicBezTo>
                  <a:cubicBezTo>
                    <a:pt x="119" y="0"/>
                    <a:pt x="120" y="2"/>
                    <a:pt x="120" y="4"/>
                  </a:cubicBezTo>
                  <a:cubicBezTo>
                    <a:pt x="120" y="6"/>
                    <a:pt x="119" y="8"/>
                    <a:pt x="116"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4" name="clipboard piece"/>
            <p:cNvSpPr>
              <a:spLocks/>
            </p:cNvSpPr>
            <p:nvPr/>
          </p:nvSpPr>
          <p:spPr bwMode="auto">
            <a:xfrm>
              <a:off x="7870825" y="2670175"/>
              <a:ext cx="415925" cy="28575"/>
            </a:xfrm>
            <a:custGeom>
              <a:avLst/>
              <a:gdLst>
                <a:gd name="T0" fmla="*/ 116 w 120"/>
                <a:gd name="T1" fmla="*/ 8 h 8"/>
                <a:gd name="T2" fmla="*/ 4 w 120"/>
                <a:gd name="T3" fmla="*/ 8 h 8"/>
                <a:gd name="T4" fmla="*/ 0 w 120"/>
                <a:gd name="T5" fmla="*/ 4 h 8"/>
                <a:gd name="T6" fmla="*/ 4 w 120"/>
                <a:gd name="T7" fmla="*/ 0 h 8"/>
                <a:gd name="T8" fmla="*/ 116 w 120"/>
                <a:gd name="T9" fmla="*/ 0 h 8"/>
                <a:gd name="T10" fmla="*/ 120 w 120"/>
                <a:gd name="T11" fmla="*/ 4 h 8"/>
                <a:gd name="T12" fmla="*/ 116 w 1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0" h="8">
                  <a:moveTo>
                    <a:pt x="116" y="8"/>
                  </a:moveTo>
                  <a:cubicBezTo>
                    <a:pt x="4" y="8"/>
                    <a:pt x="4" y="8"/>
                    <a:pt x="4" y="8"/>
                  </a:cubicBezTo>
                  <a:cubicBezTo>
                    <a:pt x="2" y="8"/>
                    <a:pt x="0" y="7"/>
                    <a:pt x="0" y="4"/>
                  </a:cubicBezTo>
                  <a:cubicBezTo>
                    <a:pt x="0" y="2"/>
                    <a:pt x="2" y="0"/>
                    <a:pt x="4" y="0"/>
                  </a:cubicBezTo>
                  <a:cubicBezTo>
                    <a:pt x="116" y="0"/>
                    <a:pt x="116" y="0"/>
                    <a:pt x="116" y="0"/>
                  </a:cubicBezTo>
                  <a:cubicBezTo>
                    <a:pt x="119" y="0"/>
                    <a:pt x="120" y="2"/>
                    <a:pt x="120" y="4"/>
                  </a:cubicBezTo>
                  <a:cubicBezTo>
                    <a:pt x="120" y="7"/>
                    <a:pt x="119" y="8"/>
                    <a:pt x="116"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clipboard piece"/>
            <p:cNvSpPr>
              <a:spLocks noChangeArrowheads="1"/>
            </p:cNvSpPr>
            <p:nvPr/>
          </p:nvSpPr>
          <p:spPr bwMode="auto">
            <a:xfrm>
              <a:off x="7773988" y="2889250"/>
              <a:ext cx="58738" cy="58738"/>
            </a:xfrm>
            <a:prstGeom prst="ellipse">
              <a:avLst/>
            </a:pr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clipboard piece"/>
            <p:cNvSpPr>
              <a:spLocks/>
            </p:cNvSpPr>
            <p:nvPr/>
          </p:nvSpPr>
          <p:spPr bwMode="auto">
            <a:xfrm>
              <a:off x="7870825" y="2868613"/>
              <a:ext cx="415925" cy="26988"/>
            </a:xfrm>
            <a:custGeom>
              <a:avLst/>
              <a:gdLst>
                <a:gd name="T0" fmla="*/ 116 w 120"/>
                <a:gd name="T1" fmla="*/ 8 h 8"/>
                <a:gd name="T2" fmla="*/ 4 w 120"/>
                <a:gd name="T3" fmla="*/ 8 h 8"/>
                <a:gd name="T4" fmla="*/ 0 w 120"/>
                <a:gd name="T5" fmla="*/ 4 h 8"/>
                <a:gd name="T6" fmla="*/ 4 w 120"/>
                <a:gd name="T7" fmla="*/ 0 h 8"/>
                <a:gd name="T8" fmla="*/ 116 w 120"/>
                <a:gd name="T9" fmla="*/ 0 h 8"/>
                <a:gd name="T10" fmla="*/ 120 w 120"/>
                <a:gd name="T11" fmla="*/ 4 h 8"/>
                <a:gd name="T12" fmla="*/ 116 w 1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0" h="8">
                  <a:moveTo>
                    <a:pt x="116" y="8"/>
                  </a:moveTo>
                  <a:cubicBezTo>
                    <a:pt x="4" y="8"/>
                    <a:pt x="4" y="8"/>
                    <a:pt x="4" y="8"/>
                  </a:cubicBezTo>
                  <a:cubicBezTo>
                    <a:pt x="2" y="8"/>
                    <a:pt x="0" y="6"/>
                    <a:pt x="0" y="4"/>
                  </a:cubicBezTo>
                  <a:cubicBezTo>
                    <a:pt x="0" y="2"/>
                    <a:pt x="2" y="0"/>
                    <a:pt x="4" y="0"/>
                  </a:cubicBezTo>
                  <a:cubicBezTo>
                    <a:pt x="116" y="0"/>
                    <a:pt x="116" y="0"/>
                    <a:pt x="116" y="0"/>
                  </a:cubicBezTo>
                  <a:cubicBezTo>
                    <a:pt x="119" y="0"/>
                    <a:pt x="120" y="2"/>
                    <a:pt x="120" y="4"/>
                  </a:cubicBezTo>
                  <a:cubicBezTo>
                    <a:pt x="120" y="6"/>
                    <a:pt x="119" y="8"/>
                    <a:pt x="116"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clipboard piece"/>
            <p:cNvSpPr>
              <a:spLocks/>
            </p:cNvSpPr>
            <p:nvPr/>
          </p:nvSpPr>
          <p:spPr bwMode="auto">
            <a:xfrm>
              <a:off x="7870825" y="2935288"/>
              <a:ext cx="415925" cy="26988"/>
            </a:xfrm>
            <a:custGeom>
              <a:avLst/>
              <a:gdLst>
                <a:gd name="T0" fmla="*/ 116 w 120"/>
                <a:gd name="T1" fmla="*/ 8 h 8"/>
                <a:gd name="T2" fmla="*/ 4 w 120"/>
                <a:gd name="T3" fmla="*/ 8 h 8"/>
                <a:gd name="T4" fmla="*/ 0 w 120"/>
                <a:gd name="T5" fmla="*/ 4 h 8"/>
                <a:gd name="T6" fmla="*/ 4 w 120"/>
                <a:gd name="T7" fmla="*/ 0 h 8"/>
                <a:gd name="T8" fmla="*/ 116 w 120"/>
                <a:gd name="T9" fmla="*/ 0 h 8"/>
                <a:gd name="T10" fmla="*/ 120 w 120"/>
                <a:gd name="T11" fmla="*/ 4 h 8"/>
                <a:gd name="T12" fmla="*/ 116 w 12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20" h="8">
                  <a:moveTo>
                    <a:pt x="116" y="8"/>
                  </a:moveTo>
                  <a:cubicBezTo>
                    <a:pt x="4" y="8"/>
                    <a:pt x="4" y="8"/>
                    <a:pt x="4" y="8"/>
                  </a:cubicBezTo>
                  <a:cubicBezTo>
                    <a:pt x="2" y="8"/>
                    <a:pt x="0" y="7"/>
                    <a:pt x="0" y="4"/>
                  </a:cubicBezTo>
                  <a:cubicBezTo>
                    <a:pt x="0" y="2"/>
                    <a:pt x="2" y="0"/>
                    <a:pt x="4" y="0"/>
                  </a:cubicBezTo>
                  <a:cubicBezTo>
                    <a:pt x="116" y="0"/>
                    <a:pt x="116" y="0"/>
                    <a:pt x="116" y="0"/>
                  </a:cubicBezTo>
                  <a:cubicBezTo>
                    <a:pt x="119" y="0"/>
                    <a:pt x="120" y="2"/>
                    <a:pt x="120" y="4"/>
                  </a:cubicBezTo>
                  <a:cubicBezTo>
                    <a:pt x="120" y="7"/>
                    <a:pt x="119" y="8"/>
                    <a:pt x="116" y="8"/>
                  </a:cubicBez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82551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7"/>
                                        </p:tgtEl>
                                        <p:attrNameLst>
                                          <p:attrName>style.visibility</p:attrName>
                                        </p:attrNameLst>
                                      </p:cBhvr>
                                      <p:to>
                                        <p:strVal val="visible"/>
                                      </p:to>
                                    </p:set>
                                    <p:animEffect transition="in" filter="wipe(left)">
                                      <p:cBhvr>
                                        <p:cTn id="7" dur="500"/>
                                        <p:tgtEl>
                                          <p:spTgt spid="10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750"/>
                                        <p:tgtEl>
                                          <p:spTgt spid="2"/>
                                        </p:tgtEl>
                                      </p:cBhvr>
                                    </p:animEffect>
                                  </p:childTnLst>
                                </p:cTn>
                              </p:par>
                            </p:childTnLst>
                          </p:cTn>
                        </p:par>
                        <p:par>
                          <p:cTn id="12" fill="hold">
                            <p:stCondLst>
                              <p:cond delay="1750"/>
                            </p:stCondLst>
                            <p:childTnLst>
                              <p:par>
                                <p:cTn id="13" presetID="22" presetClass="entr" presetSubtype="8" fill="hold" grpId="0" nodeType="afterEffect">
                                  <p:stCondLst>
                                    <p:cond delay="500"/>
                                  </p:stCondLst>
                                  <p:childTnLst>
                                    <p:set>
                                      <p:cBhvr>
                                        <p:cTn id="14" dur="1" fill="hold">
                                          <p:stCondLst>
                                            <p:cond delay="0"/>
                                          </p:stCondLst>
                                        </p:cTn>
                                        <p:tgtEl>
                                          <p:spTgt spid="125"/>
                                        </p:tgtEl>
                                        <p:attrNameLst>
                                          <p:attrName>style.visibility</p:attrName>
                                        </p:attrNameLst>
                                      </p:cBhvr>
                                      <p:to>
                                        <p:strVal val="visible"/>
                                      </p:to>
                                    </p:set>
                                    <p:animEffect transition="in" filter="wipe(left)">
                                      <p:cBhvr>
                                        <p:cTn id="15" dur="250"/>
                                        <p:tgtEl>
                                          <p:spTgt spid="125"/>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26"/>
                                        </p:tgtEl>
                                        <p:attrNameLst>
                                          <p:attrName>style.visibility</p:attrName>
                                        </p:attrNameLst>
                                      </p:cBhvr>
                                      <p:to>
                                        <p:strVal val="visible"/>
                                      </p:to>
                                    </p:set>
                                    <p:animEffect transition="in" filter="fade">
                                      <p:cBhvr>
                                        <p:cTn id="19" dur="750"/>
                                        <p:tgtEl>
                                          <p:spTgt spid="126"/>
                                        </p:tgtEl>
                                      </p:cBhvr>
                                    </p:animEffect>
                                  </p:childTnLst>
                                </p:cTn>
                              </p:par>
                            </p:childTnLst>
                          </p:cTn>
                        </p:par>
                        <p:par>
                          <p:cTn id="20" fill="hold">
                            <p:stCondLst>
                              <p:cond delay="3250"/>
                            </p:stCondLst>
                            <p:childTnLst>
                              <p:par>
                                <p:cTn id="21" presetID="22" presetClass="entr" presetSubtype="8" fill="hold" grpId="0" nodeType="afterEffect">
                                  <p:stCondLst>
                                    <p:cond delay="500"/>
                                  </p:stCondLst>
                                  <p:childTnLst>
                                    <p:set>
                                      <p:cBhvr>
                                        <p:cTn id="22" dur="1" fill="hold">
                                          <p:stCondLst>
                                            <p:cond delay="0"/>
                                          </p:stCondLst>
                                        </p:cTn>
                                        <p:tgtEl>
                                          <p:spTgt spid="127"/>
                                        </p:tgtEl>
                                        <p:attrNameLst>
                                          <p:attrName>style.visibility</p:attrName>
                                        </p:attrNameLst>
                                      </p:cBhvr>
                                      <p:to>
                                        <p:strVal val="visible"/>
                                      </p:to>
                                    </p:set>
                                    <p:animEffect transition="in" filter="wipe(left)">
                                      <p:cBhvr>
                                        <p:cTn id="23" dur="250"/>
                                        <p:tgtEl>
                                          <p:spTgt spid="127"/>
                                        </p:tgtEl>
                                      </p:cBhvr>
                                    </p:animEffect>
                                  </p:childTnLst>
                                </p:cTn>
                              </p:par>
                            </p:childTnLst>
                          </p:cTn>
                        </p:par>
                        <p:par>
                          <p:cTn id="24" fill="hold">
                            <p:stCondLst>
                              <p:cond delay="4000"/>
                            </p:stCondLst>
                            <p:childTnLst>
                              <p:par>
                                <p:cTn id="25" presetID="10" presetClass="entr" presetSubtype="0" fill="hold" grpId="0" nodeType="after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750"/>
                                        <p:tgtEl>
                                          <p:spTgt spid="128"/>
                                        </p:tgtEl>
                                      </p:cBhvr>
                                    </p:animEffect>
                                  </p:childTnLst>
                                </p:cTn>
                              </p:par>
                            </p:childTnLst>
                          </p:cTn>
                        </p:par>
                        <p:par>
                          <p:cTn id="28" fill="hold">
                            <p:stCondLst>
                              <p:cond delay="4750"/>
                            </p:stCondLst>
                            <p:childTnLst>
                              <p:par>
                                <p:cTn id="29" presetID="22" presetClass="entr" presetSubtype="1" fill="hold" grpId="0" nodeType="afterEffect">
                                  <p:stCondLst>
                                    <p:cond delay="500"/>
                                  </p:stCondLst>
                                  <p:childTnLst>
                                    <p:set>
                                      <p:cBhvr>
                                        <p:cTn id="30" dur="1" fill="hold">
                                          <p:stCondLst>
                                            <p:cond delay="0"/>
                                          </p:stCondLst>
                                        </p:cTn>
                                        <p:tgtEl>
                                          <p:spTgt spid="129"/>
                                        </p:tgtEl>
                                        <p:attrNameLst>
                                          <p:attrName>style.visibility</p:attrName>
                                        </p:attrNameLst>
                                      </p:cBhvr>
                                      <p:to>
                                        <p:strVal val="visible"/>
                                      </p:to>
                                    </p:set>
                                    <p:animEffect transition="in" filter="wipe(up)">
                                      <p:cBhvr>
                                        <p:cTn id="31" dur="250"/>
                                        <p:tgtEl>
                                          <p:spTgt spid="129"/>
                                        </p:tgtEl>
                                      </p:cBhvr>
                                    </p:animEffect>
                                  </p:childTnLst>
                                </p:cTn>
                              </p:par>
                            </p:childTnLst>
                          </p:cTn>
                        </p:par>
                        <p:par>
                          <p:cTn id="32" fill="hold">
                            <p:stCondLst>
                              <p:cond delay="5500"/>
                            </p:stCondLst>
                            <p:childTnLst>
                              <p:par>
                                <p:cTn id="33" presetID="10" presetClass="entr" presetSubtype="0" fill="hold" grpId="0" nodeType="afterEffect">
                                  <p:stCondLst>
                                    <p:cond delay="0"/>
                                  </p:stCondLst>
                                  <p:childTnLst>
                                    <p:set>
                                      <p:cBhvr>
                                        <p:cTn id="34" dur="1" fill="hold">
                                          <p:stCondLst>
                                            <p:cond delay="0"/>
                                          </p:stCondLst>
                                        </p:cTn>
                                        <p:tgtEl>
                                          <p:spTgt spid="130"/>
                                        </p:tgtEl>
                                        <p:attrNameLst>
                                          <p:attrName>style.visibility</p:attrName>
                                        </p:attrNameLst>
                                      </p:cBhvr>
                                      <p:to>
                                        <p:strVal val="visible"/>
                                      </p:to>
                                    </p:set>
                                    <p:animEffect transition="in" filter="fade">
                                      <p:cBhvr>
                                        <p:cTn id="35" dur="750"/>
                                        <p:tgtEl>
                                          <p:spTgt spid="130"/>
                                        </p:tgtEl>
                                      </p:cBhvr>
                                    </p:animEffect>
                                  </p:childTnLst>
                                </p:cTn>
                              </p:par>
                            </p:childTnLst>
                          </p:cTn>
                        </p:par>
                        <p:par>
                          <p:cTn id="36" fill="hold">
                            <p:stCondLst>
                              <p:cond delay="6250"/>
                            </p:stCondLst>
                            <p:childTnLst>
                              <p:par>
                                <p:cTn id="37" presetID="22" presetClass="entr" presetSubtype="2" fill="hold" grpId="0" nodeType="afterEffect">
                                  <p:stCondLst>
                                    <p:cond delay="250"/>
                                  </p:stCondLst>
                                  <p:childTnLst>
                                    <p:set>
                                      <p:cBhvr>
                                        <p:cTn id="38" dur="1" fill="hold">
                                          <p:stCondLst>
                                            <p:cond delay="0"/>
                                          </p:stCondLst>
                                        </p:cTn>
                                        <p:tgtEl>
                                          <p:spTgt spid="132"/>
                                        </p:tgtEl>
                                        <p:attrNameLst>
                                          <p:attrName>style.visibility</p:attrName>
                                        </p:attrNameLst>
                                      </p:cBhvr>
                                      <p:to>
                                        <p:strVal val="visible"/>
                                      </p:to>
                                    </p:set>
                                    <p:animEffect transition="in" filter="wipe(right)">
                                      <p:cBhvr>
                                        <p:cTn id="39" dur="250"/>
                                        <p:tgtEl>
                                          <p:spTgt spid="132"/>
                                        </p:tgtEl>
                                      </p:cBhvr>
                                    </p:animEffect>
                                  </p:childTnLst>
                                </p:cTn>
                              </p:par>
                            </p:childTnLst>
                          </p:cTn>
                        </p:par>
                        <p:par>
                          <p:cTn id="40" fill="hold">
                            <p:stCondLst>
                              <p:cond delay="6750"/>
                            </p:stCondLst>
                            <p:childTnLst>
                              <p:par>
                                <p:cTn id="41" presetID="10" presetClass="entr" presetSubtype="0" fill="hold" grpId="0" nodeType="afterEffect">
                                  <p:stCondLst>
                                    <p:cond delay="0"/>
                                  </p:stCondLst>
                                  <p:childTnLst>
                                    <p:set>
                                      <p:cBhvr>
                                        <p:cTn id="42" dur="1" fill="hold">
                                          <p:stCondLst>
                                            <p:cond delay="0"/>
                                          </p:stCondLst>
                                        </p:cTn>
                                        <p:tgtEl>
                                          <p:spTgt spid="131"/>
                                        </p:tgtEl>
                                        <p:attrNameLst>
                                          <p:attrName>style.visibility</p:attrName>
                                        </p:attrNameLst>
                                      </p:cBhvr>
                                      <p:to>
                                        <p:strVal val="visible"/>
                                      </p:to>
                                    </p:set>
                                    <p:animEffect transition="in" filter="fade">
                                      <p:cBhvr>
                                        <p:cTn id="43" dur="75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07" grpId="0" animBg="1"/>
      <p:bldP spid="125" grpId="0" animBg="1"/>
      <p:bldP spid="127" grpId="0" animBg="1"/>
      <p:bldP spid="132" grpId="0" animBg="1"/>
      <p:bldP spid="131" grpId="0" animBg="1"/>
      <p:bldP spid="130" grpId="0" animBg="1"/>
      <p:bldP spid="128" grpId="0" animBg="1"/>
      <p:bldP spid="126"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8" name="rectangle"/>
          <p:cNvSpPr/>
          <p:nvPr/>
        </p:nvSpPr>
        <p:spPr>
          <a:xfrm>
            <a:off x="0" y="5877272"/>
            <a:ext cx="9144000" cy="9905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7" name="male body outline"/>
          <p:cNvSpPr>
            <a:spLocks/>
          </p:cNvSpPr>
          <p:nvPr/>
        </p:nvSpPr>
        <p:spPr bwMode="auto">
          <a:xfrm>
            <a:off x="689175" y="180287"/>
            <a:ext cx="2354135" cy="6462272"/>
          </a:xfrm>
          <a:custGeom>
            <a:avLst/>
            <a:gdLst>
              <a:gd name="T0" fmla="*/ 734 w 739"/>
              <a:gd name="T1" fmla="*/ 997 h 2033"/>
              <a:gd name="T2" fmla="*/ 733 w 739"/>
              <a:gd name="T3" fmla="*/ 803 h 2033"/>
              <a:gd name="T4" fmla="*/ 694 w 739"/>
              <a:gd name="T5" fmla="*/ 613 h 2033"/>
              <a:gd name="T6" fmla="*/ 677 w 739"/>
              <a:gd name="T7" fmla="*/ 545 h 2033"/>
              <a:gd name="T8" fmla="*/ 643 w 739"/>
              <a:gd name="T9" fmla="*/ 409 h 2033"/>
              <a:gd name="T10" fmla="*/ 502 w 739"/>
              <a:gd name="T11" fmla="*/ 330 h 2033"/>
              <a:gd name="T12" fmla="*/ 451 w 739"/>
              <a:gd name="T13" fmla="*/ 278 h 2033"/>
              <a:gd name="T14" fmla="*/ 472 w 739"/>
              <a:gd name="T15" fmla="*/ 191 h 2033"/>
              <a:gd name="T16" fmla="*/ 476 w 739"/>
              <a:gd name="T17" fmla="*/ 130 h 2033"/>
              <a:gd name="T18" fmla="*/ 449 w 739"/>
              <a:gd name="T19" fmla="*/ 33 h 2033"/>
              <a:gd name="T20" fmla="*/ 301 w 739"/>
              <a:gd name="T21" fmla="*/ 30 h 2033"/>
              <a:gd name="T22" fmla="*/ 273 w 739"/>
              <a:gd name="T23" fmla="*/ 132 h 2033"/>
              <a:gd name="T24" fmla="*/ 272 w 739"/>
              <a:gd name="T25" fmla="*/ 178 h 2033"/>
              <a:gd name="T26" fmla="*/ 285 w 739"/>
              <a:gd name="T27" fmla="*/ 324 h 2033"/>
              <a:gd name="T28" fmla="*/ 103 w 739"/>
              <a:gd name="T29" fmla="*/ 462 h 2033"/>
              <a:gd name="T30" fmla="*/ 77 w 739"/>
              <a:gd name="T31" fmla="*/ 588 h 2033"/>
              <a:gd name="T32" fmla="*/ 27 w 739"/>
              <a:gd name="T33" fmla="*/ 959 h 2033"/>
              <a:gd name="T34" fmla="*/ 12 w 739"/>
              <a:gd name="T35" fmla="*/ 1129 h 2033"/>
              <a:gd name="T36" fmla="*/ 69 w 739"/>
              <a:gd name="T37" fmla="*/ 1192 h 2033"/>
              <a:gd name="T38" fmla="*/ 65 w 739"/>
              <a:gd name="T39" fmla="*/ 1158 h 2033"/>
              <a:gd name="T40" fmla="*/ 62 w 739"/>
              <a:gd name="T41" fmla="*/ 1104 h 2033"/>
              <a:gd name="T42" fmla="*/ 94 w 739"/>
              <a:gd name="T43" fmla="*/ 1102 h 2033"/>
              <a:gd name="T44" fmla="*/ 93 w 739"/>
              <a:gd name="T45" fmla="*/ 1074 h 2033"/>
              <a:gd name="T46" fmla="*/ 85 w 739"/>
              <a:gd name="T47" fmla="*/ 981 h 2033"/>
              <a:gd name="T48" fmla="*/ 148 w 739"/>
              <a:gd name="T49" fmla="*/ 796 h 2033"/>
              <a:gd name="T50" fmla="*/ 192 w 739"/>
              <a:gd name="T51" fmla="*/ 624 h 2033"/>
              <a:gd name="T52" fmla="*/ 203 w 739"/>
              <a:gd name="T53" fmla="*/ 717 h 2033"/>
              <a:gd name="T54" fmla="*/ 157 w 739"/>
              <a:gd name="T55" fmla="*/ 1258 h 2033"/>
              <a:gd name="T56" fmla="*/ 139 w 739"/>
              <a:gd name="T57" fmla="*/ 1480 h 2033"/>
              <a:gd name="T58" fmla="*/ 127 w 739"/>
              <a:gd name="T59" fmla="*/ 1679 h 2033"/>
              <a:gd name="T60" fmla="*/ 110 w 739"/>
              <a:gd name="T61" fmla="*/ 1909 h 2033"/>
              <a:gd name="T62" fmla="*/ 27 w 739"/>
              <a:gd name="T63" fmla="*/ 1990 h 2033"/>
              <a:gd name="T64" fmla="*/ 123 w 739"/>
              <a:gd name="T65" fmla="*/ 2007 h 2033"/>
              <a:gd name="T66" fmla="*/ 158 w 739"/>
              <a:gd name="T67" fmla="*/ 1969 h 2033"/>
              <a:gd name="T68" fmla="*/ 205 w 739"/>
              <a:gd name="T69" fmla="*/ 1904 h 2033"/>
              <a:gd name="T70" fmla="*/ 232 w 739"/>
              <a:gd name="T71" fmla="*/ 1671 h 2033"/>
              <a:gd name="T72" fmla="*/ 274 w 739"/>
              <a:gd name="T73" fmla="*/ 1460 h 2033"/>
              <a:gd name="T74" fmla="*/ 314 w 739"/>
              <a:gd name="T75" fmla="*/ 1330 h 2033"/>
              <a:gd name="T76" fmla="*/ 391 w 739"/>
              <a:gd name="T77" fmla="*/ 1127 h 2033"/>
              <a:gd name="T78" fmla="*/ 410 w 739"/>
              <a:gd name="T79" fmla="*/ 1263 h 2033"/>
              <a:gd name="T80" fmla="*/ 476 w 739"/>
              <a:gd name="T81" fmla="*/ 1573 h 2033"/>
              <a:gd name="T82" fmla="*/ 502 w 739"/>
              <a:gd name="T83" fmla="*/ 1743 h 2033"/>
              <a:gd name="T84" fmla="*/ 511 w 739"/>
              <a:gd name="T85" fmla="*/ 1844 h 2033"/>
              <a:gd name="T86" fmla="*/ 505 w 739"/>
              <a:gd name="T87" fmla="*/ 1927 h 2033"/>
              <a:gd name="T88" fmla="*/ 572 w 739"/>
              <a:gd name="T89" fmla="*/ 1983 h 2033"/>
              <a:gd name="T90" fmla="*/ 642 w 739"/>
              <a:gd name="T91" fmla="*/ 2032 h 2033"/>
              <a:gd name="T92" fmla="*/ 686 w 739"/>
              <a:gd name="T93" fmla="*/ 1986 h 2033"/>
              <a:gd name="T94" fmla="*/ 642 w 739"/>
              <a:gd name="T95" fmla="*/ 1944 h 2033"/>
              <a:gd name="T96" fmla="*/ 587 w 739"/>
              <a:gd name="T97" fmla="*/ 1831 h 2033"/>
              <a:gd name="T98" fmla="*/ 588 w 739"/>
              <a:gd name="T99" fmla="*/ 1488 h 2033"/>
              <a:gd name="T100" fmla="*/ 570 w 739"/>
              <a:gd name="T101" fmla="*/ 1009 h 2033"/>
              <a:gd name="T102" fmla="*/ 542 w 739"/>
              <a:gd name="T103" fmla="*/ 692 h 2033"/>
              <a:gd name="T104" fmla="*/ 555 w 739"/>
              <a:gd name="T105" fmla="*/ 637 h 2033"/>
              <a:gd name="T106" fmla="*/ 589 w 739"/>
              <a:gd name="T107" fmla="*/ 640 h 2033"/>
              <a:gd name="T108" fmla="*/ 630 w 739"/>
              <a:gd name="T109" fmla="*/ 791 h 2033"/>
              <a:gd name="T110" fmla="*/ 662 w 739"/>
              <a:gd name="T111" fmla="*/ 1060 h 2033"/>
              <a:gd name="T112" fmla="*/ 647 w 739"/>
              <a:gd name="T113" fmla="*/ 1120 h 2033"/>
              <a:gd name="T114" fmla="*/ 660 w 739"/>
              <a:gd name="T115" fmla="*/ 1173 h 2033"/>
              <a:gd name="T116" fmla="*/ 685 w 739"/>
              <a:gd name="T117" fmla="*/ 1122 h 2033"/>
              <a:gd name="T118" fmla="*/ 692 w 739"/>
              <a:gd name="T119" fmla="*/ 1134 h 2033"/>
              <a:gd name="T120" fmla="*/ 651 w 739"/>
              <a:gd name="T121" fmla="*/ 1207 h 2033"/>
              <a:gd name="T122" fmla="*/ 722 w 739"/>
              <a:gd name="T123" fmla="*/ 1161 h 2033"/>
              <a:gd name="T124" fmla="*/ 733 w 739"/>
              <a:gd name="T125" fmla="*/ 1052 h 2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9" h="2033">
                <a:moveTo>
                  <a:pt x="733" y="1052"/>
                </a:moveTo>
                <a:cubicBezTo>
                  <a:pt x="733" y="1045"/>
                  <a:pt x="733" y="1037"/>
                  <a:pt x="733" y="1026"/>
                </a:cubicBezTo>
                <a:cubicBezTo>
                  <a:pt x="733" y="1021"/>
                  <a:pt x="734" y="1011"/>
                  <a:pt x="734" y="997"/>
                </a:cubicBezTo>
                <a:cubicBezTo>
                  <a:pt x="736" y="966"/>
                  <a:pt x="739" y="919"/>
                  <a:pt x="737" y="875"/>
                </a:cubicBezTo>
                <a:cubicBezTo>
                  <a:pt x="736" y="841"/>
                  <a:pt x="735" y="832"/>
                  <a:pt x="734" y="826"/>
                </a:cubicBezTo>
                <a:cubicBezTo>
                  <a:pt x="733" y="821"/>
                  <a:pt x="733" y="818"/>
                  <a:pt x="733" y="803"/>
                </a:cubicBezTo>
                <a:cubicBezTo>
                  <a:pt x="733" y="771"/>
                  <a:pt x="720" y="716"/>
                  <a:pt x="712" y="689"/>
                </a:cubicBezTo>
                <a:cubicBezTo>
                  <a:pt x="707" y="674"/>
                  <a:pt x="704" y="657"/>
                  <a:pt x="700" y="641"/>
                </a:cubicBezTo>
                <a:cubicBezTo>
                  <a:pt x="699" y="632"/>
                  <a:pt x="697" y="622"/>
                  <a:pt x="694" y="613"/>
                </a:cubicBezTo>
                <a:cubicBezTo>
                  <a:pt x="692" y="603"/>
                  <a:pt x="690" y="596"/>
                  <a:pt x="688" y="587"/>
                </a:cubicBezTo>
                <a:cubicBezTo>
                  <a:pt x="686" y="579"/>
                  <a:pt x="683" y="571"/>
                  <a:pt x="680" y="559"/>
                </a:cubicBezTo>
                <a:cubicBezTo>
                  <a:pt x="677" y="545"/>
                  <a:pt x="677" y="545"/>
                  <a:pt x="677" y="545"/>
                </a:cubicBezTo>
                <a:cubicBezTo>
                  <a:pt x="671" y="524"/>
                  <a:pt x="669" y="516"/>
                  <a:pt x="666" y="494"/>
                </a:cubicBezTo>
                <a:cubicBezTo>
                  <a:pt x="665" y="491"/>
                  <a:pt x="665" y="488"/>
                  <a:pt x="664" y="485"/>
                </a:cubicBezTo>
                <a:cubicBezTo>
                  <a:pt x="661" y="464"/>
                  <a:pt x="658" y="443"/>
                  <a:pt x="643" y="409"/>
                </a:cubicBezTo>
                <a:cubicBezTo>
                  <a:pt x="631" y="380"/>
                  <a:pt x="603" y="360"/>
                  <a:pt x="560" y="347"/>
                </a:cubicBezTo>
                <a:cubicBezTo>
                  <a:pt x="540" y="342"/>
                  <a:pt x="524" y="337"/>
                  <a:pt x="509" y="332"/>
                </a:cubicBezTo>
                <a:cubicBezTo>
                  <a:pt x="507" y="331"/>
                  <a:pt x="504" y="330"/>
                  <a:pt x="502" y="330"/>
                </a:cubicBezTo>
                <a:cubicBezTo>
                  <a:pt x="490" y="326"/>
                  <a:pt x="478" y="322"/>
                  <a:pt x="467" y="316"/>
                </a:cubicBezTo>
                <a:cubicBezTo>
                  <a:pt x="452" y="308"/>
                  <a:pt x="451" y="284"/>
                  <a:pt x="451" y="283"/>
                </a:cubicBezTo>
                <a:cubicBezTo>
                  <a:pt x="451" y="283"/>
                  <a:pt x="451" y="281"/>
                  <a:pt x="451" y="278"/>
                </a:cubicBezTo>
                <a:cubicBezTo>
                  <a:pt x="451" y="267"/>
                  <a:pt x="450" y="236"/>
                  <a:pt x="451" y="225"/>
                </a:cubicBezTo>
                <a:cubicBezTo>
                  <a:pt x="451" y="215"/>
                  <a:pt x="453" y="206"/>
                  <a:pt x="453" y="202"/>
                </a:cubicBezTo>
                <a:cubicBezTo>
                  <a:pt x="458" y="202"/>
                  <a:pt x="466" y="200"/>
                  <a:pt x="472" y="191"/>
                </a:cubicBezTo>
                <a:cubicBezTo>
                  <a:pt x="478" y="182"/>
                  <a:pt x="481" y="176"/>
                  <a:pt x="484" y="164"/>
                </a:cubicBezTo>
                <a:cubicBezTo>
                  <a:pt x="485" y="161"/>
                  <a:pt x="490" y="144"/>
                  <a:pt x="484" y="135"/>
                </a:cubicBezTo>
                <a:cubicBezTo>
                  <a:pt x="482" y="132"/>
                  <a:pt x="479" y="131"/>
                  <a:pt x="476" y="130"/>
                </a:cubicBezTo>
                <a:cubicBezTo>
                  <a:pt x="472" y="130"/>
                  <a:pt x="469" y="131"/>
                  <a:pt x="467" y="132"/>
                </a:cubicBezTo>
                <a:cubicBezTo>
                  <a:pt x="467" y="130"/>
                  <a:pt x="467" y="129"/>
                  <a:pt x="467" y="128"/>
                </a:cubicBezTo>
                <a:cubicBezTo>
                  <a:pt x="469" y="96"/>
                  <a:pt x="471" y="60"/>
                  <a:pt x="449" y="33"/>
                </a:cubicBezTo>
                <a:cubicBezTo>
                  <a:pt x="432" y="12"/>
                  <a:pt x="403" y="0"/>
                  <a:pt x="372" y="0"/>
                </a:cubicBezTo>
                <a:cubicBezTo>
                  <a:pt x="371" y="0"/>
                  <a:pt x="371" y="0"/>
                  <a:pt x="371" y="0"/>
                </a:cubicBezTo>
                <a:cubicBezTo>
                  <a:pt x="342" y="0"/>
                  <a:pt x="317" y="10"/>
                  <a:pt x="301" y="30"/>
                </a:cubicBezTo>
                <a:cubicBezTo>
                  <a:pt x="285" y="48"/>
                  <a:pt x="277" y="73"/>
                  <a:pt x="277" y="103"/>
                </a:cubicBezTo>
                <a:cubicBezTo>
                  <a:pt x="277" y="111"/>
                  <a:pt x="278" y="125"/>
                  <a:pt x="279" y="133"/>
                </a:cubicBezTo>
                <a:cubicBezTo>
                  <a:pt x="277" y="132"/>
                  <a:pt x="275" y="132"/>
                  <a:pt x="273" y="132"/>
                </a:cubicBezTo>
                <a:cubicBezTo>
                  <a:pt x="268" y="132"/>
                  <a:pt x="264" y="134"/>
                  <a:pt x="262" y="139"/>
                </a:cubicBezTo>
                <a:cubicBezTo>
                  <a:pt x="259" y="146"/>
                  <a:pt x="262" y="153"/>
                  <a:pt x="267" y="165"/>
                </a:cubicBezTo>
                <a:cubicBezTo>
                  <a:pt x="268" y="169"/>
                  <a:pt x="270" y="173"/>
                  <a:pt x="272" y="178"/>
                </a:cubicBezTo>
                <a:cubicBezTo>
                  <a:pt x="280" y="200"/>
                  <a:pt x="293" y="201"/>
                  <a:pt x="300" y="200"/>
                </a:cubicBezTo>
                <a:cubicBezTo>
                  <a:pt x="302" y="212"/>
                  <a:pt x="308" y="252"/>
                  <a:pt x="308" y="277"/>
                </a:cubicBezTo>
                <a:cubicBezTo>
                  <a:pt x="307" y="307"/>
                  <a:pt x="299" y="317"/>
                  <a:pt x="285" y="324"/>
                </a:cubicBezTo>
                <a:cubicBezTo>
                  <a:pt x="278" y="328"/>
                  <a:pt x="269" y="331"/>
                  <a:pt x="255" y="335"/>
                </a:cubicBezTo>
                <a:cubicBezTo>
                  <a:pt x="237" y="341"/>
                  <a:pt x="213" y="348"/>
                  <a:pt x="181" y="361"/>
                </a:cubicBezTo>
                <a:cubicBezTo>
                  <a:pt x="125" y="384"/>
                  <a:pt x="117" y="415"/>
                  <a:pt x="103" y="462"/>
                </a:cubicBezTo>
                <a:cubicBezTo>
                  <a:pt x="101" y="468"/>
                  <a:pt x="101" y="468"/>
                  <a:pt x="101" y="468"/>
                </a:cubicBezTo>
                <a:cubicBezTo>
                  <a:pt x="95" y="491"/>
                  <a:pt x="93" y="507"/>
                  <a:pt x="91" y="523"/>
                </a:cubicBezTo>
                <a:cubicBezTo>
                  <a:pt x="89" y="540"/>
                  <a:pt x="87" y="559"/>
                  <a:pt x="77" y="588"/>
                </a:cubicBezTo>
                <a:cubicBezTo>
                  <a:pt x="72" y="608"/>
                  <a:pt x="70" y="623"/>
                  <a:pt x="68" y="643"/>
                </a:cubicBezTo>
                <a:cubicBezTo>
                  <a:pt x="66" y="663"/>
                  <a:pt x="64" y="688"/>
                  <a:pt x="55" y="725"/>
                </a:cubicBezTo>
                <a:cubicBezTo>
                  <a:pt x="40" y="794"/>
                  <a:pt x="29" y="895"/>
                  <a:pt x="27" y="959"/>
                </a:cubicBezTo>
                <a:cubicBezTo>
                  <a:pt x="23" y="1002"/>
                  <a:pt x="23" y="1002"/>
                  <a:pt x="23" y="1002"/>
                </a:cubicBezTo>
                <a:cubicBezTo>
                  <a:pt x="19" y="1034"/>
                  <a:pt x="18" y="1040"/>
                  <a:pt x="9" y="1071"/>
                </a:cubicBezTo>
                <a:cubicBezTo>
                  <a:pt x="0" y="1102"/>
                  <a:pt x="8" y="1120"/>
                  <a:pt x="12" y="1129"/>
                </a:cubicBezTo>
                <a:cubicBezTo>
                  <a:pt x="13" y="1131"/>
                  <a:pt x="14" y="1133"/>
                  <a:pt x="14" y="1134"/>
                </a:cubicBezTo>
                <a:cubicBezTo>
                  <a:pt x="16" y="1143"/>
                  <a:pt x="24" y="1158"/>
                  <a:pt x="35" y="1170"/>
                </a:cubicBezTo>
                <a:cubicBezTo>
                  <a:pt x="42" y="1178"/>
                  <a:pt x="57" y="1192"/>
                  <a:pt x="69" y="1192"/>
                </a:cubicBezTo>
                <a:cubicBezTo>
                  <a:pt x="72" y="1192"/>
                  <a:pt x="74" y="1191"/>
                  <a:pt x="76" y="1190"/>
                </a:cubicBezTo>
                <a:cubicBezTo>
                  <a:pt x="79" y="1188"/>
                  <a:pt x="80" y="1186"/>
                  <a:pt x="81" y="1183"/>
                </a:cubicBezTo>
                <a:cubicBezTo>
                  <a:pt x="81" y="1177"/>
                  <a:pt x="77" y="1171"/>
                  <a:pt x="65" y="1158"/>
                </a:cubicBezTo>
                <a:cubicBezTo>
                  <a:pt x="46" y="1139"/>
                  <a:pt x="45" y="1132"/>
                  <a:pt x="47" y="1110"/>
                </a:cubicBezTo>
                <a:cubicBezTo>
                  <a:pt x="47" y="1106"/>
                  <a:pt x="52" y="1103"/>
                  <a:pt x="57" y="1103"/>
                </a:cubicBezTo>
                <a:cubicBezTo>
                  <a:pt x="59" y="1103"/>
                  <a:pt x="61" y="1103"/>
                  <a:pt x="62" y="1104"/>
                </a:cubicBezTo>
                <a:cubicBezTo>
                  <a:pt x="63" y="1105"/>
                  <a:pt x="63" y="1105"/>
                  <a:pt x="63" y="1106"/>
                </a:cubicBezTo>
                <a:cubicBezTo>
                  <a:pt x="63" y="1142"/>
                  <a:pt x="63" y="1152"/>
                  <a:pt x="77" y="1153"/>
                </a:cubicBezTo>
                <a:cubicBezTo>
                  <a:pt x="92" y="1154"/>
                  <a:pt x="93" y="1124"/>
                  <a:pt x="94" y="1102"/>
                </a:cubicBezTo>
                <a:cubicBezTo>
                  <a:pt x="94" y="1097"/>
                  <a:pt x="94" y="1097"/>
                  <a:pt x="94" y="1097"/>
                </a:cubicBezTo>
                <a:cubicBezTo>
                  <a:pt x="94" y="1094"/>
                  <a:pt x="94" y="1091"/>
                  <a:pt x="94" y="1090"/>
                </a:cubicBezTo>
                <a:cubicBezTo>
                  <a:pt x="95" y="1085"/>
                  <a:pt x="95" y="1083"/>
                  <a:pt x="93" y="1074"/>
                </a:cubicBezTo>
                <a:cubicBezTo>
                  <a:pt x="92" y="1066"/>
                  <a:pt x="89" y="1057"/>
                  <a:pt x="86" y="1049"/>
                </a:cubicBezTo>
                <a:cubicBezTo>
                  <a:pt x="83" y="1039"/>
                  <a:pt x="79" y="1029"/>
                  <a:pt x="80" y="1023"/>
                </a:cubicBezTo>
                <a:cubicBezTo>
                  <a:pt x="80" y="1023"/>
                  <a:pt x="82" y="992"/>
                  <a:pt x="85" y="981"/>
                </a:cubicBezTo>
                <a:cubicBezTo>
                  <a:pt x="87" y="971"/>
                  <a:pt x="100" y="931"/>
                  <a:pt x="100" y="930"/>
                </a:cubicBezTo>
                <a:cubicBezTo>
                  <a:pt x="103" y="923"/>
                  <a:pt x="107" y="914"/>
                  <a:pt x="111" y="903"/>
                </a:cubicBezTo>
                <a:cubicBezTo>
                  <a:pt x="124" y="873"/>
                  <a:pt x="141" y="831"/>
                  <a:pt x="148" y="796"/>
                </a:cubicBezTo>
                <a:cubicBezTo>
                  <a:pt x="153" y="766"/>
                  <a:pt x="157" y="751"/>
                  <a:pt x="161" y="731"/>
                </a:cubicBezTo>
                <a:cubicBezTo>
                  <a:pt x="164" y="721"/>
                  <a:pt x="166" y="711"/>
                  <a:pt x="169" y="697"/>
                </a:cubicBezTo>
                <a:cubicBezTo>
                  <a:pt x="181" y="643"/>
                  <a:pt x="189" y="626"/>
                  <a:pt x="192" y="624"/>
                </a:cubicBezTo>
                <a:cubicBezTo>
                  <a:pt x="196" y="629"/>
                  <a:pt x="198" y="657"/>
                  <a:pt x="200" y="679"/>
                </a:cubicBezTo>
                <a:cubicBezTo>
                  <a:pt x="201" y="691"/>
                  <a:pt x="202" y="704"/>
                  <a:pt x="203" y="716"/>
                </a:cubicBezTo>
                <a:cubicBezTo>
                  <a:pt x="203" y="717"/>
                  <a:pt x="203" y="717"/>
                  <a:pt x="203" y="717"/>
                </a:cubicBezTo>
                <a:cubicBezTo>
                  <a:pt x="207" y="755"/>
                  <a:pt x="213" y="809"/>
                  <a:pt x="194" y="902"/>
                </a:cubicBezTo>
                <a:cubicBezTo>
                  <a:pt x="178" y="984"/>
                  <a:pt x="167" y="1046"/>
                  <a:pt x="158" y="1100"/>
                </a:cubicBezTo>
                <a:cubicBezTo>
                  <a:pt x="147" y="1164"/>
                  <a:pt x="152" y="1221"/>
                  <a:pt x="157" y="1258"/>
                </a:cubicBezTo>
                <a:cubicBezTo>
                  <a:pt x="162" y="1288"/>
                  <a:pt x="157" y="1350"/>
                  <a:pt x="154" y="1391"/>
                </a:cubicBezTo>
                <a:cubicBezTo>
                  <a:pt x="153" y="1403"/>
                  <a:pt x="153" y="1413"/>
                  <a:pt x="152" y="1420"/>
                </a:cubicBezTo>
                <a:cubicBezTo>
                  <a:pt x="151" y="1442"/>
                  <a:pt x="146" y="1459"/>
                  <a:pt x="139" y="1480"/>
                </a:cubicBezTo>
                <a:cubicBezTo>
                  <a:pt x="135" y="1493"/>
                  <a:pt x="131" y="1506"/>
                  <a:pt x="128" y="1523"/>
                </a:cubicBezTo>
                <a:cubicBezTo>
                  <a:pt x="117" y="1570"/>
                  <a:pt x="120" y="1599"/>
                  <a:pt x="124" y="1647"/>
                </a:cubicBezTo>
                <a:cubicBezTo>
                  <a:pt x="125" y="1656"/>
                  <a:pt x="126" y="1667"/>
                  <a:pt x="127" y="1679"/>
                </a:cubicBezTo>
                <a:cubicBezTo>
                  <a:pt x="134" y="1756"/>
                  <a:pt x="138" y="1822"/>
                  <a:pt x="133" y="1853"/>
                </a:cubicBezTo>
                <a:cubicBezTo>
                  <a:pt x="132" y="1855"/>
                  <a:pt x="132" y="1855"/>
                  <a:pt x="132" y="1855"/>
                </a:cubicBezTo>
                <a:cubicBezTo>
                  <a:pt x="127" y="1885"/>
                  <a:pt x="125" y="1893"/>
                  <a:pt x="110" y="1909"/>
                </a:cubicBezTo>
                <a:cubicBezTo>
                  <a:pt x="94" y="1926"/>
                  <a:pt x="80" y="1938"/>
                  <a:pt x="62" y="1951"/>
                </a:cubicBezTo>
                <a:cubicBezTo>
                  <a:pt x="50" y="1960"/>
                  <a:pt x="42" y="1965"/>
                  <a:pt x="33" y="1977"/>
                </a:cubicBezTo>
                <a:cubicBezTo>
                  <a:pt x="32" y="1978"/>
                  <a:pt x="27" y="1984"/>
                  <a:pt x="27" y="1990"/>
                </a:cubicBezTo>
                <a:cubicBezTo>
                  <a:pt x="26" y="1999"/>
                  <a:pt x="29" y="2007"/>
                  <a:pt x="35" y="2013"/>
                </a:cubicBezTo>
                <a:cubicBezTo>
                  <a:pt x="44" y="2024"/>
                  <a:pt x="60" y="2027"/>
                  <a:pt x="70" y="2027"/>
                </a:cubicBezTo>
                <a:cubicBezTo>
                  <a:pt x="97" y="2027"/>
                  <a:pt x="114" y="2014"/>
                  <a:pt x="123" y="2007"/>
                </a:cubicBezTo>
                <a:cubicBezTo>
                  <a:pt x="123" y="2007"/>
                  <a:pt x="123" y="2007"/>
                  <a:pt x="123" y="2007"/>
                </a:cubicBezTo>
                <a:cubicBezTo>
                  <a:pt x="127" y="2004"/>
                  <a:pt x="131" y="1998"/>
                  <a:pt x="136" y="1992"/>
                </a:cubicBezTo>
                <a:cubicBezTo>
                  <a:pt x="143" y="1983"/>
                  <a:pt x="150" y="1974"/>
                  <a:pt x="158" y="1969"/>
                </a:cubicBezTo>
                <a:cubicBezTo>
                  <a:pt x="162" y="1967"/>
                  <a:pt x="167" y="1965"/>
                  <a:pt x="173" y="1963"/>
                </a:cubicBezTo>
                <a:cubicBezTo>
                  <a:pt x="186" y="1959"/>
                  <a:pt x="200" y="1954"/>
                  <a:pt x="207" y="1941"/>
                </a:cubicBezTo>
                <a:cubicBezTo>
                  <a:pt x="213" y="1929"/>
                  <a:pt x="209" y="1917"/>
                  <a:pt x="205" y="1904"/>
                </a:cubicBezTo>
                <a:cubicBezTo>
                  <a:pt x="202" y="1896"/>
                  <a:pt x="200" y="1887"/>
                  <a:pt x="199" y="1878"/>
                </a:cubicBezTo>
                <a:cubicBezTo>
                  <a:pt x="198" y="1855"/>
                  <a:pt x="209" y="1776"/>
                  <a:pt x="216" y="1740"/>
                </a:cubicBezTo>
                <a:cubicBezTo>
                  <a:pt x="219" y="1719"/>
                  <a:pt x="226" y="1693"/>
                  <a:pt x="232" y="1671"/>
                </a:cubicBezTo>
                <a:cubicBezTo>
                  <a:pt x="235" y="1659"/>
                  <a:pt x="238" y="1648"/>
                  <a:pt x="240" y="1640"/>
                </a:cubicBezTo>
                <a:cubicBezTo>
                  <a:pt x="245" y="1618"/>
                  <a:pt x="250" y="1559"/>
                  <a:pt x="252" y="1534"/>
                </a:cubicBezTo>
                <a:cubicBezTo>
                  <a:pt x="254" y="1514"/>
                  <a:pt x="259" y="1500"/>
                  <a:pt x="274" y="1460"/>
                </a:cubicBezTo>
                <a:cubicBezTo>
                  <a:pt x="280" y="1446"/>
                  <a:pt x="280" y="1446"/>
                  <a:pt x="280" y="1446"/>
                </a:cubicBezTo>
                <a:cubicBezTo>
                  <a:pt x="282" y="1441"/>
                  <a:pt x="284" y="1436"/>
                  <a:pt x="286" y="1431"/>
                </a:cubicBezTo>
                <a:cubicBezTo>
                  <a:pt x="295" y="1408"/>
                  <a:pt x="303" y="1388"/>
                  <a:pt x="314" y="1330"/>
                </a:cubicBezTo>
                <a:cubicBezTo>
                  <a:pt x="329" y="1257"/>
                  <a:pt x="360" y="1139"/>
                  <a:pt x="369" y="1126"/>
                </a:cubicBezTo>
                <a:cubicBezTo>
                  <a:pt x="371" y="1123"/>
                  <a:pt x="375" y="1121"/>
                  <a:pt x="380" y="1121"/>
                </a:cubicBezTo>
                <a:cubicBezTo>
                  <a:pt x="384" y="1121"/>
                  <a:pt x="389" y="1122"/>
                  <a:pt x="391" y="1127"/>
                </a:cubicBezTo>
                <a:cubicBezTo>
                  <a:pt x="392" y="1131"/>
                  <a:pt x="396" y="1162"/>
                  <a:pt x="399" y="1190"/>
                </a:cubicBezTo>
                <a:cubicBezTo>
                  <a:pt x="402" y="1216"/>
                  <a:pt x="406" y="1242"/>
                  <a:pt x="408" y="1252"/>
                </a:cubicBezTo>
                <a:cubicBezTo>
                  <a:pt x="410" y="1263"/>
                  <a:pt x="410" y="1263"/>
                  <a:pt x="410" y="1263"/>
                </a:cubicBezTo>
                <a:cubicBezTo>
                  <a:pt x="419" y="1315"/>
                  <a:pt x="437" y="1411"/>
                  <a:pt x="458" y="1460"/>
                </a:cubicBezTo>
                <a:cubicBezTo>
                  <a:pt x="476" y="1505"/>
                  <a:pt x="476" y="1518"/>
                  <a:pt x="476" y="1553"/>
                </a:cubicBezTo>
                <a:cubicBezTo>
                  <a:pt x="476" y="1559"/>
                  <a:pt x="476" y="1566"/>
                  <a:pt x="476" y="1573"/>
                </a:cubicBezTo>
                <a:cubicBezTo>
                  <a:pt x="476" y="1620"/>
                  <a:pt x="476" y="1622"/>
                  <a:pt x="487" y="1664"/>
                </a:cubicBezTo>
                <a:cubicBezTo>
                  <a:pt x="490" y="1678"/>
                  <a:pt x="490" y="1678"/>
                  <a:pt x="490" y="1678"/>
                </a:cubicBezTo>
                <a:cubicBezTo>
                  <a:pt x="499" y="1714"/>
                  <a:pt x="500" y="1721"/>
                  <a:pt x="502" y="1743"/>
                </a:cubicBezTo>
                <a:cubicBezTo>
                  <a:pt x="502" y="1747"/>
                  <a:pt x="503" y="1752"/>
                  <a:pt x="503" y="1757"/>
                </a:cubicBezTo>
                <a:cubicBezTo>
                  <a:pt x="504" y="1766"/>
                  <a:pt x="505" y="1775"/>
                  <a:pt x="506" y="1783"/>
                </a:cubicBezTo>
                <a:cubicBezTo>
                  <a:pt x="508" y="1803"/>
                  <a:pt x="511" y="1821"/>
                  <a:pt x="511" y="1844"/>
                </a:cubicBezTo>
                <a:cubicBezTo>
                  <a:pt x="510" y="1871"/>
                  <a:pt x="508" y="1899"/>
                  <a:pt x="506" y="1914"/>
                </a:cubicBezTo>
                <a:cubicBezTo>
                  <a:pt x="506" y="1921"/>
                  <a:pt x="505" y="1925"/>
                  <a:pt x="505" y="1926"/>
                </a:cubicBezTo>
                <a:cubicBezTo>
                  <a:pt x="505" y="1927"/>
                  <a:pt x="505" y="1927"/>
                  <a:pt x="505" y="1927"/>
                </a:cubicBezTo>
                <a:cubicBezTo>
                  <a:pt x="505" y="1937"/>
                  <a:pt x="505" y="1950"/>
                  <a:pt x="525" y="1965"/>
                </a:cubicBezTo>
                <a:cubicBezTo>
                  <a:pt x="533" y="1970"/>
                  <a:pt x="541" y="1974"/>
                  <a:pt x="551" y="1975"/>
                </a:cubicBezTo>
                <a:cubicBezTo>
                  <a:pt x="560" y="1976"/>
                  <a:pt x="566" y="1977"/>
                  <a:pt x="572" y="1983"/>
                </a:cubicBezTo>
                <a:cubicBezTo>
                  <a:pt x="577" y="1987"/>
                  <a:pt x="581" y="1992"/>
                  <a:pt x="585" y="1997"/>
                </a:cubicBezTo>
                <a:cubicBezTo>
                  <a:pt x="590" y="2004"/>
                  <a:pt x="597" y="2012"/>
                  <a:pt x="605" y="2017"/>
                </a:cubicBezTo>
                <a:cubicBezTo>
                  <a:pt x="620" y="2026"/>
                  <a:pt x="625" y="2029"/>
                  <a:pt x="642" y="2032"/>
                </a:cubicBezTo>
                <a:cubicBezTo>
                  <a:pt x="644" y="2033"/>
                  <a:pt x="647" y="2033"/>
                  <a:pt x="649" y="2033"/>
                </a:cubicBezTo>
                <a:cubicBezTo>
                  <a:pt x="662" y="2033"/>
                  <a:pt x="675" y="2028"/>
                  <a:pt x="683" y="2020"/>
                </a:cubicBezTo>
                <a:cubicBezTo>
                  <a:pt x="693" y="2011"/>
                  <a:pt x="694" y="1997"/>
                  <a:pt x="686" y="1986"/>
                </a:cubicBezTo>
                <a:cubicBezTo>
                  <a:pt x="680" y="1978"/>
                  <a:pt x="676" y="1973"/>
                  <a:pt x="668" y="1966"/>
                </a:cubicBezTo>
                <a:cubicBezTo>
                  <a:pt x="663" y="1961"/>
                  <a:pt x="657" y="1956"/>
                  <a:pt x="652" y="1952"/>
                </a:cubicBezTo>
                <a:cubicBezTo>
                  <a:pt x="642" y="1944"/>
                  <a:pt x="642" y="1944"/>
                  <a:pt x="642" y="1944"/>
                </a:cubicBezTo>
                <a:cubicBezTo>
                  <a:pt x="628" y="1932"/>
                  <a:pt x="613" y="1920"/>
                  <a:pt x="599" y="1907"/>
                </a:cubicBezTo>
                <a:cubicBezTo>
                  <a:pt x="580" y="1891"/>
                  <a:pt x="582" y="1874"/>
                  <a:pt x="585" y="1849"/>
                </a:cubicBezTo>
                <a:cubicBezTo>
                  <a:pt x="586" y="1843"/>
                  <a:pt x="587" y="1837"/>
                  <a:pt x="587" y="1831"/>
                </a:cubicBezTo>
                <a:cubicBezTo>
                  <a:pt x="590" y="1793"/>
                  <a:pt x="595" y="1736"/>
                  <a:pt x="601" y="1676"/>
                </a:cubicBezTo>
                <a:cubicBezTo>
                  <a:pt x="606" y="1616"/>
                  <a:pt x="602" y="1584"/>
                  <a:pt x="593" y="1522"/>
                </a:cubicBezTo>
                <a:cubicBezTo>
                  <a:pt x="591" y="1509"/>
                  <a:pt x="589" y="1498"/>
                  <a:pt x="588" y="1488"/>
                </a:cubicBezTo>
                <a:cubicBezTo>
                  <a:pt x="582" y="1451"/>
                  <a:pt x="579" y="1432"/>
                  <a:pt x="577" y="1390"/>
                </a:cubicBezTo>
                <a:cubicBezTo>
                  <a:pt x="574" y="1335"/>
                  <a:pt x="579" y="1292"/>
                  <a:pt x="585" y="1249"/>
                </a:cubicBezTo>
                <a:cubicBezTo>
                  <a:pt x="591" y="1202"/>
                  <a:pt x="575" y="1048"/>
                  <a:pt x="570" y="1009"/>
                </a:cubicBezTo>
                <a:cubicBezTo>
                  <a:pt x="567" y="985"/>
                  <a:pt x="562" y="958"/>
                  <a:pt x="556" y="930"/>
                </a:cubicBezTo>
                <a:cubicBezTo>
                  <a:pt x="550" y="895"/>
                  <a:pt x="542" y="856"/>
                  <a:pt x="537" y="815"/>
                </a:cubicBezTo>
                <a:cubicBezTo>
                  <a:pt x="531" y="763"/>
                  <a:pt x="530" y="745"/>
                  <a:pt x="542" y="692"/>
                </a:cubicBezTo>
                <a:cubicBezTo>
                  <a:pt x="549" y="666"/>
                  <a:pt x="550" y="659"/>
                  <a:pt x="551" y="656"/>
                </a:cubicBezTo>
                <a:cubicBezTo>
                  <a:pt x="552" y="652"/>
                  <a:pt x="552" y="652"/>
                  <a:pt x="555" y="639"/>
                </a:cubicBezTo>
                <a:cubicBezTo>
                  <a:pt x="555" y="637"/>
                  <a:pt x="555" y="637"/>
                  <a:pt x="555" y="637"/>
                </a:cubicBezTo>
                <a:cubicBezTo>
                  <a:pt x="558" y="627"/>
                  <a:pt x="561" y="612"/>
                  <a:pt x="568" y="612"/>
                </a:cubicBezTo>
                <a:cubicBezTo>
                  <a:pt x="569" y="612"/>
                  <a:pt x="571" y="613"/>
                  <a:pt x="572" y="614"/>
                </a:cubicBezTo>
                <a:cubicBezTo>
                  <a:pt x="578" y="617"/>
                  <a:pt x="583" y="628"/>
                  <a:pt x="589" y="640"/>
                </a:cubicBezTo>
                <a:cubicBezTo>
                  <a:pt x="591" y="646"/>
                  <a:pt x="591" y="646"/>
                  <a:pt x="591" y="646"/>
                </a:cubicBezTo>
                <a:cubicBezTo>
                  <a:pt x="597" y="659"/>
                  <a:pt x="620" y="729"/>
                  <a:pt x="623" y="759"/>
                </a:cubicBezTo>
                <a:cubicBezTo>
                  <a:pt x="625" y="771"/>
                  <a:pt x="627" y="780"/>
                  <a:pt x="630" y="791"/>
                </a:cubicBezTo>
                <a:cubicBezTo>
                  <a:pt x="635" y="808"/>
                  <a:pt x="640" y="830"/>
                  <a:pt x="649" y="881"/>
                </a:cubicBezTo>
                <a:cubicBezTo>
                  <a:pt x="664" y="964"/>
                  <a:pt x="669" y="1019"/>
                  <a:pt x="669" y="1043"/>
                </a:cubicBezTo>
                <a:cubicBezTo>
                  <a:pt x="669" y="1049"/>
                  <a:pt x="666" y="1054"/>
                  <a:pt x="662" y="1060"/>
                </a:cubicBezTo>
                <a:cubicBezTo>
                  <a:pt x="659" y="1066"/>
                  <a:pt x="655" y="1073"/>
                  <a:pt x="653" y="1081"/>
                </a:cubicBezTo>
                <a:cubicBezTo>
                  <a:pt x="649" y="1096"/>
                  <a:pt x="648" y="1104"/>
                  <a:pt x="647" y="1116"/>
                </a:cubicBezTo>
                <a:cubicBezTo>
                  <a:pt x="647" y="1120"/>
                  <a:pt x="647" y="1120"/>
                  <a:pt x="647" y="1120"/>
                </a:cubicBezTo>
                <a:cubicBezTo>
                  <a:pt x="645" y="1141"/>
                  <a:pt x="644" y="1161"/>
                  <a:pt x="651" y="1169"/>
                </a:cubicBezTo>
                <a:cubicBezTo>
                  <a:pt x="653" y="1171"/>
                  <a:pt x="655" y="1172"/>
                  <a:pt x="658" y="1172"/>
                </a:cubicBezTo>
                <a:cubicBezTo>
                  <a:pt x="659" y="1172"/>
                  <a:pt x="659" y="1173"/>
                  <a:pt x="660" y="1173"/>
                </a:cubicBezTo>
                <a:cubicBezTo>
                  <a:pt x="661" y="1173"/>
                  <a:pt x="662" y="1173"/>
                  <a:pt x="663" y="1173"/>
                </a:cubicBezTo>
                <a:cubicBezTo>
                  <a:pt x="673" y="1173"/>
                  <a:pt x="676" y="1164"/>
                  <a:pt x="676" y="1128"/>
                </a:cubicBezTo>
                <a:cubicBezTo>
                  <a:pt x="677" y="1124"/>
                  <a:pt x="682" y="1122"/>
                  <a:pt x="685" y="1122"/>
                </a:cubicBezTo>
                <a:cubicBezTo>
                  <a:pt x="688" y="1122"/>
                  <a:pt x="690" y="1123"/>
                  <a:pt x="692" y="1124"/>
                </a:cubicBezTo>
                <a:cubicBezTo>
                  <a:pt x="692" y="1125"/>
                  <a:pt x="693" y="1126"/>
                  <a:pt x="693" y="1127"/>
                </a:cubicBezTo>
                <a:cubicBezTo>
                  <a:pt x="693" y="1129"/>
                  <a:pt x="692" y="1131"/>
                  <a:pt x="692" y="1134"/>
                </a:cubicBezTo>
                <a:cubicBezTo>
                  <a:pt x="691" y="1154"/>
                  <a:pt x="691" y="1169"/>
                  <a:pt x="670" y="1179"/>
                </a:cubicBezTo>
                <a:cubicBezTo>
                  <a:pt x="656" y="1184"/>
                  <a:pt x="648" y="1192"/>
                  <a:pt x="647" y="1199"/>
                </a:cubicBezTo>
                <a:cubicBezTo>
                  <a:pt x="647" y="1202"/>
                  <a:pt x="648" y="1205"/>
                  <a:pt x="651" y="1207"/>
                </a:cubicBezTo>
                <a:cubicBezTo>
                  <a:pt x="653" y="1209"/>
                  <a:pt x="656" y="1210"/>
                  <a:pt x="660" y="1210"/>
                </a:cubicBezTo>
                <a:cubicBezTo>
                  <a:pt x="672" y="1210"/>
                  <a:pt x="689" y="1202"/>
                  <a:pt x="697" y="1194"/>
                </a:cubicBezTo>
                <a:cubicBezTo>
                  <a:pt x="710" y="1183"/>
                  <a:pt x="719" y="1169"/>
                  <a:pt x="722" y="1161"/>
                </a:cubicBezTo>
                <a:cubicBezTo>
                  <a:pt x="723" y="1159"/>
                  <a:pt x="723" y="1158"/>
                  <a:pt x="724" y="1156"/>
                </a:cubicBezTo>
                <a:cubicBezTo>
                  <a:pt x="729" y="1147"/>
                  <a:pt x="737" y="1128"/>
                  <a:pt x="734" y="1099"/>
                </a:cubicBezTo>
                <a:cubicBezTo>
                  <a:pt x="732" y="1077"/>
                  <a:pt x="732" y="1067"/>
                  <a:pt x="733" y="1052"/>
                </a:cubicBezTo>
                <a:close/>
              </a:path>
            </a:pathLst>
          </a:custGeom>
          <a:solidFill>
            <a:schemeClr val="accent6">
              <a:lumMod val="50000"/>
            </a:schemeClr>
          </a:solidFill>
          <a:ln>
            <a:noFill/>
          </a:ln>
          <a:effectLst/>
          <a:scene3d>
            <a:camera prst="orthographicFront">
              <a:rot lat="0" lon="0" rev="0"/>
            </a:camera>
            <a:lightRig rig="contrasting" dir="t">
              <a:rot lat="0" lon="0" rev="7800000"/>
            </a:lightRig>
          </a:scene3d>
          <a:sp3d>
            <a:bevelT w="139700" h="139700"/>
          </a:sp3d>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cxnSp>
        <p:nvCxnSpPr>
          <p:cNvPr id="10" name="line"/>
          <p:cNvCxnSpPr/>
          <p:nvPr/>
        </p:nvCxnSpPr>
        <p:spPr>
          <a:xfrm>
            <a:off x="1909801" y="717755"/>
            <a:ext cx="2957167" cy="0"/>
          </a:xfrm>
          <a:prstGeom prst="line">
            <a:avLst/>
          </a:prstGeom>
          <a:ln w="31750"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line"/>
          <p:cNvCxnSpPr/>
          <p:nvPr/>
        </p:nvCxnSpPr>
        <p:spPr>
          <a:xfrm>
            <a:off x="2025445" y="2187176"/>
            <a:ext cx="2841523" cy="0"/>
          </a:xfrm>
          <a:prstGeom prst="line">
            <a:avLst/>
          </a:prstGeom>
          <a:ln w="31750"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line"/>
          <p:cNvCxnSpPr/>
          <p:nvPr/>
        </p:nvCxnSpPr>
        <p:spPr>
          <a:xfrm>
            <a:off x="2930013" y="3656597"/>
            <a:ext cx="1936955" cy="0"/>
          </a:xfrm>
          <a:prstGeom prst="line">
            <a:avLst/>
          </a:prstGeom>
          <a:ln w="31750"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line"/>
          <p:cNvCxnSpPr/>
          <p:nvPr/>
        </p:nvCxnSpPr>
        <p:spPr>
          <a:xfrm>
            <a:off x="2418735" y="5126019"/>
            <a:ext cx="2448233" cy="0"/>
          </a:xfrm>
          <a:prstGeom prst="line">
            <a:avLst/>
          </a:prstGeom>
          <a:ln w="31750"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 name="bandage icon"/>
          <p:cNvGrpSpPr/>
          <p:nvPr/>
        </p:nvGrpSpPr>
        <p:grpSpPr>
          <a:xfrm>
            <a:off x="3430137" y="3138705"/>
            <a:ext cx="1062475" cy="1065734"/>
            <a:chOff x="7407275" y="114300"/>
            <a:chExt cx="1552575" cy="1557338"/>
          </a:xfrm>
          <a:blipFill>
            <a:blip r:embed="rId2"/>
            <a:stretch>
              <a:fillRect/>
            </a:stretch>
          </a:blipFill>
        </p:grpSpPr>
        <p:sp>
          <p:nvSpPr>
            <p:cNvPr id="20" name="circle"/>
            <p:cNvSpPr>
              <a:spLocks noChangeArrowheads="1"/>
            </p:cNvSpPr>
            <p:nvPr/>
          </p:nvSpPr>
          <p:spPr bwMode="auto">
            <a:xfrm>
              <a:off x="7407275" y="114300"/>
              <a:ext cx="1552575" cy="155733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nvGrpSpPr>
            <p:cNvPr id="3" name="bandage"/>
            <p:cNvGrpSpPr/>
            <p:nvPr/>
          </p:nvGrpSpPr>
          <p:grpSpPr>
            <a:xfrm>
              <a:off x="7920038" y="287338"/>
              <a:ext cx="527050" cy="1214438"/>
              <a:chOff x="7920038" y="287338"/>
              <a:chExt cx="527050" cy="1214438"/>
            </a:xfrm>
            <a:grpFill/>
          </p:grpSpPr>
          <p:sp>
            <p:nvSpPr>
              <p:cNvPr id="22" name="bandage piece"/>
              <p:cNvSpPr>
                <a:spLocks/>
              </p:cNvSpPr>
              <p:nvPr/>
            </p:nvSpPr>
            <p:spPr bwMode="auto">
              <a:xfrm>
                <a:off x="7920038" y="287338"/>
                <a:ext cx="527050" cy="1214438"/>
              </a:xfrm>
              <a:custGeom>
                <a:avLst/>
                <a:gdLst>
                  <a:gd name="T0" fmla="*/ 106 w 152"/>
                  <a:gd name="T1" fmla="*/ 0 h 350"/>
                  <a:gd name="T2" fmla="*/ 46 w 152"/>
                  <a:gd name="T3" fmla="*/ 0 h 350"/>
                  <a:gd name="T4" fmla="*/ 0 w 152"/>
                  <a:gd name="T5" fmla="*/ 46 h 350"/>
                  <a:gd name="T6" fmla="*/ 0 w 152"/>
                  <a:gd name="T7" fmla="*/ 304 h 350"/>
                  <a:gd name="T8" fmla="*/ 46 w 152"/>
                  <a:gd name="T9" fmla="*/ 350 h 350"/>
                  <a:gd name="T10" fmla="*/ 106 w 152"/>
                  <a:gd name="T11" fmla="*/ 350 h 350"/>
                  <a:gd name="T12" fmla="*/ 152 w 152"/>
                  <a:gd name="T13" fmla="*/ 304 h 350"/>
                  <a:gd name="T14" fmla="*/ 152 w 152"/>
                  <a:gd name="T15" fmla="*/ 46 h 350"/>
                  <a:gd name="T16" fmla="*/ 106 w 152"/>
                  <a:gd name="T17" fmla="*/ 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350">
                    <a:moveTo>
                      <a:pt x="106" y="0"/>
                    </a:moveTo>
                    <a:cubicBezTo>
                      <a:pt x="46" y="0"/>
                      <a:pt x="46" y="0"/>
                      <a:pt x="46" y="0"/>
                    </a:cubicBezTo>
                    <a:cubicBezTo>
                      <a:pt x="21" y="0"/>
                      <a:pt x="0" y="20"/>
                      <a:pt x="0" y="46"/>
                    </a:cubicBezTo>
                    <a:cubicBezTo>
                      <a:pt x="0" y="304"/>
                      <a:pt x="0" y="304"/>
                      <a:pt x="0" y="304"/>
                    </a:cubicBezTo>
                    <a:cubicBezTo>
                      <a:pt x="0" y="329"/>
                      <a:pt x="21" y="350"/>
                      <a:pt x="46" y="350"/>
                    </a:cubicBezTo>
                    <a:cubicBezTo>
                      <a:pt x="106" y="350"/>
                      <a:pt x="106" y="350"/>
                      <a:pt x="106" y="350"/>
                    </a:cubicBezTo>
                    <a:cubicBezTo>
                      <a:pt x="131" y="350"/>
                      <a:pt x="152" y="329"/>
                      <a:pt x="152" y="304"/>
                    </a:cubicBezTo>
                    <a:cubicBezTo>
                      <a:pt x="152" y="46"/>
                      <a:pt x="152" y="46"/>
                      <a:pt x="152" y="46"/>
                    </a:cubicBezTo>
                    <a:cubicBezTo>
                      <a:pt x="152" y="20"/>
                      <a:pt x="131" y="0"/>
                      <a:pt x="10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23" name="bandage piece"/>
              <p:cNvSpPr>
                <a:spLocks noChangeArrowheads="1"/>
              </p:cNvSpPr>
              <p:nvPr/>
            </p:nvSpPr>
            <p:spPr bwMode="auto">
              <a:xfrm>
                <a:off x="8002588" y="36353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24" name="bandage piece"/>
              <p:cNvSpPr>
                <a:spLocks noChangeArrowheads="1"/>
              </p:cNvSpPr>
              <p:nvPr/>
            </p:nvSpPr>
            <p:spPr bwMode="auto">
              <a:xfrm>
                <a:off x="8110538" y="36353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25" name="bandage piece"/>
              <p:cNvSpPr>
                <a:spLocks noChangeArrowheads="1"/>
              </p:cNvSpPr>
              <p:nvPr/>
            </p:nvSpPr>
            <p:spPr bwMode="auto">
              <a:xfrm>
                <a:off x="8221663" y="36353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26" name="bandage piece"/>
              <p:cNvSpPr>
                <a:spLocks noChangeArrowheads="1"/>
              </p:cNvSpPr>
              <p:nvPr/>
            </p:nvSpPr>
            <p:spPr bwMode="auto">
              <a:xfrm>
                <a:off x="8329613" y="36353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27" name="bandage piece"/>
              <p:cNvSpPr>
                <a:spLocks noChangeArrowheads="1"/>
              </p:cNvSpPr>
              <p:nvPr/>
            </p:nvSpPr>
            <p:spPr bwMode="auto">
              <a:xfrm>
                <a:off x="8058150" y="415925"/>
                <a:ext cx="34925" cy="3810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28" name="bandage piece"/>
              <p:cNvSpPr>
                <a:spLocks noChangeArrowheads="1"/>
              </p:cNvSpPr>
              <p:nvPr/>
            </p:nvSpPr>
            <p:spPr bwMode="auto">
              <a:xfrm>
                <a:off x="8166100" y="415925"/>
                <a:ext cx="34925" cy="3810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29" name="bandage piece"/>
              <p:cNvSpPr>
                <a:spLocks noChangeArrowheads="1"/>
              </p:cNvSpPr>
              <p:nvPr/>
            </p:nvSpPr>
            <p:spPr bwMode="auto">
              <a:xfrm>
                <a:off x="8274050" y="415925"/>
                <a:ext cx="34925" cy="3810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30" name="bandage piece"/>
              <p:cNvSpPr>
                <a:spLocks noChangeArrowheads="1"/>
              </p:cNvSpPr>
              <p:nvPr/>
            </p:nvSpPr>
            <p:spPr bwMode="auto">
              <a:xfrm>
                <a:off x="8002588" y="47148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31" name="bandage piece"/>
              <p:cNvSpPr>
                <a:spLocks noChangeArrowheads="1"/>
              </p:cNvSpPr>
              <p:nvPr/>
            </p:nvSpPr>
            <p:spPr bwMode="auto">
              <a:xfrm>
                <a:off x="8110538" y="47148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32" name="bandage piece"/>
              <p:cNvSpPr>
                <a:spLocks noChangeArrowheads="1"/>
              </p:cNvSpPr>
              <p:nvPr/>
            </p:nvSpPr>
            <p:spPr bwMode="auto">
              <a:xfrm>
                <a:off x="8221663" y="47148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33" name="bandage piece"/>
              <p:cNvSpPr>
                <a:spLocks noChangeArrowheads="1"/>
              </p:cNvSpPr>
              <p:nvPr/>
            </p:nvSpPr>
            <p:spPr bwMode="auto">
              <a:xfrm>
                <a:off x="8329613" y="47148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34" name="bandage piece"/>
              <p:cNvSpPr>
                <a:spLocks noChangeArrowheads="1"/>
              </p:cNvSpPr>
              <p:nvPr/>
            </p:nvSpPr>
            <p:spPr bwMode="auto">
              <a:xfrm>
                <a:off x="8058150" y="523875"/>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35" name="bandage piece"/>
              <p:cNvSpPr>
                <a:spLocks noChangeArrowheads="1"/>
              </p:cNvSpPr>
              <p:nvPr/>
            </p:nvSpPr>
            <p:spPr bwMode="auto">
              <a:xfrm>
                <a:off x="8166100" y="523875"/>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36" name="bandage piece"/>
              <p:cNvSpPr>
                <a:spLocks noChangeArrowheads="1"/>
              </p:cNvSpPr>
              <p:nvPr/>
            </p:nvSpPr>
            <p:spPr bwMode="auto">
              <a:xfrm>
                <a:off x="8274050" y="523875"/>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37" name="bandage piece"/>
              <p:cNvSpPr>
                <a:spLocks noChangeArrowheads="1"/>
              </p:cNvSpPr>
              <p:nvPr/>
            </p:nvSpPr>
            <p:spPr bwMode="auto">
              <a:xfrm>
                <a:off x="8002588" y="576263"/>
                <a:ext cx="34925" cy="3333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38" name="bandage piece"/>
              <p:cNvSpPr>
                <a:spLocks noChangeArrowheads="1"/>
              </p:cNvSpPr>
              <p:nvPr/>
            </p:nvSpPr>
            <p:spPr bwMode="auto">
              <a:xfrm>
                <a:off x="8110538" y="576263"/>
                <a:ext cx="34925" cy="3333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39" name="bandage piece"/>
              <p:cNvSpPr>
                <a:spLocks noChangeArrowheads="1"/>
              </p:cNvSpPr>
              <p:nvPr/>
            </p:nvSpPr>
            <p:spPr bwMode="auto">
              <a:xfrm>
                <a:off x="8221663" y="576263"/>
                <a:ext cx="34925" cy="3333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40" name="bandage piece"/>
              <p:cNvSpPr>
                <a:spLocks noChangeArrowheads="1"/>
              </p:cNvSpPr>
              <p:nvPr/>
            </p:nvSpPr>
            <p:spPr bwMode="auto">
              <a:xfrm>
                <a:off x="8329613" y="576263"/>
                <a:ext cx="34925" cy="3333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41" name="bandage piece"/>
              <p:cNvSpPr>
                <a:spLocks noChangeArrowheads="1"/>
              </p:cNvSpPr>
              <p:nvPr/>
            </p:nvSpPr>
            <p:spPr bwMode="auto">
              <a:xfrm>
                <a:off x="8058150" y="627063"/>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42" name="bandage piece"/>
              <p:cNvSpPr>
                <a:spLocks noChangeArrowheads="1"/>
              </p:cNvSpPr>
              <p:nvPr/>
            </p:nvSpPr>
            <p:spPr bwMode="auto">
              <a:xfrm>
                <a:off x="8166100" y="627063"/>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43" name="bandage piece"/>
              <p:cNvSpPr>
                <a:spLocks noChangeArrowheads="1"/>
              </p:cNvSpPr>
              <p:nvPr/>
            </p:nvSpPr>
            <p:spPr bwMode="auto">
              <a:xfrm>
                <a:off x="8274050" y="627063"/>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44" name="bandage piece"/>
              <p:cNvSpPr>
                <a:spLocks noChangeArrowheads="1"/>
              </p:cNvSpPr>
              <p:nvPr/>
            </p:nvSpPr>
            <p:spPr bwMode="auto">
              <a:xfrm>
                <a:off x="8002588" y="1127125"/>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45" name="bandage piece"/>
              <p:cNvSpPr>
                <a:spLocks noChangeArrowheads="1"/>
              </p:cNvSpPr>
              <p:nvPr/>
            </p:nvSpPr>
            <p:spPr bwMode="auto">
              <a:xfrm>
                <a:off x="8110538" y="1127125"/>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46" name="bandage piece"/>
              <p:cNvSpPr>
                <a:spLocks noChangeArrowheads="1"/>
              </p:cNvSpPr>
              <p:nvPr/>
            </p:nvSpPr>
            <p:spPr bwMode="auto">
              <a:xfrm>
                <a:off x="8221663" y="1127125"/>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47" name="bandage piece"/>
              <p:cNvSpPr>
                <a:spLocks noChangeArrowheads="1"/>
              </p:cNvSpPr>
              <p:nvPr/>
            </p:nvSpPr>
            <p:spPr bwMode="auto">
              <a:xfrm>
                <a:off x="8329613" y="1127125"/>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48" name="bandage piece"/>
              <p:cNvSpPr>
                <a:spLocks noChangeArrowheads="1"/>
              </p:cNvSpPr>
              <p:nvPr/>
            </p:nvSpPr>
            <p:spPr bwMode="auto">
              <a:xfrm>
                <a:off x="8058150" y="1179513"/>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49" name="bandage piece"/>
              <p:cNvSpPr>
                <a:spLocks noChangeArrowheads="1"/>
              </p:cNvSpPr>
              <p:nvPr/>
            </p:nvSpPr>
            <p:spPr bwMode="auto">
              <a:xfrm>
                <a:off x="8166100" y="1179513"/>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50" name="bandage piece"/>
              <p:cNvSpPr>
                <a:spLocks noChangeArrowheads="1"/>
              </p:cNvSpPr>
              <p:nvPr/>
            </p:nvSpPr>
            <p:spPr bwMode="auto">
              <a:xfrm>
                <a:off x="8274050" y="1179513"/>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51" name="bandage piece"/>
              <p:cNvSpPr>
                <a:spLocks noChangeArrowheads="1"/>
              </p:cNvSpPr>
              <p:nvPr/>
            </p:nvSpPr>
            <p:spPr bwMode="auto">
              <a:xfrm>
                <a:off x="8002588" y="1231900"/>
                <a:ext cx="34925" cy="3333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52" name="bandage piece"/>
              <p:cNvSpPr>
                <a:spLocks noChangeArrowheads="1"/>
              </p:cNvSpPr>
              <p:nvPr/>
            </p:nvSpPr>
            <p:spPr bwMode="auto">
              <a:xfrm>
                <a:off x="8110538" y="1231900"/>
                <a:ext cx="34925" cy="3333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53" name="bandage piece"/>
              <p:cNvSpPr>
                <a:spLocks noChangeArrowheads="1"/>
              </p:cNvSpPr>
              <p:nvPr/>
            </p:nvSpPr>
            <p:spPr bwMode="auto">
              <a:xfrm>
                <a:off x="8221663" y="1231900"/>
                <a:ext cx="34925" cy="3333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54" name="bandage piece"/>
              <p:cNvSpPr>
                <a:spLocks noChangeArrowheads="1"/>
              </p:cNvSpPr>
              <p:nvPr/>
            </p:nvSpPr>
            <p:spPr bwMode="auto">
              <a:xfrm>
                <a:off x="8329613" y="1231900"/>
                <a:ext cx="34925" cy="3333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55" name="bandage piece"/>
              <p:cNvSpPr>
                <a:spLocks noChangeArrowheads="1"/>
              </p:cNvSpPr>
              <p:nvPr/>
            </p:nvSpPr>
            <p:spPr bwMode="auto">
              <a:xfrm>
                <a:off x="8058150" y="1282700"/>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56" name="bandage piece"/>
              <p:cNvSpPr>
                <a:spLocks noChangeArrowheads="1"/>
              </p:cNvSpPr>
              <p:nvPr/>
            </p:nvSpPr>
            <p:spPr bwMode="auto">
              <a:xfrm>
                <a:off x="8166100" y="1282700"/>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57" name="bandage piece"/>
              <p:cNvSpPr>
                <a:spLocks noChangeArrowheads="1"/>
              </p:cNvSpPr>
              <p:nvPr/>
            </p:nvSpPr>
            <p:spPr bwMode="auto">
              <a:xfrm>
                <a:off x="8274050" y="1282700"/>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58" name="bandage piece"/>
              <p:cNvSpPr>
                <a:spLocks noChangeArrowheads="1"/>
              </p:cNvSpPr>
              <p:nvPr/>
            </p:nvSpPr>
            <p:spPr bwMode="auto">
              <a:xfrm>
                <a:off x="8002588" y="133508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59" name="bandage piece"/>
              <p:cNvSpPr>
                <a:spLocks noChangeArrowheads="1"/>
              </p:cNvSpPr>
              <p:nvPr/>
            </p:nvSpPr>
            <p:spPr bwMode="auto">
              <a:xfrm>
                <a:off x="8110538" y="133508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60" name="bandage piece"/>
              <p:cNvSpPr>
                <a:spLocks noChangeArrowheads="1"/>
              </p:cNvSpPr>
              <p:nvPr/>
            </p:nvSpPr>
            <p:spPr bwMode="auto">
              <a:xfrm>
                <a:off x="8221663" y="133508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61" name="bandage piece"/>
              <p:cNvSpPr>
                <a:spLocks noChangeArrowheads="1"/>
              </p:cNvSpPr>
              <p:nvPr/>
            </p:nvSpPr>
            <p:spPr bwMode="auto">
              <a:xfrm>
                <a:off x="8329613" y="1335088"/>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62" name="bandage piece"/>
              <p:cNvSpPr>
                <a:spLocks noChangeArrowheads="1"/>
              </p:cNvSpPr>
              <p:nvPr/>
            </p:nvSpPr>
            <p:spPr bwMode="auto">
              <a:xfrm>
                <a:off x="8058150" y="1387475"/>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63" name="bandage piece"/>
              <p:cNvSpPr>
                <a:spLocks noChangeArrowheads="1"/>
              </p:cNvSpPr>
              <p:nvPr/>
            </p:nvSpPr>
            <p:spPr bwMode="auto">
              <a:xfrm>
                <a:off x="8166100" y="1387475"/>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64" name="bandage piece"/>
              <p:cNvSpPr>
                <a:spLocks noChangeArrowheads="1"/>
              </p:cNvSpPr>
              <p:nvPr/>
            </p:nvSpPr>
            <p:spPr bwMode="auto">
              <a:xfrm>
                <a:off x="8274050" y="1387475"/>
                <a:ext cx="34925" cy="34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65" name="bandage piece"/>
              <p:cNvSpPr>
                <a:spLocks noEditPoints="1"/>
              </p:cNvSpPr>
              <p:nvPr/>
            </p:nvSpPr>
            <p:spPr bwMode="auto">
              <a:xfrm>
                <a:off x="7993063" y="700088"/>
                <a:ext cx="384175" cy="385763"/>
              </a:xfrm>
              <a:custGeom>
                <a:avLst/>
                <a:gdLst>
                  <a:gd name="T0" fmla="*/ 91 w 111"/>
                  <a:gd name="T1" fmla="*/ 111 h 111"/>
                  <a:gd name="T2" fmla="*/ 19 w 111"/>
                  <a:gd name="T3" fmla="*/ 111 h 111"/>
                  <a:gd name="T4" fmla="*/ 0 w 111"/>
                  <a:gd name="T5" fmla="*/ 92 h 111"/>
                  <a:gd name="T6" fmla="*/ 0 w 111"/>
                  <a:gd name="T7" fmla="*/ 19 h 111"/>
                  <a:gd name="T8" fmla="*/ 19 w 111"/>
                  <a:gd name="T9" fmla="*/ 0 h 111"/>
                  <a:gd name="T10" fmla="*/ 91 w 111"/>
                  <a:gd name="T11" fmla="*/ 0 h 111"/>
                  <a:gd name="T12" fmla="*/ 111 w 111"/>
                  <a:gd name="T13" fmla="*/ 19 h 111"/>
                  <a:gd name="T14" fmla="*/ 111 w 111"/>
                  <a:gd name="T15" fmla="*/ 92 h 111"/>
                  <a:gd name="T16" fmla="*/ 91 w 111"/>
                  <a:gd name="T17" fmla="*/ 111 h 111"/>
                  <a:gd name="T18" fmla="*/ 19 w 111"/>
                  <a:gd name="T19" fmla="*/ 8 h 111"/>
                  <a:gd name="T20" fmla="*/ 8 w 111"/>
                  <a:gd name="T21" fmla="*/ 19 h 111"/>
                  <a:gd name="T22" fmla="*/ 8 w 111"/>
                  <a:gd name="T23" fmla="*/ 92 h 111"/>
                  <a:gd name="T24" fmla="*/ 19 w 111"/>
                  <a:gd name="T25" fmla="*/ 103 h 111"/>
                  <a:gd name="T26" fmla="*/ 91 w 111"/>
                  <a:gd name="T27" fmla="*/ 103 h 111"/>
                  <a:gd name="T28" fmla="*/ 103 w 111"/>
                  <a:gd name="T29" fmla="*/ 92 h 111"/>
                  <a:gd name="T30" fmla="*/ 103 w 111"/>
                  <a:gd name="T31" fmla="*/ 19 h 111"/>
                  <a:gd name="T32" fmla="*/ 91 w 111"/>
                  <a:gd name="T33" fmla="*/ 8 h 111"/>
                  <a:gd name="T34" fmla="*/ 19 w 111"/>
                  <a:gd name="T3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1" h="111">
                    <a:moveTo>
                      <a:pt x="91" y="111"/>
                    </a:moveTo>
                    <a:cubicBezTo>
                      <a:pt x="19" y="111"/>
                      <a:pt x="19" y="111"/>
                      <a:pt x="19" y="111"/>
                    </a:cubicBezTo>
                    <a:cubicBezTo>
                      <a:pt x="8" y="111"/>
                      <a:pt x="0" y="103"/>
                      <a:pt x="0" y="92"/>
                    </a:cubicBezTo>
                    <a:cubicBezTo>
                      <a:pt x="0" y="19"/>
                      <a:pt x="0" y="19"/>
                      <a:pt x="0" y="19"/>
                    </a:cubicBezTo>
                    <a:cubicBezTo>
                      <a:pt x="0" y="9"/>
                      <a:pt x="8" y="0"/>
                      <a:pt x="19" y="0"/>
                    </a:cubicBezTo>
                    <a:cubicBezTo>
                      <a:pt x="91" y="0"/>
                      <a:pt x="91" y="0"/>
                      <a:pt x="91" y="0"/>
                    </a:cubicBezTo>
                    <a:cubicBezTo>
                      <a:pt x="102" y="0"/>
                      <a:pt x="111" y="9"/>
                      <a:pt x="111" y="19"/>
                    </a:cubicBezTo>
                    <a:cubicBezTo>
                      <a:pt x="111" y="92"/>
                      <a:pt x="111" y="92"/>
                      <a:pt x="111" y="92"/>
                    </a:cubicBezTo>
                    <a:cubicBezTo>
                      <a:pt x="111" y="103"/>
                      <a:pt x="102" y="111"/>
                      <a:pt x="91" y="111"/>
                    </a:cubicBezTo>
                    <a:close/>
                    <a:moveTo>
                      <a:pt x="19" y="8"/>
                    </a:moveTo>
                    <a:cubicBezTo>
                      <a:pt x="13" y="8"/>
                      <a:pt x="8" y="13"/>
                      <a:pt x="8" y="19"/>
                    </a:cubicBezTo>
                    <a:cubicBezTo>
                      <a:pt x="8" y="92"/>
                      <a:pt x="8" y="92"/>
                      <a:pt x="8" y="92"/>
                    </a:cubicBezTo>
                    <a:cubicBezTo>
                      <a:pt x="8" y="98"/>
                      <a:pt x="13" y="103"/>
                      <a:pt x="19" y="103"/>
                    </a:cubicBezTo>
                    <a:cubicBezTo>
                      <a:pt x="91" y="103"/>
                      <a:pt x="91" y="103"/>
                      <a:pt x="91" y="103"/>
                    </a:cubicBezTo>
                    <a:cubicBezTo>
                      <a:pt x="98" y="103"/>
                      <a:pt x="103" y="98"/>
                      <a:pt x="103" y="92"/>
                    </a:cubicBezTo>
                    <a:cubicBezTo>
                      <a:pt x="103" y="19"/>
                      <a:pt x="103" y="19"/>
                      <a:pt x="103" y="19"/>
                    </a:cubicBezTo>
                    <a:cubicBezTo>
                      <a:pt x="103" y="13"/>
                      <a:pt x="98" y="8"/>
                      <a:pt x="91" y="8"/>
                    </a:cubicBezTo>
                    <a:lnTo>
                      <a:pt x="19" y="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grpSp>
      <p:grpSp>
        <p:nvGrpSpPr>
          <p:cNvPr id="4" name="medicine icon"/>
          <p:cNvGrpSpPr/>
          <p:nvPr/>
        </p:nvGrpSpPr>
        <p:grpSpPr>
          <a:xfrm>
            <a:off x="3203849" y="179445"/>
            <a:ext cx="1292024" cy="1066821"/>
            <a:chOff x="5360988" y="1789113"/>
            <a:chExt cx="1557338" cy="1558925"/>
          </a:xfrm>
          <a:blipFill>
            <a:blip r:embed="rId3"/>
            <a:stretch>
              <a:fillRect/>
            </a:stretch>
          </a:blipFill>
        </p:grpSpPr>
        <p:sp>
          <p:nvSpPr>
            <p:cNvPr id="67" name="circle"/>
            <p:cNvSpPr>
              <a:spLocks noChangeArrowheads="1"/>
            </p:cNvSpPr>
            <p:nvPr/>
          </p:nvSpPr>
          <p:spPr bwMode="auto">
            <a:xfrm>
              <a:off x="5360988" y="1789113"/>
              <a:ext cx="1557338" cy="15589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nvGrpSpPr>
            <p:cNvPr id="5" name="medicine"/>
            <p:cNvGrpSpPr/>
            <p:nvPr/>
          </p:nvGrpSpPr>
          <p:grpSpPr>
            <a:xfrm>
              <a:off x="5727700" y="2028825"/>
              <a:ext cx="825500" cy="1082675"/>
              <a:chOff x="5727700" y="2028825"/>
              <a:chExt cx="825500" cy="1082675"/>
            </a:xfrm>
            <a:grpFill/>
          </p:grpSpPr>
          <p:sp>
            <p:nvSpPr>
              <p:cNvPr id="69" name="medicine piece"/>
              <p:cNvSpPr>
                <a:spLocks/>
              </p:cNvSpPr>
              <p:nvPr/>
            </p:nvSpPr>
            <p:spPr bwMode="auto">
              <a:xfrm>
                <a:off x="5738813" y="2473325"/>
                <a:ext cx="541338" cy="606425"/>
              </a:xfrm>
              <a:custGeom>
                <a:avLst/>
                <a:gdLst>
                  <a:gd name="T0" fmla="*/ 53 w 156"/>
                  <a:gd name="T1" fmla="*/ 0 h 175"/>
                  <a:gd name="T2" fmla="*/ 12 w 156"/>
                  <a:gd name="T3" fmla="*/ 90 h 175"/>
                  <a:gd name="T4" fmla="*/ 37 w 156"/>
                  <a:gd name="T5" fmla="*/ 159 h 175"/>
                  <a:gd name="T6" fmla="*/ 46 w 156"/>
                  <a:gd name="T7" fmla="*/ 163 h 175"/>
                  <a:gd name="T8" fmla="*/ 114 w 156"/>
                  <a:gd name="T9" fmla="*/ 137 h 175"/>
                  <a:gd name="T10" fmla="*/ 156 w 156"/>
                  <a:gd name="T11" fmla="*/ 47 h 175"/>
                  <a:gd name="T12" fmla="*/ 53 w 156"/>
                  <a:gd name="T13" fmla="*/ 0 h 175"/>
                </a:gdLst>
                <a:ahLst/>
                <a:cxnLst>
                  <a:cxn ang="0">
                    <a:pos x="T0" y="T1"/>
                  </a:cxn>
                  <a:cxn ang="0">
                    <a:pos x="T2" y="T3"/>
                  </a:cxn>
                  <a:cxn ang="0">
                    <a:pos x="T4" y="T5"/>
                  </a:cxn>
                  <a:cxn ang="0">
                    <a:pos x="T6" y="T7"/>
                  </a:cxn>
                  <a:cxn ang="0">
                    <a:pos x="T8" y="T9"/>
                  </a:cxn>
                  <a:cxn ang="0">
                    <a:pos x="T10" y="T11"/>
                  </a:cxn>
                  <a:cxn ang="0">
                    <a:pos x="T12" y="T13"/>
                  </a:cxn>
                </a:cxnLst>
                <a:rect l="0" t="0" r="r" b="b"/>
                <a:pathLst>
                  <a:path w="156" h="175">
                    <a:moveTo>
                      <a:pt x="53" y="0"/>
                    </a:moveTo>
                    <a:cubicBezTo>
                      <a:pt x="12" y="90"/>
                      <a:pt x="12" y="90"/>
                      <a:pt x="12" y="90"/>
                    </a:cubicBezTo>
                    <a:cubicBezTo>
                      <a:pt x="0" y="116"/>
                      <a:pt x="11" y="147"/>
                      <a:pt x="37" y="159"/>
                    </a:cubicBezTo>
                    <a:cubicBezTo>
                      <a:pt x="46" y="163"/>
                      <a:pt x="46" y="163"/>
                      <a:pt x="46" y="163"/>
                    </a:cubicBezTo>
                    <a:cubicBezTo>
                      <a:pt x="71" y="175"/>
                      <a:pt x="102" y="163"/>
                      <a:pt x="114" y="137"/>
                    </a:cubicBezTo>
                    <a:cubicBezTo>
                      <a:pt x="156" y="47"/>
                      <a:pt x="156" y="47"/>
                      <a:pt x="156" y="47"/>
                    </a:cubicBezTo>
                    <a:lnTo>
                      <a:pt x="53"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70" name="medicin piece"/>
              <p:cNvSpPr>
                <a:spLocks noEditPoints="1"/>
              </p:cNvSpPr>
              <p:nvPr/>
            </p:nvSpPr>
            <p:spPr bwMode="auto">
              <a:xfrm>
                <a:off x="5727700" y="2028825"/>
                <a:ext cx="766763" cy="1050925"/>
              </a:xfrm>
              <a:custGeom>
                <a:avLst/>
                <a:gdLst>
                  <a:gd name="T0" fmla="*/ 178 w 221"/>
                  <a:gd name="T1" fmla="*/ 10 h 303"/>
                  <a:gd name="T2" fmla="*/ 169 w 221"/>
                  <a:gd name="T3" fmla="*/ 5 h 303"/>
                  <a:gd name="T4" fmla="*/ 145 w 221"/>
                  <a:gd name="T5" fmla="*/ 0 h 303"/>
                  <a:gd name="T6" fmla="*/ 90 w 221"/>
                  <a:gd name="T7" fmla="*/ 35 h 303"/>
                  <a:gd name="T8" fmla="*/ 52 w 221"/>
                  <a:gd name="T9" fmla="*/ 117 h 303"/>
                  <a:gd name="T10" fmla="*/ 52 w 221"/>
                  <a:gd name="T11" fmla="*/ 117 h 303"/>
                  <a:gd name="T12" fmla="*/ 7 w 221"/>
                  <a:gd name="T13" fmla="*/ 215 h 303"/>
                  <a:gd name="T14" fmla="*/ 6 w 221"/>
                  <a:gd name="T15" fmla="*/ 260 h 303"/>
                  <a:gd name="T16" fmla="*/ 36 w 221"/>
                  <a:gd name="T17" fmla="*/ 294 h 303"/>
                  <a:gd name="T18" fmla="*/ 45 w 221"/>
                  <a:gd name="T19" fmla="*/ 298 h 303"/>
                  <a:gd name="T20" fmla="*/ 70 w 221"/>
                  <a:gd name="T21" fmla="*/ 303 h 303"/>
                  <a:gd name="T22" fmla="*/ 124 w 221"/>
                  <a:gd name="T23" fmla="*/ 269 h 303"/>
                  <a:gd name="T24" fmla="*/ 162 w 221"/>
                  <a:gd name="T25" fmla="*/ 186 h 303"/>
                  <a:gd name="T26" fmla="*/ 162 w 221"/>
                  <a:gd name="T27" fmla="*/ 186 h 303"/>
                  <a:gd name="T28" fmla="*/ 207 w 221"/>
                  <a:gd name="T29" fmla="*/ 89 h 303"/>
                  <a:gd name="T30" fmla="*/ 178 w 221"/>
                  <a:gd name="T31" fmla="*/ 10 h 303"/>
                  <a:gd name="T32" fmla="*/ 148 w 221"/>
                  <a:gd name="T33" fmla="*/ 179 h 303"/>
                  <a:gd name="T34" fmla="*/ 110 w 221"/>
                  <a:gd name="T35" fmla="*/ 262 h 303"/>
                  <a:gd name="T36" fmla="*/ 70 w 221"/>
                  <a:gd name="T37" fmla="*/ 287 h 303"/>
                  <a:gd name="T38" fmla="*/ 52 w 221"/>
                  <a:gd name="T39" fmla="*/ 283 h 303"/>
                  <a:gd name="T40" fmla="*/ 43 w 221"/>
                  <a:gd name="T41" fmla="*/ 279 h 303"/>
                  <a:gd name="T42" fmla="*/ 21 w 221"/>
                  <a:gd name="T43" fmla="*/ 255 h 303"/>
                  <a:gd name="T44" fmla="*/ 22 w 221"/>
                  <a:gd name="T45" fmla="*/ 222 h 303"/>
                  <a:gd name="T46" fmla="*/ 60 w 221"/>
                  <a:gd name="T47" fmla="*/ 139 h 303"/>
                  <a:gd name="T48" fmla="*/ 104 w 221"/>
                  <a:gd name="T49" fmla="*/ 159 h 303"/>
                  <a:gd name="T50" fmla="*/ 148 w 221"/>
                  <a:gd name="T51" fmla="*/ 17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1" h="303">
                    <a:moveTo>
                      <a:pt x="178" y="10"/>
                    </a:moveTo>
                    <a:cubicBezTo>
                      <a:pt x="169" y="5"/>
                      <a:pt x="169" y="5"/>
                      <a:pt x="169" y="5"/>
                    </a:cubicBezTo>
                    <a:cubicBezTo>
                      <a:pt x="161" y="2"/>
                      <a:pt x="153" y="0"/>
                      <a:pt x="145" y="0"/>
                    </a:cubicBezTo>
                    <a:cubicBezTo>
                      <a:pt x="121" y="0"/>
                      <a:pt x="100" y="14"/>
                      <a:pt x="90" y="35"/>
                    </a:cubicBezTo>
                    <a:cubicBezTo>
                      <a:pt x="52" y="117"/>
                      <a:pt x="52" y="117"/>
                      <a:pt x="52" y="117"/>
                    </a:cubicBezTo>
                    <a:cubicBezTo>
                      <a:pt x="52" y="117"/>
                      <a:pt x="52" y="117"/>
                      <a:pt x="52" y="117"/>
                    </a:cubicBezTo>
                    <a:cubicBezTo>
                      <a:pt x="7" y="215"/>
                      <a:pt x="7" y="215"/>
                      <a:pt x="7" y="215"/>
                    </a:cubicBezTo>
                    <a:cubicBezTo>
                      <a:pt x="1" y="229"/>
                      <a:pt x="0" y="245"/>
                      <a:pt x="6" y="260"/>
                    </a:cubicBezTo>
                    <a:cubicBezTo>
                      <a:pt x="11" y="275"/>
                      <a:pt x="22" y="287"/>
                      <a:pt x="36" y="294"/>
                    </a:cubicBezTo>
                    <a:cubicBezTo>
                      <a:pt x="45" y="298"/>
                      <a:pt x="45" y="298"/>
                      <a:pt x="45" y="298"/>
                    </a:cubicBezTo>
                    <a:cubicBezTo>
                      <a:pt x="53" y="302"/>
                      <a:pt x="61" y="303"/>
                      <a:pt x="70" y="303"/>
                    </a:cubicBezTo>
                    <a:cubicBezTo>
                      <a:pt x="93" y="303"/>
                      <a:pt x="115" y="290"/>
                      <a:pt x="124" y="269"/>
                    </a:cubicBezTo>
                    <a:cubicBezTo>
                      <a:pt x="162" y="186"/>
                      <a:pt x="162" y="186"/>
                      <a:pt x="162" y="186"/>
                    </a:cubicBezTo>
                    <a:cubicBezTo>
                      <a:pt x="162" y="186"/>
                      <a:pt x="162" y="186"/>
                      <a:pt x="162" y="186"/>
                    </a:cubicBezTo>
                    <a:cubicBezTo>
                      <a:pt x="207" y="89"/>
                      <a:pt x="207" y="89"/>
                      <a:pt x="207" y="89"/>
                    </a:cubicBezTo>
                    <a:cubicBezTo>
                      <a:pt x="221" y="59"/>
                      <a:pt x="208" y="23"/>
                      <a:pt x="178" y="10"/>
                    </a:cubicBezTo>
                    <a:close/>
                    <a:moveTo>
                      <a:pt x="148" y="179"/>
                    </a:moveTo>
                    <a:cubicBezTo>
                      <a:pt x="110" y="262"/>
                      <a:pt x="110" y="262"/>
                      <a:pt x="110" y="262"/>
                    </a:cubicBezTo>
                    <a:cubicBezTo>
                      <a:pt x="103" y="277"/>
                      <a:pt x="87" y="287"/>
                      <a:pt x="70" y="287"/>
                    </a:cubicBezTo>
                    <a:cubicBezTo>
                      <a:pt x="64" y="287"/>
                      <a:pt x="58" y="286"/>
                      <a:pt x="52" y="283"/>
                    </a:cubicBezTo>
                    <a:cubicBezTo>
                      <a:pt x="43" y="279"/>
                      <a:pt x="43" y="279"/>
                      <a:pt x="43" y="279"/>
                    </a:cubicBezTo>
                    <a:cubicBezTo>
                      <a:pt x="33" y="274"/>
                      <a:pt x="25" y="266"/>
                      <a:pt x="21" y="255"/>
                    </a:cubicBezTo>
                    <a:cubicBezTo>
                      <a:pt x="16" y="244"/>
                      <a:pt x="17" y="232"/>
                      <a:pt x="22" y="222"/>
                    </a:cubicBezTo>
                    <a:cubicBezTo>
                      <a:pt x="60" y="139"/>
                      <a:pt x="60" y="139"/>
                      <a:pt x="60" y="139"/>
                    </a:cubicBezTo>
                    <a:cubicBezTo>
                      <a:pt x="104" y="159"/>
                      <a:pt x="104" y="159"/>
                      <a:pt x="104" y="159"/>
                    </a:cubicBezTo>
                    <a:lnTo>
                      <a:pt x="148"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71" name="medicine piece"/>
              <p:cNvSpPr>
                <a:spLocks/>
              </p:cNvSpPr>
              <p:nvPr/>
            </p:nvSpPr>
            <p:spPr bwMode="auto">
              <a:xfrm>
                <a:off x="6022975" y="2584450"/>
                <a:ext cx="527050" cy="527050"/>
              </a:xfrm>
              <a:custGeom>
                <a:avLst/>
                <a:gdLst>
                  <a:gd name="T0" fmla="*/ 134 w 152"/>
                  <a:gd name="T1" fmla="*/ 109 h 152"/>
                  <a:gd name="T2" fmla="*/ 43 w 152"/>
                  <a:gd name="T3" fmla="*/ 134 h 152"/>
                  <a:gd name="T4" fmla="*/ 18 w 152"/>
                  <a:gd name="T5" fmla="*/ 43 h 152"/>
                  <a:gd name="T6" fmla="*/ 109 w 152"/>
                  <a:gd name="T7" fmla="*/ 18 h 152"/>
                  <a:gd name="T8" fmla="*/ 134 w 152"/>
                  <a:gd name="T9" fmla="*/ 109 h 152"/>
                </a:gdLst>
                <a:ahLst/>
                <a:cxnLst>
                  <a:cxn ang="0">
                    <a:pos x="T0" y="T1"/>
                  </a:cxn>
                  <a:cxn ang="0">
                    <a:pos x="T2" y="T3"/>
                  </a:cxn>
                  <a:cxn ang="0">
                    <a:pos x="T4" y="T5"/>
                  </a:cxn>
                  <a:cxn ang="0">
                    <a:pos x="T6" y="T7"/>
                  </a:cxn>
                  <a:cxn ang="0">
                    <a:pos x="T8" y="T9"/>
                  </a:cxn>
                </a:cxnLst>
                <a:rect l="0" t="0" r="r" b="b"/>
                <a:pathLst>
                  <a:path w="152" h="152">
                    <a:moveTo>
                      <a:pt x="134" y="109"/>
                    </a:moveTo>
                    <a:cubicBezTo>
                      <a:pt x="116" y="141"/>
                      <a:pt x="75" y="152"/>
                      <a:pt x="43" y="134"/>
                    </a:cubicBezTo>
                    <a:cubicBezTo>
                      <a:pt x="11" y="116"/>
                      <a:pt x="0" y="75"/>
                      <a:pt x="18" y="43"/>
                    </a:cubicBezTo>
                    <a:cubicBezTo>
                      <a:pt x="36" y="11"/>
                      <a:pt x="77" y="0"/>
                      <a:pt x="109" y="18"/>
                    </a:cubicBezTo>
                    <a:cubicBezTo>
                      <a:pt x="141" y="36"/>
                      <a:pt x="152" y="77"/>
                      <a:pt x="134" y="10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72" name="medicine piece"/>
              <p:cNvSpPr>
                <a:spLocks noEditPoints="1"/>
              </p:cNvSpPr>
              <p:nvPr/>
            </p:nvSpPr>
            <p:spPr bwMode="auto">
              <a:xfrm>
                <a:off x="5991225" y="2587625"/>
                <a:ext cx="561975" cy="517525"/>
              </a:xfrm>
              <a:custGeom>
                <a:avLst/>
                <a:gdLst>
                  <a:gd name="T0" fmla="*/ 85 w 162"/>
                  <a:gd name="T1" fmla="*/ 149 h 149"/>
                  <a:gd name="T2" fmla="*/ 48 w 162"/>
                  <a:gd name="T3" fmla="*/ 140 h 149"/>
                  <a:gd name="T4" fmla="*/ 20 w 162"/>
                  <a:gd name="T5" fmla="*/ 38 h 149"/>
                  <a:gd name="T6" fmla="*/ 85 w 162"/>
                  <a:gd name="T7" fmla="*/ 0 h 149"/>
                  <a:gd name="T8" fmla="*/ 122 w 162"/>
                  <a:gd name="T9" fmla="*/ 10 h 149"/>
                  <a:gd name="T10" fmla="*/ 157 w 162"/>
                  <a:gd name="T11" fmla="*/ 55 h 149"/>
                  <a:gd name="T12" fmla="*/ 150 w 162"/>
                  <a:gd name="T13" fmla="*/ 112 h 149"/>
                  <a:gd name="T14" fmla="*/ 85 w 162"/>
                  <a:gd name="T15" fmla="*/ 149 h 149"/>
                  <a:gd name="T16" fmla="*/ 85 w 162"/>
                  <a:gd name="T17" fmla="*/ 16 h 149"/>
                  <a:gd name="T18" fmla="*/ 34 w 162"/>
                  <a:gd name="T19" fmla="*/ 46 h 149"/>
                  <a:gd name="T20" fmla="*/ 56 w 162"/>
                  <a:gd name="T21" fmla="*/ 126 h 149"/>
                  <a:gd name="T22" fmla="*/ 85 w 162"/>
                  <a:gd name="T23" fmla="*/ 133 h 149"/>
                  <a:gd name="T24" fmla="*/ 136 w 162"/>
                  <a:gd name="T25" fmla="*/ 104 h 149"/>
                  <a:gd name="T26" fmla="*/ 141 w 162"/>
                  <a:gd name="T27" fmla="*/ 59 h 149"/>
                  <a:gd name="T28" fmla="*/ 114 w 162"/>
                  <a:gd name="T29" fmla="*/ 24 h 149"/>
                  <a:gd name="T30" fmla="*/ 85 w 162"/>
                  <a:gd name="T31" fmla="*/ 1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149">
                    <a:moveTo>
                      <a:pt x="85" y="149"/>
                    </a:moveTo>
                    <a:cubicBezTo>
                      <a:pt x="72" y="149"/>
                      <a:pt x="60" y="146"/>
                      <a:pt x="48" y="140"/>
                    </a:cubicBezTo>
                    <a:cubicBezTo>
                      <a:pt x="13" y="120"/>
                      <a:pt x="0" y="74"/>
                      <a:pt x="20" y="38"/>
                    </a:cubicBezTo>
                    <a:cubicBezTo>
                      <a:pt x="33" y="15"/>
                      <a:pt x="58" y="0"/>
                      <a:pt x="85" y="0"/>
                    </a:cubicBezTo>
                    <a:cubicBezTo>
                      <a:pt x="98" y="0"/>
                      <a:pt x="111" y="4"/>
                      <a:pt x="122" y="10"/>
                    </a:cubicBezTo>
                    <a:cubicBezTo>
                      <a:pt x="139" y="20"/>
                      <a:pt x="152" y="36"/>
                      <a:pt x="157" y="55"/>
                    </a:cubicBezTo>
                    <a:cubicBezTo>
                      <a:pt x="162" y="74"/>
                      <a:pt x="160" y="94"/>
                      <a:pt x="150" y="112"/>
                    </a:cubicBezTo>
                    <a:cubicBezTo>
                      <a:pt x="137" y="135"/>
                      <a:pt x="112" y="149"/>
                      <a:pt x="85" y="149"/>
                    </a:cubicBezTo>
                    <a:close/>
                    <a:moveTo>
                      <a:pt x="85" y="16"/>
                    </a:moveTo>
                    <a:cubicBezTo>
                      <a:pt x="64" y="16"/>
                      <a:pt x="45" y="28"/>
                      <a:pt x="34" y="46"/>
                    </a:cubicBezTo>
                    <a:cubicBezTo>
                      <a:pt x="18" y="74"/>
                      <a:pt x="28" y="110"/>
                      <a:pt x="56" y="126"/>
                    </a:cubicBezTo>
                    <a:cubicBezTo>
                      <a:pt x="65" y="131"/>
                      <a:pt x="75" y="133"/>
                      <a:pt x="85" y="133"/>
                    </a:cubicBezTo>
                    <a:cubicBezTo>
                      <a:pt x="106" y="133"/>
                      <a:pt x="126" y="122"/>
                      <a:pt x="136" y="104"/>
                    </a:cubicBezTo>
                    <a:cubicBezTo>
                      <a:pt x="144" y="90"/>
                      <a:pt x="146" y="74"/>
                      <a:pt x="141" y="59"/>
                    </a:cubicBezTo>
                    <a:cubicBezTo>
                      <a:pt x="137" y="44"/>
                      <a:pt x="127" y="32"/>
                      <a:pt x="114" y="24"/>
                    </a:cubicBezTo>
                    <a:cubicBezTo>
                      <a:pt x="105" y="19"/>
                      <a:pt x="95" y="16"/>
                      <a:pt x="85"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73" name="medicine piece"/>
              <p:cNvSpPr>
                <a:spLocks/>
              </p:cNvSpPr>
              <p:nvPr/>
            </p:nvSpPr>
            <p:spPr bwMode="auto">
              <a:xfrm>
                <a:off x="6127750" y="2743200"/>
                <a:ext cx="311150" cy="201613"/>
              </a:xfrm>
              <a:custGeom>
                <a:avLst/>
                <a:gdLst>
                  <a:gd name="T0" fmla="*/ 81 w 90"/>
                  <a:gd name="T1" fmla="*/ 58 h 58"/>
                  <a:gd name="T2" fmla="*/ 77 w 90"/>
                  <a:gd name="T3" fmla="*/ 57 h 58"/>
                  <a:gd name="T4" fmla="*/ 6 w 90"/>
                  <a:gd name="T5" fmla="*/ 16 h 58"/>
                  <a:gd name="T6" fmla="*/ 3 w 90"/>
                  <a:gd name="T7" fmla="*/ 5 h 58"/>
                  <a:gd name="T8" fmla="*/ 13 w 90"/>
                  <a:gd name="T9" fmla="*/ 2 h 58"/>
                  <a:gd name="T10" fmla="*/ 85 w 90"/>
                  <a:gd name="T11" fmla="*/ 43 h 58"/>
                  <a:gd name="T12" fmla="*/ 88 w 90"/>
                  <a:gd name="T13" fmla="*/ 54 h 58"/>
                  <a:gd name="T14" fmla="*/ 81 w 90"/>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58">
                    <a:moveTo>
                      <a:pt x="81" y="58"/>
                    </a:moveTo>
                    <a:cubicBezTo>
                      <a:pt x="79" y="58"/>
                      <a:pt x="78" y="57"/>
                      <a:pt x="77" y="57"/>
                    </a:cubicBezTo>
                    <a:cubicBezTo>
                      <a:pt x="6" y="16"/>
                      <a:pt x="6" y="16"/>
                      <a:pt x="6" y="16"/>
                    </a:cubicBezTo>
                    <a:cubicBezTo>
                      <a:pt x="2" y="14"/>
                      <a:pt x="0" y="9"/>
                      <a:pt x="3" y="5"/>
                    </a:cubicBezTo>
                    <a:cubicBezTo>
                      <a:pt x="5" y="1"/>
                      <a:pt x="10" y="0"/>
                      <a:pt x="13" y="2"/>
                    </a:cubicBezTo>
                    <a:cubicBezTo>
                      <a:pt x="85" y="43"/>
                      <a:pt x="85" y="43"/>
                      <a:pt x="85" y="43"/>
                    </a:cubicBezTo>
                    <a:cubicBezTo>
                      <a:pt x="89" y="45"/>
                      <a:pt x="90" y="50"/>
                      <a:pt x="88" y="54"/>
                    </a:cubicBezTo>
                    <a:cubicBezTo>
                      <a:pt x="86" y="56"/>
                      <a:pt x="84" y="58"/>
                      <a:pt x="81" y="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grpSp>
      <p:grpSp>
        <p:nvGrpSpPr>
          <p:cNvPr id="6" name="heart beat icon"/>
          <p:cNvGrpSpPr/>
          <p:nvPr/>
        </p:nvGrpSpPr>
        <p:grpSpPr>
          <a:xfrm>
            <a:off x="3430137" y="1659618"/>
            <a:ext cx="1063562" cy="1065735"/>
            <a:chOff x="263525" y="3441700"/>
            <a:chExt cx="1554163" cy="1557338"/>
          </a:xfrm>
          <a:blipFill>
            <a:blip r:embed="rId4"/>
            <a:stretch>
              <a:fillRect/>
            </a:stretch>
          </a:blipFill>
        </p:grpSpPr>
        <p:sp>
          <p:nvSpPr>
            <p:cNvPr id="75" name="circle"/>
            <p:cNvSpPr>
              <a:spLocks noChangeArrowheads="1"/>
            </p:cNvSpPr>
            <p:nvPr/>
          </p:nvSpPr>
          <p:spPr bwMode="auto">
            <a:xfrm>
              <a:off x="263525" y="3441700"/>
              <a:ext cx="1554163" cy="1557338"/>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nvGrpSpPr>
            <p:cNvPr id="9" name="heart beat"/>
            <p:cNvGrpSpPr/>
            <p:nvPr/>
          </p:nvGrpSpPr>
          <p:grpSpPr>
            <a:xfrm>
              <a:off x="500063" y="3808413"/>
              <a:ext cx="1077913" cy="947738"/>
              <a:chOff x="500063" y="3808413"/>
              <a:chExt cx="1077913" cy="947738"/>
            </a:xfrm>
            <a:grpFill/>
          </p:grpSpPr>
          <p:sp>
            <p:nvSpPr>
              <p:cNvPr id="77" name="heart beat piece"/>
              <p:cNvSpPr>
                <a:spLocks/>
              </p:cNvSpPr>
              <p:nvPr/>
            </p:nvSpPr>
            <p:spPr bwMode="auto">
              <a:xfrm>
                <a:off x="500063" y="3808413"/>
                <a:ext cx="1077913" cy="534988"/>
              </a:xfrm>
              <a:custGeom>
                <a:avLst/>
                <a:gdLst>
                  <a:gd name="T0" fmla="*/ 143 w 311"/>
                  <a:gd name="T1" fmla="*/ 83 h 154"/>
                  <a:gd name="T2" fmla="*/ 151 w 311"/>
                  <a:gd name="T3" fmla="*/ 79 h 154"/>
                  <a:gd name="T4" fmla="*/ 158 w 311"/>
                  <a:gd name="T5" fmla="*/ 84 h 154"/>
                  <a:gd name="T6" fmla="*/ 180 w 311"/>
                  <a:gd name="T7" fmla="*/ 154 h 154"/>
                  <a:gd name="T8" fmla="*/ 187 w 311"/>
                  <a:gd name="T9" fmla="*/ 131 h 154"/>
                  <a:gd name="T10" fmla="*/ 195 w 311"/>
                  <a:gd name="T11" fmla="*/ 126 h 154"/>
                  <a:gd name="T12" fmla="*/ 306 w 311"/>
                  <a:gd name="T13" fmla="*/ 126 h 154"/>
                  <a:gd name="T14" fmla="*/ 311 w 311"/>
                  <a:gd name="T15" fmla="*/ 89 h 154"/>
                  <a:gd name="T16" fmla="*/ 250 w 311"/>
                  <a:gd name="T17" fmla="*/ 8 h 154"/>
                  <a:gd name="T18" fmla="*/ 155 w 311"/>
                  <a:gd name="T19" fmla="*/ 45 h 154"/>
                  <a:gd name="T20" fmla="*/ 61 w 311"/>
                  <a:gd name="T21" fmla="*/ 8 h 154"/>
                  <a:gd name="T22" fmla="*/ 0 w 311"/>
                  <a:gd name="T23" fmla="*/ 89 h 154"/>
                  <a:gd name="T24" fmla="*/ 5 w 311"/>
                  <a:gd name="T25" fmla="*/ 127 h 154"/>
                  <a:gd name="T26" fmla="*/ 121 w 311"/>
                  <a:gd name="T27" fmla="*/ 127 h 154"/>
                  <a:gd name="T28" fmla="*/ 143 w 311"/>
                  <a:gd name="T29" fmla="*/ 8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1" h="154">
                    <a:moveTo>
                      <a:pt x="143" y="83"/>
                    </a:moveTo>
                    <a:cubicBezTo>
                      <a:pt x="144" y="80"/>
                      <a:pt x="147" y="78"/>
                      <a:pt x="151" y="79"/>
                    </a:cubicBezTo>
                    <a:cubicBezTo>
                      <a:pt x="154" y="79"/>
                      <a:pt x="157" y="81"/>
                      <a:pt x="158" y="84"/>
                    </a:cubicBezTo>
                    <a:cubicBezTo>
                      <a:pt x="180" y="154"/>
                      <a:pt x="180" y="154"/>
                      <a:pt x="180" y="154"/>
                    </a:cubicBezTo>
                    <a:cubicBezTo>
                      <a:pt x="187" y="131"/>
                      <a:pt x="187" y="131"/>
                      <a:pt x="187" y="131"/>
                    </a:cubicBezTo>
                    <a:cubicBezTo>
                      <a:pt x="189" y="128"/>
                      <a:pt x="192" y="126"/>
                      <a:pt x="195" y="126"/>
                    </a:cubicBezTo>
                    <a:cubicBezTo>
                      <a:pt x="306" y="126"/>
                      <a:pt x="306" y="126"/>
                      <a:pt x="306" y="126"/>
                    </a:cubicBezTo>
                    <a:cubicBezTo>
                      <a:pt x="309" y="114"/>
                      <a:pt x="311" y="102"/>
                      <a:pt x="311" y="89"/>
                    </a:cubicBezTo>
                    <a:cubicBezTo>
                      <a:pt x="311" y="62"/>
                      <a:pt x="294" y="17"/>
                      <a:pt x="250" y="8"/>
                    </a:cubicBezTo>
                    <a:cubicBezTo>
                      <a:pt x="209" y="0"/>
                      <a:pt x="176" y="13"/>
                      <a:pt x="155" y="45"/>
                    </a:cubicBezTo>
                    <a:cubicBezTo>
                      <a:pt x="135" y="13"/>
                      <a:pt x="102" y="0"/>
                      <a:pt x="61" y="8"/>
                    </a:cubicBezTo>
                    <a:cubicBezTo>
                      <a:pt x="16" y="17"/>
                      <a:pt x="0" y="62"/>
                      <a:pt x="0" y="89"/>
                    </a:cubicBezTo>
                    <a:cubicBezTo>
                      <a:pt x="0" y="102"/>
                      <a:pt x="2" y="115"/>
                      <a:pt x="5" y="127"/>
                    </a:cubicBezTo>
                    <a:cubicBezTo>
                      <a:pt x="121" y="127"/>
                      <a:pt x="121" y="127"/>
                      <a:pt x="121" y="127"/>
                    </a:cubicBezTo>
                    <a:lnTo>
                      <a:pt x="143"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78" name="heart beat piece"/>
              <p:cNvSpPr>
                <a:spLocks/>
              </p:cNvSpPr>
              <p:nvPr/>
            </p:nvSpPr>
            <p:spPr bwMode="auto">
              <a:xfrm>
                <a:off x="538163" y="4183063"/>
                <a:ext cx="1001713" cy="573088"/>
              </a:xfrm>
              <a:custGeom>
                <a:avLst/>
                <a:gdLst>
                  <a:gd name="T0" fmla="*/ 177 w 289"/>
                  <a:gd name="T1" fmla="*/ 75 h 165"/>
                  <a:gd name="T2" fmla="*/ 169 w 289"/>
                  <a:gd name="T3" fmla="*/ 81 h 165"/>
                  <a:gd name="T4" fmla="*/ 169 w 289"/>
                  <a:gd name="T5" fmla="*/ 81 h 165"/>
                  <a:gd name="T6" fmla="*/ 162 w 289"/>
                  <a:gd name="T7" fmla="*/ 75 h 165"/>
                  <a:gd name="T8" fmla="*/ 138 w 289"/>
                  <a:gd name="T9" fmla="*/ 0 h 165"/>
                  <a:gd name="T10" fmla="*/ 122 w 289"/>
                  <a:gd name="T11" fmla="*/ 30 h 165"/>
                  <a:gd name="T12" fmla="*/ 115 w 289"/>
                  <a:gd name="T13" fmla="*/ 35 h 165"/>
                  <a:gd name="T14" fmla="*/ 0 w 289"/>
                  <a:gd name="T15" fmla="*/ 35 h 165"/>
                  <a:gd name="T16" fmla="*/ 128 w 289"/>
                  <a:gd name="T17" fmla="*/ 154 h 165"/>
                  <a:gd name="T18" fmla="*/ 144 w 289"/>
                  <a:gd name="T19" fmla="*/ 165 h 165"/>
                  <a:gd name="T20" fmla="*/ 160 w 289"/>
                  <a:gd name="T21" fmla="*/ 154 h 165"/>
                  <a:gd name="T22" fmla="*/ 289 w 289"/>
                  <a:gd name="T23" fmla="*/ 34 h 165"/>
                  <a:gd name="T24" fmla="*/ 190 w 289"/>
                  <a:gd name="T25" fmla="*/ 34 h 165"/>
                  <a:gd name="T26" fmla="*/ 177 w 289"/>
                  <a:gd name="T27" fmla="*/ 7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165">
                    <a:moveTo>
                      <a:pt x="177" y="75"/>
                    </a:moveTo>
                    <a:cubicBezTo>
                      <a:pt x="176" y="79"/>
                      <a:pt x="173" y="81"/>
                      <a:pt x="169" y="81"/>
                    </a:cubicBezTo>
                    <a:cubicBezTo>
                      <a:pt x="169" y="81"/>
                      <a:pt x="169" y="81"/>
                      <a:pt x="169" y="81"/>
                    </a:cubicBezTo>
                    <a:cubicBezTo>
                      <a:pt x="166" y="81"/>
                      <a:pt x="163" y="79"/>
                      <a:pt x="162" y="75"/>
                    </a:cubicBezTo>
                    <a:cubicBezTo>
                      <a:pt x="138" y="0"/>
                      <a:pt x="138" y="0"/>
                      <a:pt x="138" y="0"/>
                    </a:cubicBezTo>
                    <a:cubicBezTo>
                      <a:pt x="122" y="30"/>
                      <a:pt x="122" y="30"/>
                      <a:pt x="122" y="30"/>
                    </a:cubicBezTo>
                    <a:cubicBezTo>
                      <a:pt x="121" y="33"/>
                      <a:pt x="118" y="35"/>
                      <a:pt x="115" y="35"/>
                    </a:cubicBezTo>
                    <a:cubicBezTo>
                      <a:pt x="0" y="35"/>
                      <a:pt x="0" y="35"/>
                      <a:pt x="0" y="35"/>
                    </a:cubicBezTo>
                    <a:cubicBezTo>
                      <a:pt x="21" y="83"/>
                      <a:pt x="70" y="115"/>
                      <a:pt x="128" y="154"/>
                    </a:cubicBezTo>
                    <a:cubicBezTo>
                      <a:pt x="144" y="165"/>
                      <a:pt x="144" y="165"/>
                      <a:pt x="144" y="165"/>
                    </a:cubicBezTo>
                    <a:cubicBezTo>
                      <a:pt x="160" y="154"/>
                      <a:pt x="160" y="154"/>
                      <a:pt x="160" y="154"/>
                    </a:cubicBezTo>
                    <a:cubicBezTo>
                      <a:pt x="219" y="115"/>
                      <a:pt x="268" y="82"/>
                      <a:pt x="289" y="34"/>
                    </a:cubicBezTo>
                    <a:cubicBezTo>
                      <a:pt x="190" y="34"/>
                      <a:pt x="190" y="34"/>
                      <a:pt x="190" y="34"/>
                    </a:cubicBezTo>
                    <a:lnTo>
                      <a:pt x="177"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79" name="heart beat piece"/>
              <p:cNvSpPr>
                <a:spLocks/>
              </p:cNvSpPr>
              <p:nvPr/>
            </p:nvSpPr>
            <p:spPr bwMode="auto">
              <a:xfrm>
                <a:off x="517525" y="4079875"/>
                <a:ext cx="1042988" cy="384175"/>
              </a:xfrm>
              <a:custGeom>
                <a:avLst/>
                <a:gdLst>
                  <a:gd name="T0" fmla="*/ 190 w 301"/>
                  <a:gd name="T1" fmla="*/ 48 h 111"/>
                  <a:gd name="T2" fmla="*/ 182 w 301"/>
                  <a:gd name="T3" fmla="*/ 53 h 111"/>
                  <a:gd name="T4" fmla="*/ 175 w 301"/>
                  <a:gd name="T5" fmla="*/ 76 h 111"/>
                  <a:gd name="T6" fmla="*/ 153 w 301"/>
                  <a:gd name="T7" fmla="*/ 6 h 111"/>
                  <a:gd name="T8" fmla="*/ 146 w 301"/>
                  <a:gd name="T9" fmla="*/ 1 h 111"/>
                  <a:gd name="T10" fmla="*/ 138 w 301"/>
                  <a:gd name="T11" fmla="*/ 5 h 111"/>
                  <a:gd name="T12" fmla="*/ 116 w 301"/>
                  <a:gd name="T13" fmla="*/ 49 h 111"/>
                  <a:gd name="T14" fmla="*/ 0 w 301"/>
                  <a:gd name="T15" fmla="*/ 49 h 111"/>
                  <a:gd name="T16" fmla="*/ 6 w 301"/>
                  <a:gd name="T17" fmla="*/ 65 h 111"/>
                  <a:gd name="T18" fmla="*/ 121 w 301"/>
                  <a:gd name="T19" fmla="*/ 65 h 111"/>
                  <a:gd name="T20" fmla="*/ 128 w 301"/>
                  <a:gd name="T21" fmla="*/ 60 h 111"/>
                  <a:gd name="T22" fmla="*/ 144 w 301"/>
                  <a:gd name="T23" fmla="*/ 30 h 111"/>
                  <a:gd name="T24" fmla="*/ 168 w 301"/>
                  <a:gd name="T25" fmla="*/ 105 h 111"/>
                  <a:gd name="T26" fmla="*/ 175 w 301"/>
                  <a:gd name="T27" fmla="*/ 111 h 111"/>
                  <a:gd name="T28" fmla="*/ 175 w 301"/>
                  <a:gd name="T29" fmla="*/ 111 h 111"/>
                  <a:gd name="T30" fmla="*/ 183 w 301"/>
                  <a:gd name="T31" fmla="*/ 105 h 111"/>
                  <a:gd name="T32" fmla="*/ 196 w 301"/>
                  <a:gd name="T33" fmla="*/ 64 h 111"/>
                  <a:gd name="T34" fmla="*/ 295 w 301"/>
                  <a:gd name="T35" fmla="*/ 64 h 111"/>
                  <a:gd name="T36" fmla="*/ 301 w 301"/>
                  <a:gd name="T37" fmla="*/ 48 h 111"/>
                  <a:gd name="T38" fmla="*/ 190 w 301"/>
                  <a:gd name="T39" fmla="*/ 4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1" h="111">
                    <a:moveTo>
                      <a:pt x="190" y="48"/>
                    </a:moveTo>
                    <a:cubicBezTo>
                      <a:pt x="187" y="48"/>
                      <a:pt x="184" y="50"/>
                      <a:pt x="182" y="53"/>
                    </a:cubicBezTo>
                    <a:cubicBezTo>
                      <a:pt x="175" y="76"/>
                      <a:pt x="175" y="76"/>
                      <a:pt x="175" y="76"/>
                    </a:cubicBezTo>
                    <a:cubicBezTo>
                      <a:pt x="153" y="6"/>
                      <a:pt x="153" y="6"/>
                      <a:pt x="153" y="6"/>
                    </a:cubicBezTo>
                    <a:cubicBezTo>
                      <a:pt x="152" y="3"/>
                      <a:pt x="149" y="1"/>
                      <a:pt x="146" y="1"/>
                    </a:cubicBezTo>
                    <a:cubicBezTo>
                      <a:pt x="142" y="0"/>
                      <a:pt x="139" y="2"/>
                      <a:pt x="138" y="5"/>
                    </a:cubicBezTo>
                    <a:cubicBezTo>
                      <a:pt x="116" y="49"/>
                      <a:pt x="116" y="49"/>
                      <a:pt x="116" y="49"/>
                    </a:cubicBezTo>
                    <a:cubicBezTo>
                      <a:pt x="0" y="49"/>
                      <a:pt x="0" y="49"/>
                      <a:pt x="0" y="49"/>
                    </a:cubicBezTo>
                    <a:cubicBezTo>
                      <a:pt x="2" y="54"/>
                      <a:pt x="3" y="60"/>
                      <a:pt x="6" y="65"/>
                    </a:cubicBezTo>
                    <a:cubicBezTo>
                      <a:pt x="121" y="65"/>
                      <a:pt x="121" y="65"/>
                      <a:pt x="121" y="65"/>
                    </a:cubicBezTo>
                    <a:cubicBezTo>
                      <a:pt x="124" y="65"/>
                      <a:pt x="127" y="63"/>
                      <a:pt x="128" y="60"/>
                    </a:cubicBezTo>
                    <a:cubicBezTo>
                      <a:pt x="144" y="30"/>
                      <a:pt x="144" y="30"/>
                      <a:pt x="144" y="30"/>
                    </a:cubicBezTo>
                    <a:cubicBezTo>
                      <a:pt x="168" y="105"/>
                      <a:pt x="168" y="105"/>
                      <a:pt x="168" y="105"/>
                    </a:cubicBezTo>
                    <a:cubicBezTo>
                      <a:pt x="169" y="109"/>
                      <a:pt x="172" y="111"/>
                      <a:pt x="175" y="111"/>
                    </a:cubicBezTo>
                    <a:cubicBezTo>
                      <a:pt x="175" y="111"/>
                      <a:pt x="175" y="111"/>
                      <a:pt x="175" y="111"/>
                    </a:cubicBezTo>
                    <a:cubicBezTo>
                      <a:pt x="179" y="111"/>
                      <a:pt x="182" y="109"/>
                      <a:pt x="183" y="105"/>
                    </a:cubicBezTo>
                    <a:cubicBezTo>
                      <a:pt x="196" y="64"/>
                      <a:pt x="196" y="64"/>
                      <a:pt x="196" y="64"/>
                    </a:cubicBezTo>
                    <a:cubicBezTo>
                      <a:pt x="295" y="64"/>
                      <a:pt x="295" y="64"/>
                      <a:pt x="295" y="64"/>
                    </a:cubicBezTo>
                    <a:cubicBezTo>
                      <a:pt x="297" y="59"/>
                      <a:pt x="299" y="53"/>
                      <a:pt x="301" y="48"/>
                    </a:cubicBezTo>
                    <a:lnTo>
                      <a:pt x="190" y="48"/>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grpSp>
      <p:grpSp>
        <p:nvGrpSpPr>
          <p:cNvPr id="11" name="blood drop icon"/>
          <p:cNvGrpSpPr/>
          <p:nvPr/>
        </p:nvGrpSpPr>
        <p:grpSpPr>
          <a:xfrm>
            <a:off x="3203849" y="4617791"/>
            <a:ext cx="1230100" cy="1003811"/>
            <a:chOff x="1603375" y="481013"/>
            <a:chExt cx="1466850" cy="1466850"/>
          </a:xfrm>
          <a:blipFill>
            <a:blip r:embed="rId5"/>
            <a:stretch>
              <a:fillRect/>
            </a:stretch>
          </a:blipFill>
        </p:grpSpPr>
        <p:sp>
          <p:nvSpPr>
            <p:cNvPr id="81" name="circle"/>
            <p:cNvSpPr>
              <a:spLocks noChangeArrowheads="1"/>
            </p:cNvSpPr>
            <p:nvPr/>
          </p:nvSpPr>
          <p:spPr bwMode="auto">
            <a:xfrm>
              <a:off x="1603375" y="481013"/>
              <a:ext cx="1466850" cy="146685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nvGrpSpPr>
            <p:cNvPr id="15" name="blood drop"/>
            <p:cNvGrpSpPr/>
            <p:nvPr/>
          </p:nvGrpSpPr>
          <p:grpSpPr>
            <a:xfrm>
              <a:off x="1978819" y="636588"/>
              <a:ext cx="715963" cy="1150938"/>
              <a:chOff x="1979613" y="636588"/>
              <a:chExt cx="715963" cy="1150938"/>
            </a:xfrm>
            <a:grpFill/>
          </p:grpSpPr>
          <p:sp>
            <p:nvSpPr>
              <p:cNvPr id="83" name="blood drop piece"/>
              <p:cNvSpPr>
                <a:spLocks/>
              </p:cNvSpPr>
              <p:nvPr/>
            </p:nvSpPr>
            <p:spPr bwMode="auto">
              <a:xfrm>
                <a:off x="1979613" y="636588"/>
                <a:ext cx="715963" cy="1150938"/>
              </a:xfrm>
              <a:custGeom>
                <a:avLst/>
                <a:gdLst>
                  <a:gd name="T0" fmla="*/ 111 w 219"/>
                  <a:gd name="T1" fmla="*/ 1 h 352"/>
                  <a:gd name="T2" fmla="*/ 108 w 219"/>
                  <a:gd name="T3" fmla="*/ 1 h 352"/>
                  <a:gd name="T4" fmla="*/ 0 w 219"/>
                  <a:gd name="T5" fmla="*/ 243 h 352"/>
                  <a:gd name="T6" fmla="*/ 110 w 219"/>
                  <a:gd name="T7" fmla="*/ 352 h 352"/>
                  <a:gd name="T8" fmla="*/ 219 w 219"/>
                  <a:gd name="T9" fmla="*/ 243 h 352"/>
                  <a:gd name="T10" fmla="*/ 111 w 219"/>
                  <a:gd name="T11" fmla="*/ 1 h 352"/>
                </a:gdLst>
                <a:ahLst/>
                <a:cxnLst>
                  <a:cxn ang="0">
                    <a:pos x="T0" y="T1"/>
                  </a:cxn>
                  <a:cxn ang="0">
                    <a:pos x="T2" y="T3"/>
                  </a:cxn>
                  <a:cxn ang="0">
                    <a:pos x="T4" y="T5"/>
                  </a:cxn>
                  <a:cxn ang="0">
                    <a:pos x="T6" y="T7"/>
                  </a:cxn>
                  <a:cxn ang="0">
                    <a:pos x="T8" y="T9"/>
                  </a:cxn>
                  <a:cxn ang="0">
                    <a:pos x="T10" y="T11"/>
                  </a:cxn>
                </a:cxnLst>
                <a:rect l="0" t="0" r="r" b="b"/>
                <a:pathLst>
                  <a:path w="219" h="352">
                    <a:moveTo>
                      <a:pt x="111" y="1"/>
                    </a:moveTo>
                    <a:cubicBezTo>
                      <a:pt x="111" y="0"/>
                      <a:pt x="109" y="0"/>
                      <a:pt x="108" y="1"/>
                    </a:cubicBezTo>
                    <a:cubicBezTo>
                      <a:pt x="103" y="9"/>
                      <a:pt x="0" y="184"/>
                      <a:pt x="0" y="243"/>
                    </a:cubicBezTo>
                    <a:cubicBezTo>
                      <a:pt x="0" y="303"/>
                      <a:pt x="49" y="352"/>
                      <a:pt x="110" y="352"/>
                    </a:cubicBezTo>
                    <a:cubicBezTo>
                      <a:pt x="170" y="352"/>
                      <a:pt x="219" y="303"/>
                      <a:pt x="219" y="243"/>
                    </a:cubicBezTo>
                    <a:cubicBezTo>
                      <a:pt x="219" y="184"/>
                      <a:pt x="116" y="9"/>
                      <a:pt x="11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sp>
            <p:nvSpPr>
              <p:cNvPr id="84" name="blood drop piece"/>
              <p:cNvSpPr>
                <a:spLocks/>
              </p:cNvSpPr>
              <p:nvPr/>
            </p:nvSpPr>
            <p:spPr bwMode="auto">
              <a:xfrm>
                <a:off x="2120900" y="1192213"/>
                <a:ext cx="433388" cy="434975"/>
              </a:xfrm>
              <a:custGeom>
                <a:avLst/>
                <a:gdLst>
                  <a:gd name="T0" fmla="*/ 131 w 133"/>
                  <a:gd name="T1" fmla="*/ 42 h 133"/>
                  <a:gd name="T2" fmla="*/ 91 w 133"/>
                  <a:gd name="T3" fmla="*/ 42 h 133"/>
                  <a:gd name="T4" fmla="*/ 91 w 133"/>
                  <a:gd name="T5" fmla="*/ 2 h 133"/>
                  <a:gd name="T6" fmla="*/ 89 w 133"/>
                  <a:gd name="T7" fmla="*/ 0 h 133"/>
                  <a:gd name="T8" fmla="*/ 44 w 133"/>
                  <a:gd name="T9" fmla="*/ 0 h 133"/>
                  <a:gd name="T10" fmla="*/ 42 w 133"/>
                  <a:gd name="T11" fmla="*/ 2 h 133"/>
                  <a:gd name="T12" fmla="*/ 42 w 133"/>
                  <a:gd name="T13" fmla="*/ 42 h 133"/>
                  <a:gd name="T14" fmla="*/ 2 w 133"/>
                  <a:gd name="T15" fmla="*/ 42 h 133"/>
                  <a:gd name="T16" fmla="*/ 0 w 133"/>
                  <a:gd name="T17" fmla="*/ 44 h 133"/>
                  <a:gd name="T18" fmla="*/ 0 w 133"/>
                  <a:gd name="T19" fmla="*/ 89 h 133"/>
                  <a:gd name="T20" fmla="*/ 2 w 133"/>
                  <a:gd name="T21" fmla="*/ 91 h 133"/>
                  <a:gd name="T22" fmla="*/ 42 w 133"/>
                  <a:gd name="T23" fmla="*/ 91 h 133"/>
                  <a:gd name="T24" fmla="*/ 42 w 133"/>
                  <a:gd name="T25" fmla="*/ 131 h 133"/>
                  <a:gd name="T26" fmla="*/ 44 w 133"/>
                  <a:gd name="T27" fmla="*/ 133 h 133"/>
                  <a:gd name="T28" fmla="*/ 89 w 133"/>
                  <a:gd name="T29" fmla="*/ 133 h 133"/>
                  <a:gd name="T30" fmla="*/ 91 w 133"/>
                  <a:gd name="T31" fmla="*/ 131 h 133"/>
                  <a:gd name="T32" fmla="*/ 91 w 133"/>
                  <a:gd name="T33" fmla="*/ 91 h 133"/>
                  <a:gd name="T34" fmla="*/ 131 w 133"/>
                  <a:gd name="T35" fmla="*/ 91 h 133"/>
                  <a:gd name="T36" fmla="*/ 133 w 133"/>
                  <a:gd name="T37" fmla="*/ 89 h 133"/>
                  <a:gd name="T38" fmla="*/ 133 w 133"/>
                  <a:gd name="T39" fmla="*/ 44 h 133"/>
                  <a:gd name="T40" fmla="*/ 131 w 133"/>
                  <a:gd name="T41" fmla="*/ 4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133">
                    <a:moveTo>
                      <a:pt x="131" y="42"/>
                    </a:moveTo>
                    <a:cubicBezTo>
                      <a:pt x="91" y="42"/>
                      <a:pt x="91" y="42"/>
                      <a:pt x="91" y="42"/>
                    </a:cubicBezTo>
                    <a:cubicBezTo>
                      <a:pt x="91" y="2"/>
                      <a:pt x="91" y="2"/>
                      <a:pt x="91" y="2"/>
                    </a:cubicBezTo>
                    <a:cubicBezTo>
                      <a:pt x="91" y="1"/>
                      <a:pt x="90" y="0"/>
                      <a:pt x="89" y="0"/>
                    </a:cubicBezTo>
                    <a:cubicBezTo>
                      <a:pt x="44" y="0"/>
                      <a:pt x="44" y="0"/>
                      <a:pt x="44" y="0"/>
                    </a:cubicBezTo>
                    <a:cubicBezTo>
                      <a:pt x="43" y="0"/>
                      <a:pt x="42" y="1"/>
                      <a:pt x="42" y="2"/>
                    </a:cubicBezTo>
                    <a:cubicBezTo>
                      <a:pt x="42" y="42"/>
                      <a:pt x="42" y="42"/>
                      <a:pt x="42" y="42"/>
                    </a:cubicBezTo>
                    <a:cubicBezTo>
                      <a:pt x="2" y="42"/>
                      <a:pt x="2" y="42"/>
                      <a:pt x="2" y="42"/>
                    </a:cubicBezTo>
                    <a:cubicBezTo>
                      <a:pt x="1" y="42"/>
                      <a:pt x="0" y="43"/>
                      <a:pt x="0" y="44"/>
                    </a:cubicBezTo>
                    <a:cubicBezTo>
                      <a:pt x="0" y="89"/>
                      <a:pt x="0" y="89"/>
                      <a:pt x="0" y="89"/>
                    </a:cubicBezTo>
                    <a:cubicBezTo>
                      <a:pt x="0" y="90"/>
                      <a:pt x="1" y="91"/>
                      <a:pt x="2" y="91"/>
                    </a:cubicBezTo>
                    <a:cubicBezTo>
                      <a:pt x="42" y="91"/>
                      <a:pt x="42" y="91"/>
                      <a:pt x="42" y="91"/>
                    </a:cubicBezTo>
                    <a:cubicBezTo>
                      <a:pt x="42" y="131"/>
                      <a:pt x="42" y="131"/>
                      <a:pt x="42" y="131"/>
                    </a:cubicBezTo>
                    <a:cubicBezTo>
                      <a:pt x="42" y="132"/>
                      <a:pt x="43" y="133"/>
                      <a:pt x="44" y="133"/>
                    </a:cubicBezTo>
                    <a:cubicBezTo>
                      <a:pt x="89" y="133"/>
                      <a:pt x="89" y="133"/>
                      <a:pt x="89" y="133"/>
                    </a:cubicBezTo>
                    <a:cubicBezTo>
                      <a:pt x="90" y="133"/>
                      <a:pt x="91" y="132"/>
                      <a:pt x="91" y="131"/>
                    </a:cubicBezTo>
                    <a:cubicBezTo>
                      <a:pt x="91" y="91"/>
                      <a:pt x="91" y="91"/>
                      <a:pt x="91" y="91"/>
                    </a:cubicBezTo>
                    <a:cubicBezTo>
                      <a:pt x="131" y="91"/>
                      <a:pt x="131" y="91"/>
                      <a:pt x="131" y="91"/>
                    </a:cubicBezTo>
                    <a:cubicBezTo>
                      <a:pt x="132" y="91"/>
                      <a:pt x="133" y="90"/>
                      <a:pt x="133" y="89"/>
                    </a:cubicBezTo>
                    <a:cubicBezTo>
                      <a:pt x="133" y="44"/>
                      <a:pt x="133" y="44"/>
                      <a:pt x="133" y="44"/>
                    </a:cubicBezTo>
                    <a:cubicBezTo>
                      <a:pt x="133" y="43"/>
                      <a:pt x="132" y="42"/>
                      <a:pt x="131" y="4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rgbClr val="003366"/>
                  </a:solidFill>
                </a:endParaRPr>
              </a:p>
            </p:txBody>
          </p:sp>
        </p:grpSp>
      </p:grpSp>
      <p:sp>
        <p:nvSpPr>
          <p:cNvPr id="98" name="assessment four"/>
          <p:cNvSpPr txBox="1"/>
          <p:nvPr/>
        </p:nvSpPr>
        <p:spPr>
          <a:xfrm>
            <a:off x="4911258" y="4846299"/>
            <a:ext cx="3527862" cy="707886"/>
          </a:xfrm>
          <a:prstGeom prst="rect">
            <a:avLst/>
          </a:prstGeom>
          <a:noFill/>
        </p:spPr>
        <p:txBody>
          <a:bodyPr wrap="square" rtlCol="0">
            <a:spAutoFit/>
          </a:bodyPr>
          <a:lstStyle/>
          <a:p>
            <a:r>
              <a:rPr lang="el-GR" sz="2000" b="1" dirty="0" smtClean="0">
                <a:solidFill>
                  <a:srgbClr val="68868C">
                    <a:lumMod val="50000"/>
                  </a:srgbClr>
                </a:solidFill>
                <a:latin typeface="Franklin Gothic Medium"/>
              </a:rPr>
              <a:t>Δίαιτα Ελαφρά (Νερό Μέχρι και 4 Ώρες πριν την Επέμβαση)</a:t>
            </a:r>
          </a:p>
        </p:txBody>
      </p:sp>
      <p:sp>
        <p:nvSpPr>
          <p:cNvPr id="97" name="assessment three"/>
          <p:cNvSpPr txBox="1"/>
          <p:nvPr/>
        </p:nvSpPr>
        <p:spPr>
          <a:xfrm>
            <a:off x="4911258" y="3378812"/>
            <a:ext cx="3527862" cy="400110"/>
          </a:xfrm>
          <a:prstGeom prst="rect">
            <a:avLst/>
          </a:prstGeom>
          <a:noFill/>
        </p:spPr>
        <p:txBody>
          <a:bodyPr wrap="square" rtlCol="0">
            <a:spAutoFit/>
          </a:bodyPr>
          <a:lstStyle/>
          <a:p>
            <a:r>
              <a:rPr lang="el-GR" sz="2000" b="1" dirty="0" smtClean="0">
                <a:solidFill>
                  <a:srgbClr val="68868C">
                    <a:lumMod val="50000"/>
                  </a:srgbClr>
                </a:solidFill>
                <a:latin typeface="Franklin Gothic Medium"/>
              </a:rPr>
              <a:t>Υγιεινή</a:t>
            </a:r>
          </a:p>
        </p:txBody>
      </p:sp>
      <p:sp>
        <p:nvSpPr>
          <p:cNvPr id="96" name="assessment two"/>
          <p:cNvSpPr txBox="1"/>
          <p:nvPr/>
        </p:nvSpPr>
        <p:spPr>
          <a:xfrm>
            <a:off x="4911258" y="1911686"/>
            <a:ext cx="3527862" cy="707886"/>
          </a:xfrm>
          <a:prstGeom prst="rect">
            <a:avLst/>
          </a:prstGeom>
          <a:noFill/>
        </p:spPr>
        <p:txBody>
          <a:bodyPr wrap="square" rtlCol="0">
            <a:spAutoFit/>
          </a:bodyPr>
          <a:lstStyle/>
          <a:p>
            <a:r>
              <a:rPr lang="el-GR" sz="2000" b="1" dirty="0" smtClean="0">
                <a:solidFill>
                  <a:srgbClr val="68868C">
                    <a:lumMod val="50000"/>
                  </a:srgbClr>
                </a:solidFill>
                <a:latin typeface="Franklin Gothic Medium"/>
              </a:rPr>
              <a:t>Προετοιμασία του Εντέρου και της Ουροδόχου Κύστης</a:t>
            </a:r>
          </a:p>
        </p:txBody>
      </p:sp>
      <p:sp>
        <p:nvSpPr>
          <p:cNvPr id="85" name="assessment one"/>
          <p:cNvSpPr txBox="1"/>
          <p:nvPr/>
        </p:nvSpPr>
        <p:spPr>
          <a:xfrm>
            <a:off x="4911258" y="433599"/>
            <a:ext cx="3527862" cy="707886"/>
          </a:xfrm>
          <a:prstGeom prst="rect">
            <a:avLst/>
          </a:prstGeom>
          <a:noFill/>
        </p:spPr>
        <p:txBody>
          <a:bodyPr wrap="square" rtlCol="0">
            <a:spAutoFit/>
          </a:bodyPr>
          <a:lstStyle/>
          <a:p>
            <a:r>
              <a:rPr lang="el-GR" sz="2000" b="1" dirty="0" smtClean="0">
                <a:solidFill>
                  <a:srgbClr val="68868C">
                    <a:lumMod val="50000"/>
                  </a:srgbClr>
                </a:solidFill>
                <a:latin typeface="Franklin Gothic Medium"/>
              </a:rPr>
              <a:t>Διατήρηση Καλής Κατάστασης Θρέψης</a:t>
            </a:r>
          </a:p>
        </p:txBody>
      </p:sp>
      <p:sp>
        <p:nvSpPr>
          <p:cNvPr id="86" name="assessment icons"/>
          <p:cNvSpPr txBox="1"/>
          <p:nvPr/>
        </p:nvSpPr>
        <p:spPr>
          <a:xfrm>
            <a:off x="3059832" y="5805264"/>
            <a:ext cx="6084168" cy="1077218"/>
          </a:xfrm>
          <a:prstGeom prst="rect">
            <a:avLst/>
          </a:prstGeom>
          <a:noFill/>
        </p:spPr>
        <p:txBody>
          <a:bodyPr wrap="square" rtlCol="0">
            <a:spAutoFit/>
          </a:bodyPr>
          <a:lstStyle/>
          <a:p>
            <a:r>
              <a:rPr lang="el-GR" sz="2800" b="1" dirty="0" smtClean="0">
                <a:solidFill>
                  <a:srgbClr val="68868C">
                    <a:lumMod val="40000"/>
                    <a:lumOff val="60000"/>
                  </a:srgbClr>
                </a:solidFill>
                <a:latin typeface="Franklin Gothic Medium"/>
              </a:rPr>
              <a:t>Άμεση </a:t>
            </a:r>
            <a:r>
              <a:rPr lang="el-GR" sz="2800" b="1" dirty="0" err="1" smtClean="0">
                <a:solidFill>
                  <a:srgbClr val="68868C">
                    <a:lumMod val="40000"/>
                    <a:lumOff val="60000"/>
                  </a:srgbClr>
                </a:solidFill>
                <a:latin typeface="Franklin Gothic Medium"/>
              </a:rPr>
              <a:t>προεγχειρητική</a:t>
            </a:r>
            <a:r>
              <a:rPr lang="en-US" sz="2800" b="1" dirty="0" smtClean="0">
                <a:solidFill>
                  <a:srgbClr val="68868C">
                    <a:lumMod val="40000"/>
                    <a:lumOff val="60000"/>
                  </a:srgbClr>
                </a:solidFill>
                <a:latin typeface="Franklin Gothic Medium"/>
              </a:rPr>
              <a:t>.</a:t>
            </a:r>
            <a:r>
              <a:rPr lang="el-GR" sz="2800" b="1" dirty="0" smtClean="0">
                <a:solidFill>
                  <a:srgbClr val="68868C">
                    <a:lumMod val="40000"/>
                    <a:lumOff val="60000"/>
                  </a:srgbClr>
                </a:solidFill>
                <a:latin typeface="Franklin Gothic Medium"/>
              </a:rPr>
              <a:t> </a:t>
            </a:r>
            <a:r>
              <a:rPr lang="el-GR" dirty="0" smtClean="0">
                <a:solidFill>
                  <a:srgbClr val="68868C">
                    <a:lumMod val="40000"/>
                    <a:lumOff val="60000"/>
                  </a:srgbClr>
                </a:solidFill>
                <a:latin typeface="Franklin Gothic Medium"/>
              </a:rPr>
              <a:t>Αφορά το χρονικό διάστημα από τη παραμονή της επέμβασης μέχρι την ώρα που φεύγει ο ασθενής για το χειρουργείο. Περιλαμβάνει:</a:t>
            </a:r>
            <a:endParaRPr lang="en-US" dirty="0" smtClean="0">
              <a:solidFill>
                <a:srgbClr val="68868C">
                  <a:lumMod val="40000"/>
                  <a:lumOff val="60000"/>
                </a:srgbClr>
              </a:solidFill>
              <a:latin typeface="Franklin Gothic Medium"/>
            </a:endParaRPr>
          </a:p>
        </p:txBody>
      </p:sp>
    </p:spTree>
    <p:extLst>
      <p:ext uri="{BB962C8B-B14F-4D97-AF65-F5344CB8AC3E}">
        <p14:creationId xmlns:p14="http://schemas.microsoft.com/office/powerpoint/2010/main" val="170174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par>
                                <p:cTn id="11" presetID="10" presetClass="entr" presetSubtype="0" fill="hold" nodeType="withEffect">
                                  <p:stCondLst>
                                    <p:cond delay="10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22" presetClass="entr" presetSubtype="8" fill="hold" nodeType="after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96"/>
                                        </p:tgtEl>
                                        <p:attrNameLst>
                                          <p:attrName>style.visibility</p:attrName>
                                        </p:attrNameLst>
                                      </p:cBhvr>
                                      <p:to>
                                        <p:strVal val="visible"/>
                                      </p:to>
                                    </p:set>
                                    <p:animEffect transition="in" filter="fade">
                                      <p:cBhvr>
                                        <p:cTn id="20" dur="500"/>
                                        <p:tgtEl>
                                          <p:spTgt spid="96"/>
                                        </p:tgtEl>
                                      </p:cBhvr>
                                    </p:animEffect>
                                  </p:childTnLst>
                                </p:cTn>
                              </p:par>
                              <p:par>
                                <p:cTn id="21" presetID="10" presetClass="entr" presetSubtype="0" fill="hold" nodeType="with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3000"/>
                            </p:stCondLst>
                            <p:childTnLst>
                              <p:par>
                                <p:cTn id="25" presetID="22" presetClass="entr" presetSubtype="8" fill="hold" nodeType="afterEffect">
                                  <p:stCondLst>
                                    <p:cond delay="50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par>
                                <p:cTn id="31" presetID="10" presetClass="entr" presetSubtype="0" fill="hold" nodeType="withEffect">
                                  <p:stCondLst>
                                    <p:cond delay="10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par>
                          <p:cTn id="34" fill="hold">
                            <p:stCondLst>
                              <p:cond delay="4500"/>
                            </p:stCondLst>
                            <p:childTnLst>
                              <p:par>
                                <p:cTn id="35" presetID="22" presetClass="entr" presetSubtype="8" fill="hold" nodeType="afterEffect">
                                  <p:stCondLst>
                                    <p:cond delay="50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98"/>
                                        </p:tgtEl>
                                        <p:attrNameLst>
                                          <p:attrName>style.visibility</p:attrName>
                                        </p:attrNameLst>
                                      </p:cBhvr>
                                      <p:to>
                                        <p:strVal val="visible"/>
                                      </p:to>
                                    </p:set>
                                    <p:animEffect transition="in" filter="fade">
                                      <p:cBhvr>
                                        <p:cTn id="40" dur="500"/>
                                        <p:tgtEl>
                                          <p:spTgt spid="98"/>
                                        </p:tgtEl>
                                      </p:cBhvr>
                                    </p:animEffect>
                                  </p:childTnLst>
                                </p:cTn>
                              </p:par>
                              <p:par>
                                <p:cTn id="41" presetID="10" presetClass="entr" presetSubtype="0" fill="hold" nodeType="withEffect">
                                  <p:stCondLst>
                                    <p:cond delay="100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P spid="97" grpId="0"/>
      <p:bldP spid="96" grpId="0"/>
      <p:bldP spid="8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5bc8dcae7f99ce612ce35d89b41de94ede218"/>
</p:tagLst>
</file>

<file path=ppt/theme/theme1.xml><?xml version="1.0" encoding="utf-8"?>
<a:theme xmlns:a="http://schemas.openxmlformats.org/drawingml/2006/main" name="1_Office Theme">
  <a:themeElements>
    <a:clrScheme name="med assessment">
      <a:dk1>
        <a:srgbClr val="003366"/>
      </a:dk1>
      <a:lt1>
        <a:srgbClr val="FFFFFF"/>
      </a:lt1>
      <a:dk2>
        <a:srgbClr val="000000"/>
      </a:dk2>
      <a:lt2>
        <a:srgbClr val="D2D5AB"/>
      </a:lt2>
      <a:accent1>
        <a:srgbClr val="102940"/>
      </a:accent1>
      <a:accent2>
        <a:srgbClr val="FFC979"/>
      </a:accent2>
      <a:accent3>
        <a:srgbClr val="DD974B"/>
      </a:accent3>
      <a:accent4>
        <a:srgbClr val="FFC000"/>
      </a:accent4>
      <a:accent5>
        <a:srgbClr val="CC1A1A"/>
      </a:accent5>
      <a:accent6>
        <a:srgbClr val="68868C"/>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exo-opistho_simeiomata">
  <a:themeElements>
    <a:clrScheme name="Custom 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med assessment">
      <a:dk1>
        <a:srgbClr val="003366"/>
      </a:dk1>
      <a:lt1>
        <a:srgbClr val="FFFFFF"/>
      </a:lt1>
      <a:dk2>
        <a:srgbClr val="000000"/>
      </a:dk2>
      <a:lt2>
        <a:srgbClr val="D2D5AB"/>
      </a:lt2>
      <a:accent1>
        <a:srgbClr val="102940"/>
      </a:accent1>
      <a:accent2>
        <a:srgbClr val="FFC979"/>
      </a:accent2>
      <a:accent3>
        <a:srgbClr val="DD974B"/>
      </a:accent3>
      <a:accent4>
        <a:srgbClr val="FFC000"/>
      </a:accent4>
      <a:accent5>
        <a:srgbClr val="CC1A1A"/>
      </a:accent5>
      <a:accent6>
        <a:srgbClr val="68868C"/>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Battery Innovation">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resenterMedia.com Animated Layout">
  <a:themeElements>
    <a:clrScheme name="global_network">
      <a:dk1>
        <a:sysClr val="windowText" lastClr="000000"/>
      </a:dk1>
      <a:lt1>
        <a:sysClr val="window" lastClr="FFFFFF"/>
      </a:lt1>
      <a:dk2>
        <a:srgbClr val="1F497D"/>
      </a:dk2>
      <a:lt2>
        <a:srgbClr val="EEECE1"/>
      </a:lt2>
      <a:accent1>
        <a:srgbClr val="1A4B86"/>
      </a:accent1>
      <a:accent2>
        <a:srgbClr val="198186"/>
      </a:accent2>
      <a:accent3>
        <a:srgbClr val="196686"/>
      </a:accent3>
      <a:accent4>
        <a:srgbClr val="84B1E7"/>
      </a:accent4>
      <a:accent5>
        <a:srgbClr val="1E1986"/>
      </a:accent5>
      <a:accent6>
        <a:srgbClr val="818619"/>
      </a:accent6>
      <a:hlink>
        <a:srgbClr val="84B1E7"/>
      </a:hlink>
      <a:folHlink>
        <a:srgbClr val="198186"/>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resenterMedia.com Animated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med assessment">
      <a:dk1>
        <a:srgbClr val="003366"/>
      </a:dk1>
      <a:lt1>
        <a:srgbClr val="FFFFFF"/>
      </a:lt1>
      <a:dk2>
        <a:srgbClr val="000000"/>
      </a:dk2>
      <a:lt2>
        <a:srgbClr val="D2D5AB"/>
      </a:lt2>
      <a:accent1>
        <a:srgbClr val="102940"/>
      </a:accent1>
      <a:accent2>
        <a:srgbClr val="FFC979"/>
      </a:accent2>
      <a:accent3>
        <a:srgbClr val="DD974B"/>
      </a:accent3>
      <a:accent4>
        <a:srgbClr val="FFC000"/>
      </a:accent4>
      <a:accent5>
        <a:srgbClr val="CC1A1A"/>
      </a:accent5>
      <a:accent6>
        <a:srgbClr val="68868C"/>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6_Office Theme">
  <a:themeElements>
    <a:clrScheme name="med assessment">
      <a:dk1>
        <a:srgbClr val="003366"/>
      </a:dk1>
      <a:lt1>
        <a:srgbClr val="FFFFFF"/>
      </a:lt1>
      <a:dk2>
        <a:srgbClr val="000000"/>
      </a:dk2>
      <a:lt2>
        <a:srgbClr val="D2D5AB"/>
      </a:lt2>
      <a:accent1>
        <a:srgbClr val="102940"/>
      </a:accent1>
      <a:accent2>
        <a:srgbClr val="FFC979"/>
      </a:accent2>
      <a:accent3>
        <a:srgbClr val="DD974B"/>
      </a:accent3>
      <a:accent4>
        <a:srgbClr val="FFC000"/>
      </a:accent4>
      <a:accent5>
        <a:srgbClr val="CC1A1A"/>
      </a:accent5>
      <a:accent6>
        <a:srgbClr val="68868C"/>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exo-opistho_simeiomata">
  <a:themeElements>
    <a:clrScheme name="Custom 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1515</TotalTime>
  <Words>2514</Words>
  <Application>Microsoft Office PowerPoint</Application>
  <PresentationFormat>On-screen Show (4:3)</PresentationFormat>
  <Paragraphs>177</Paragraphs>
  <Slides>16</Slides>
  <Notes>8</Notes>
  <HiddenSlides>0</HiddenSlides>
  <MMClips>0</MMClips>
  <ScaleCrop>false</ScaleCrop>
  <HeadingPairs>
    <vt:vector size="4" baseType="variant">
      <vt:variant>
        <vt:lpstr>Theme</vt:lpstr>
      </vt:variant>
      <vt:variant>
        <vt:i4>10</vt:i4>
      </vt:variant>
      <vt:variant>
        <vt:lpstr>Slide Titles</vt:lpstr>
      </vt:variant>
      <vt:variant>
        <vt:i4>16</vt:i4>
      </vt:variant>
    </vt:vector>
  </HeadingPairs>
  <TitlesOfParts>
    <vt:vector size="26" baseType="lpstr">
      <vt:lpstr>1_Office Theme</vt:lpstr>
      <vt:lpstr>2_Office Theme</vt:lpstr>
      <vt:lpstr>3_Office Theme</vt:lpstr>
      <vt:lpstr>7_Office Theme</vt:lpstr>
      <vt:lpstr>PresenterMedia.com Animated Layout</vt:lpstr>
      <vt:lpstr>PresenterMedia.com Animated Theme</vt:lpstr>
      <vt:lpstr>4_Office Theme</vt:lpstr>
      <vt:lpstr>6_Office Theme</vt:lpstr>
      <vt:lpstr>exo-opistho_simeiomata</vt:lpstr>
      <vt:lpstr>1_exo-opistho_simeiomata</vt:lpstr>
      <vt:lpstr>Βασικές αρχές Νοσηλευτικής</vt:lpstr>
      <vt:lpstr>PowerPoint Presentation</vt:lpstr>
      <vt:lpstr>PowerPoint Presentation</vt:lpstr>
      <vt:lpstr>PowerPoint Presentation</vt:lpstr>
      <vt:lpstr>PowerPoint Presentation</vt:lpstr>
      <vt:lpstr>Το stress προκαλεί:</vt:lpstr>
      <vt:lpstr>Η απόκριση αυτή του οργανισμού στο stress είναι σκόπιμη</vt:lpstr>
      <vt:lpstr>PowerPoint Presentation</vt:lpstr>
      <vt:lpstr>PowerPoint Presentation</vt:lpstr>
      <vt:lpstr>PowerPoint Presentation</vt:lpstr>
      <vt:lpstr>Τέλος Ενότητας</vt:lpstr>
      <vt:lpstr>Σημειώματα</vt:lpstr>
      <vt:lpstr>Σημείωμα Αναφοράς</vt:lpstr>
      <vt:lpstr>Σημείωμα Αδειοδότησης</vt:lpstr>
      <vt:lpstr>Διατήρηση Σημειωμάτων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zettz</dc:creator>
  <cp:lastModifiedBy>alex</cp:lastModifiedBy>
  <cp:revision>64</cp:revision>
  <dcterms:created xsi:type="dcterms:W3CDTF">2015-04-24T18:01:11Z</dcterms:created>
  <dcterms:modified xsi:type="dcterms:W3CDTF">2015-08-31T11:23:49Z</dcterms:modified>
</cp:coreProperties>
</file>