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57" r:id="rId15"/>
    <p:sldId id="262" r:id="rId16"/>
    <p:sldId id="285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70" autoAdjust="0"/>
  </p:normalViewPr>
  <p:slideViewPr>
    <p:cSldViewPr>
      <p:cViewPr>
        <p:scale>
          <a:sx n="80" d="100"/>
          <a:sy n="80" d="100"/>
        </p:scale>
        <p:origin x="-268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adcosmetics.g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Ηλεκτρολιπόλυση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Ενδείξεις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Ρυτίδες</a:t>
            </a:r>
          </a:p>
          <a:p>
            <a:r>
              <a:rPr lang="el-GR" dirty="0" smtClean="0"/>
              <a:t>Γήρανση</a:t>
            </a:r>
          </a:p>
          <a:p>
            <a:r>
              <a:rPr lang="el-GR" dirty="0" smtClean="0"/>
              <a:t>Χαλάρωση </a:t>
            </a:r>
            <a:r>
              <a:rPr lang="en-US" dirty="0" smtClean="0"/>
              <a:t>OVAL</a:t>
            </a:r>
            <a:endParaRPr lang="el-GR" dirty="0" smtClean="0"/>
          </a:p>
          <a:p>
            <a:r>
              <a:rPr lang="el-GR" dirty="0" smtClean="0"/>
              <a:t>Αντιστρες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εφαρμογής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Σταθερός/ αυτόματος</a:t>
            </a:r>
          </a:p>
          <a:p>
            <a:r>
              <a:rPr lang="el-GR" dirty="0" smtClean="0"/>
              <a:t>Χειροκίνητος</a:t>
            </a:r>
          </a:p>
          <a:p>
            <a:endParaRPr lang="el-GR" dirty="0" smtClean="0"/>
          </a:p>
          <a:p>
            <a:r>
              <a:rPr lang="el-GR" dirty="0" smtClean="0"/>
              <a:t>Ηλεκτρόδια: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/>
                </a:solidFill>
              </a:rPr>
              <a:t>Probes</a:t>
            </a:r>
          </a:p>
          <a:p>
            <a:pPr lvl="1"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accent1"/>
                </a:solidFill>
              </a:rPr>
              <a:t>Αυτοκόλλητα </a:t>
            </a:r>
          </a:p>
          <a:p>
            <a:pPr lvl="1">
              <a:buNone/>
            </a:pPr>
            <a:endParaRPr lang="el-G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</a:t>
            </a:r>
            <a:r>
              <a:rPr lang="el-GR" i="1"/>
              <a:t>και </a:t>
            </a:r>
            <a:r>
              <a:rPr lang="el-GR" i="1" smtClean="0"/>
              <a:t>κυτταρίτιδα</a:t>
            </a:r>
            <a:r>
              <a:rPr lang="el-GR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9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n-US" sz="2000" dirty="0"/>
              <a:t>6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Ηλεκτρολιπόλυση».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την χρήση χαμηλόσυχνων ρευμάτων</a:t>
            </a:r>
          </a:p>
          <a:p>
            <a:r>
              <a:rPr lang="el-GR" dirty="0" smtClean="0"/>
              <a:t>Συχνότητα 25ΗΖ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Electrolifting- Electrolipolysis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28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ηλεκτροδίων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Βελόνες</a:t>
            </a:r>
            <a:r>
              <a:rPr lang="en-US" dirty="0" smtClean="0"/>
              <a:t> (</a:t>
            </a:r>
            <a:r>
              <a:rPr lang="el-GR" dirty="0" smtClean="0"/>
              <a:t>Τοποθέτηση υποδόρια 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Αυτοκόλλητα</a:t>
            </a:r>
          </a:p>
          <a:p>
            <a:r>
              <a:rPr lang="el-GR" dirty="0" smtClean="0"/>
              <a:t> Καουτσούκ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31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Βελόνες</a:t>
            </a:r>
            <a:endParaRPr lang="el-GR" dirty="0"/>
          </a:p>
        </p:txBody>
      </p:sp>
      <p:pic>
        <p:nvPicPr>
          <p:cNvPr id="1029" name="Picture 5" descr="C:\Users\Efi\Desktop\e class ΗΛΕΚΤΡΟΘΕΡΑΠΕΙΑ\βε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2139156"/>
            <a:ext cx="4591050" cy="344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0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&amp; ηλεκτρόδια</a:t>
            </a:r>
            <a:endParaRPr lang="el-GR" dirty="0"/>
          </a:p>
        </p:txBody>
      </p:sp>
      <p:pic>
        <p:nvPicPr>
          <p:cNvPr id="2050" name="Picture 2" descr="C:\Users\Efi\Desktop\e class ΗΛΕΚΤΡΟΘΕΡΑΠΕΙΑ\βελ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937304" cy="4525963"/>
          </a:xfrm>
          <a:prstGeom prst="rect">
            <a:avLst/>
          </a:prstGeom>
          <a:noFill/>
        </p:spPr>
      </p:pic>
      <p:pic>
        <p:nvPicPr>
          <p:cNvPr id="2051" name="Picture 3" descr="C:\Users\Efi\Desktop\e class ΗΛΕΚΤΡΟΘΕΡΑΠΕΙΑ\βελονε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3736168" cy="2808312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611560" y="6284992"/>
            <a:ext cx="2958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©</a:t>
            </a:r>
            <a:r>
              <a:rPr lang="el-GR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  <a:hlinkClick r:id="rId4"/>
              </a:rPr>
              <a:t>http</a:t>
            </a:r>
            <a:r>
              <a:rPr lang="en-US" sz="1600" dirty="0">
                <a:latin typeface="+mn-lt"/>
                <a:hlinkClick r:id="rId4"/>
              </a:rPr>
              <a:t>://www.spadcosmetics.gr/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86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r>
              <a:rPr lang="el-GR" dirty="0" smtClean="0"/>
              <a:t>Στα λιποκύτταρα λόγω ηλεκτρικού πεδίου μεταξύ των δυο ηλεκτροδίων</a:t>
            </a:r>
          </a:p>
          <a:p>
            <a:r>
              <a:rPr lang="el-GR" dirty="0" smtClean="0"/>
              <a:t>Αύξησης θερμοκρασίας των ιστών</a:t>
            </a:r>
          </a:p>
          <a:p>
            <a:r>
              <a:rPr lang="el-GR" dirty="0" smtClean="0"/>
              <a:t>Διέγερση της κυκλοφορίας του αίματος</a:t>
            </a:r>
          </a:p>
          <a:p>
            <a:r>
              <a:rPr lang="el-GR" dirty="0" smtClean="0"/>
              <a:t>Ηλεκτρολυτική επίδραση/ μεταβολή πολικότητας μεμβράνης λιποκυττάρων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  Κατανάλωση ενέργειας από το κύτταρο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 rot="5400000">
            <a:off x="2735796" y="504918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7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Κυτταρίτιδα</a:t>
            </a:r>
          </a:p>
          <a:p>
            <a:r>
              <a:rPr lang="el-GR" dirty="0" smtClean="0"/>
              <a:t>Μετά από χειρουργική αντιμετώπιση κυτταρίτιδας</a:t>
            </a:r>
          </a:p>
          <a:p>
            <a:r>
              <a:rPr lang="el-GR" dirty="0" smtClean="0"/>
              <a:t>Όπου απαγορεύεται η χειρουργική αντιμετώπιση της κυτταρίτιδας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1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Ανεπιθύμητες ενέργειες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Μόνο από την χρήση βελόνων:</a:t>
            </a:r>
          </a:p>
          <a:p>
            <a:r>
              <a:rPr lang="el-GR" dirty="0" smtClean="0"/>
              <a:t>Μόλυνση</a:t>
            </a:r>
          </a:p>
          <a:p>
            <a:r>
              <a:rPr lang="el-GR" dirty="0" smtClean="0"/>
              <a:t>Αιμάτωμα</a:t>
            </a:r>
          </a:p>
          <a:p>
            <a:r>
              <a:rPr lang="el-GR" dirty="0" smtClean="0"/>
              <a:t>ερυθρότητα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15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Electrolifting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χαμηλόσυχνα ρεύματα</a:t>
            </a:r>
          </a:p>
          <a:p>
            <a:r>
              <a:rPr lang="el-GR" dirty="0" smtClean="0"/>
              <a:t>Προκαλεί μικροδιέγερση κυττάρου</a:t>
            </a:r>
          </a:p>
          <a:p>
            <a:pPr lvl="2">
              <a:buFont typeface="Wingdings" pitchFamily="2" charset="2"/>
              <a:buChar char="v"/>
            </a:pPr>
            <a:r>
              <a:rPr lang="el-GR" dirty="0" smtClean="0"/>
              <a:t>Διέγερση ινοβλαστών</a:t>
            </a:r>
          </a:p>
          <a:p>
            <a:pPr lvl="2">
              <a:buFont typeface="Wingdings" pitchFamily="2" charset="2"/>
              <a:buChar char="v"/>
            </a:pPr>
            <a:r>
              <a:rPr lang="el-GR" dirty="0" smtClean="0"/>
              <a:t>Αιμάτωση</a:t>
            </a:r>
          </a:p>
          <a:p>
            <a:pPr lvl="2">
              <a:buFont typeface="Wingdings" pitchFamily="2" charset="2"/>
              <a:buChar char="v"/>
            </a:pPr>
            <a:r>
              <a:rPr lang="el-GR" dirty="0" smtClean="0"/>
              <a:t>Λεμφική λειτουργία </a:t>
            </a:r>
          </a:p>
          <a:p>
            <a:pPr lvl="2">
              <a:buFont typeface="Wingdings" pitchFamily="2" charset="2"/>
              <a:buChar char="v"/>
            </a:pPr>
            <a:r>
              <a:rPr lang="el-GR" dirty="0" smtClean="0"/>
              <a:t>Ψυχολογική ανάπαυση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8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302</TotalTime>
  <Words>735</Words>
  <Application>Microsoft Office PowerPoint</Application>
  <PresentationFormat>Προβολή στην οθόνη (4:3)</PresentationFormat>
  <Paragraphs>115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template</vt:lpstr>
      <vt:lpstr>OC_template_updated</vt:lpstr>
      <vt:lpstr>Αισθητική ηλεκτροθεραπεία σώματος</vt:lpstr>
      <vt:lpstr>Electrolifting- Electrolipolysis</vt:lpstr>
      <vt:lpstr>Τύποι ηλεκτροδίων</vt:lpstr>
      <vt:lpstr>Βελόνες</vt:lpstr>
      <vt:lpstr>Συσκευές &amp; ηλεκτρόδια</vt:lpstr>
      <vt:lpstr>Αποτελέσματα</vt:lpstr>
      <vt:lpstr>Ενδείξεις</vt:lpstr>
      <vt:lpstr>Ανεπιθύμητες ενέργειες</vt:lpstr>
      <vt:lpstr>Electrolifting </vt:lpstr>
      <vt:lpstr>Ενδείξεις</vt:lpstr>
      <vt:lpstr>Μέθοδος εφαρμογής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40</cp:revision>
  <dcterms:created xsi:type="dcterms:W3CDTF">2015-07-16T06:15:31Z</dcterms:created>
  <dcterms:modified xsi:type="dcterms:W3CDTF">2015-07-27T08:34:10Z</dcterms:modified>
</cp:coreProperties>
</file>