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62" r:id="rId14"/>
    <p:sldId id="264" r:id="rId15"/>
    <p:sldId id="278" r:id="rId16"/>
    <p:sldId id="279" r:id="rId17"/>
    <p:sldId id="266" r:id="rId18"/>
    <p:sldId id="267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5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8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4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04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06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1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8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3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1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6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7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1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3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6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9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4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88AD8-F6B7-481C-ADBE-38EE191BF173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78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8EC1E-B7C3-4BFA-943F-9A3A74A105D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urvival-training.info/Library/Naval/Naval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urvival-training.info/Library/Naval/Naval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hipHullStructur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5/" TargetMode="External"/><Relationship Id="rId4" Type="http://schemas.openxmlformats.org/officeDocument/2006/relationships/hyperlink" Target="http://en.wikipedia.org/wiki/User:Georgewilliamherber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Ivarstange&amp;action=edit&amp;redlink=1" TargetMode="External"/><Relationship Id="rId4" Type="http://schemas.openxmlformats.org/officeDocument/2006/relationships/hyperlink" Target="http://commons.wikimedia.org/wiki/File:ShipSaggingHogging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1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watch?v=Kanmz-XyKx4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survival-training.info/Library/Naval/Naval.htm" TargetMode="Externa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urvival-training.info/Library/Naval/Naval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urvival-training.info/Library/Naval/Naval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urvival-training.info/Library/Naval/Naval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20682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Διαγράμματα τεμνουσών δυνάμεων και </a:t>
            </a:r>
            <a:r>
              <a:rPr lang="el-GR" sz="2600" dirty="0" err="1"/>
              <a:t>καμπτικών</a:t>
            </a:r>
            <a:r>
              <a:rPr lang="el-GR" sz="2600" dirty="0"/>
              <a:t> ροπών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</a:t>
            </a:r>
            <a:r>
              <a:rPr lang="en-US" sz="2200" dirty="0" smtClean="0"/>
              <a:t> </a:t>
            </a:r>
            <a:r>
              <a:rPr lang="el-GR" sz="2200" dirty="0" smtClean="0"/>
              <a:t>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Το πλοίο θεωρούμενο ως δοκός</a:t>
            </a:r>
            <a:r>
              <a:rPr lang="en-US" dirty="0" smtClean="0">
                <a:solidFill>
                  <a:srgbClr val="004B82"/>
                </a:solidFill>
              </a:rPr>
              <a:t> – </a:t>
            </a:r>
            <a:r>
              <a:rPr lang="el-GR" dirty="0" smtClean="0">
                <a:solidFill>
                  <a:srgbClr val="004B82"/>
                </a:solidFill>
              </a:rPr>
              <a:t>Μέση Τομή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55" y="2430198"/>
            <a:ext cx="5497689" cy="2573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195736" y="53732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survival-training.info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 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Διαγράμματα τεμνουσών δυνάμεων και </a:t>
            </a:r>
            <a:r>
              <a:rPr lang="el-GR" sz="2000" dirty="0" err="1"/>
              <a:t>καμπτικών</a:t>
            </a:r>
            <a:r>
              <a:rPr lang="el-GR" sz="2000" dirty="0"/>
              <a:t> ροπών».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Ιστοσελίδα </a:t>
            </a:r>
            <a:r>
              <a:rPr lang="en-US" sz="2000" dirty="0" err="1" smtClean="0"/>
              <a:t>DelMarVa</a:t>
            </a:r>
            <a:r>
              <a:rPr lang="en-US" sz="2000" dirty="0" smtClean="0"/>
              <a:t> </a:t>
            </a:r>
            <a:r>
              <a:rPr lang="en-US" sz="2000" dirty="0"/>
              <a:t>Survival Training Site </a:t>
            </a:r>
            <a:r>
              <a:rPr lang="en-US" sz="2000" dirty="0" smtClean="0">
                <a:hlinkClick r:id="rId3"/>
              </a:rPr>
              <a:t>survival-training.info</a:t>
            </a:r>
            <a:endParaRPr lang="el-GR" sz="2000" dirty="0" smtClean="0"/>
          </a:p>
          <a:p>
            <a:r>
              <a:rPr lang="en-US" sz="2000" dirty="0"/>
              <a:t>Hughes, Owen F. Paik, </a:t>
            </a:r>
            <a:r>
              <a:rPr lang="en-US" sz="2000" dirty="0" err="1"/>
              <a:t>Jeom</a:t>
            </a:r>
            <a:r>
              <a:rPr lang="en-US" sz="2000" dirty="0"/>
              <a:t> </a:t>
            </a:r>
            <a:r>
              <a:rPr lang="en-US" sz="2000" dirty="0" err="1"/>
              <a:t>Kee</a:t>
            </a:r>
            <a:r>
              <a:rPr lang="en-US" sz="2000" dirty="0"/>
              <a:t> (2010). Ship Structural Analysis and Design. Society of Naval Architects and Marine Engineers (SNAME)</a:t>
            </a:r>
          </a:p>
          <a:p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004B82"/>
                </a:solidFill>
              </a:rPr>
              <a:t>Η αντοχή του πλοίου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13920" y="4343400"/>
            <a:ext cx="2607733" cy="457200"/>
          </a:xfrm>
        </p:spPr>
        <p:txBody>
          <a:bodyPr>
            <a:noAutofit/>
          </a:bodyPr>
          <a:lstStyle/>
          <a:p>
            <a:pPr eaLnBrk="1" hangingPunct="1">
              <a:buClr>
                <a:srgbClr val="004B82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dirty="0" smtClean="0"/>
              <a:t>Διαμήκης αντοχή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876550" cy="223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09355" y="4343400"/>
            <a:ext cx="25237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4B82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kern="0" dirty="0">
                <a:solidFill>
                  <a:prstClr val="black"/>
                </a:solidFill>
                <a:latin typeface="Calibri"/>
              </a:rPr>
              <a:t>Εγκάρσια αντοχή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07121"/>
            <a:ext cx="2941638" cy="179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77000" y="4343400"/>
            <a:ext cx="22714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4B82"/>
              </a:buClr>
              <a:buSzPct val="100000"/>
              <a:buFont typeface="Wingdings" pitchFamily="2" charset="2"/>
              <a:buChar char="§"/>
              <a:defRPr/>
            </a:pPr>
            <a:r>
              <a:rPr lang="el-GR" sz="2200" kern="0" dirty="0">
                <a:solidFill>
                  <a:prstClr val="black"/>
                </a:solidFill>
                <a:latin typeface="Calibri"/>
              </a:rPr>
              <a:t>Τοπική αντοχή</a:t>
            </a: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78546"/>
            <a:ext cx="2590800" cy="1855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752" y="518"/>
            <a:ext cx="9036496" cy="90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Ανάλυση του σύνθετου εντατικού πεδίου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79612" y="6093296"/>
            <a:ext cx="6984776" cy="432048"/>
          </a:xfrm>
        </p:spPr>
        <p:txBody>
          <a:bodyPr>
            <a:noAutofit/>
          </a:bodyPr>
          <a:lstStyle/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200" dirty="0" smtClean="0"/>
              <a:t>Πρωτεύουσες, δευτερεύουσες και τριτεύουσες τάσεις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2290" name="Picture 2" descr="File:ShipHullStru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36213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95963" y="6536377"/>
            <a:ext cx="55490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ShipHullStructure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4" tooltip="User:Georgewilliamherbert"/>
              </a:rPr>
              <a:t>Georgewilliamherbert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0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Το πλοίο θεωρούμενο ως δοκός</a:t>
            </a:r>
            <a:r>
              <a:rPr lang="en-US" dirty="0" smtClean="0">
                <a:solidFill>
                  <a:srgbClr val="004B82"/>
                </a:solidFill>
              </a:rPr>
              <a:t> – </a:t>
            </a:r>
            <a:r>
              <a:rPr lang="el-GR" dirty="0" smtClean="0">
                <a:solidFill>
                  <a:srgbClr val="004B82"/>
                </a:solidFill>
              </a:rPr>
              <a:t>Κατάσταση </a:t>
            </a:r>
            <a:r>
              <a:rPr lang="en-US" dirty="0" smtClean="0">
                <a:solidFill>
                  <a:srgbClr val="004B82"/>
                </a:solidFill>
              </a:rPr>
              <a:t>Hogging</a:t>
            </a:r>
            <a:r>
              <a:rPr lang="el-GR" dirty="0" smtClean="0">
                <a:solidFill>
                  <a:srgbClr val="004B82"/>
                </a:solidFill>
              </a:rPr>
              <a:t> και </a:t>
            </a:r>
            <a:r>
              <a:rPr lang="en-US" dirty="0" smtClean="0">
                <a:solidFill>
                  <a:srgbClr val="004B82"/>
                </a:solidFill>
              </a:rPr>
              <a:t>Sagging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3314" name="Picture 2" descr="File:ShipSaggingHogg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0257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1858030" y="6165304"/>
            <a:ext cx="55490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ShipSaggingHogging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5" tooltip="User:Ivarstange (page does not exist)"/>
              </a:rPr>
              <a:t>Ivarstange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4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solidFill>
                  <a:srgbClr val="004B82"/>
                </a:solidFill>
              </a:rPr>
              <a:t>Το πλοίο θεωρούμενο ως δοκός</a:t>
            </a:r>
            <a:r>
              <a:rPr lang="en-US" dirty="0" smtClean="0">
                <a:solidFill>
                  <a:srgbClr val="004B82"/>
                </a:solidFill>
              </a:rPr>
              <a:t> – </a:t>
            </a:r>
            <a:r>
              <a:rPr lang="el-GR" dirty="0" smtClean="0">
                <a:solidFill>
                  <a:srgbClr val="004B82"/>
                </a:solidFill>
              </a:rPr>
              <a:t>Κατάσταση </a:t>
            </a:r>
            <a:r>
              <a:rPr lang="en-US" dirty="0" smtClean="0">
                <a:solidFill>
                  <a:srgbClr val="004B82"/>
                </a:solidFill>
              </a:rPr>
              <a:t>Hogging</a:t>
            </a:r>
            <a:r>
              <a:rPr lang="el-GR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</a:t>
            </a:r>
            <a:r>
              <a:rPr lang="el-GR" sz="3200" b="0" dirty="0" smtClean="0">
                <a:solidFill>
                  <a:srgbClr val="004B82"/>
                </a:solidFill>
              </a:rPr>
              <a:t>1 </a:t>
            </a:r>
            <a:r>
              <a:rPr lang="el-GR" sz="3200" b="0" dirty="0">
                <a:solidFill>
                  <a:srgbClr val="004B82"/>
                </a:solidFill>
              </a:rPr>
              <a:t>από 2</a:t>
            </a:r>
            <a:r>
              <a:rPr lang="en-US" sz="3200" b="0" dirty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291468" y="6381328"/>
            <a:ext cx="2737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6"/>
              </a:rPr>
              <a:t>Hull Strength, Bending Moment &amp; Forces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300" name="ShockwaveFlash1" r:id="rId2" imgW="6095238" imgH="4571429"/>
        </mc:Choice>
        <mc:Fallback>
          <p:control name="ShockwaveFlash1" r:id="rId2" imgW="6095238" imgH="4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1700213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81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Το πλοίο θεωρούμενο ως δοκός</a:t>
            </a:r>
            <a:r>
              <a:rPr lang="en-US" dirty="0" smtClean="0">
                <a:solidFill>
                  <a:srgbClr val="004B82"/>
                </a:solidFill>
              </a:rPr>
              <a:t> – </a:t>
            </a:r>
            <a:r>
              <a:rPr lang="el-GR" dirty="0" smtClean="0">
                <a:solidFill>
                  <a:srgbClr val="004B82"/>
                </a:solidFill>
              </a:rPr>
              <a:t>Κατάσταση </a:t>
            </a:r>
            <a:r>
              <a:rPr lang="en-US" dirty="0" smtClean="0">
                <a:solidFill>
                  <a:srgbClr val="004B82"/>
                </a:solidFill>
              </a:rPr>
              <a:t>Hogging</a:t>
            </a:r>
            <a:r>
              <a:rPr lang="el-GR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</a:t>
            </a:r>
            <a:r>
              <a:rPr lang="el-GR" sz="3200" b="0" dirty="0" smtClean="0">
                <a:solidFill>
                  <a:srgbClr val="004B82"/>
                </a:solidFill>
              </a:rPr>
              <a:t>2 από 2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6" y="1332468"/>
            <a:ext cx="7278627" cy="4769327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411760" y="624834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survival-training.info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82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Το πλοίο θεωρούμενο ως δοκός</a:t>
            </a:r>
            <a:r>
              <a:rPr lang="en-US" dirty="0" smtClean="0">
                <a:solidFill>
                  <a:srgbClr val="004B82"/>
                </a:solidFill>
              </a:rPr>
              <a:t> – </a:t>
            </a:r>
            <a:r>
              <a:rPr lang="el-GR" dirty="0" smtClean="0">
                <a:solidFill>
                  <a:srgbClr val="004B82"/>
                </a:solidFill>
              </a:rPr>
              <a:t>Κατάσταση </a:t>
            </a:r>
            <a:r>
              <a:rPr lang="en-US" dirty="0" smtClean="0">
                <a:solidFill>
                  <a:srgbClr val="004B82"/>
                </a:solidFill>
              </a:rPr>
              <a:t>Sagging</a:t>
            </a:r>
            <a:endParaRPr lang="el-GR" dirty="0" smtClean="0">
              <a:solidFill>
                <a:srgbClr val="004B82"/>
              </a:solidFill>
            </a:endParaRP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527087"/>
            <a:ext cx="8026400" cy="4380089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411760" y="624834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survival-training.info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Το πλοίο θεωρούμενο ως δοκός</a:t>
            </a:r>
            <a:r>
              <a:rPr lang="en-US" dirty="0" smtClean="0">
                <a:solidFill>
                  <a:srgbClr val="004B82"/>
                </a:solidFill>
              </a:rPr>
              <a:t> </a:t>
            </a:r>
            <a:br>
              <a:rPr lang="en-US" dirty="0" smtClean="0">
                <a:solidFill>
                  <a:srgbClr val="004B82"/>
                </a:solidFill>
              </a:rPr>
            </a:br>
            <a:r>
              <a:rPr lang="en-US" dirty="0" smtClean="0">
                <a:solidFill>
                  <a:srgbClr val="004B82"/>
                </a:solidFill>
              </a:rPr>
              <a:t> </a:t>
            </a:r>
            <a:r>
              <a:rPr lang="el-GR" dirty="0" smtClean="0">
                <a:solidFill>
                  <a:srgbClr val="004B82"/>
                </a:solidFill>
              </a:rPr>
              <a:t>Φόρτιση = Βάρος – </a:t>
            </a:r>
            <a:r>
              <a:rPr lang="el-GR" dirty="0" err="1" smtClean="0">
                <a:solidFill>
                  <a:srgbClr val="004B82"/>
                </a:solidFill>
              </a:rPr>
              <a:t>Άντωση</a:t>
            </a:r>
            <a:r>
              <a:rPr lang="el-GR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(1</a:t>
            </a:r>
            <a:r>
              <a:rPr lang="el-GR" sz="3200" b="0" dirty="0" smtClean="0">
                <a:solidFill>
                  <a:srgbClr val="004B82"/>
                </a:solidFill>
              </a:rPr>
              <a:t> από 2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1466"/>
          <a:stretch/>
        </p:blipFill>
        <p:spPr bwMode="auto">
          <a:xfrm>
            <a:off x="1539580" y="1412776"/>
            <a:ext cx="631635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411760" y="65326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survival-training.info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8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9" y="2526153"/>
            <a:ext cx="7394222" cy="2381956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Το πλοίο θεωρούμενο ως δοκός</a:t>
            </a:r>
            <a:r>
              <a:rPr lang="en-US" dirty="0" smtClean="0">
                <a:solidFill>
                  <a:srgbClr val="004B82"/>
                </a:solidFill>
              </a:rPr>
              <a:t> </a:t>
            </a:r>
            <a:br>
              <a:rPr lang="en-US" dirty="0" smtClean="0">
                <a:solidFill>
                  <a:srgbClr val="004B82"/>
                </a:solidFill>
              </a:rPr>
            </a:br>
            <a:r>
              <a:rPr lang="en-US" dirty="0" smtClean="0">
                <a:solidFill>
                  <a:srgbClr val="004B82"/>
                </a:solidFill>
              </a:rPr>
              <a:t> </a:t>
            </a:r>
            <a:r>
              <a:rPr lang="el-GR" dirty="0" smtClean="0">
                <a:solidFill>
                  <a:srgbClr val="004B82"/>
                </a:solidFill>
              </a:rPr>
              <a:t>Φόρτιση = Βάρος – </a:t>
            </a:r>
            <a:r>
              <a:rPr lang="el-GR" dirty="0" err="1" smtClean="0">
                <a:solidFill>
                  <a:srgbClr val="004B82"/>
                </a:solidFill>
              </a:rPr>
              <a:t>Άντωση</a:t>
            </a:r>
            <a:r>
              <a:rPr lang="el-GR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(2</a:t>
            </a:r>
            <a:r>
              <a:rPr lang="el-GR" sz="3200" b="0" dirty="0" smtClean="0">
                <a:solidFill>
                  <a:srgbClr val="004B82"/>
                </a:solidFill>
              </a:rPr>
              <a:t> από 2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411760" y="51571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survival-training.info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7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5eff2798646cc1919f1ed39e04b99d9013c3e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Kanmz-XyKx4"/>
</p:tagLst>
</file>

<file path=ppt/theme/theme1.xml><?xml version="1.0" encoding="utf-8"?>
<a:theme xmlns:a="http://schemas.openxmlformats.org/drawingml/2006/main" name="Αντοχή πλοίου 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</Template>
  <TotalTime>102</TotalTime>
  <Words>773</Words>
  <Application>Microsoft Office PowerPoint</Application>
  <PresentationFormat>On-screen Show (4:3)</PresentationFormat>
  <Paragraphs>109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Αντοχή πλοίου Ι</vt:lpstr>
      <vt:lpstr>OC_template_updated</vt:lpstr>
      <vt:lpstr>Αντοχή πλοίου Ι (Θ)</vt:lpstr>
      <vt:lpstr>Η αντοχή του πλοίου</vt:lpstr>
      <vt:lpstr>Ανάλυση του σύνθετου εντατικού πεδίου</vt:lpstr>
      <vt:lpstr>Το πλοίο θεωρούμενο ως δοκός – Κατάσταση Hogging και Sagging</vt:lpstr>
      <vt:lpstr>Το πλοίο θεωρούμενο ως δοκός – Κατάσταση Hogging (1 από 2)</vt:lpstr>
      <vt:lpstr>Το πλοίο θεωρούμενο ως δοκός – Κατάσταση Hogging (2 από 2)</vt:lpstr>
      <vt:lpstr>Το πλοίο θεωρούμενο ως δοκός – Κατάσταση Sagging</vt:lpstr>
      <vt:lpstr>Το πλοίο θεωρούμενο ως δοκός   Φόρτιση = Βάρος – Άντωση (1 από 2)</vt:lpstr>
      <vt:lpstr>Το πλοίο θεωρούμενο ως δοκός   Φόρτιση = Βάρος – Άντωση (2 από 2)</vt:lpstr>
      <vt:lpstr>Το πλοίο θεωρούμενο ως δοκός – Μέση Τομή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</dc:title>
  <dc:creator>opencourses@teiath.gr</dc:creator>
  <cp:lastModifiedBy>alex</cp:lastModifiedBy>
  <cp:revision>20</cp:revision>
  <dcterms:created xsi:type="dcterms:W3CDTF">2014-10-13T15:57:16Z</dcterms:created>
  <dcterms:modified xsi:type="dcterms:W3CDTF">2015-02-24T14:29:41Z</dcterms:modified>
</cp:coreProperties>
</file>