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0" r:id="rId4"/>
    <p:sldId id="268" r:id="rId5"/>
    <p:sldId id="269" r:id="rId6"/>
    <p:sldId id="271" r:id="rId7"/>
    <p:sldId id="257" r:id="rId8"/>
    <p:sldId id="262" r:id="rId9"/>
    <p:sldId id="264" r:id="rId10"/>
    <p:sldId id="272" r:id="rId11"/>
    <p:sldId id="273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68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914400" indent="-55403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LHcheM" TargetMode="External"/><Relationship Id="rId4" Type="http://schemas.openxmlformats.org/officeDocument/2006/relationships/hyperlink" Target="http://commons.wikimedia.org/wiki/File:Pathology_of_G6PD_deficiency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noProof="0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202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Εργαστηριακή άσκηση 5:</a:t>
            </a:r>
            <a:r>
              <a:rPr lang="el-GR" sz="2600" dirty="0"/>
              <a:t> Προσδιορισμός </a:t>
            </a:r>
            <a:r>
              <a:rPr lang="en-US" sz="2600" dirty="0"/>
              <a:t>G6PD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Αναστάσιος Κριεμπάρδης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G6PD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Glucose-6-phosphate </a:t>
            </a:r>
            <a:r>
              <a:rPr lang="el-GR" b="1" dirty="0" err="1" smtClean="0"/>
              <a:t>dehydrogenase</a:t>
            </a:r>
            <a:r>
              <a:rPr lang="el-GR" b="1" dirty="0" smtClean="0"/>
              <a:t> </a:t>
            </a:r>
            <a:r>
              <a:rPr lang="el-GR" dirty="0" smtClean="0"/>
              <a:t>ή </a:t>
            </a:r>
            <a:r>
              <a:rPr lang="el-GR" dirty="0"/>
              <a:t>στα </a:t>
            </a:r>
            <a:r>
              <a:rPr lang="el-GR" dirty="0" smtClean="0"/>
              <a:t>ελληνικά</a:t>
            </a:r>
            <a:endParaRPr lang="el-GR" dirty="0"/>
          </a:p>
          <a:p>
            <a:pPr marL="355600" indent="0">
              <a:buNone/>
            </a:pPr>
            <a:r>
              <a:rPr lang="el-GR" b="1" dirty="0" err="1"/>
              <a:t>Αφυδρογονάση</a:t>
            </a:r>
            <a:r>
              <a:rPr lang="el-GR" b="1" dirty="0"/>
              <a:t> της 6 φωσφορικής </a:t>
            </a:r>
            <a:r>
              <a:rPr lang="el-GR" b="1" dirty="0" smtClean="0"/>
              <a:t>γλυκόζης</a:t>
            </a:r>
            <a:endParaRPr lang="el-GR" b="1" dirty="0"/>
          </a:p>
          <a:p>
            <a:r>
              <a:rPr lang="el-GR" dirty="0"/>
              <a:t>Ένζυμο που συμμετέχει στη μεταβολική οδό: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l-GR" dirty="0"/>
              <a:t>ΔΡΟΜΟΣ ΤΩΝ ΦΩΣΦΟΡΙΚΩΝ ΠΕΝΤΟΖΩΝ 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l-GR" dirty="0"/>
              <a:t>(μετατροπή των </a:t>
            </a:r>
            <a:r>
              <a:rPr lang="el-GR" dirty="0" err="1"/>
              <a:t>εξοζών</a:t>
            </a:r>
            <a:r>
              <a:rPr lang="el-GR" dirty="0"/>
              <a:t> σε </a:t>
            </a:r>
            <a:r>
              <a:rPr lang="el-GR" dirty="0" err="1"/>
              <a:t>πεντόζες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Απομακρύνει ένα κατιόν υδρογόνου (οξείδωση) από την 6-φωσφορική γλυκόζη και παράγεται η 6-φωσφορική </a:t>
            </a:r>
            <a:r>
              <a:rPr lang="el-GR" dirty="0" err="1" smtClean="0"/>
              <a:t>γλυκονολακτόνη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860032" cy="2736304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Διαδρομή </a:t>
            </a:r>
            <a:r>
              <a:rPr lang="el-GR" dirty="0" smtClean="0"/>
              <a:t>που παρουσιάζει </a:t>
            </a:r>
            <a:r>
              <a:rPr lang="el-GR" dirty="0"/>
              <a:t>την παθολογία της </a:t>
            </a:r>
            <a:r>
              <a:rPr lang="el-GR" dirty="0" smtClean="0"/>
              <a:t>ανεπάρκειας </a:t>
            </a:r>
            <a:r>
              <a:rPr lang="el-GR" dirty="0"/>
              <a:t>του ενζύμου G6PD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1026" name="Picture 2" descr="File:Pathology of G6PD defici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368459" cy="68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4211960" y="6309320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Pathology of G6PD </a:t>
            </a:r>
            <a:r>
              <a:rPr lang="en-US" sz="1200" dirty="0" smtClean="0">
                <a:latin typeface="+mn-lt"/>
                <a:hlinkClick r:id="rId4"/>
              </a:rPr>
              <a:t>deficiency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LHcheM"/>
              </a:rPr>
              <a:t>LHcheM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5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Έλλειψη του ενζύμου </a:t>
            </a:r>
            <a:r>
              <a:rPr lang="el-GR" dirty="0" err="1"/>
              <a:t>αφυδρογονάση</a:t>
            </a:r>
            <a:r>
              <a:rPr lang="el-GR" dirty="0"/>
              <a:t> της 6-φωσφορικής γλυκόζης (G6PD</a:t>
            </a:r>
            <a:r>
              <a:rPr lang="el-GR" dirty="0" smtClean="0"/>
              <a:t>)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Autofit/>
          </a:bodyPr>
          <a:lstStyle/>
          <a:p>
            <a:r>
              <a:rPr lang="el-GR" dirty="0"/>
              <a:t>Η ανεπάρκεια του </a:t>
            </a:r>
            <a:r>
              <a:rPr lang="el-GR" dirty="0" err="1"/>
              <a:t>ερυθροκυτταρικού</a:t>
            </a:r>
            <a:r>
              <a:rPr lang="el-GR" dirty="0"/>
              <a:t> ενζύμου </a:t>
            </a:r>
            <a:r>
              <a:rPr lang="el-GR" dirty="0" err="1"/>
              <a:t>αφυδρογονάση</a:t>
            </a:r>
            <a:r>
              <a:rPr lang="el-GR" dirty="0"/>
              <a:t> της 6-φωσφορικής γλυκόζης (G6PD) εμφανίζει αυξημένη συχνότητα στη χώρα μας και είναι γνωστή από τον καιρό του Ιπποκράτη (κυαμισμός).</a:t>
            </a:r>
          </a:p>
          <a:p>
            <a:r>
              <a:rPr lang="el-GR" dirty="0"/>
              <a:t> Όταν ένα νεογνό έχει πλήρη έλλειψη του ενζύμου μπορεί να πάθει </a:t>
            </a:r>
            <a:r>
              <a:rPr lang="el-GR" dirty="0" err="1"/>
              <a:t>αιμόλυση</a:t>
            </a:r>
            <a:r>
              <a:rPr lang="el-GR" dirty="0"/>
              <a:t> και να εμφανίσει έντονο ίκτερο, εάν έλθει σε επαφή με κάποιες ουσίες (πχ. ναφθαλίνη) ή χορηγηθούν σε αυτό το ίδιο ή στη θηλάζουσα μητέρα ορισμένα φάρμακα ή εάν η μητέρα του καταναλώσει κουκιά κλπ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5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Έλλειψη του ενζύμου </a:t>
            </a:r>
            <a:r>
              <a:rPr lang="el-GR" dirty="0" err="1"/>
              <a:t>αφυδρογονάση</a:t>
            </a:r>
            <a:r>
              <a:rPr lang="el-GR" dirty="0"/>
              <a:t> της 6-φωσφορικής γλυκόζης (G6PD</a:t>
            </a:r>
            <a:r>
              <a:rPr lang="el-GR" dirty="0" smtClean="0"/>
              <a:t>)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υπεύθυνο για την παραγωγή του ενζύμου γονίδιο εδράζεται στο χρωμόσωμα Χ, δηλαδή κληρονομείται με τον φυλοσύνδετο υπολειπόμενο τρόπο και ως εκ τούτου είναι συχνότερη η έλλειψη στα αγόρια (τα οποία το κληρονομούν από τις μητέρες τους) από ότι στα κορίτσια. Η συχνότητα είναι 3,2% στα αγόρια και 1,7% στα κορίτσια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 2014.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</a:t>
            </a:r>
            <a:r>
              <a:rPr lang="el-GR" sz="2000" dirty="0"/>
              <a:t>. «Αιματολογία ΙΙ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/>
              <a:t>Εργαστηριακή άσκηση </a:t>
            </a:r>
            <a:r>
              <a:rPr lang="el-GR" sz="2000" dirty="0" smtClean="0"/>
              <a:t>5</a:t>
            </a:r>
            <a:r>
              <a:rPr lang="en-US" sz="2000" dirty="0" smtClean="0"/>
              <a:t>:</a:t>
            </a:r>
            <a:r>
              <a:rPr lang="el-GR" sz="2000" dirty="0"/>
              <a:t> Προσδιορισμός </a:t>
            </a:r>
            <a:r>
              <a:rPr lang="en-US" sz="2000" dirty="0"/>
              <a:t>G6PD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35</TotalTime>
  <Words>827</Words>
  <Application>Microsoft Office PowerPoint</Application>
  <PresentationFormat>Προβολή στην οθόνη (4:3)</PresentationFormat>
  <Paragraphs>84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OC_template_updated</vt:lpstr>
      <vt:lpstr>1_OC_template_updated</vt:lpstr>
      <vt:lpstr>Αιματολογία ΙΙ (E)</vt:lpstr>
      <vt:lpstr>G6PD</vt:lpstr>
      <vt:lpstr>Διαδρομή που παρουσιάζει την παθολογία της ανεπάρκειας του ενζύμου G6PD</vt:lpstr>
      <vt:lpstr>Έλλειψη του ενζύμου αφυδρογονάση της 6-φωσφορικής γλυκόζης (G6PD) 1/2</vt:lpstr>
      <vt:lpstr>Έλλειψη του ενζύμου αφυδρογονάση της 6-φωσφορικής γλυκόζης (G6PD)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E</dc:title>
  <dc:creator>opencourses@teiath.gr</dc:creator>
  <cp:lastModifiedBy>fkaram2</cp:lastModifiedBy>
  <cp:revision>9</cp:revision>
  <dcterms:created xsi:type="dcterms:W3CDTF">2014-11-04T13:35:01Z</dcterms:created>
  <dcterms:modified xsi:type="dcterms:W3CDTF">2015-03-02T08:06:06Z</dcterms:modified>
</cp:coreProperties>
</file>