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718" r:id="rId2"/>
    <p:sldMasterId id="2147483729" r:id="rId3"/>
  </p:sldMasterIdLst>
  <p:notesMasterIdLst>
    <p:notesMasterId r:id="rId25"/>
  </p:notesMasterIdLst>
  <p:handoutMasterIdLst>
    <p:handoutMasterId r:id="rId26"/>
  </p:handoutMasterIdLst>
  <p:sldIdLst>
    <p:sldId id="28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7" r:id="rId18"/>
    <p:sldId id="262" r:id="rId19"/>
    <p:sldId id="264" r:id="rId20"/>
    <p:sldId id="283" r:id="rId21"/>
    <p:sldId id="284" r:id="rId22"/>
    <p:sldId id="266" r:id="rId23"/>
    <p:sldId id="282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9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79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8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37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0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1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0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5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4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7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0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1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5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4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9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7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4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creativecommons.org/licenses/by/3.0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hyperlink" Target="http://caseydecker.deviantart.com/" TargetMode="External"/><Relationship Id="rId5" Type="http://schemas.openxmlformats.org/officeDocument/2006/relationships/hyperlink" Target="http://caseydecker.deviantart.com/art/Dudley-and-Kitty-Romantic-Dance-364682962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dog/" TargetMode="External"/><Relationship Id="rId10" Type="http://schemas.openxmlformats.org/officeDocument/2006/relationships/hyperlink" Target="http://openclipart.org/user-detail/Gerald_G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openclipart.org/detail/316/cartoon-cat-walking-by-gerald_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bus/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dance/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runner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commons.wikimedia.org/wiki/User:Nevit" TargetMode="External"/><Relationship Id="rId5" Type="http://schemas.openxmlformats.org/officeDocument/2006/relationships/hyperlink" Target="http://en.wikipedia.org/wiki/Play-Doh#mediaviewer/File:Play_dough_04799.jpg" TargetMode="External"/><Relationship Id="rId10" Type="http://schemas.openxmlformats.org/officeDocument/2006/relationships/hyperlink" Target="http://commons.wikimedia.org/wiki/User:LoriLee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commons.wikimedia.org/wiki/File:The_Childrens_Museum_of_Indianapolis_-_Sandbox_and_Beach_Toys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://pixabay.com/en/users/Nem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pixabay.com/en/photos/girl/" TargetMode="External"/><Relationship Id="rId5" Type="http://schemas.openxmlformats.org/officeDocument/2006/relationships/hyperlink" Target="http://pixabay.com/en/photos/painting/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users/Nemo/" TargetMode="External"/><Relationship Id="rId13" Type="http://schemas.openxmlformats.org/officeDocument/2006/relationships/hyperlink" Target="http://creativecommons.org/licenses/by-nc-nd/3.0/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://pixabay.com/en/photos/girl/" TargetMode="External"/><Relationship Id="rId12" Type="http://schemas.openxmlformats.org/officeDocument/2006/relationships/hyperlink" Target="http://julianvanbores.deviantart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pixabay.com/en/photos/cartoon/" TargetMode="External"/><Relationship Id="rId11" Type="http://schemas.openxmlformats.org/officeDocument/2006/relationships/hyperlink" Target="http://julianvanbores.deviantart.com/art/the-worst-witch-295214004" TargetMode="External"/><Relationship Id="rId5" Type="http://schemas.openxmlformats.org/officeDocument/2006/relationships/hyperlink" Target="http://pixabay.com/en/photos/fire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hyperlink" Target="http://creativecommons.org/publicdomain/zero/1.0/deed.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elephant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frog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ride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alligator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kids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Αρχές Οργάνωσης Παιδαγωγικής Πράξης Ι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200" b="1" dirty="0"/>
              <a:t>Ενότητα </a:t>
            </a:r>
            <a:r>
              <a:rPr lang="en-US" sz="3200" b="1" dirty="0"/>
              <a:t>8</a:t>
            </a:r>
            <a:r>
              <a:rPr lang="el-GR" sz="3200" dirty="0"/>
              <a:t>:</a:t>
            </a:r>
            <a:r>
              <a:rPr lang="en-US" sz="3200" dirty="0"/>
              <a:t> </a:t>
            </a:r>
            <a:r>
              <a:rPr lang="el-GR" sz="3200" dirty="0"/>
              <a:t>Η πρακτική εφαρμογή της παιδαγωγικής πράξης (Μέρος Γ)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Ευγενία Θεοδότου BA ECS, MA, </a:t>
            </a:r>
            <a:r>
              <a:rPr lang="el-GR" sz="2800" dirty="0" err="1"/>
              <a:t>MSc</a:t>
            </a:r>
            <a:r>
              <a:rPr lang="el-GR" sz="2800" dirty="0"/>
              <a:t>, </a:t>
            </a:r>
            <a:r>
              <a:rPr lang="el-GR" sz="2800" dirty="0" err="1"/>
              <a:t>PhDc</a:t>
            </a:r>
            <a:r>
              <a:rPr lang="el-GR" sz="28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Εργαστηριακός Συνεργάτης του ΤΕΙ Αθήνας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Προσχολικής Αγωγής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7088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παιχνιδιού-8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Αλάτι ψιλό, αλάτι χονδρό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i="1" dirty="0" smtClean="0"/>
              <a:t>Αλάτι ψιλό, αλάτι χονδρό</a:t>
            </a:r>
            <a:r>
              <a:rPr lang="el-GR" dirty="0" smtClean="0"/>
              <a:t>… και δεν έχω παπούτσια να πάω στο χορό!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1820" y="3212976"/>
            <a:ext cx="3240360" cy="2574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1840" y="5818173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Dudley and Kitty - Romantic Dance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CaseyDecker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7"/>
              </a:rPr>
              <a:t>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παιχνιδιού-9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Σκύλος &amp; γάτα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Μεταμορφωνόμαστε σε σκύλους και γάτες και παίζουμε μία αστεία ιστορία!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058" y="3093727"/>
            <a:ext cx="2901232" cy="28468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1640" y="5940561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Dog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9950" y="3284984"/>
            <a:ext cx="2940421" cy="2624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9708" y="6017505"/>
            <a:ext cx="2156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Cartoon Cat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9"/>
              </a:rPr>
              <a:t>Walking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10"/>
              </a:rPr>
              <a:t>Gerald_G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6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παιχνιδιού-10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Ταξιδεύω με τα ΜΜΜ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Εγώ θα γίνω αυτοκίνητο και εσύ φορτηγό! Τι θα λέγατε να μας ακολουθήσετε στη διαδρομή αυτή;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356992"/>
            <a:ext cx="4344144" cy="2443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5897842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Bus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9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παιχνιδιού-11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Θα γίνεις το ζευγάρι μου;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Χωριζόμαστε σε ζευγάρια και χορεύουμε με αστείο τρόπο!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6290" y="2852936"/>
            <a:ext cx="2791421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896" y="6281936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Dance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8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παιχνιδιού-12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Σκυταλοδρομίες και αγώνας δρόμου</a:t>
            </a: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Θα πρέπει να προσπεράσω όλα τα εμπόδια και να προσέξω τη σκυτάλη μου!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6028" y="3208965"/>
            <a:ext cx="5591944" cy="2795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6004937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Runner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2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Θεοδότου</a:t>
            </a:r>
            <a:r>
              <a:rPr lang="en-US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Ευγενία </a:t>
            </a:r>
            <a:r>
              <a:rPr lang="el-GR" sz="2000" dirty="0" smtClean="0"/>
              <a:t>Θεοδότου</a:t>
            </a:r>
            <a:r>
              <a:rPr lang="el-GR" sz="2000" dirty="0"/>
              <a:t>. «Αρχές Οργάνωσης Παιδαγωγικής Πράξης Ι (E).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8:</a:t>
            </a:r>
            <a:r>
              <a:rPr lang="el-GR" sz="2000" dirty="0"/>
              <a:t> Η πρακτική εφαρμογή της παιδαγωγικής πράξης (Μέρος Γ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96" y="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96" y="898824"/>
            <a:ext cx="8229600" cy="504056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Περιεχόμενο ενότητας</a:t>
            </a:r>
            <a:endParaRPr lang="el-GR" sz="2700" b="0" dirty="0"/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Ας δούμε τώρα και το πώς εφαρμόζεται η θεωρία στο πρακτικό μέρος του εργαστηρίου!!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dirty="0" smtClean="0"/>
              <a:t>Θα παρουσιαστούν καθημερινά παραδείγματα παιδαγωγικού έργου τα οποία δείχνουν τη σύνδεση του παιχνιδιού με τη μάθηση!!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333481"/>
            <a:ext cx="1613024" cy="21482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2168" y="4494913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Play dough 04799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Nevit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2333481"/>
            <a:ext cx="2939819" cy="22048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3756" y="4481736"/>
            <a:ext cx="2274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The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9"/>
              </a:rPr>
              <a:t>Childrens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 Museum of Indianapolis - Sandbox and Beach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9"/>
              </a:rPr>
              <a:t>Toys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10" tooltip="User:LoriLee"/>
              </a:rPr>
              <a:t>LoriLee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Τρέχω, τρέχω και τι πιάνω;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Τι γίνεται όταν σταματάει η μουσική και πρέπει να σταματήσω να τρέχω; Μήπως θα πρέπει να ενώσω τα μέρη του σώματός μου;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8336" y="3429000"/>
            <a:ext cx="2903984" cy="2903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4224" y="6332984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u="sng" dirty="0" smtClean="0">
                <a:solidFill>
                  <a:prstClr val="black"/>
                </a:solidFill>
                <a:hlinkClick r:id="rId5"/>
              </a:rPr>
              <a:t>Painting</a:t>
            </a:r>
            <a:r>
              <a:rPr lang="en-US" sz="1000" dirty="0">
                <a:solidFill>
                  <a:prstClr val="black"/>
                </a:solidFill>
              </a:rPr>
              <a:t> </a:t>
            </a:r>
            <a:r>
              <a:rPr lang="en-US" sz="1000" dirty="0" smtClean="0">
                <a:solidFill>
                  <a:prstClr val="black"/>
                </a:solidFill>
                <a:hlinkClick r:id="rId6"/>
              </a:rPr>
              <a:t>Girl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1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παιχνιδιού- 2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Το μαγικό φίλτρο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Σε ένα μαγικό βουνό, μάγισσες και μάγοι φτιάχνουν ένα μαγικό φίλτρο, που όμως δεν έχει τα αποτελέσματα που περιμένουν!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5803" y="3462516"/>
            <a:ext cx="2521172" cy="23045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6122" y="6094536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Fire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Cartoon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7"/>
              </a:rPr>
              <a:t>l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40801" y="3135007"/>
            <a:ext cx="3240360" cy="2959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2020" y="6094536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11"/>
              </a:rPr>
              <a:t>the worst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11"/>
              </a:rPr>
              <a:t>witch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12"/>
              </a:rPr>
              <a:t>julianvanbores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13"/>
              </a:rPr>
              <a:t>CC BY-NC-ND 3.0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l-GR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7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</a:t>
            </a:r>
            <a:r>
              <a:rPr lang="en-US" dirty="0" smtClean="0"/>
              <a:t>3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Οι ελέφαντες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 οδηγό τη φαντασία μας μεταμορφωνόμαστε σε ελέφαντες που αντί για χέρια έχουν προβοσκίδες!!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068960"/>
            <a:ext cx="2438900" cy="3192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59202" y="6260976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Elephant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6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παιχνιδιού- 4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Περπατώ εις το δάσος και ψαρεύω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Μια ωραία μέρα που βρισκόμουν στο δάσος ήθελα να ψαρέψω… μπορείτε να μαντέψετε τη συνέχεια;;;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501008"/>
            <a:ext cx="2975992" cy="2231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1724" y="5706978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Frog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8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παιχνιδιού- 5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Αυτοκίνητα και οδηγοί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 έναν καταπληκτικό οδηγό μπορώ να ταξιδέψω όπου θέλω!! Θέλετε να έρθετε μαζί μας;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916" y="2996952"/>
            <a:ext cx="4560168" cy="3028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6161" y="6025189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Ride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7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παιχνιδιού-6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Περπατώ αστεία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Ξαφνικά μία μέρα τα παπούτσια μου τρελάθηκαν και ξεκίνησαν να χορεύουν αστεία!!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9948" y="2996952"/>
            <a:ext cx="3984104" cy="3125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896" y="6150246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Alligator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8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παιχνιδιού-7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Ασκήσεις με το σώμα μου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Η άσκηση είναι ο καλύτερος τρόπος για μία υγιεινή ζωή!</a:t>
            </a:r>
          </a:p>
          <a:p>
            <a:pPr algn="ctr">
              <a:buNone/>
            </a:pPr>
            <a:r>
              <a:rPr lang="el-GR" dirty="0" smtClean="0"/>
              <a:t>Ας ακολουθήσουμε τη μουσική!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4495" y="3140968"/>
            <a:ext cx="1995010" cy="3192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6336177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Kids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5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24bd850e3604ff6f5df6be74578d1214141c5b1"/>
  <p:tag name="ISPRING_RESOURCE_PATHS_HASH_PRESENTER" val="b924f7711c98d4f62cb09a181b8543cff51f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C_template_updated">
  <a:themeElements>
    <a:clrScheme name="Προσαρμοσμένο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1120</Words>
  <Application>Microsoft Office PowerPoint</Application>
  <PresentationFormat>On-screen Show (4:3)</PresentationFormat>
  <Paragraphs>167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2_OC_template_updated</vt:lpstr>
      <vt:lpstr>OC_template_updated</vt:lpstr>
      <vt:lpstr>1_OC_template_updated</vt:lpstr>
      <vt:lpstr>Αρχές Οργάνωσης Παιδαγωγικής Πράξης Ι (E)</vt:lpstr>
      <vt:lpstr>Περιεχόμενο ενότητας</vt:lpstr>
      <vt:lpstr>Παραδείγματα παιχνιδιού- 1</vt:lpstr>
      <vt:lpstr>Παραδείγματα παιχνιδιού- 2</vt:lpstr>
      <vt:lpstr>Παραδείγματα παιχνιδιού- 3</vt:lpstr>
      <vt:lpstr>Παραδείγματα παιχνιδιού- 4</vt:lpstr>
      <vt:lpstr>Παραδείγματα παιχνιδιού- 5</vt:lpstr>
      <vt:lpstr>Παραδείγματα παιχνιδιού-6 </vt:lpstr>
      <vt:lpstr>Παραδείγματα παιχνιδιού-7 </vt:lpstr>
      <vt:lpstr>Παραδείγματα παιχνιδιού-8 </vt:lpstr>
      <vt:lpstr>Παραδείγματα παιχνιδιού-9 </vt:lpstr>
      <vt:lpstr>Παραδείγματα παιχνιδιού-10 </vt:lpstr>
      <vt:lpstr>Παραδείγματα παιχνιδιού-11 </vt:lpstr>
      <vt:lpstr>Παραδείγματα παιχνιδιού-12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46</cp:revision>
  <dcterms:created xsi:type="dcterms:W3CDTF">2013-03-04T13:35:19Z</dcterms:created>
  <dcterms:modified xsi:type="dcterms:W3CDTF">2015-03-02T09:35:42Z</dcterms:modified>
</cp:coreProperties>
</file>