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17"/>
  </p:notesMasterIdLst>
  <p:handoutMasterIdLst>
    <p:handoutMasterId r:id="rId18"/>
  </p:handoutMasterIdLst>
  <p:sldIdLst>
    <p:sldId id="256" r:id="rId6"/>
    <p:sldId id="289" r:id="rId7"/>
    <p:sldId id="292" r:id="rId8"/>
    <p:sldId id="291" r:id="rId9"/>
    <p:sldId id="257" r:id="rId10"/>
    <p:sldId id="267" r:id="rId11"/>
    <p:sldId id="269" r:id="rId12"/>
    <p:sldId id="276" r:id="rId13"/>
    <p:sldId id="277" r:id="rId14"/>
    <p:sldId id="271" r:id="rId15"/>
    <p:sldId id="274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ovcmt.com/index.php/blog/massage-therapy-for-sinusitis-and-sinus-headaches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assagetherapylubbock.com/head-back-massage/3792811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hyperlink" Target="http://cosmoface.ru/%D0%BB%D0%B8%D0%BC%D1%84%D0%BE%D0%B4%D1%80%D0%B5%D0%BD%D0%B0%D0%B6-%D0%BB%D0%B8%D1%86%D0%B0-%D0%BF%D1%80%D0%BE%D1%82%D0%B8%D0%B2%D0%BE%D0%BE%D1%82%D0%B5%D1%87%D0%BD%D1%8B%D0%B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Πρόσωπο – Εφαρμογές 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 τω </a:t>
            </a:r>
            <a:r>
              <a:rPr lang="el-GR" dirty="0" err="1" smtClean="0"/>
              <a:t>Βάθει</a:t>
            </a:r>
            <a:r>
              <a:rPr lang="el-GR" dirty="0" smtClean="0"/>
              <a:t> Θωπεία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6021288"/>
            <a:ext cx="7200800" cy="36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ovcmt.com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6" name="Picture 4" descr="C:\Documents and Settings\dora\Τα έγγραφά μου\post-2015-02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141409" cy="47525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Κυκλική </a:t>
            </a:r>
            <a:r>
              <a:rPr lang="el-GR" dirty="0" err="1" smtClean="0"/>
              <a:t>Ανάτριψη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89970" y="5949280"/>
            <a:ext cx="4978896" cy="360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200" dirty="0" smtClean="0">
                <a:hlinkClick r:id="rId2"/>
              </a:rPr>
              <a:t>massagetherapylubbock.com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4098" name="Picture 2" descr="C:\Documents and Settings\dora\Τα έγγραφά μου\11016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015637" cy="44644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Βαθιές Κυκλικές </a:t>
            </a:r>
            <a:r>
              <a:rPr lang="el-GR" dirty="0" err="1" smtClean="0"/>
              <a:t>Ανατρίψεις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2051" name="Picture 3" descr="C:\Documents and Settings\dora\Τα έγγραφά μου\image005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65104"/>
            <a:ext cx="3600400" cy="22322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2" descr="C:\Documents and Settings\dora\Τα έγγραφά μου\image00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834437" cy="29523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7452320" y="4753016"/>
            <a:ext cx="1224136" cy="33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cosmoface.ru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Documents and Settings\dora\Τα έγγραφά μου\image003(1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77168" y="1527688"/>
            <a:ext cx="3528392" cy="286652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467544" y="4437112"/>
            <a:ext cx="2448272" cy="2088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Θέση χαλάρωσης.    Η αυχενική μοίρα σε μέση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θέση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12</a:t>
            </a:r>
            <a:r>
              <a:rPr lang="en-US" sz="2000" dirty="0" smtClean="0"/>
              <a:t>:</a:t>
            </a:r>
            <a:r>
              <a:rPr lang="el-GR" sz="2000"/>
              <a:t> Πρόσωπο – Εφαρμογές».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482</TotalTime>
  <Words>616</Words>
  <Application>Microsoft Office PowerPoint</Application>
  <PresentationFormat>Προβολή στην οθόνη (4:3)</PresentationFormat>
  <Paragraphs>75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Εν τω Βάθει Θωπεία </vt:lpstr>
      <vt:lpstr>Κυκλική Ανάτριψη</vt:lpstr>
      <vt:lpstr>Βαθιές Κυκλικές Ανατρίψεις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17</cp:revision>
  <dcterms:created xsi:type="dcterms:W3CDTF">2015-08-26T08:42:46Z</dcterms:created>
  <dcterms:modified xsi:type="dcterms:W3CDTF">2015-12-08T09:45:15Z</dcterms:modified>
</cp:coreProperties>
</file>