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56"/>
  </p:notesMasterIdLst>
  <p:handoutMasterIdLst>
    <p:handoutMasterId r:id="rId57"/>
  </p:handoutMasterIdLst>
  <p:sldIdLst>
    <p:sldId id="256" r:id="rId3"/>
    <p:sldId id="267" r:id="rId4"/>
    <p:sldId id="268" r:id="rId5"/>
    <p:sldId id="269" r:id="rId6"/>
    <p:sldId id="270" r:id="rId7"/>
    <p:sldId id="275" r:id="rId8"/>
    <p:sldId id="276" r:id="rId9"/>
    <p:sldId id="277" r:id="rId10"/>
    <p:sldId id="280" r:id="rId11"/>
    <p:sldId id="282" r:id="rId12"/>
    <p:sldId id="284" r:id="rId13"/>
    <p:sldId id="285" r:id="rId14"/>
    <p:sldId id="287" r:id="rId15"/>
    <p:sldId id="338" r:id="rId16"/>
    <p:sldId id="289" r:id="rId17"/>
    <p:sldId id="335" r:id="rId18"/>
    <p:sldId id="291" r:id="rId19"/>
    <p:sldId id="336" r:id="rId20"/>
    <p:sldId id="293" r:id="rId21"/>
    <p:sldId id="294" r:id="rId22"/>
    <p:sldId id="305" r:id="rId23"/>
    <p:sldId id="306" r:id="rId24"/>
    <p:sldId id="337" r:id="rId25"/>
    <p:sldId id="307" r:id="rId26"/>
    <p:sldId id="308" r:id="rId27"/>
    <p:sldId id="310" r:id="rId28"/>
    <p:sldId id="311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257" r:id="rId49"/>
    <p:sldId id="262" r:id="rId50"/>
    <p:sldId id="264" r:id="rId51"/>
    <p:sldId id="339" r:id="rId52"/>
    <p:sldId id="340" r:id="rId53"/>
    <p:sldId id="266" r:id="rId54"/>
    <p:sldId id="261" r:id="rId55"/>
  </p:sldIdLst>
  <p:sldSz cx="9144000" cy="6858000" type="screen4x3"/>
  <p:notesSz cx="7104063" cy="10234613"/>
  <p:custDataLst>
    <p:tags r:id="rId5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FF3399"/>
    <a:srgbClr val="4545C3"/>
    <a:srgbClr val="333399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29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16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569816-81C5-4184-B04E-DC9F7E5D0783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47F1FE-8953-42DB-8852-1609210D3014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C2B536-15D7-4E95-AD79-8AC01A8F5B8E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333F4B-10FF-4419-949A-576FED79FF84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2A16F2-0680-4707-A4C5-1A01FE4BAE5B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53E90-7573-428A-AE66-4B3FF318F59F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C39102-923A-4BA2-856E-5F8C0C00B6A9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62749-C8E4-4484-855D-961395742ABF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669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6199CB-2458-4E08-AB90-BD14DF35EE8D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31B8C6-868B-473A-8E80-2F06B3DC9702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9E062A-2563-421C-A124-7396E45A0CB8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44DC05-6DD3-4B04-9291-4A342E469415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81D046-462F-4FEA-AF9C-7BACD2E2D7E3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76F557-E96D-4908-A0FB-C07E3CC0A298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C9FE1D-98E1-4891-A9D1-745697E2695A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3C98B0-01F0-4F09-8D4B-C3A9D7E06993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247B79-DB8A-4311-82BE-50CBC6FA6B73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351D96-66DE-4FBE-9F7E-2F9F05DB2AAD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A15388-9E92-4A4E-B72B-212DB5829C69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D222BC-BAD7-4962-B16C-813A285CA523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7288" y="889000"/>
            <a:ext cx="4789487" cy="35941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6143" y="4877434"/>
            <a:ext cx="5051778" cy="46375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63" tIns="49882" rIns="99763" bIns="4988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A56568-FECB-4633-9666-500DEA05B6CC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A56568-FECB-4633-9666-500DEA05B6CC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32FD7A-8B86-40A9-AB82-25C70200324F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32FD7A-8B86-40A9-AB82-25C70200324F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3AF6E5-5B65-4464-8C6B-EA0E7E5F7892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3AF6E5-5B65-4464-8C6B-EA0E7E5F7892}" type="slidenum">
              <a:rPr lang="ar-SA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l-GR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AD76-177B-41F9-8716-F1A9AD7F85F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449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eur.gr/wp-content/uploads/FAC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ray.com/en/products/29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expo.com/prod/nihon-kohden-europe/automatic-hematology-analyzers-69520-440890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ld-microscope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Eda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rticle_Transit_Channel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Reimarspohr&amp;action=edit&amp;redlink=1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E_rulez" TargetMode="External"/><Relationship Id="rId4" Type="http://schemas.openxmlformats.org/officeDocument/2006/relationships/hyperlink" Target="http://commons.wikimedia.org/wiki/File:Red_White_Blood_cells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 Αιματολογικοί αναλυτές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pasteur.gr/wp-content/uploads/FA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65918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Νέες οπτικές </a:t>
            </a:r>
            <a:r>
              <a:rPr lang="el-GR" dirty="0" smtClean="0"/>
              <a:t>τεχνολογίες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34394" y="65018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pasteur.gr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6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Υβριδικοί αναλυτές 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4042792" cy="4968552"/>
          </a:xfrm>
        </p:spPr>
        <p:txBody>
          <a:bodyPr/>
          <a:lstStyle/>
          <a:p>
            <a:r>
              <a:rPr lang="el-GR" altLang="el-GR" sz="2400" dirty="0" smtClean="0"/>
              <a:t>Ηλεκτρονική αρχή</a:t>
            </a:r>
          </a:p>
          <a:p>
            <a:r>
              <a:rPr lang="el-GR" altLang="el-GR" sz="2400" dirty="0" smtClean="0"/>
              <a:t>Οπτική αρχή</a:t>
            </a:r>
          </a:p>
          <a:p>
            <a:r>
              <a:rPr lang="el-GR" altLang="el-GR" sz="2400" dirty="0" smtClean="0"/>
              <a:t>Υδροδυναμική εστίαση</a:t>
            </a:r>
          </a:p>
          <a:p>
            <a:r>
              <a:rPr lang="el-GR" altLang="el-GR" sz="2400" dirty="0" err="1" smtClean="0"/>
              <a:t>Λυτικά</a:t>
            </a:r>
            <a:r>
              <a:rPr lang="el-GR" altLang="el-GR" sz="2400" dirty="0" smtClean="0"/>
              <a:t> και αντιδραστήρια βελτιωμένα</a:t>
            </a:r>
          </a:p>
          <a:p>
            <a:r>
              <a:rPr lang="el-GR" altLang="el-GR" sz="2400" dirty="0" smtClean="0"/>
              <a:t>Φθορίζουσες χρωστικές</a:t>
            </a:r>
          </a:p>
          <a:p>
            <a:r>
              <a:rPr lang="el-GR" altLang="el-GR" sz="2400" dirty="0" err="1" smtClean="0"/>
              <a:t>Κυτταρομετρία</a:t>
            </a:r>
            <a:r>
              <a:rPr lang="el-GR" altLang="el-GR" sz="2400" dirty="0" smtClean="0"/>
              <a:t> ροής</a:t>
            </a:r>
          </a:p>
          <a:p>
            <a:r>
              <a:rPr lang="el-GR" altLang="el-GR" sz="2400" dirty="0" smtClean="0"/>
              <a:t>Εναλλασσόμενα </a:t>
            </a:r>
            <a:r>
              <a:rPr lang="el-GR" altLang="el-GR" sz="2400" dirty="0" err="1" smtClean="0"/>
              <a:t>υψίσυχνα</a:t>
            </a:r>
            <a:r>
              <a:rPr lang="el-GR" altLang="el-GR" sz="2400" dirty="0" smtClean="0"/>
              <a:t> ρεύματα  </a:t>
            </a:r>
          </a:p>
        </p:txBody>
      </p:sp>
      <p:sp>
        <p:nvSpPr>
          <p:cNvPr id="2048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268760"/>
            <a:ext cx="4038600" cy="4968528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Λευκοκυτταρικός τύπος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err="1" smtClean="0"/>
              <a:t>Ερυθροβλάστες</a:t>
            </a:r>
            <a:r>
              <a:rPr lang="el-GR" altLang="el-GR" sz="2400" dirty="0" smtClean="0"/>
              <a:t> 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err="1" smtClean="0"/>
              <a:t>Υπόχρωμα</a:t>
            </a:r>
            <a:r>
              <a:rPr lang="el-GR" altLang="el-GR" sz="2400" dirty="0" smtClean="0"/>
              <a:t> ερυθροκύτταρα 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ΔΕΚ και </a:t>
            </a:r>
            <a:r>
              <a:rPr lang="el-GR" altLang="el-GR" sz="2400" dirty="0" err="1" smtClean="0"/>
              <a:t>υποπληθυσμοί</a:t>
            </a:r>
            <a:endParaRPr lang="el-GR" altLang="el-GR" sz="24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Αιμοπετάλια και δείκτες</a:t>
            </a: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572000" y="1484784"/>
            <a:ext cx="0" cy="432048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6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Coulter Instrumentation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70648"/>
            <a:ext cx="4114800" cy="504056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Μετρήσεις </a:t>
            </a:r>
            <a:endParaRPr lang="en-US" altLang="el-GR" b="1" dirty="0" smtClean="0"/>
          </a:p>
          <a:p>
            <a:r>
              <a:rPr lang="el-GR" altLang="el-GR" dirty="0" smtClean="0"/>
              <a:t>Άμεσα</a:t>
            </a:r>
            <a:r>
              <a:rPr lang="en-US" altLang="el-GR" dirty="0" smtClean="0"/>
              <a:t>:</a:t>
            </a:r>
          </a:p>
          <a:p>
            <a:pPr marL="355600" lvl="1" indent="-355600"/>
            <a:r>
              <a:rPr lang="en-US" altLang="el-GR" dirty="0" smtClean="0"/>
              <a:t>RBC – </a:t>
            </a:r>
            <a:r>
              <a:rPr lang="el-GR" altLang="el-GR" dirty="0" smtClean="0"/>
              <a:t>αντίσταση.</a:t>
            </a:r>
            <a:endParaRPr lang="en-US" altLang="el-GR" dirty="0" smtClean="0"/>
          </a:p>
          <a:p>
            <a:pPr marL="355600" lvl="1" indent="-355600"/>
            <a:r>
              <a:rPr lang="en-US" altLang="el-GR" dirty="0" smtClean="0"/>
              <a:t>WBC – </a:t>
            </a:r>
            <a:r>
              <a:rPr lang="el-GR" altLang="el-GR" dirty="0" smtClean="0"/>
              <a:t>αντίσταση, υδροδυναμικά.</a:t>
            </a:r>
            <a:endParaRPr lang="en-US" altLang="el-GR" dirty="0" smtClean="0"/>
          </a:p>
          <a:p>
            <a:pPr marL="355600" lvl="1" indent="-355600"/>
            <a:r>
              <a:rPr lang="en-US" altLang="el-GR" dirty="0" smtClean="0"/>
              <a:t>Platelets – </a:t>
            </a:r>
            <a:r>
              <a:rPr lang="el-GR" altLang="el-GR" dirty="0" smtClean="0"/>
              <a:t>αντίσταση </a:t>
            </a:r>
            <a:r>
              <a:rPr lang="en-US" altLang="el-GR" dirty="0" smtClean="0"/>
              <a:t>(2-20 </a:t>
            </a:r>
            <a:r>
              <a:rPr lang="en-US" altLang="el-GR" dirty="0" err="1" smtClean="0"/>
              <a:t>fl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355600" lvl="1" indent="-355600"/>
            <a:r>
              <a:rPr lang="en-US" altLang="el-GR" dirty="0" err="1" smtClean="0"/>
              <a:t>Hgb</a:t>
            </a:r>
            <a:r>
              <a:rPr lang="en-US" altLang="el-GR" dirty="0" smtClean="0"/>
              <a:t> – mod. </a:t>
            </a:r>
            <a:r>
              <a:rPr lang="el-GR" altLang="el-GR" dirty="0" err="1" smtClean="0"/>
              <a:t>κυανομεθαιμοσφαιρίνη</a:t>
            </a:r>
            <a:r>
              <a:rPr lang="en-US" altLang="el-GR" dirty="0" smtClean="0"/>
              <a:t> (525 nm)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355600" lvl="1" indent="-355600"/>
            <a:r>
              <a:rPr lang="en-US" altLang="el-GR" dirty="0" smtClean="0"/>
              <a:t>MCV – mean RBC volume (histogram)</a:t>
            </a:r>
            <a:r>
              <a:rPr lang="el-GR" altLang="el-GR" dirty="0" smtClean="0"/>
              <a:t>.</a:t>
            </a:r>
            <a:endParaRPr lang="en-US" altLang="el-GR" dirty="0" smtClean="0"/>
          </a:p>
        </p:txBody>
      </p:sp>
      <p:sp>
        <p:nvSpPr>
          <p:cNvPr id="2" name="Ορθογώνιο 1"/>
          <p:cNvSpPr/>
          <p:nvPr/>
        </p:nvSpPr>
        <p:spPr>
          <a:xfrm>
            <a:off x="4485200" y="1628800"/>
            <a:ext cx="4572000" cy="42032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Έμμεσα</a:t>
            </a: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57188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l-GR" sz="2200" dirty="0" err="1">
                <a:solidFill>
                  <a:prstClr val="black"/>
                </a:solidFill>
                <a:latin typeface="Calibri"/>
              </a:rPr>
              <a:t>Hct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, MCHC, and MCH (calculations)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RDW and </a:t>
            </a: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MPV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WBC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(τύπος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57188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Όγκος, αγωγιμότητα,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διασπορά.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Reticulocyte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57188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Χρώση (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new methylene </a:t>
            </a: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blue)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Flags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/επισημάνσεις.</a:t>
            </a:r>
            <a:endParaRPr lang="en-US" alt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355976" y="1772816"/>
            <a:ext cx="0" cy="432048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0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/>
              <a:t>Sysmex</a:t>
            </a:r>
            <a:r>
              <a:rPr lang="en-US" altLang="el-GR" dirty="0" smtClean="0"/>
              <a:t> Instrumentation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Μετρήσεις </a:t>
            </a:r>
            <a:endParaRPr lang="en-US" altLang="el-GR" dirty="0" smtClean="0"/>
          </a:p>
          <a:p>
            <a:pPr lvl="1" eaLnBrk="1" hangingPunct="1">
              <a:lnSpc>
                <a:spcPct val="110000"/>
              </a:lnSpc>
            </a:pPr>
            <a:r>
              <a:rPr lang="el-GR" altLang="el-GR" dirty="0" smtClean="0"/>
              <a:t>Άμεσες</a:t>
            </a:r>
            <a:r>
              <a:rPr lang="en-US" altLang="el-GR" dirty="0" smtClean="0"/>
              <a:t>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RBC – DC detection (Impedance), hydrodynamic focusing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WBC – DC detection (Impedance), hydrodynamic focusing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Platelets – DC detection (Impedance), hydrodynamic focusing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(2-30 </a:t>
            </a:r>
            <a:r>
              <a:rPr lang="en-US" altLang="el-GR" dirty="0" err="1" smtClean="0"/>
              <a:t>fl</a:t>
            </a:r>
            <a:r>
              <a:rPr lang="en-US" altLang="el-GR" dirty="0" smtClean="0"/>
              <a:t>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Hgb</a:t>
            </a:r>
            <a:r>
              <a:rPr lang="en-US" altLang="el-GR" dirty="0" smtClean="0"/>
              <a:t> – SLS-</a:t>
            </a:r>
            <a:r>
              <a:rPr lang="en-US" altLang="el-GR" dirty="0" err="1" smtClean="0"/>
              <a:t>Hb</a:t>
            </a:r>
            <a:r>
              <a:rPr lang="en-US" altLang="el-GR" dirty="0" smtClean="0"/>
              <a:t> (555 nm) (</a:t>
            </a:r>
            <a:r>
              <a:rPr lang="en-US" altLang="el-GR" dirty="0" err="1" smtClean="0"/>
              <a:t>oxyhemoglobin</a:t>
            </a:r>
            <a:r>
              <a:rPr lang="en-US" altLang="el-GR" dirty="0" smtClean="0"/>
              <a:t> + sodium lauryl sulfate)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HCT – cumulative pulse height detection (see oscilloscope)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77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/>
              <a:t>Sysmex</a:t>
            </a:r>
            <a:r>
              <a:rPr lang="en-US" altLang="el-GR" dirty="0" smtClean="0"/>
              <a:t> Instrumentation</a:t>
            </a:r>
            <a:r>
              <a:rPr lang="el-GR" altLang="el-GR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  <a:endParaRPr lang="en-US" altLang="el-GR" sz="3000" b="0" dirty="0" smtClean="0"/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  <a:noFill/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l-GR" altLang="el-GR" dirty="0" smtClean="0"/>
              <a:t>Έμμεσες</a:t>
            </a:r>
            <a:r>
              <a:rPr lang="en-US" altLang="el-GR" dirty="0" smtClean="0"/>
              <a:t>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MCV, MCHC, and MCH (calculations)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RDW and MPV (CV of respective histograms)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WBC differential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DC/RF detection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employs differential 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Reticulocyte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Supravital</a:t>
            </a:r>
            <a:r>
              <a:rPr lang="en-US" altLang="el-GR" dirty="0" smtClean="0"/>
              <a:t> stain (</a:t>
            </a:r>
            <a:r>
              <a:rPr lang="en-US" altLang="el-GR" dirty="0" err="1" smtClean="0"/>
              <a:t>Aramine</a:t>
            </a:r>
            <a:r>
              <a:rPr lang="en-US" altLang="el-GR" dirty="0" smtClean="0"/>
              <a:t> O)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Fluorescent detection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Flags</a:t>
            </a:r>
          </a:p>
          <a:p>
            <a:pPr lvl="1" eaLnBrk="1" hangingPunct="1">
              <a:lnSpc>
                <a:spcPct val="110000"/>
              </a:lnSpc>
            </a:pP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3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CELL-DYN Instrumentation (Abbott) </a:t>
            </a:r>
            <a:r>
              <a:rPr lang="el-GR" altLang="el-GR" sz="3000" b="0" dirty="0" smtClean="0"/>
              <a:t>1</a:t>
            </a:r>
            <a:r>
              <a:rPr lang="en-US" altLang="el-GR" sz="3000" b="0" dirty="0" smtClean="0"/>
              <a:t>/</a:t>
            </a:r>
            <a:r>
              <a:rPr lang="el-GR" altLang="el-GR" sz="3000" b="0" dirty="0" smtClean="0"/>
              <a:t>2</a:t>
            </a:r>
            <a:endParaRPr lang="en-US" altLang="el-GR" sz="3000" b="0" dirty="0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Principles of Measurement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Direct Measurement: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RBC – Impedance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WBC - Optical scatter (primary), Impedance (secondary)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Platelets – Impedance (2-30 </a:t>
            </a:r>
            <a:r>
              <a:rPr lang="en-US" altLang="el-GR" dirty="0" err="1" smtClean="0"/>
              <a:t>fl</a:t>
            </a:r>
            <a:r>
              <a:rPr lang="en-US" altLang="el-GR" dirty="0" smtClean="0"/>
              <a:t>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Hgb</a:t>
            </a:r>
            <a:r>
              <a:rPr lang="en-US" altLang="el-GR" dirty="0" smtClean="0"/>
              <a:t> – mod. </a:t>
            </a:r>
            <a:r>
              <a:rPr lang="en-US" altLang="el-GR" dirty="0" err="1" smtClean="0"/>
              <a:t>Cyanmethemoglobin</a:t>
            </a:r>
            <a:r>
              <a:rPr lang="en-US" altLang="el-GR" dirty="0" smtClean="0"/>
              <a:t> (540 nm)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MCV – mean RBC volume (histogram)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Indirect Measurement: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Hct</a:t>
            </a:r>
            <a:r>
              <a:rPr lang="en-US" altLang="el-GR" dirty="0" smtClean="0"/>
              <a:t>, MCHC, and MCH (calculations)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CELL-DYN Instrumentation (Abbott) </a:t>
            </a:r>
            <a:r>
              <a:rPr lang="el-GR" altLang="el-GR" sz="3000" b="0" dirty="0"/>
              <a:t>2</a:t>
            </a:r>
            <a:r>
              <a:rPr lang="en-US" altLang="el-GR" sz="3000" b="0" dirty="0" smtClean="0"/>
              <a:t>/</a:t>
            </a:r>
            <a:r>
              <a:rPr lang="el-GR" altLang="el-GR" sz="3000" b="0" dirty="0" smtClean="0"/>
              <a:t>2</a:t>
            </a:r>
            <a:endParaRPr lang="en-US" altLang="el-GR" sz="3000" b="0" dirty="0" smtClean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RDW (relative value, equiv. to CV)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WBC differential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MAPSS (various graphs: </a:t>
            </a:r>
            <a:r>
              <a:rPr lang="en-US" altLang="el-GR" dirty="0" err="1" smtClean="0"/>
              <a:t>lobularity</a:t>
            </a:r>
            <a:r>
              <a:rPr lang="en-US" altLang="el-GR" dirty="0" smtClean="0"/>
              <a:t>, complexity, granularity, selective lysis)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employs differential shrinkage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Reticulocyte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Proprietary stain (CD4K530)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Multiangle</a:t>
            </a:r>
            <a:r>
              <a:rPr lang="en-US" altLang="el-GR" dirty="0" smtClean="0"/>
              <a:t> scatter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Fluorescent detection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Flags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3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Bayer Instrumentation (ADVIA)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Principles of Measurement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Direct Measurement: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RBC – Hydrodynamic focusing, laser low-angle and high-angle optical scatter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WBC - Hydrodynamic focusing, optical scatter and absorption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Platelets – Hydrodynamic focusing, laser low-angle and high-angle optical scatter (1-60 </a:t>
            </a:r>
            <a:r>
              <a:rPr lang="en-US" altLang="el-GR" dirty="0" err="1" smtClean="0"/>
              <a:t>fL</a:t>
            </a:r>
            <a:r>
              <a:rPr lang="en-US" altLang="el-GR" dirty="0" smtClean="0"/>
              <a:t>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Hgb</a:t>
            </a:r>
            <a:r>
              <a:rPr lang="en-US" altLang="el-GR" dirty="0" smtClean="0"/>
              <a:t> – mod. </a:t>
            </a:r>
            <a:r>
              <a:rPr lang="en-US" altLang="el-GR" dirty="0" err="1" smtClean="0"/>
              <a:t>Cyanmethemoglobin</a:t>
            </a:r>
            <a:r>
              <a:rPr lang="en-US" altLang="el-GR" dirty="0" smtClean="0"/>
              <a:t> (546 nm)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MCV – mean RBC volume (histogram)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Indirect Measurement: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Hct</a:t>
            </a:r>
            <a:r>
              <a:rPr lang="en-US" altLang="el-GR" dirty="0" smtClean="0"/>
              <a:t>, MCHC, and MCH (calculations)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3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Bayer Instrumentation (ADVIA)</a:t>
            </a:r>
            <a:r>
              <a:rPr lang="el-GR" altLang="el-GR" dirty="0" smtClean="0"/>
              <a:t>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  <a:endParaRPr lang="en-US" altLang="el-GR" sz="3000" b="0" dirty="0" smtClean="0"/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RDW and MPV (CV of respective histograms)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WBC differential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VCS – volume, conductivity, scatter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employs differential shrinkage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l-GR" dirty="0" smtClean="0"/>
              <a:t>Reticulocyte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err="1" smtClean="0"/>
              <a:t>Supravital</a:t>
            </a:r>
            <a:r>
              <a:rPr lang="en-US" altLang="el-GR" dirty="0" smtClean="0"/>
              <a:t> stain (</a:t>
            </a:r>
            <a:r>
              <a:rPr lang="en-US" altLang="el-GR" dirty="0" err="1" smtClean="0"/>
              <a:t>Oxazine</a:t>
            </a:r>
            <a:r>
              <a:rPr lang="en-US" altLang="el-GR" dirty="0" smtClean="0"/>
              <a:t> 750)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l-GR" dirty="0" smtClean="0"/>
              <a:t>low-angle and high-angle optical scatter and absorbance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Flags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1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υπάρχει στο εργαστήριο Αιματολογίας;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Κ4-113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l-GR" dirty="0" smtClean="0"/>
              <a:t>Β</a:t>
            </a:r>
            <a:r>
              <a:rPr lang="en-US" dirty="0" smtClean="0"/>
              <a:t>C 3000plus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Celltac</a:t>
            </a:r>
            <a:r>
              <a:rPr lang="en-US" dirty="0" smtClean="0"/>
              <a:t> E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7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Ανακάλυψη κυττάρων αίματος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16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 αιώνα μικροσκόπια.</a:t>
            </a:r>
          </a:p>
          <a:p>
            <a:r>
              <a:rPr lang="el-GR" altLang="el-GR" sz="2400" dirty="0" smtClean="0"/>
              <a:t>1637 </a:t>
            </a:r>
            <a:r>
              <a:rPr lang="en-US" altLang="el-GR" sz="2400" dirty="0" smtClean="0"/>
              <a:t>Jan Swammerdam </a:t>
            </a:r>
            <a:r>
              <a:rPr lang="el-GR" altLang="el-GR" sz="2400" dirty="0" smtClean="0"/>
              <a:t>κοκκινωπά σφαιρίδια στο αίμα.</a:t>
            </a:r>
          </a:p>
          <a:p>
            <a:r>
              <a:rPr lang="el-GR" altLang="el-GR" sz="2400" dirty="0" smtClean="0"/>
              <a:t>1670 </a:t>
            </a:r>
            <a:r>
              <a:rPr lang="en-US" altLang="el-GR" sz="2400" dirty="0" smtClean="0"/>
              <a:t>Marcello Malpighi </a:t>
            </a:r>
            <a:r>
              <a:rPr lang="el-GR" altLang="el-GR" sz="2400" dirty="0" smtClean="0"/>
              <a:t>τριχοειδική κυκλοφορία τα </a:t>
            </a:r>
            <a:r>
              <a:rPr lang="en-US" altLang="el-GR" sz="2400" dirty="0" smtClean="0"/>
              <a:t>RBCs </a:t>
            </a:r>
            <a:r>
              <a:rPr lang="el-GR" altLang="el-GR" sz="2400" dirty="0" smtClean="0"/>
              <a:t>σταγονίδια λίπους.</a:t>
            </a:r>
          </a:p>
          <a:p>
            <a:r>
              <a:rPr lang="el-GR" altLang="el-GR" sz="2400" dirty="0" smtClean="0"/>
              <a:t>1674 </a:t>
            </a:r>
            <a:r>
              <a:rPr lang="en-US" altLang="el-GR" sz="2400" dirty="0" smtClean="0"/>
              <a:t>Antony van Leeuwenhoek &amp; </a:t>
            </a:r>
            <a:r>
              <a:rPr lang="en-US" altLang="el-GR" sz="2400" dirty="0" err="1" smtClean="0"/>
              <a:t>Regnier</a:t>
            </a:r>
            <a:r>
              <a:rPr lang="en-US" altLang="el-GR" sz="2400" dirty="0" smtClean="0"/>
              <a:t> de </a:t>
            </a:r>
            <a:r>
              <a:rPr lang="en-US" altLang="el-GR" sz="2400" dirty="0" err="1" smtClean="0"/>
              <a:t>Graaf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περιγράφει τα ερυθροκύτταρα.</a:t>
            </a:r>
          </a:p>
          <a:p>
            <a:r>
              <a:rPr lang="el-GR" altLang="el-GR" sz="2400" dirty="0" smtClean="0"/>
              <a:t>1869 </a:t>
            </a:r>
            <a:r>
              <a:rPr lang="en-US" altLang="el-GR" sz="2400" dirty="0" smtClean="0"/>
              <a:t>Neumann </a:t>
            </a:r>
            <a:r>
              <a:rPr lang="el-GR" altLang="el-GR" sz="2400" dirty="0" smtClean="0"/>
              <a:t>μυελός των οστών.</a:t>
            </a:r>
          </a:p>
          <a:p>
            <a:r>
              <a:rPr lang="el-GR" altLang="el-GR" sz="2400" dirty="0" smtClean="0"/>
              <a:t>1880 </a:t>
            </a:r>
            <a:r>
              <a:rPr lang="en-US" altLang="el-GR" sz="2400" dirty="0" smtClean="0"/>
              <a:t>Ehrlich </a:t>
            </a:r>
            <a:r>
              <a:rPr lang="el-GR" altLang="el-GR" sz="2400" dirty="0" err="1" smtClean="0"/>
              <a:t>εμπύρηνα</a:t>
            </a:r>
            <a:r>
              <a:rPr lang="el-GR" altLang="el-GR" sz="2400" dirty="0" smtClean="0"/>
              <a:t> ερυθροκύτταρα.</a:t>
            </a:r>
          </a:p>
          <a:p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2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 smtClean="0"/>
              <a:t>BC-3000Plus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Auto Hematology Analyze</a:t>
            </a:r>
            <a:endParaRPr lang="el-GR" dirty="0"/>
          </a:p>
        </p:txBody>
      </p:sp>
      <p:pic>
        <p:nvPicPr>
          <p:cNvPr id="46082" name="Picture 2" descr="http://res.mindray.com/en/media/products/images/29_l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528392" cy="384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195736" y="603232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mindray.com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76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hematology analyzer</a:t>
            </a:r>
            <a:br>
              <a:rPr lang="en-US" dirty="0"/>
            </a:br>
            <a:r>
              <a:rPr lang="en-US" dirty="0" err="1"/>
              <a:t>Celltac</a:t>
            </a:r>
            <a:r>
              <a:rPr lang="en-US" dirty="0"/>
              <a:t> E MEK-7222</a:t>
            </a:r>
            <a:endParaRPr lang="el-GR" dirty="0"/>
          </a:p>
        </p:txBody>
      </p:sp>
      <p:pic>
        <p:nvPicPr>
          <p:cNvPr id="47106" name="Picture 2" descr="Automatic hematology analyzer - Celltac E MEK-7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2060848"/>
            <a:ext cx="2952328" cy="34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86000" y="56696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medicalexpo.com</a:t>
            </a:r>
            <a:endParaRPr 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8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messages </a:t>
            </a:r>
            <a:r>
              <a:rPr lang="en-US" sz="3000" b="0" dirty="0" smtClean="0"/>
              <a:t>1/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Flag messages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dirty="0"/>
              <a:t>The following messages can be displayed or printed when the measurement result is out </a:t>
            </a:r>
            <a:r>
              <a:rPr lang="en-US" dirty="0" smtClean="0"/>
              <a:t>of</a:t>
            </a:r>
            <a:r>
              <a:rPr lang="el-GR" dirty="0"/>
              <a:t> </a:t>
            </a:r>
            <a:r>
              <a:rPr lang="en-US" dirty="0" smtClean="0"/>
              <a:t>range</a:t>
            </a:r>
            <a:endParaRPr lang="en-US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Leukocytosis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Leukopenia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err="1" smtClean="0"/>
              <a:t>Neutrophilia</a:t>
            </a:r>
            <a:endParaRPr lang="en-US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Neutropenia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/>
              <a:t>Lymphocytosis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err="1" smtClean="0"/>
              <a:t>Lymphopenic</a:t>
            </a:r>
            <a:endParaRPr lang="en-US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err="1" smtClean="0"/>
              <a:t>Monocytosis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4355976" y="2564904"/>
            <a:ext cx="4032448" cy="396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Eosinophilia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Calibri"/>
              </a:rPr>
              <a:t>Basophilia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Blasts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Immature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Gr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Left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Shift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Atypical Lymphocytes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Small Nucleated Cell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Ly-Mo interference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923928" y="2679504"/>
            <a:ext cx="0" cy="352839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messages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 anchor="t">
            <a:noAutofit/>
          </a:bodyPr>
          <a:lstStyle/>
          <a:p>
            <a:r>
              <a:rPr lang="en-US" dirty="0" smtClean="0"/>
              <a:t>Ne-Mo </a:t>
            </a:r>
            <a:r>
              <a:rPr lang="en-US" dirty="0"/>
              <a:t>interference</a:t>
            </a:r>
          </a:p>
          <a:p>
            <a:r>
              <a:rPr lang="en-US" dirty="0" err="1" smtClean="0"/>
              <a:t>Erythrocytosis</a:t>
            </a:r>
            <a:endParaRPr lang="en-US" dirty="0"/>
          </a:p>
          <a:p>
            <a:r>
              <a:rPr lang="en-US" dirty="0"/>
              <a:t>Anemia</a:t>
            </a:r>
          </a:p>
          <a:p>
            <a:r>
              <a:rPr lang="en-US" dirty="0" err="1" smtClean="0"/>
              <a:t>Anisocytosis</a:t>
            </a:r>
            <a:endParaRPr lang="en-US" dirty="0"/>
          </a:p>
          <a:p>
            <a:r>
              <a:rPr lang="en-US" dirty="0" err="1"/>
              <a:t>Microcytosis</a:t>
            </a:r>
            <a:endParaRPr lang="en-US" dirty="0"/>
          </a:p>
          <a:p>
            <a:r>
              <a:rPr lang="en-US" dirty="0" err="1"/>
              <a:t>Macrocytosis</a:t>
            </a:r>
            <a:endParaRPr lang="en-US" dirty="0"/>
          </a:p>
          <a:p>
            <a:r>
              <a:rPr lang="en-US" dirty="0" err="1" smtClean="0"/>
              <a:t>Hypochromia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4211960" y="1196752"/>
            <a:ext cx="4572000" cy="3895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Abnormal MCHC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Thrombocytosis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Thrombocytopenia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PLT Clumps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PLT RBC Interference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If *C* appears on the right width of the WBC or PLT data, the PLT may be coagulated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923928" y="1380268"/>
            <a:ext cx="0" cy="352839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Χαμηλή κατανάλωση αντιδραστηρίου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/>
          <a:lstStyle/>
          <a:p>
            <a:r>
              <a:rPr lang="el-GR" dirty="0"/>
              <a:t>Μια </a:t>
            </a:r>
            <a:r>
              <a:rPr lang="el-GR" dirty="0" err="1"/>
              <a:t>Nihon</a:t>
            </a:r>
            <a:r>
              <a:rPr lang="el-GR" dirty="0"/>
              <a:t> </a:t>
            </a:r>
            <a:r>
              <a:rPr lang="el-GR" dirty="0" err="1"/>
              <a:t>Kohden</a:t>
            </a:r>
            <a:r>
              <a:rPr lang="el-GR" dirty="0"/>
              <a:t> </a:t>
            </a:r>
            <a:r>
              <a:rPr lang="el-GR" dirty="0" smtClean="0"/>
              <a:t>αντλία σύριγγας αναρροφά </a:t>
            </a:r>
            <a:r>
              <a:rPr lang="el-GR" dirty="0"/>
              <a:t>με ακρίβεια το χαμηλό όγκο δείγματος 28 </a:t>
            </a:r>
            <a:r>
              <a:rPr lang="el-GR" dirty="0" err="1"/>
              <a:t>μL</a:t>
            </a:r>
            <a:r>
              <a:rPr lang="el-GR" dirty="0"/>
              <a:t> για τη </a:t>
            </a:r>
            <a:r>
              <a:rPr lang="en-US" dirty="0" smtClean="0"/>
              <a:t>CBC </a:t>
            </a:r>
            <a:r>
              <a:rPr lang="el-GR" dirty="0" smtClean="0"/>
              <a:t>ή </a:t>
            </a:r>
            <a:r>
              <a:rPr lang="el-GR" dirty="0"/>
              <a:t>55 </a:t>
            </a:r>
            <a:r>
              <a:rPr lang="el-GR" dirty="0" err="1"/>
              <a:t>μL</a:t>
            </a:r>
            <a:r>
              <a:rPr lang="el-GR" dirty="0"/>
              <a:t> για τη </a:t>
            </a:r>
            <a:r>
              <a:rPr lang="en-US" dirty="0" smtClean="0"/>
              <a:t>CBC+</a:t>
            </a:r>
            <a:r>
              <a:rPr lang="el-GR" dirty="0" smtClean="0"/>
              <a:t>WBC. </a:t>
            </a:r>
            <a:r>
              <a:rPr lang="el-GR" dirty="0"/>
              <a:t>Το δείγμα παραμένει </a:t>
            </a:r>
            <a:r>
              <a:rPr lang="el-GR" dirty="0" smtClean="0"/>
              <a:t>στη </a:t>
            </a:r>
            <a:r>
              <a:rPr lang="el-GR" dirty="0"/>
              <a:t>βελόνα δειγματοληψίας, ώστε να μην χρειάζεται να </a:t>
            </a:r>
            <a:r>
              <a:rPr lang="el-GR" dirty="0" smtClean="0"/>
              <a:t>σταλεί </a:t>
            </a:r>
            <a:r>
              <a:rPr lang="el-GR" dirty="0"/>
              <a:t>στην αντλία σύριγγας. Αυτό επιτρέπει μια σύντομη διαδρομή υγρού για το δείγμα του αίματος. Επίσης, σε αντίθεση με τη μέθοδο κοινών μέσων βαλβίδας, η σύριγγα δεν χρειάζεται να ξεπλένεται μετά από κάθε διανομή. Τα χαρακτηριστικά αυτά της σειράς αιματολογικών </a:t>
            </a:r>
            <a:r>
              <a:rPr lang="el-GR" dirty="0" smtClean="0"/>
              <a:t>αναλυτών </a:t>
            </a:r>
            <a:r>
              <a:rPr lang="el-GR" dirty="0" err="1"/>
              <a:t>Nihon</a:t>
            </a:r>
            <a:r>
              <a:rPr lang="el-GR" dirty="0"/>
              <a:t> </a:t>
            </a:r>
            <a:r>
              <a:rPr lang="el-GR" dirty="0" err="1"/>
              <a:t>Kohden</a:t>
            </a:r>
            <a:r>
              <a:rPr lang="el-GR" dirty="0"/>
              <a:t> </a:t>
            </a:r>
            <a:r>
              <a:rPr lang="el-GR" dirty="0" err="1"/>
              <a:t>Celltac</a:t>
            </a:r>
            <a:r>
              <a:rPr lang="el-GR" dirty="0"/>
              <a:t>  συμβάλλουν στη χρήση μικρού δείγματος αίματος και στην χαμηλή κατανάλωση </a:t>
            </a:r>
            <a:r>
              <a:rPr lang="el-GR" dirty="0" smtClean="0"/>
              <a:t>αντιδραστηρίου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9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Μοναδικό και συμπαγές σύστημα ανάμειξης του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12776"/>
            <a:ext cx="807524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πατενταρισμένο </a:t>
            </a:r>
            <a:r>
              <a:rPr lang="el-GR" dirty="0"/>
              <a:t>σύστημα ανάμειξης του αίματος </a:t>
            </a:r>
            <a:r>
              <a:rPr lang="el-GR" dirty="0" err="1"/>
              <a:t>Nihon</a:t>
            </a:r>
            <a:r>
              <a:rPr lang="el-GR" dirty="0"/>
              <a:t> </a:t>
            </a:r>
            <a:r>
              <a:rPr lang="el-GR" dirty="0" err="1"/>
              <a:t>Kohden</a:t>
            </a:r>
            <a:r>
              <a:rPr lang="el-GR" dirty="0"/>
              <a:t> συμβάλλει στο συμπαγές μέγεθος της </a:t>
            </a:r>
            <a:r>
              <a:rPr lang="el-GR" dirty="0" err="1"/>
              <a:t>Celltac</a:t>
            </a:r>
            <a:r>
              <a:rPr lang="el-GR" dirty="0"/>
              <a:t> </a:t>
            </a:r>
            <a:r>
              <a:rPr lang="el-GR" dirty="0" smtClean="0"/>
              <a:t>F. </a:t>
            </a:r>
            <a:r>
              <a:rPr lang="el-GR" dirty="0"/>
              <a:t>Το δείγμα </a:t>
            </a:r>
            <a:r>
              <a:rPr lang="el-GR" dirty="0" smtClean="0"/>
              <a:t>αναμιγνύεται </a:t>
            </a:r>
            <a:r>
              <a:rPr lang="el-GR" dirty="0"/>
              <a:t>αποτελεσματικά σε ένα μικρό χώρο με την περιστροφή του σωλήνα, αντί της </a:t>
            </a:r>
            <a:r>
              <a:rPr lang="el-GR" dirty="0" smtClean="0"/>
              <a:t>ανατροπής του.</a:t>
            </a:r>
            <a:endParaRPr lang="el-GR" dirty="0"/>
          </a:p>
          <a:p>
            <a:r>
              <a:rPr lang="el-GR" dirty="0" smtClean="0"/>
              <a:t>Η ελεγχόμενη από υπολογιστή κατεύθυνση και </a:t>
            </a:r>
            <a:r>
              <a:rPr lang="el-GR" dirty="0"/>
              <a:t>ταχύτητα περιστροφής παρέχει πιο αποτελεσματική ανάμειξη του αίματος. Η μοναδική μέθοδος ανάμειξης του αίματος, δημιουργεί οριζόντια και κάθετη δίνες του αίματος με την εναλλαγή κανονικής περιστροφής και </a:t>
            </a:r>
            <a:r>
              <a:rPr lang="el-GR" dirty="0" smtClean="0"/>
              <a:t>αντίστροφης περιστροφής. </a:t>
            </a:r>
            <a:r>
              <a:rPr lang="el-GR" dirty="0"/>
              <a:t>Επίσης, η ταχύτητα περιστροφής μεταβάλλεται γρήγορα έτσι ώστε τα δείγματα αίματος αναμιγνύονται ομοιόμορφα χωρίς βλάβη των κυττάρων.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7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5" name="Rectangle 46"/>
          <p:cNvSpPr>
            <a:spLocks noChangeArrowheads="1"/>
          </p:cNvSpPr>
          <p:nvPr/>
        </p:nvSpPr>
        <p:spPr bwMode="auto">
          <a:xfrm>
            <a:off x="6300788" y="730250"/>
            <a:ext cx="360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l-GR" sz="2400">
                <a:solidFill>
                  <a:schemeClr val="bg1"/>
                </a:solidFill>
                <a:latin typeface="Lucida Sans Unicode" pitchFamily="34" charset="0"/>
              </a:rPr>
              <a:t>Centrifugation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912938" y="1340768"/>
            <a:ext cx="5441950" cy="4657725"/>
            <a:chOff x="1912938" y="1784350"/>
            <a:chExt cx="5441950" cy="4657725"/>
          </a:xfrm>
        </p:grpSpPr>
        <p:sp>
          <p:nvSpPr>
            <p:cNvPr id="47106" name="Oval 4"/>
            <p:cNvSpPr>
              <a:spLocks noChangeArrowheads="1"/>
            </p:cNvSpPr>
            <p:nvPr/>
          </p:nvSpPr>
          <p:spPr bwMode="auto">
            <a:xfrm>
              <a:off x="6870700" y="1839913"/>
              <a:ext cx="338138" cy="32543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07" name="Oval 5"/>
            <p:cNvSpPr>
              <a:spLocks noChangeArrowheads="1"/>
            </p:cNvSpPr>
            <p:nvPr/>
          </p:nvSpPr>
          <p:spPr bwMode="auto">
            <a:xfrm>
              <a:off x="6961188" y="3449638"/>
              <a:ext cx="180975" cy="15716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08" name="Oval 6"/>
            <p:cNvSpPr>
              <a:spLocks noChangeArrowheads="1"/>
            </p:cNvSpPr>
            <p:nvPr/>
          </p:nvSpPr>
          <p:spPr bwMode="auto">
            <a:xfrm>
              <a:off x="6961188" y="2873375"/>
              <a:ext cx="334962" cy="32543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09" name="Oval 7"/>
            <p:cNvSpPr>
              <a:spLocks noChangeArrowheads="1"/>
            </p:cNvSpPr>
            <p:nvPr/>
          </p:nvSpPr>
          <p:spPr bwMode="auto">
            <a:xfrm>
              <a:off x="7011988" y="3244850"/>
              <a:ext cx="182562" cy="15716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10" name="Oval 8"/>
            <p:cNvSpPr>
              <a:spLocks noChangeArrowheads="1"/>
            </p:cNvSpPr>
            <p:nvPr/>
          </p:nvSpPr>
          <p:spPr bwMode="auto">
            <a:xfrm>
              <a:off x="6970713" y="2609850"/>
              <a:ext cx="238125" cy="22542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11" name="Oval 9"/>
            <p:cNvSpPr>
              <a:spLocks noChangeArrowheads="1"/>
            </p:cNvSpPr>
            <p:nvPr/>
          </p:nvSpPr>
          <p:spPr bwMode="auto">
            <a:xfrm>
              <a:off x="7102475" y="2166938"/>
              <a:ext cx="182563" cy="15398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12" name="Oval 10"/>
            <p:cNvSpPr>
              <a:spLocks noChangeArrowheads="1"/>
            </p:cNvSpPr>
            <p:nvPr/>
          </p:nvSpPr>
          <p:spPr bwMode="auto">
            <a:xfrm>
              <a:off x="6894513" y="2297113"/>
              <a:ext cx="234950" cy="2286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47113" name="Group 11"/>
            <p:cNvGrpSpPr>
              <a:grpSpLocks/>
            </p:cNvGrpSpPr>
            <p:nvPr/>
          </p:nvGrpSpPr>
          <p:grpSpPr bwMode="auto">
            <a:xfrm>
              <a:off x="6827838" y="3386138"/>
              <a:ext cx="527050" cy="285750"/>
              <a:chOff x="4301" y="2133"/>
              <a:chExt cx="332" cy="180"/>
            </a:xfrm>
          </p:grpSpPr>
          <p:sp>
            <p:nvSpPr>
              <p:cNvPr id="47149" name="Arc 12"/>
              <p:cNvSpPr>
                <a:spLocks/>
              </p:cNvSpPr>
              <p:nvPr/>
            </p:nvSpPr>
            <p:spPr bwMode="auto">
              <a:xfrm>
                <a:off x="4301" y="2133"/>
                <a:ext cx="168" cy="180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21728" y="21599"/>
                    </a:moveTo>
                    <a:cubicBezTo>
                      <a:pt x="21685" y="21599"/>
                      <a:pt x="21642" y="21599"/>
                      <a:pt x="21599" y="21600"/>
                    </a:cubicBezTo>
                    <a:cubicBezTo>
                      <a:pt x="9763" y="21600"/>
                      <a:pt x="131" y="12074"/>
                      <a:pt x="0" y="239"/>
                    </a:cubicBezTo>
                  </a:path>
                  <a:path w="21729" h="21600" stroke="0" extrusionOk="0">
                    <a:moveTo>
                      <a:pt x="21728" y="21599"/>
                    </a:moveTo>
                    <a:cubicBezTo>
                      <a:pt x="21685" y="21599"/>
                      <a:pt x="21642" y="21599"/>
                      <a:pt x="21599" y="21600"/>
                    </a:cubicBezTo>
                    <a:cubicBezTo>
                      <a:pt x="9763" y="21600"/>
                      <a:pt x="131" y="12074"/>
                      <a:pt x="0" y="239"/>
                    </a:cubicBezTo>
                    <a:lnTo>
                      <a:pt x="21599" y="0"/>
                    </a:lnTo>
                    <a:lnTo>
                      <a:pt x="21728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150" name="Arc 13"/>
              <p:cNvSpPr>
                <a:spLocks/>
              </p:cNvSpPr>
              <p:nvPr/>
            </p:nvSpPr>
            <p:spPr bwMode="auto">
              <a:xfrm>
                <a:off x="4466" y="2133"/>
                <a:ext cx="167" cy="180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21596" y="361"/>
                    </a:moveTo>
                    <a:cubicBezTo>
                      <a:pt x="21399" y="12148"/>
                      <a:pt x="11788" y="21599"/>
                      <a:pt x="0" y="21600"/>
                    </a:cubicBezTo>
                  </a:path>
                  <a:path w="21597" h="21600" stroke="0" extrusionOk="0">
                    <a:moveTo>
                      <a:pt x="21596" y="361"/>
                    </a:moveTo>
                    <a:cubicBezTo>
                      <a:pt x="21399" y="12148"/>
                      <a:pt x="11788" y="21599"/>
                      <a:pt x="0" y="21600"/>
                    </a:cubicBezTo>
                    <a:lnTo>
                      <a:pt x="0" y="0"/>
                    </a:lnTo>
                    <a:lnTo>
                      <a:pt x="21596" y="36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114" name="Line 14"/>
            <p:cNvSpPr>
              <a:spLocks noChangeShapeType="1"/>
            </p:cNvSpPr>
            <p:nvPr/>
          </p:nvSpPr>
          <p:spPr bwMode="auto">
            <a:xfrm flipV="1">
              <a:off x="6829425" y="1785938"/>
              <a:ext cx="0" cy="1644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15" name="Line 15"/>
            <p:cNvSpPr>
              <a:spLocks noChangeShapeType="1"/>
            </p:cNvSpPr>
            <p:nvPr/>
          </p:nvSpPr>
          <p:spPr bwMode="auto">
            <a:xfrm flipV="1">
              <a:off x="7351713" y="1784350"/>
              <a:ext cx="0" cy="1603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16" name="Line 16"/>
            <p:cNvSpPr>
              <a:spLocks noChangeShapeType="1"/>
            </p:cNvSpPr>
            <p:nvPr/>
          </p:nvSpPr>
          <p:spPr bwMode="auto">
            <a:xfrm flipH="1">
              <a:off x="6832600" y="1790700"/>
              <a:ext cx="50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17" name="Line 17"/>
            <p:cNvSpPr>
              <a:spLocks noChangeShapeType="1"/>
            </p:cNvSpPr>
            <p:nvPr/>
          </p:nvSpPr>
          <p:spPr bwMode="auto">
            <a:xfrm flipH="1">
              <a:off x="3684588" y="2046288"/>
              <a:ext cx="633412" cy="5349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18" name="Oval 18"/>
            <p:cNvSpPr>
              <a:spLocks noChangeArrowheads="1"/>
            </p:cNvSpPr>
            <p:nvPr/>
          </p:nvSpPr>
          <p:spPr bwMode="auto">
            <a:xfrm rot="2940000">
              <a:off x="3361532" y="2574131"/>
              <a:ext cx="285750" cy="277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19" name="Oval 19"/>
            <p:cNvSpPr>
              <a:spLocks noChangeArrowheads="1"/>
            </p:cNvSpPr>
            <p:nvPr/>
          </p:nvSpPr>
          <p:spPr bwMode="auto">
            <a:xfrm rot="2940000">
              <a:off x="2590800" y="3290888"/>
              <a:ext cx="200025" cy="19685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20" name="Oval 20"/>
            <p:cNvSpPr>
              <a:spLocks noChangeArrowheads="1"/>
            </p:cNvSpPr>
            <p:nvPr/>
          </p:nvSpPr>
          <p:spPr bwMode="auto">
            <a:xfrm rot="2940000">
              <a:off x="3052763" y="2935288"/>
              <a:ext cx="185737" cy="16668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21" name="Oval 21"/>
            <p:cNvSpPr>
              <a:spLocks noChangeArrowheads="1"/>
            </p:cNvSpPr>
            <p:nvPr/>
          </p:nvSpPr>
          <p:spPr bwMode="auto">
            <a:xfrm rot="2940000">
              <a:off x="3175794" y="2802732"/>
              <a:ext cx="177800" cy="14446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22" name="Oval 22"/>
            <p:cNvSpPr>
              <a:spLocks noChangeArrowheads="1"/>
            </p:cNvSpPr>
            <p:nvPr/>
          </p:nvSpPr>
          <p:spPr bwMode="auto">
            <a:xfrm rot="2940000">
              <a:off x="2886075" y="3057525"/>
              <a:ext cx="177800" cy="1397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23" name="Rectangle 23"/>
            <p:cNvSpPr>
              <a:spLocks noChangeArrowheads="1"/>
            </p:cNvSpPr>
            <p:nvPr/>
          </p:nvSpPr>
          <p:spPr bwMode="auto">
            <a:xfrm rot="2940000">
              <a:off x="2947987" y="2330451"/>
              <a:ext cx="309563" cy="14335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47124" name="Line 24"/>
            <p:cNvSpPr>
              <a:spLocks noChangeShapeType="1"/>
            </p:cNvSpPr>
            <p:nvPr/>
          </p:nvSpPr>
          <p:spPr bwMode="auto">
            <a:xfrm>
              <a:off x="4349750" y="2043113"/>
              <a:ext cx="242093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25" name="Rectangle 25"/>
            <p:cNvSpPr>
              <a:spLocks noChangeArrowheads="1"/>
            </p:cNvSpPr>
            <p:nvPr/>
          </p:nvSpPr>
          <p:spPr bwMode="auto">
            <a:xfrm>
              <a:off x="3297238" y="3922713"/>
              <a:ext cx="21177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2" tIns="69850" rIns="138112" bIns="69850">
              <a:spAutoFit/>
            </a:bodyPr>
            <a:lstStyle>
              <a:lvl1pPr defTabSz="2057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0574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0574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0574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0574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400"/>
                <a:t>Centrifuge</a:t>
              </a:r>
            </a:p>
          </p:txBody>
        </p:sp>
        <p:grpSp>
          <p:nvGrpSpPr>
            <p:cNvPr id="47126" name="Group 26"/>
            <p:cNvGrpSpPr>
              <a:grpSpLocks/>
            </p:cNvGrpSpPr>
            <p:nvPr/>
          </p:nvGrpSpPr>
          <p:grpSpPr bwMode="auto">
            <a:xfrm>
              <a:off x="1912938" y="3789363"/>
              <a:ext cx="1179512" cy="652462"/>
              <a:chOff x="1205" y="2387"/>
              <a:chExt cx="743" cy="411"/>
            </a:xfrm>
          </p:grpSpPr>
          <p:sp>
            <p:nvSpPr>
              <p:cNvPr id="47145" name="Freeform 27"/>
              <p:cNvSpPr>
                <a:spLocks/>
              </p:cNvSpPr>
              <p:nvPr/>
            </p:nvSpPr>
            <p:spPr bwMode="auto">
              <a:xfrm>
                <a:off x="1205" y="2387"/>
                <a:ext cx="743" cy="251"/>
              </a:xfrm>
              <a:custGeom>
                <a:avLst/>
                <a:gdLst>
                  <a:gd name="T0" fmla="*/ 742 w 743"/>
                  <a:gd name="T1" fmla="*/ 242 h 251"/>
                  <a:gd name="T2" fmla="*/ 720 w 743"/>
                  <a:gd name="T3" fmla="*/ 210 h 251"/>
                  <a:gd name="T4" fmla="*/ 684 w 743"/>
                  <a:gd name="T5" fmla="*/ 183 h 251"/>
                  <a:gd name="T6" fmla="*/ 626 w 743"/>
                  <a:gd name="T7" fmla="*/ 161 h 251"/>
                  <a:gd name="T8" fmla="*/ 550 w 743"/>
                  <a:gd name="T9" fmla="*/ 143 h 251"/>
                  <a:gd name="T10" fmla="*/ 477 w 743"/>
                  <a:gd name="T11" fmla="*/ 132 h 251"/>
                  <a:gd name="T12" fmla="*/ 392 w 743"/>
                  <a:gd name="T13" fmla="*/ 128 h 251"/>
                  <a:gd name="T14" fmla="*/ 281 w 743"/>
                  <a:gd name="T15" fmla="*/ 132 h 251"/>
                  <a:gd name="T16" fmla="*/ 189 w 743"/>
                  <a:gd name="T17" fmla="*/ 144 h 251"/>
                  <a:gd name="T18" fmla="*/ 121 w 743"/>
                  <a:gd name="T19" fmla="*/ 160 h 251"/>
                  <a:gd name="T20" fmla="*/ 76 w 743"/>
                  <a:gd name="T21" fmla="*/ 175 h 251"/>
                  <a:gd name="T22" fmla="*/ 44 w 743"/>
                  <a:gd name="T23" fmla="*/ 195 h 251"/>
                  <a:gd name="T24" fmla="*/ 19 w 743"/>
                  <a:gd name="T25" fmla="*/ 213 h 251"/>
                  <a:gd name="T26" fmla="*/ 8 w 743"/>
                  <a:gd name="T27" fmla="*/ 227 h 251"/>
                  <a:gd name="T28" fmla="*/ 0 w 743"/>
                  <a:gd name="T29" fmla="*/ 250 h 251"/>
                  <a:gd name="T30" fmla="*/ 2 w 743"/>
                  <a:gd name="T31" fmla="*/ 105 h 251"/>
                  <a:gd name="T32" fmla="*/ 20 w 743"/>
                  <a:gd name="T33" fmla="*/ 80 h 251"/>
                  <a:gd name="T34" fmla="*/ 41 w 743"/>
                  <a:gd name="T35" fmla="*/ 66 h 251"/>
                  <a:gd name="T36" fmla="*/ 65 w 743"/>
                  <a:gd name="T37" fmla="*/ 52 h 251"/>
                  <a:gd name="T38" fmla="*/ 103 w 743"/>
                  <a:gd name="T39" fmla="*/ 37 h 251"/>
                  <a:gd name="T40" fmla="*/ 149 w 743"/>
                  <a:gd name="T41" fmla="*/ 23 h 251"/>
                  <a:gd name="T42" fmla="*/ 209 w 743"/>
                  <a:gd name="T43" fmla="*/ 12 h 251"/>
                  <a:gd name="T44" fmla="*/ 295 w 743"/>
                  <a:gd name="T45" fmla="*/ 2 h 251"/>
                  <a:gd name="T46" fmla="*/ 397 w 743"/>
                  <a:gd name="T47" fmla="*/ 1 h 251"/>
                  <a:gd name="T48" fmla="*/ 473 w 743"/>
                  <a:gd name="T49" fmla="*/ 5 h 251"/>
                  <a:gd name="T50" fmla="*/ 523 w 743"/>
                  <a:gd name="T51" fmla="*/ 10 h 251"/>
                  <a:gd name="T52" fmla="*/ 564 w 743"/>
                  <a:gd name="T53" fmla="*/ 18 h 251"/>
                  <a:gd name="T54" fmla="*/ 612 w 743"/>
                  <a:gd name="T55" fmla="*/ 29 h 251"/>
                  <a:gd name="T56" fmla="*/ 644 w 743"/>
                  <a:gd name="T57" fmla="*/ 40 h 251"/>
                  <a:gd name="T58" fmla="*/ 671 w 743"/>
                  <a:gd name="T59" fmla="*/ 49 h 251"/>
                  <a:gd name="T60" fmla="*/ 696 w 743"/>
                  <a:gd name="T61" fmla="*/ 63 h 251"/>
                  <a:gd name="T62" fmla="*/ 712 w 743"/>
                  <a:gd name="T63" fmla="*/ 72 h 251"/>
                  <a:gd name="T64" fmla="*/ 727 w 743"/>
                  <a:gd name="T65" fmla="*/ 85 h 251"/>
                  <a:gd name="T66" fmla="*/ 738 w 743"/>
                  <a:gd name="T67" fmla="*/ 102 h 251"/>
                  <a:gd name="T68" fmla="*/ 741 w 743"/>
                  <a:gd name="T69" fmla="*/ 118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3"/>
                  <a:gd name="T106" fmla="*/ 0 h 251"/>
                  <a:gd name="T107" fmla="*/ 743 w 743"/>
                  <a:gd name="T108" fmla="*/ 251 h 2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3" h="251">
                    <a:moveTo>
                      <a:pt x="742" y="126"/>
                    </a:moveTo>
                    <a:lnTo>
                      <a:pt x="742" y="242"/>
                    </a:lnTo>
                    <a:lnTo>
                      <a:pt x="733" y="224"/>
                    </a:lnTo>
                    <a:lnTo>
                      <a:pt x="720" y="210"/>
                    </a:lnTo>
                    <a:lnTo>
                      <a:pt x="703" y="196"/>
                    </a:lnTo>
                    <a:lnTo>
                      <a:pt x="684" y="183"/>
                    </a:lnTo>
                    <a:lnTo>
                      <a:pt x="656" y="171"/>
                    </a:lnTo>
                    <a:lnTo>
                      <a:pt x="626" y="161"/>
                    </a:lnTo>
                    <a:lnTo>
                      <a:pt x="593" y="151"/>
                    </a:lnTo>
                    <a:lnTo>
                      <a:pt x="550" y="143"/>
                    </a:lnTo>
                    <a:lnTo>
                      <a:pt x="515" y="138"/>
                    </a:lnTo>
                    <a:lnTo>
                      <a:pt x="477" y="132"/>
                    </a:lnTo>
                    <a:lnTo>
                      <a:pt x="440" y="131"/>
                    </a:lnTo>
                    <a:lnTo>
                      <a:pt x="392" y="128"/>
                    </a:lnTo>
                    <a:lnTo>
                      <a:pt x="333" y="128"/>
                    </a:lnTo>
                    <a:lnTo>
                      <a:pt x="281" y="132"/>
                    </a:lnTo>
                    <a:lnTo>
                      <a:pt x="237" y="136"/>
                    </a:lnTo>
                    <a:lnTo>
                      <a:pt x="189" y="144"/>
                    </a:lnTo>
                    <a:lnTo>
                      <a:pt x="150" y="152"/>
                    </a:lnTo>
                    <a:lnTo>
                      <a:pt x="121" y="160"/>
                    </a:lnTo>
                    <a:lnTo>
                      <a:pt x="94" y="170"/>
                    </a:lnTo>
                    <a:lnTo>
                      <a:pt x="76" y="175"/>
                    </a:lnTo>
                    <a:lnTo>
                      <a:pt x="60" y="184"/>
                    </a:lnTo>
                    <a:lnTo>
                      <a:pt x="44" y="195"/>
                    </a:lnTo>
                    <a:lnTo>
                      <a:pt x="31" y="203"/>
                    </a:lnTo>
                    <a:lnTo>
                      <a:pt x="19" y="213"/>
                    </a:lnTo>
                    <a:lnTo>
                      <a:pt x="13" y="219"/>
                    </a:lnTo>
                    <a:lnTo>
                      <a:pt x="8" y="227"/>
                    </a:lnTo>
                    <a:lnTo>
                      <a:pt x="3" y="236"/>
                    </a:lnTo>
                    <a:lnTo>
                      <a:pt x="0" y="250"/>
                    </a:lnTo>
                    <a:lnTo>
                      <a:pt x="1" y="117"/>
                    </a:lnTo>
                    <a:lnTo>
                      <a:pt x="2" y="105"/>
                    </a:lnTo>
                    <a:lnTo>
                      <a:pt x="11" y="91"/>
                    </a:lnTo>
                    <a:lnTo>
                      <a:pt x="20" y="80"/>
                    </a:lnTo>
                    <a:lnTo>
                      <a:pt x="31" y="73"/>
                    </a:lnTo>
                    <a:lnTo>
                      <a:pt x="41" y="66"/>
                    </a:lnTo>
                    <a:lnTo>
                      <a:pt x="53" y="59"/>
                    </a:lnTo>
                    <a:lnTo>
                      <a:pt x="65" y="52"/>
                    </a:lnTo>
                    <a:lnTo>
                      <a:pt x="84" y="43"/>
                    </a:lnTo>
                    <a:lnTo>
                      <a:pt x="103" y="37"/>
                    </a:lnTo>
                    <a:lnTo>
                      <a:pt x="124" y="30"/>
                    </a:lnTo>
                    <a:lnTo>
                      <a:pt x="149" y="23"/>
                    </a:lnTo>
                    <a:lnTo>
                      <a:pt x="176" y="18"/>
                    </a:lnTo>
                    <a:lnTo>
                      <a:pt x="209" y="12"/>
                    </a:lnTo>
                    <a:lnTo>
                      <a:pt x="247" y="6"/>
                    </a:lnTo>
                    <a:lnTo>
                      <a:pt x="295" y="2"/>
                    </a:lnTo>
                    <a:lnTo>
                      <a:pt x="340" y="0"/>
                    </a:lnTo>
                    <a:lnTo>
                      <a:pt x="397" y="1"/>
                    </a:lnTo>
                    <a:lnTo>
                      <a:pt x="444" y="2"/>
                    </a:lnTo>
                    <a:lnTo>
                      <a:pt x="473" y="5"/>
                    </a:lnTo>
                    <a:lnTo>
                      <a:pt x="500" y="7"/>
                    </a:lnTo>
                    <a:lnTo>
                      <a:pt x="523" y="10"/>
                    </a:lnTo>
                    <a:lnTo>
                      <a:pt x="542" y="14"/>
                    </a:lnTo>
                    <a:lnTo>
                      <a:pt x="564" y="18"/>
                    </a:lnTo>
                    <a:lnTo>
                      <a:pt x="592" y="23"/>
                    </a:lnTo>
                    <a:lnTo>
                      <a:pt x="612" y="29"/>
                    </a:lnTo>
                    <a:lnTo>
                      <a:pt x="633" y="35"/>
                    </a:lnTo>
                    <a:lnTo>
                      <a:pt x="644" y="40"/>
                    </a:lnTo>
                    <a:lnTo>
                      <a:pt x="657" y="45"/>
                    </a:lnTo>
                    <a:lnTo>
                      <a:pt x="671" y="49"/>
                    </a:lnTo>
                    <a:lnTo>
                      <a:pt x="686" y="58"/>
                    </a:lnTo>
                    <a:lnTo>
                      <a:pt x="696" y="63"/>
                    </a:lnTo>
                    <a:lnTo>
                      <a:pt x="704" y="67"/>
                    </a:lnTo>
                    <a:lnTo>
                      <a:pt x="712" y="72"/>
                    </a:lnTo>
                    <a:lnTo>
                      <a:pt x="720" y="79"/>
                    </a:lnTo>
                    <a:lnTo>
                      <a:pt x="727" y="85"/>
                    </a:lnTo>
                    <a:lnTo>
                      <a:pt x="732" y="94"/>
                    </a:lnTo>
                    <a:lnTo>
                      <a:pt x="738" y="102"/>
                    </a:lnTo>
                    <a:lnTo>
                      <a:pt x="740" y="110"/>
                    </a:lnTo>
                    <a:lnTo>
                      <a:pt x="741" y="118"/>
                    </a:lnTo>
                    <a:lnTo>
                      <a:pt x="742" y="126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146" name="Group 28"/>
              <p:cNvGrpSpPr>
                <a:grpSpLocks/>
              </p:cNvGrpSpPr>
              <p:nvPr/>
            </p:nvGrpSpPr>
            <p:grpSpPr bwMode="auto">
              <a:xfrm>
                <a:off x="1205" y="2506"/>
                <a:ext cx="743" cy="292"/>
                <a:chOff x="1205" y="2506"/>
                <a:chExt cx="743" cy="292"/>
              </a:xfrm>
            </p:grpSpPr>
            <p:sp>
              <p:nvSpPr>
                <p:cNvPr id="47147" name="Freeform 29"/>
                <p:cNvSpPr>
                  <a:spLocks/>
                </p:cNvSpPr>
                <p:nvPr/>
              </p:nvSpPr>
              <p:spPr bwMode="auto">
                <a:xfrm>
                  <a:off x="1563" y="2512"/>
                  <a:ext cx="385" cy="286"/>
                </a:xfrm>
                <a:custGeom>
                  <a:avLst/>
                  <a:gdLst>
                    <a:gd name="T0" fmla="*/ 384 w 385"/>
                    <a:gd name="T1" fmla="*/ 118 h 286"/>
                    <a:gd name="T2" fmla="*/ 384 w 385"/>
                    <a:gd name="T3" fmla="*/ 126 h 286"/>
                    <a:gd name="T4" fmla="*/ 382 w 385"/>
                    <a:gd name="T5" fmla="*/ 137 h 286"/>
                    <a:gd name="T6" fmla="*/ 378 w 385"/>
                    <a:gd name="T7" fmla="*/ 149 h 286"/>
                    <a:gd name="T8" fmla="*/ 369 w 385"/>
                    <a:gd name="T9" fmla="*/ 159 h 286"/>
                    <a:gd name="T10" fmla="*/ 360 w 385"/>
                    <a:gd name="T11" fmla="*/ 169 h 286"/>
                    <a:gd name="T12" fmla="*/ 350 w 385"/>
                    <a:gd name="T13" fmla="*/ 176 h 286"/>
                    <a:gd name="T14" fmla="*/ 338 w 385"/>
                    <a:gd name="T15" fmla="*/ 183 h 286"/>
                    <a:gd name="T16" fmla="*/ 322 w 385"/>
                    <a:gd name="T17" fmla="*/ 192 h 286"/>
                    <a:gd name="T18" fmla="*/ 308 w 385"/>
                    <a:gd name="T19" fmla="*/ 201 h 286"/>
                    <a:gd name="T20" fmla="*/ 290 w 385"/>
                    <a:gd name="T21" fmla="*/ 207 h 286"/>
                    <a:gd name="T22" fmla="*/ 268 w 385"/>
                    <a:gd name="T23" fmla="*/ 213 h 286"/>
                    <a:gd name="T24" fmla="*/ 244 w 385"/>
                    <a:gd name="T25" fmla="*/ 221 h 286"/>
                    <a:gd name="T26" fmla="*/ 227 w 385"/>
                    <a:gd name="T27" fmla="*/ 225 h 286"/>
                    <a:gd name="T28" fmla="*/ 210 w 385"/>
                    <a:gd name="T29" fmla="*/ 228 h 286"/>
                    <a:gd name="T30" fmla="*/ 192 w 385"/>
                    <a:gd name="T31" fmla="*/ 232 h 286"/>
                    <a:gd name="T32" fmla="*/ 176 w 385"/>
                    <a:gd name="T33" fmla="*/ 234 h 286"/>
                    <a:gd name="T34" fmla="*/ 164 w 385"/>
                    <a:gd name="T35" fmla="*/ 235 h 286"/>
                    <a:gd name="T36" fmla="*/ 153 w 385"/>
                    <a:gd name="T37" fmla="*/ 237 h 286"/>
                    <a:gd name="T38" fmla="*/ 134 w 385"/>
                    <a:gd name="T39" fmla="*/ 240 h 286"/>
                    <a:gd name="T40" fmla="*/ 114 w 385"/>
                    <a:gd name="T41" fmla="*/ 242 h 286"/>
                    <a:gd name="T42" fmla="*/ 90 w 385"/>
                    <a:gd name="T43" fmla="*/ 243 h 286"/>
                    <a:gd name="T44" fmla="*/ 90 w 385"/>
                    <a:gd name="T45" fmla="*/ 285 h 286"/>
                    <a:gd name="T46" fmla="*/ 0 w 385"/>
                    <a:gd name="T47" fmla="*/ 183 h 286"/>
                    <a:gd name="T48" fmla="*/ 90 w 385"/>
                    <a:gd name="T49" fmla="*/ 68 h 286"/>
                    <a:gd name="T50" fmla="*/ 90 w 385"/>
                    <a:gd name="T51" fmla="*/ 114 h 286"/>
                    <a:gd name="T52" fmla="*/ 106 w 385"/>
                    <a:gd name="T53" fmla="*/ 112 h 286"/>
                    <a:gd name="T54" fmla="*/ 125 w 385"/>
                    <a:gd name="T55" fmla="*/ 110 h 286"/>
                    <a:gd name="T56" fmla="*/ 145 w 385"/>
                    <a:gd name="T57" fmla="*/ 108 h 286"/>
                    <a:gd name="T58" fmla="*/ 165 w 385"/>
                    <a:gd name="T59" fmla="*/ 106 h 286"/>
                    <a:gd name="T60" fmla="*/ 182 w 385"/>
                    <a:gd name="T61" fmla="*/ 103 h 286"/>
                    <a:gd name="T62" fmla="*/ 198 w 385"/>
                    <a:gd name="T63" fmla="*/ 100 h 286"/>
                    <a:gd name="T64" fmla="*/ 225 w 385"/>
                    <a:gd name="T65" fmla="*/ 94 h 286"/>
                    <a:gd name="T66" fmla="*/ 248 w 385"/>
                    <a:gd name="T67" fmla="*/ 89 h 286"/>
                    <a:gd name="T68" fmla="*/ 266 w 385"/>
                    <a:gd name="T69" fmla="*/ 84 h 286"/>
                    <a:gd name="T70" fmla="*/ 278 w 385"/>
                    <a:gd name="T71" fmla="*/ 80 h 286"/>
                    <a:gd name="T72" fmla="*/ 292 w 385"/>
                    <a:gd name="T73" fmla="*/ 75 h 286"/>
                    <a:gd name="T74" fmla="*/ 302 w 385"/>
                    <a:gd name="T75" fmla="*/ 71 h 286"/>
                    <a:gd name="T76" fmla="*/ 314 w 385"/>
                    <a:gd name="T77" fmla="*/ 66 h 286"/>
                    <a:gd name="T78" fmla="*/ 323 w 385"/>
                    <a:gd name="T79" fmla="*/ 62 h 286"/>
                    <a:gd name="T80" fmla="*/ 330 w 385"/>
                    <a:gd name="T81" fmla="*/ 58 h 286"/>
                    <a:gd name="T82" fmla="*/ 338 w 385"/>
                    <a:gd name="T83" fmla="*/ 54 h 286"/>
                    <a:gd name="T84" fmla="*/ 347 w 385"/>
                    <a:gd name="T85" fmla="*/ 48 h 286"/>
                    <a:gd name="T86" fmla="*/ 353 w 385"/>
                    <a:gd name="T87" fmla="*/ 43 h 286"/>
                    <a:gd name="T88" fmla="*/ 360 w 385"/>
                    <a:gd name="T89" fmla="*/ 38 h 286"/>
                    <a:gd name="T90" fmla="*/ 366 w 385"/>
                    <a:gd name="T91" fmla="*/ 33 h 286"/>
                    <a:gd name="T92" fmla="*/ 370 w 385"/>
                    <a:gd name="T93" fmla="*/ 28 h 286"/>
                    <a:gd name="T94" fmla="*/ 375 w 385"/>
                    <a:gd name="T95" fmla="*/ 22 h 286"/>
                    <a:gd name="T96" fmla="*/ 378 w 385"/>
                    <a:gd name="T97" fmla="*/ 16 h 286"/>
                    <a:gd name="T98" fmla="*/ 381 w 385"/>
                    <a:gd name="T99" fmla="*/ 11 h 286"/>
                    <a:gd name="T100" fmla="*/ 382 w 385"/>
                    <a:gd name="T101" fmla="*/ 6 h 286"/>
                    <a:gd name="T102" fmla="*/ 384 w 385"/>
                    <a:gd name="T103" fmla="*/ 0 h 286"/>
                    <a:gd name="T104" fmla="*/ 384 w 385"/>
                    <a:gd name="T105" fmla="*/ 118 h 28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85"/>
                    <a:gd name="T160" fmla="*/ 0 h 286"/>
                    <a:gd name="T161" fmla="*/ 385 w 385"/>
                    <a:gd name="T162" fmla="*/ 286 h 28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85" h="286">
                      <a:moveTo>
                        <a:pt x="384" y="118"/>
                      </a:moveTo>
                      <a:lnTo>
                        <a:pt x="384" y="126"/>
                      </a:lnTo>
                      <a:lnTo>
                        <a:pt x="382" y="137"/>
                      </a:lnTo>
                      <a:lnTo>
                        <a:pt x="378" y="149"/>
                      </a:lnTo>
                      <a:lnTo>
                        <a:pt x="369" y="159"/>
                      </a:lnTo>
                      <a:lnTo>
                        <a:pt x="360" y="169"/>
                      </a:lnTo>
                      <a:lnTo>
                        <a:pt x="350" y="176"/>
                      </a:lnTo>
                      <a:lnTo>
                        <a:pt x="338" y="183"/>
                      </a:lnTo>
                      <a:lnTo>
                        <a:pt x="322" y="192"/>
                      </a:lnTo>
                      <a:lnTo>
                        <a:pt x="308" y="201"/>
                      </a:lnTo>
                      <a:lnTo>
                        <a:pt x="290" y="207"/>
                      </a:lnTo>
                      <a:lnTo>
                        <a:pt x="268" y="213"/>
                      </a:lnTo>
                      <a:lnTo>
                        <a:pt x="244" y="221"/>
                      </a:lnTo>
                      <a:lnTo>
                        <a:pt x="227" y="225"/>
                      </a:lnTo>
                      <a:lnTo>
                        <a:pt x="210" y="228"/>
                      </a:lnTo>
                      <a:lnTo>
                        <a:pt x="192" y="232"/>
                      </a:lnTo>
                      <a:lnTo>
                        <a:pt x="176" y="234"/>
                      </a:lnTo>
                      <a:lnTo>
                        <a:pt x="164" y="235"/>
                      </a:lnTo>
                      <a:lnTo>
                        <a:pt x="153" y="237"/>
                      </a:lnTo>
                      <a:lnTo>
                        <a:pt x="134" y="240"/>
                      </a:lnTo>
                      <a:lnTo>
                        <a:pt x="114" y="242"/>
                      </a:lnTo>
                      <a:lnTo>
                        <a:pt x="90" y="243"/>
                      </a:lnTo>
                      <a:lnTo>
                        <a:pt x="90" y="285"/>
                      </a:lnTo>
                      <a:lnTo>
                        <a:pt x="0" y="183"/>
                      </a:lnTo>
                      <a:lnTo>
                        <a:pt x="90" y="68"/>
                      </a:lnTo>
                      <a:lnTo>
                        <a:pt x="90" y="114"/>
                      </a:lnTo>
                      <a:lnTo>
                        <a:pt x="106" y="112"/>
                      </a:lnTo>
                      <a:lnTo>
                        <a:pt x="125" y="110"/>
                      </a:lnTo>
                      <a:lnTo>
                        <a:pt x="145" y="108"/>
                      </a:lnTo>
                      <a:lnTo>
                        <a:pt x="165" y="106"/>
                      </a:lnTo>
                      <a:lnTo>
                        <a:pt x="182" y="103"/>
                      </a:lnTo>
                      <a:lnTo>
                        <a:pt x="198" y="100"/>
                      </a:lnTo>
                      <a:lnTo>
                        <a:pt x="225" y="94"/>
                      </a:lnTo>
                      <a:lnTo>
                        <a:pt x="248" y="89"/>
                      </a:lnTo>
                      <a:lnTo>
                        <a:pt x="266" y="84"/>
                      </a:lnTo>
                      <a:lnTo>
                        <a:pt x="278" y="80"/>
                      </a:lnTo>
                      <a:lnTo>
                        <a:pt x="292" y="75"/>
                      </a:lnTo>
                      <a:lnTo>
                        <a:pt x="302" y="71"/>
                      </a:lnTo>
                      <a:lnTo>
                        <a:pt x="314" y="66"/>
                      </a:lnTo>
                      <a:lnTo>
                        <a:pt x="323" y="62"/>
                      </a:lnTo>
                      <a:lnTo>
                        <a:pt x="330" y="58"/>
                      </a:lnTo>
                      <a:lnTo>
                        <a:pt x="338" y="54"/>
                      </a:lnTo>
                      <a:lnTo>
                        <a:pt x="347" y="48"/>
                      </a:lnTo>
                      <a:lnTo>
                        <a:pt x="353" y="43"/>
                      </a:lnTo>
                      <a:lnTo>
                        <a:pt x="360" y="38"/>
                      </a:lnTo>
                      <a:lnTo>
                        <a:pt x="366" y="33"/>
                      </a:lnTo>
                      <a:lnTo>
                        <a:pt x="370" y="28"/>
                      </a:lnTo>
                      <a:lnTo>
                        <a:pt x="375" y="22"/>
                      </a:lnTo>
                      <a:lnTo>
                        <a:pt x="378" y="16"/>
                      </a:lnTo>
                      <a:lnTo>
                        <a:pt x="381" y="11"/>
                      </a:lnTo>
                      <a:lnTo>
                        <a:pt x="382" y="6"/>
                      </a:lnTo>
                      <a:lnTo>
                        <a:pt x="384" y="0"/>
                      </a:lnTo>
                      <a:lnTo>
                        <a:pt x="384" y="118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48" name="Freeform 30"/>
                <p:cNvSpPr>
                  <a:spLocks/>
                </p:cNvSpPr>
                <p:nvPr/>
              </p:nvSpPr>
              <p:spPr bwMode="auto">
                <a:xfrm>
                  <a:off x="1205" y="2506"/>
                  <a:ext cx="375" cy="253"/>
                </a:xfrm>
                <a:custGeom>
                  <a:avLst/>
                  <a:gdLst>
                    <a:gd name="T0" fmla="*/ 374 w 375"/>
                    <a:gd name="T1" fmla="*/ 122 h 253"/>
                    <a:gd name="T2" fmla="*/ 320 w 375"/>
                    <a:gd name="T3" fmla="*/ 190 h 253"/>
                    <a:gd name="T4" fmla="*/ 371 w 375"/>
                    <a:gd name="T5" fmla="*/ 251 h 253"/>
                    <a:gd name="T6" fmla="*/ 348 w 375"/>
                    <a:gd name="T7" fmla="*/ 252 h 253"/>
                    <a:gd name="T8" fmla="*/ 316 w 375"/>
                    <a:gd name="T9" fmla="*/ 250 h 253"/>
                    <a:gd name="T10" fmla="*/ 288 w 375"/>
                    <a:gd name="T11" fmla="*/ 249 h 253"/>
                    <a:gd name="T12" fmla="*/ 257 w 375"/>
                    <a:gd name="T13" fmla="*/ 246 h 253"/>
                    <a:gd name="T14" fmla="*/ 225 w 375"/>
                    <a:gd name="T15" fmla="*/ 242 h 253"/>
                    <a:gd name="T16" fmla="*/ 194 w 375"/>
                    <a:gd name="T17" fmla="*/ 238 h 253"/>
                    <a:gd name="T18" fmla="*/ 176 w 375"/>
                    <a:gd name="T19" fmla="*/ 234 h 253"/>
                    <a:gd name="T20" fmla="*/ 152 w 375"/>
                    <a:gd name="T21" fmla="*/ 229 h 253"/>
                    <a:gd name="T22" fmla="*/ 130 w 375"/>
                    <a:gd name="T23" fmla="*/ 224 h 253"/>
                    <a:gd name="T24" fmla="*/ 113 w 375"/>
                    <a:gd name="T25" fmla="*/ 218 h 253"/>
                    <a:gd name="T26" fmla="*/ 97 w 375"/>
                    <a:gd name="T27" fmla="*/ 213 h 253"/>
                    <a:gd name="T28" fmla="*/ 78 w 375"/>
                    <a:gd name="T29" fmla="*/ 206 h 253"/>
                    <a:gd name="T30" fmla="*/ 65 w 375"/>
                    <a:gd name="T31" fmla="*/ 200 h 253"/>
                    <a:gd name="T32" fmla="*/ 51 w 375"/>
                    <a:gd name="T33" fmla="*/ 193 h 253"/>
                    <a:gd name="T34" fmla="*/ 39 w 375"/>
                    <a:gd name="T35" fmla="*/ 186 h 253"/>
                    <a:gd name="T36" fmla="*/ 31 w 375"/>
                    <a:gd name="T37" fmla="*/ 180 h 253"/>
                    <a:gd name="T38" fmla="*/ 25 w 375"/>
                    <a:gd name="T39" fmla="*/ 174 h 253"/>
                    <a:gd name="T40" fmla="*/ 18 w 375"/>
                    <a:gd name="T41" fmla="*/ 168 h 253"/>
                    <a:gd name="T42" fmla="*/ 10 w 375"/>
                    <a:gd name="T43" fmla="*/ 159 h 253"/>
                    <a:gd name="T44" fmla="*/ 6 w 375"/>
                    <a:gd name="T45" fmla="*/ 152 h 253"/>
                    <a:gd name="T46" fmla="*/ 3 w 375"/>
                    <a:gd name="T47" fmla="*/ 146 h 253"/>
                    <a:gd name="T48" fmla="*/ 2 w 375"/>
                    <a:gd name="T49" fmla="*/ 138 h 253"/>
                    <a:gd name="T50" fmla="*/ 0 w 375"/>
                    <a:gd name="T51" fmla="*/ 132 h 253"/>
                    <a:gd name="T52" fmla="*/ 0 w 375"/>
                    <a:gd name="T53" fmla="*/ 125 h 253"/>
                    <a:gd name="T54" fmla="*/ 0 w 375"/>
                    <a:gd name="T55" fmla="*/ 0 h 253"/>
                    <a:gd name="T56" fmla="*/ 2 w 375"/>
                    <a:gd name="T57" fmla="*/ 10 h 253"/>
                    <a:gd name="T58" fmla="*/ 4 w 375"/>
                    <a:gd name="T59" fmla="*/ 18 h 253"/>
                    <a:gd name="T60" fmla="*/ 9 w 375"/>
                    <a:gd name="T61" fmla="*/ 26 h 253"/>
                    <a:gd name="T62" fmla="*/ 14 w 375"/>
                    <a:gd name="T63" fmla="*/ 34 h 253"/>
                    <a:gd name="T64" fmla="*/ 22 w 375"/>
                    <a:gd name="T65" fmla="*/ 42 h 253"/>
                    <a:gd name="T66" fmla="*/ 30 w 375"/>
                    <a:gd name="T67" fmla="*/ 49 h 253"/>
                    <a:gd name="T68" fmla="*/ 40 w 375"/>
                    <a:gd name="T69" fmla="*/ 56 h 253"/>
                    <a:gd name="T70" fmla="*/ 54 w 375"/>
                    <a:gd name="T71" fmla="*/ 64 h 253"/>
                    <a:gd name="T72" fmla="*/ 70 w 375"/>
                    <a:gd name="T73" fmla="*/ 73 h 253"/>
                    <a:gd name="T74" fmla="*/ 81 w 375"/>
                    <a:gd name="T75" fmla="*/ 78 h 253"/>
                    <a:gd name="T76" fmla="*/ 95 w 375"/>
                    <a:gd name="T77" fmla="*/ 82 h 253"/>
                    <a:gd name="T78" fmla="*/ 109 w 375"/>
                    <a:gd name="T79" fmla="*/ 86 h 253"/>
                    <a:gd name="T80" fmla="*/ 125 w 375"/>
                    <a:gd name="T81" fmla="*/ 93 h 253"/>
                    <a:gd name="T82" fmla="*/ 137 w 375"/>
                    <a:gd name="T83" fmla="*/ 95 h 253"/>
                    <a:gd name="T84" fmla="*/ 164 w 375"/>
                    <a:gd name="T85" fmla="*/ 102 h 253"/>
                    <a:gd name="T86" fmla="*/ 185 w 375"/>
                    <a:gd name="T87" fmla="*/ 106 h 253"/>
                    <a:gd name="T88" fmla="*/ 212 w 375"/>
                    <a:gd name="T89" fmla="*/ 110 h 253"/>
                    <a:gd name="T90" fmla="*/ 242 w 375"/>
                    <a:gd name="T91" fmla="*/ 115 h 253"/>
                    <a:gd name="T92" fmla="*/ 273 w 375"/>
                    <a:gd name="T93" fmla="*/ 118 h 253"/>
                    <a:gd name="T94" fmla="*/ 297 w 375"/>
                    <a:gd name="T95" fmla="*/ 121 h 253"/>
                    <a:gd name="T96" fmla="*/ 325 w 375"/>
                    <a:gd name="T97" fmla="*/ 122 h 253"/>
                    <a:gd name="T98" fmla="*/ 356 w 375"/>
                    <a:gd name="T99" fmla="*/ 123 h 253"/>
                    <a:gd name="T100" fmla="*/ 374 w 375"/>
                    <a:gd name="T101" fmla="*/ 122 h 2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5"/>
                    <a:gd name="T154" fmla="*/ 0 h 253"/>
                    <a:gd name="T155" fmla="*/ 375 w 375"/>
                    <a:gd name="T156" fmla="*/ 253 h 2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5" h="253">
                      <a:moveTo>
                        <a:pt x="374" y="122"/>
                      </a:moveTo>
                      <a:lnTo>
                        <a:pt x="320" y="190"/>
                      </a:lnTo>
                      <a:lnTo>
                        <a:pt x="371" y="251"/>
                      </a:lnTo>
                      <a:lnTo>
                        <a:pt x="348" y="252"/>
                      </a:lnTo>
                      <a:lnTo>
                        <a:pt x="316" y="250"/>
                      </a:lnTo>
                      <a:lnTo>
                        <a:pt x="288" y="249"/>
                      </a:lnTo>
                      <a:lnTo>
                        <a:pt x="257" y="246"/>
                      </a:lnTo>
                      <a:lnTo>
                        <a:pt x="225" y="242"/>
                      </a:lnTo>
                      <a:lnTo>
                        <a:pt x="194" y="238"/>
                      </a:lnTo>
                      <a:lnTo>
                        <a:pt x="176" y="234"/>
                      </a:lnTo>
                      <a:lnTo>
                        <a:pt x="152" y="229"/>
                      </a:lnTo>
                      <a:lnTo>
                        <a:pt x="130" y="224"/>
                      </a:lnTo>
                      <a:lnTo>
                        <a:pt x="113" y="218"/>
                      </a:lnTo>
                      <a:lnTo>
                        <a:pt x="97" y="213"/>
                      </a:lnTo>
                      <a:lnTo>
                        <a:pt x="78" y="206"/>
                      </a:lnTo>
                      <a:lnTo>
                        <a:pt x="65" y="200"/>
                      </a:lnTo>
                      <a:lnTo>
                        <a:pt x="51" y="193"/>
                      </a:lnTo>
                      <a:lnTo>
                        <a:pt x="39" y="186"/>
                      </a:lnTo>
                      <a:lnTo>
                        <a:pt x="31" y="180"/>
                      </a:lnTo>
                      <a:lnTo>
                        <a:pt x="25" y="174"/>
                      </a:lnTo>
                      <a:lnTo>
                        <a:pt x="18" y="168"/>
                      </a:lnTo>
                      <a:lnTo>
                        <a:pt x="10" y="159"/>
                      </a:lnTo>
                      <a:lnTo>
                        <a:pt x="6" y="152"/>
                      </a:lnTo>
                      <a:lnTo>
                        <a:pt x="3" y="146"/>
                      </a:lnTo>
                      <a:lnTo>
                        <a:pt x="2" y="138"/>
                      </a:lnTo>
                      <a:lnTo>
                        <a:pt x="0" y="132"/>
                      </a:lnTo>
                      <a:lnTo>
                        <a:pt x="0" y="125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4" y="18"/>
                      </a:lnTo>
                      <a:lnTo>
                        <a:pt x="9" y="26"/>
                      </a:lnTo>
                      <a:lnTo>
                        <a:pt x="14" y="34"/>
                      </a:lnTo>
                      <a:lnTo>
                        <a:pt x="22" y="42"/>
                      </a:lnTo>
                      <a:lnTo>
                        <a:pt x="30" y="49"/>
                      </a:lnTo>
                      <a:lnTo>
                        <a:pt x="40" y="56"/>
                      </a:lnTo>
                      <a:lnTo>
                        <a:pt x="54" y="64"/>
                      </a:lnTo>
                      <a:lnTo>
                        <a:pt x="70" y="73"/>
                      </a:lnTo>
                      <a:lnTo>
                        <a:pt x="81" y="78"/>
                      </a:lnTo>
                      <a:lnTo>
                        <a:pt x="95" y="82"/>
                      </a:lnTo>
                      <a:lnTo>
                        <a:pt x="109" y="86"/>
                      </a:lnTo>
                      <a:lnTo>
                        <a:pt x="125" y="93"/>
                      </a:lnTo>
                      <a:lnTo>
                        <a:pt x="137" y="95"/>
                      </a:lnTo>
                      <a:lnTo>
                        <a:pt x="164" y="102"/>
                      </a:lnTo>
                      <a:lnTo>
                        <a:pt x="185" y="106"/>
                      </a:lnTo>
                      <a:lnTo>
                        <a:pt x="212" y="110"/>
                      </a:lnTo>
                      <a:lnTo>
                        <a:pt x="242" y="115"/>
                      </a:lnTo>
                      <a:lnTo>
                        <a:pt x="273" y="118"/>
                      </a:lnTo>
                      <a:lnTo>
                        <a:pt x="297" y="121"/>
                      </a:lnTo>
                      <a:lnTo>
                        <a:pt x="325" y="122"/>
                      </a:lnTo>
                      <a:lnTo>
                        <a:pt x="356" y="123"/>
                      </a:lnTo>
                      <a:lnTo>
                        <a:pt x="374" y="122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47127" name="Group 31"/>
            <p:cNvGrpSpPr>
              <a:grpSpLocks/>
            </p:cNvGrpSpPr>
            <p:nvPr/>
          </p:nvGrpSpPr>
          <p:grpSpPr bwMode="auto">
            <a:xfrm>
              <a:off x="2232025" y="4818063"/>
              <a:ext cx="365125" cy="1624012"/>
              <a:chOff x="1406" y="3035"/>
              <a:chExt cx="230" cy="1023"/>
            </a:xfrm>
          </p:grpSpPr>
          <p:sp>
            <p:nvSpPr>
              <p:cNvPr id="47138" name="Oval 32"/>
              <p:cNvSpPr>
                <a:spLocks noChangeArrowheads="1"/>
              </p:cNvSpPr>
              <p:nvPr/>
            </p:nvSpPr>
            <p:spPr bwMode="auto">
              <a:xfrm>
                <a:off x="1421" y="3574"/>
                <a:ext cx="183" cy="19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7139" name="Oval 33"/>
              <p:cNvSpPr>
                <a:spLocks noChangeArrowheads="1"/>
              </p:cNvSpPr>
              <p:nvPr/>
            </p:nvSpPr>
            <p:spPr bwMode="auto">
              <a:xfrm>
                <a:off x="1414" y="3896"/>
                <a:ext cx="119" cy="11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7140" name="Oval 34"/>
              <p:cNvSpPr>
                <a:spLocks noChangeArrowheads="1"/>
              </p:cNvSpPr>
              <p:nvPr/>
            </p:nvSpPr>
            <p:spPr bwMode="auto">
              <a:xfrm>
                <a:off x="1421" y="3769"/>
                <a:ext cx="118" cy="11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7141" name="Oval 35"/>
              <p:cNvSpPr>
                <a:spLocks noChangeArrowheads="1"/>
              </p:cNvSpPr>
              <p:nvPr/>
            </p:nvSpPr>
            <p:spPr bwMode="auto">
              <a:xfrm>
                <a:off x="1528" y="3824"/>
                <a:ext cx="97" cy="9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7142" name="Oval 36"/>
              <p:cNvSpPr>
                <a:spLocks noChangeArrowheads="1"/>
              </p:cNvSpPr>
              <p:nvPr/>
            </p:nvSpPr>
            <p:spPr bwMode="auto">
              <a:xfrm>
                <a:off x="1519" y="3944"/>
                <a:ext cx="98" cy="9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7143" name="Rectangle 37"/>
              <p:cNvSpPr>
                <a:spLocks noChangeArrowheads="1"/>
              </p:cNvSpPr>
              <p:nvPr/>
            </p:nvSpPr>
            <p:spPr bwMode="auto">
              <a:xfrm>
                <a:off x="1406" y="3035"/>
                <a:ext cx="226" cy="10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800"/>
              </a:p>
            </p:txBody>
          </p:sp>
          <p:sp>
            <p:nvSpPr>
              <p:cNvPr id="47144" name="Line 38"/>
              <p:cNvSpPr>
                <a:spLocks noChangeShapeType="1"/>
              </p:cNvSpPr>
              <p:nvPr/>
            </p:nvSpPr>
            <p:spPr bwMode="auto">
              <a:xfrm>
                <a:off x="1411" y="3558"/>
                <a:ext cx="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128" name="Line 39"/>
            <p:cNvSpPr>
              <a:spLocks noChangeShapeType="1"/>
            </p:cNvSpPr>
            <p:nvPr/>
          </p:nvSpPr>
          <p:spPr bwMode="auto">
            <a:xfrm>
              <a:off x="2719388" y="4813300"/>
              <a:ext cx="0" cy="306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29" name="Line 40"/>
            <p:cNvSpPr>
              <a:spLocks noChangeShapeType="1"/>
            </p:cNvSpPr>
            <p:nvPr/>
          </p:nvSpPr>
          <p:spPr bwMode="auto">
            <a:xfrm flipH="1">
              <a:off x="2720975" y="5480050"/>
              <a:ext cx="9525" cy="946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30" name="Line 41"/>
            <p:cNvSpPr>
              <a:spLocks noChangeShapeType="1"/>
            </p:cNvSpPr>
            <p:nvPr/>
          </p:nvSpPr>
          <p:spPr bwMode="auto">
            <a:xfrm>
              <a:off x="2876550" y="5656263"/>
              <a:ext cx="0" cy="306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31" name="Line 42"/>
            <p:cNvSpPr>
              <a:spLocks noChangeShapeType="1"/>
            </p:cNvSpPr>
            <p:nvPr/>
          </p:nvSpPr>
          <p:spPr bwMode="auto">
            <a:xfrm>
              <a:off x="2876550" y="6192838"/>
              <a:ext cx="0" cy="227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132" name="Rectangle 43"/>
            <p:cNvSpPr>
              <a:spLocks noChangeArrowheads="1"/>
            </p:cNvSpPr>
            <p:nvPr/>
          </p:nvSpPr>
          <p:spPr bwMode="auto">
            <a:xfrm>
              <a:off x="2609850" y="5062538"/>
              <a:ext cx="6032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0574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0574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0574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0574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400"/>
                <a:t>V</a:t>
              </a:r>
              <a:r>
                <a:rPr lang="en-GB" altLang="el-GR" sz="2400" baseline="-25000"/>
                <a:t>T</a:t>
              </a:r>
            </a:p>
          </p:txBody>
        </p:sp>
        <p:sp>
          <p:nvSpPr>
            <p:cNvPr id="47133" name="Rectangle 44"/>
            <p:cNvSpPr>
              <a:spLocks noChangeArrowheads="1"/>
            </p:cNvSpPr>
            <p:nvPr/>
          </p:nvSpPr>
          <p:spPr bwMode="auto">
            <a:xfrm>
              <a:off x="2809875" y="5824538"/>
              <a:ext cx="4794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0574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0574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0574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0574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400"/>
                <a:t>V</a:t>
              </a:r>
            </a:p>
          </p:txBody>
        </p:sp>
        <p:sp>
          <p:nvSpPr>
            <p:cNvPr id="47134" name="Rectangle 45"/>
            <p:cNvSpPr>
              <a:spLocks noChangeArrowheads="1"/>
            </p:cNvSpPr>
            <p:nvPr/>
          </p:nvSpPr>
          <p:spPr bwMode="auto">
            <a:xfrm>
              <a:off x="3370263" y="5362575"/>
              <a:ext cx="3167062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0574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0574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0574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0574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400"/>
                <a:t>Hct (%) = V / V</a:t>
              </a:r>
              <a:r>
                <a:rPr lang="en-GB" altLang="el-GR" sz="2400" baseline="-25000"/>
                <a:t>T</a:t>
              </a:r>
              <a:r>
                <a:rPr lang="en-GB" altLang="el-GR" sz="2400"/>
                <a:t> x100</a:t>
              </a:r>
            </a:p>
          </p:txBody>
        </p:sp>
        <p:sp>
          <p:nvSpPr>
            <p:cNvPr id="47136" name="Rectangle 47"/>
            <p:cNvSpPr>
              <a:spLocks noChangeArrowheads="1"/>
            </p:cNvSpPr>
            <p:nvPr/>
          </p:nvSpPr>
          <p:spPr bwMode="auto">
            <a:xfrm>
              <a:off x="3352800" y="2906713"/>
              <a:ext cx="243363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2" tIns="69850" rIns="138112" bIns="69850">
              <a:spAutoFit/>
            </a:bodyPr>
            <a:lstStyle>
              <a:lvl1pPr defTabSz="20574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20574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20574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20574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20574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20574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400"/>
                <a:t>Total volume V</a:t>
              </a:r>
              <a:r>
                <a:rPr lang="en-GB" altLang="el-GR" sz="2400" baseline="-25000"/>
                <a:t>T</a:t>
              </a:r>
            </a:p>
          </p:txBody>
        </p:sp>
      </p:grpSp>
      <p:sp>
        <p:nvSpPr>
          <p:cNvPr id="47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Αιματοκρίτης 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Ερυθροκυτταρικοί δείκτες </a:t>
            </a:r>
            <a:endParaRPr lang="en-US" altLang="el-G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b="1" dirty="0" smtClean="0"/>
                  <a:t>Mean Corpuscular Volume (MCV</a:t>
                </a:r>
                <a:r>
                  <a:rPr lang="el-GR" b="1" dirty="0" smtClean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𝑀𝐶𝑉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𝐻𝑐𝑡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%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𝑅𝐵𝐶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Mean Corpuscular </a:t>
                </a:r>
                <a:r>
                  <a:rPr lang="en-US" b="1" dirty="0" err="1"/>
                  <a:t>Haemoglobin</a:t>
                </a:r>
                <a:r>
                  <a:rPr lang="en-US" b="1" dirty="0"/>
                  <a:t>  (MCH)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𝑀𝐶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𝑝𝑔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𝑅𝐵𝐶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Mean Cellular </a:t>
                </a:r>
                <a:r>
                  <a:rPr lang="en-US" b="1" dirty="0" err="1"/>
                  <a:t>Haemoglobin</a:t>
                </a:r>
                <a:r>
                  <a:rPr lang="en-US" b="1" dirty="0"/>
                  <a:t> Concentration (MCHC</a:t>
                </a:r>
                <a:r>
                  <a:rPr lang="en-US" b="1" dirty="0" smtClean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𝑀𝐶𝐻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𝑑𝑙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𝐻𝑐𝑡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%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3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5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2617840" y="1542699"/>
            <a:ext cx="3670195" cy="4415540"/>
            <a:chOff x="1920875" y="1743075"/>
            <a:chExt cx="3670195" cy="4415540"/>
          </a:xfrm>
        </p:grpSpPr>
        <p:sp>
          <p:nvSpPr>
            <p:cNvPr id="53250" name="Rectangle 2"/>
            <p:cNvSpPr>
              <a:spLocks noChangeArrowheads="1"/>
            </p:cNvSpPr>
            <p:nvPr/>
          </p:nvSpPr>
          <p:spPr bwMode="auto">
            <a:xfrm>
              <a:off x="1920875" y="3038475"/>
              <a:ext cx="2216825" cy="400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Stromatolyser-3WP</a:t>
              </a: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2121993" y="5757863"/>
              <a:ext cx="1197700" cy="4007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Sulfolyser</a:t>
              </a:r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4452938" y="1971675"/>
              <a:ext cx="1138132" cy="101630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Mixing-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Chamber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1:500</a:t>
              </a: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 rot="5400000">
              <a:off x="3686842" y="4474798"/>
              <a:ext cx="2203617" cy="7085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Sample Rotor Valve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(SRV)</a:t>
              </a:r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1990725" y="1743075"/>
              <a:ext cx="1053173" cy="4007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Cellpack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</a:t>
            </a:r>
            <a:r>
              <a:rPr lang="en-US" dirty="0" smtClean="0"/>
              <a:t>Flow </a:t>
            </a:r>
            <a:r>
              <a:rPr lang="el-GR" sz="3000" b="0" dirty="0" smtClean="0"/>
              <a:t>1/19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55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622450" y="3371851"/>
            <a:ext cx="2216825" cy="400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2000" dirty="0">
                <a:solidFill>
                  <a:schemeClr val="bg1"/>
                </a:solidFill>
                <a:latin typeface="+mn-lt"/>
              </a:rPr>
              <a:t>Stromatolyser-3WP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90725" y="5535987"/>
            <a:ext cx="1197700" cy="40075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2000">
                <a:solidFill>
                  <a:schemeClr val="bg1"/>
                </a:solidFill>
                <a:latin typeface="+mn-lt"/>
              </a:rPr>
              <a:t>Sulfolyser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490347" y="2005688"/>
            <a:ext cx="1138132" cy="1016305"/>
          </a:xfrm>
          <a:prstGeom prst="rect">
            <a:avLst/>
          </a:prstGeom>
          <a:solidFill>
            <a:schemeClr val="hlink"/>
          </a:solidFill>
          <a:ln w="12700">
            <a:solidFill>
              <a:srgbClr val="FF3399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2000" dirty="0">
                <a:solidFill>
                  <a:schemeClr val="bg1"/>
                </a:solidFill>
                <a:latin typeface="+mn-lt"/>
              </a:rPr>
              <a:t>Mixing-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2000" dirty="0">
                <a:solidFill>
                  <a:schemeClr val="bg1"/>
                </a:solidFill>
                <a:latin typeface="+mn-lt"/>
              </a:rPr>
              <a:t>Chamber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2000" dirty="0">
                <a:solidFill>
                  <a:schemeClr val="bg1"/>
                </a:solidFill>
                <a:latin typeface="+mn-lt"/>
              </a:rPr>
              <a:t>1:500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5400000">
            <a:off x="3348995" y="4119397"/>
            <a:ext cx="2203617" cy="70852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2000">
                <a:solidFill>
                  <a:schemeClr val="bg1"/>
                </a:solidFill>
                <a:latin typeface="+mn-lt"/>
              </a:rPr>
              <a:t>Sample Rotor Valve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2000">
                <a:solidFill>
                  <a:schemeClr val="bg1"/>
                </a:solidFill>
                <a:latin typeface="+mn-lt"/>
              </a:rPr>
              <a:t>(SRV)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98763" y="1847851"/>
            <a:ext cx="1674812" cy="1524000"/>
            <a:chOff x="1910" y="1164"/>
            <a:chExt cx="1143" cy="960"/>
          </a:xfrm>
        </p:grpSpPr>
        <p:grpSp>
          <p:nvGrpSpPr>
            <p:cNvPr id="54283" name="Group 7"/>
            <p:cNvGrpSpPr>
              <a:grpSpLocks/>
            </p:cNvGrpSpPr>
            <p:nvPr/>
          </p:nvGrpSpPr>
          <p:grpSpPr bwMode="auto">
            <a:xfrm>
              <a:off x="1910" y="1164"/>
              <a:ext cx="1143" cy="324"/>
              <a:chOff x="1910" y="1164"/>
              <a:chExt cx="1143" cy="324"/>
            </a:xfrm>
          </p:grpSpPr>
          <p:sp>
            <p:nvSpPr>
              <p:cNvPr id="54288" name="Line 8"/>
              <p:cNvSpPr>
                <a:spLocks noChangeShapeType="1"/>
              </p:cNvSpPr>
              <p:nvPr/>
            </p:nvSpPr>
            <p:spPr bwMode="auto">
              <a:xfrm>
                <a:off x="1910" y="1164"/>
                <a:ext cx="999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54289" name="Line 9"/>
              <p:cNvSpPr>
                <a:spLocks noChangeShapeType="1"/>
              </p:cNvSpPr>
              <p:nvPr/>
            </p:nvSpPr>
            <p:spPr bwMode="auto">
              <a:xfrm>
                <a:off x="2909" y="1165"/>
                <a:ext cx="0" cy="323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54290" name="Line 10"/>
              <p:cNvSpPr>
                <a:spLocks noChangeShapeType="1"/>
              </p:cNvSpPr>
              <p:nvPr/>
            </p:nvSpPr>
            <p:spPr bwMode="auto">
              <a:xfrm>
                <a:off x="2916" y="148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54291" name="Rectangle 11"/>
              <p:cNvSpPr>
                <a:spLocks noChangeArrowheads="1"/>
              </p:cNvSpPr>
              <p:nvPr/>
            </p:nvSpPr>
            <p:spPr bwMode="auto">
              <a:xfrm>
                <a:off x="2411" y="1200"/>
                <a:ext cx="5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2000" dirty="0">
                    <a:solidFill>
                      <a:srgbClr val="FF3399"/>
                    </a:solidFill>
                    <a:latin typeface="+mn-lt"/>
                  </a:rPr>
                  <a:t>20 ml</a:t>
                </a:r>
              </a:p>
            </p:txBody>
          </p:sp>
        </p:grpSp>
        <p:grpSp>
          <p:nvGrpSpPr>
            <p:cNvPr id="54284" name="Group 12"/>
            <p:cNvGrpSpPr>
              <a:grpSpLocks/>
            </p:cNvGrpSpPr>
            <p:nvPr/>
          </p:nvGrpSpPr>
          <p:grpSpPr bwMode="auto">
            <a:xfrm>
              <a:off x="2481" y="1550"/>
              <a:ext cx="572" cy="574"/>
              <a:chOff x="2481" y="1550"/>
              <a:chExt cx="572" cy="574"/>
            </a:xfrm>
          </p:grpSpPr>
          <p:sp>
            <p:nvSpPr>
              <p:cNvPr id="54285" name="Line 13"/>
              <p:cNvSpPr>
                <a:spLocks noChangeShapeType="1"/>
              </p:cNvSpPr>
              <p:nvPr/>
            </p:nvSpPr>
            <p:spPr bwMode="auto">
              <a:xfrm flipV="1">
                <a:off x="2909" y="1569"/>
                <a:ext cx="0" cy="555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54286" name="Line 14"/>
              <p:cNvSpPr>
                <a:spLocks noChangeShapeType="1"/>
              </p:cNvSpPr>
              <p:nvPr/>
            </p:nvSpPr>
            <p:spPr bwMode="auto">
              <a:xfrm>
                <a:off x="2923" y="1568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latin typeface="+mn-lt"/>
                </a:endParaRPr>
              </a:p>
            </p:txBody>
          </p:sp>
          <p:sp>
            <p:nvSpPr>
              <p:cNvPr id="54287" name="Rectangle 15"/>
              <p:cNvSpPr>
                <a:spLocks noChangeArrowheads="1"/>
              </p:cNvSpPr>
              <p:nvPr/>
            </p:nvSpPr>
            <p:spPr bwMode="auto">
              <a:xfrm>
                <a:off x="2481" y="1550"/>
                <a:ext cx="49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el-GR" sz="2000" dirty="0">
                    <a:solidFill>
                      <a:srgbClr val="FF3399"/>
                    </a:solidFill>
                    <a:latin typeface="+mn-lt"/>
                  </a:rPr>
                  <a:t>4 µl</a:t>
                </a:r>
              </a:p>
            </p:txBody>
          </p:sp>
        </p:grpSp>
      </p:grp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1990725" y="1743075"/>
            <a:ext cx="1053173" cy="40075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2000">
                <a:solidFill>
                  <a:schemeClr val="bg1"/>
                </a:solidFill>
                <a:latin typeface="+mn-lt"/>
              </a:rPr>
              <a:t>Cellpack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2/19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153323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Μικροσκόπια 18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  <a:endParaRPr lang="el-GR" dirty="0"/>
          </a:p>
        </p:txBody>
      </p:sp>
      <p:pic>
        <p:nvPicPr>
          <p:cNvPr id="95234" name="Picture 2" descr="File:Old-microsco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192688" cy="5062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562645" y="64406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Old-microscopes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Edal"/>
              </a:rPr>
              <a:t>Edal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691680" y="1316307"/>
            <a:ext cx="5905812" cy="4432809"/>
            <a:chOff x="1112888" y="1373432"/>
            <a:chExt cx="5905812" cy="4432809"/>
          </a:xfrm>
        </p:grpSpPr>
        <p:sp>
          <p:nvSpPr>
            <p:cNvPr id="55298" name="Rectangle 2"/>
            <p:cNvSpPr>
              <a:spLocks noChangeArrowheads="1"/>
            </p:cNvSpPr>
            <p:nvPr/>
          </p:nvSpPr>
          <p:spPr bwMode="auto">
            <a:xfrm>
              <a:off x="1112888" y="2965016"/>
              <a:ext cx="2216825" cy="400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Stromatolyser-3WP</a:t>
              </a:r>
            </a:p>
          </p:txBody>
        </p:sp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1990725" y="5405489"/>
              <a:ext cx="1197700" cy="4007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Sulfolyser</a:t>
              </a: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3850449" y="1930400"/>
              <a:ext cx="1214332" cy="101630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Mixing-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Chamber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1:500</a:t>
              </a: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 rot="5400000">
              <a:off x="3084643" y="3934149"/>
              <a:ext cx="2203617" cy="7085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Sample Rotor Valve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(SRV)</a:t>
              </a:r>
            </a:p>
          </p:txBody>
        </p:sp>
        <p:sp>
          <p:nvSpPr>
            <p:cNvPr id="55306" name="Line 7"/>
            <p:cNvSpPr>
              <a:spLocks noChangeShapeType="1"/>
            </p:cNvSpPr>
            <p:nvPr/>
          </p:nvSpPr>
          <p:spPr bwMode="auto">
            <a:xfrm>
              <a:off x="3850449" y="3784600"/>
              <a:ext cx="6301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2730863" y="1373432"/>
              <a:ext cx="4287837" cy="2914981"/>
              <a:chOff x="2730863" y="1373432"/>
              <a:chExt cx="4287837" cy="2914981"/>
            </a:xfrm>
          </p:grpSpPr>
          <p:sp>
            <p:nvSpPr>
              <p:cNvPr id="55308" name="Line 9"/>
              <p:cNvSpPr>
                <a:spLocks noChangeShapeType="1"/>
              </p:cNvSpPr>
              <p:nvPr/>
            </p:nvSpPr>
            <p:spPr bwMode="auto">
              <a:xfrm flipH="1">
                <a:off x="3707045" y="3991685"/>
                <a:ext cx="139215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stealth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09" name="Rectangle 10"/>
              <p:cNvSpPr>
                <a:spLocks noChangeArrowheads="1"/>
              </p:cNvSpPr>
              <p:nvPr/>
            </p:nvSpPr>
            <p:spPr bwMode="auto">
              <a:xfrm>
                <a:off x="5736452" y="1604963"/>
                <a:ext cx="1282248" cy="101600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2000" dirty="0">
                    <a:solidFill>
                      <a:schemeClr val="bg1"/>
                    </a:solidFill>
                    <a:latin typeface="+mn-lt"/>
                  </a:rPr>
                  <a:t>RBC Channel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2000" dirty="0">
                    <a:solidFill>
                      <a:schemeClr val="bg1"/>
                    </a:solidFill>
                    <a:latin typeface="+mn-lt"/>
                  </a:rPr>
                  <a:t>1:25.000</a:t>
                </a:r>
              </a:p>
            </p:txBody>
          </p:sp>
          <p:sp>
            <p:nvSpPr>
              <p:cNvPr id="55310" name="Line 11"/>
              <p:cNvSpPr>
                <a:spLocks noChangeShapeType="1"/>
              </p:cNvSpPr>
              <p:nvPr/>
            </p:nvSpPr>
            <p:spPr bwMode="auto">
              <a:xfrm>
                <a:off x="2730863" y="1758950"/>
                <a:ext cx="3011451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1" name="Line 12"/>
              <p:cNvSpPr>
                <a:spLocks noChangeShapeType="1"/>
              </p:cNvSpPr>
              <p:nvPr/>
            </p:nvSpPr>
            <p:spPr bwMode="auto">
              <a:xfrm>
                <a:off x="4548724" y="4288413"/>
                <a:ext cx="772280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2" name="Line 13"/>
              <p:cNvSpPr>
                <a:spLocks noChangeShapeType="1"/>
              </p:cNvSpPr>
              <p:nvPr/>
            </p:nvSpPr>
            <p:spPr bwMode="auto">
              <a:xfrm flipV="1">
                <a:off x="5321736" y="2304881"/>
                <a:ext cx="0" cy="1979612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3" name="Line 14"/>
              <p:cNvSpPr>
                <a:spLocks noChangeShapeType="1"/>
              </p:cNvSpPr>
              <p:nvPr/>
            </p:nvSpPr>
            <p:spPr bwMode="auto">
              <a:xfrm>
                <a:off x="5321736" y="2304881"/>
                <a:ext cx="420577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4" name="Line 15"/>
              <p:cNvSpPr>
                <a:spLocks noChangeShapeType="1"/>
              </p:cNvSpPr>
              <p:nvPr/>
            </p:nvSpPr>
            <p:spPr bwMode="auto">
              <a:xfrm flipV="1">
                <a:off x="3707045" y="3067575"/>
                <a:ext cx="0" cy="930275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5" name="Line 16"/>
              <p:cNvSpPr>
                <a:spLocks noChangeShapeType="1"/>
              </p:cNvSpPr>
              <p:nvPr/>
            </p:nvSpPr>
            <p:spPr bwMode="auto">
              <a:xfrm flipV="1">
                <a:off x="5181056" y="2553225"/>
                <a:ext cx="0" cy="51435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6" name="Line 17"/>
              <p:cNvSpPr>
                <a:spLocks noChangeShapeType="1"/>
              </p:cNvSpPr>
              <p:nvPr/>
            </p:nvSpPr>
            <p:spPr bwMode="auto">
              <a:xfrm flipH="1">
                <a:off x="5064781" y="2553223"/>
                <a:ext cx="116275" cy="1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317" name="Rectangle 18"/>
              <p:cNvSpPr>
                <a:spLocks noChangeArrowheads="1"/>
              </p:cNvSpPr>
              <p:nvPr/>
            </p:nvSpPr>
            <p:spPr bwMode="auto">
              <a:xfrm>
                <a:off x="5303262" y="2545953"/>
                <a:ext cx="714704" cy="400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2000" dirty="0">
                    <a:latin typeface="+mn-lt"/>
                  </a:rPr>
                  <a:t>40 µl</a:t>
                </a:r>
              </a:p>
            </p:txBody>
          </p:sp>
          <p:sp>
            <p:nvSpPr>
              <p:cNvPr id="55318" name="Rectangle 19"/>
              <p:cNvSpPr>
                <a:spLocks noChangeArrowheads="1"/>
              </p:cNvSpPr>
              <p:nvPr/>
            </p:nvSpPr>
            <p:spPr bwMode="auto">
              <a:xfrm>
                <a:off x="4808741" y="1373432"/>
                <a:ext cx="922050" cy="400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2000" dirty="0">
                    <a:latin typeface="+mn-lt"/>
                  </a:rPr>
                  <a:t>2,0 ml</a:t>
                </a:r>
              </a:p>
            </p:txBody>
          </p:sp>
          <p:sp>
            <p:nvSpPr>
              <p:cNvPr id="55319" name="Line 20"/>
              <p:cNvSpPr>
                <a:spLocks noChangeShapeType="1"/>
              </p:cNvSpPr>
              <p:nvPr/>
            </p:nvSpPr>
            <p:spPr bwMode="auto">
              <a:xfrm>
                <a:off x="3707045" y="3067575"/>
                <a:ext cx="1474011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 sz="200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5303" name="Rectangle 21"/>
            <p:cNvSpPr>
              <a:spLocks noChangeArrowheads="1"/>
            </p:cNvSpPr>
            <p:nvPr/>
          </p:nvSpPr>
          <p:spPr bwMode="auto">
            <a:xfrm>
              <a:off x="1990725" y="1743075"/>
              <a:ext cx="1053173" cy="4007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Cellpack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3/19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73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308789" y="1743075"/>
            <a:ext cx="5854011" cy="4169736"/>
            <a:chOff x="1308789" y="1743075"/>
            <a:chExt cx="5854011" cy="4169736"/>
          </a:xfrm>
        </p:grpSpPr>
        <p:sp>
          <p:nvSpPr>
            <p:cNvPr id="56322" name="Rectangle 2"/>
            <p:cNvSpPr>
              <a:spLocks noChangeArrowheads="1"/>
            </p:cNvSpPr>
            <p:nvPr/>
          </p:nvSpPr>
          <p:spPr bwMode="auto">
            <a:xfrm>
              <a:off x="1308789" y="3071369"/>
              <a:ext cx="2216825" cy="400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Stromatolyser-3WP</a:t>
              </a:r>
            </a:p>
          </p:txBody>
        </p:sp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1818351" y="4968258"/>
              <a:ext cx="1197700" cy="4007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Sulfolyser</a:t>
              </a:r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4064080" y="1877708"/>
              <a:ext cx="1138132" cy="101630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Mixing-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Chamber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1:500</a:t>
              </a: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 rot="5400000">
              <a:off x="3159818" y="4456739"/>
              <a:ext cx="2203617" cy="7085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Sample Rotor Valve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(SRV)</a:t>
              </a:r>
            </a:p>
          </p:txBody>
        </p:sp>
        <p:sp>
          <p:nvSpPr>
            <p:cNvPr id="56331" name="Rectangle 7"/>
            <p:cNvSpPr>
              <a:spLocks noChangeArrowheads="1"/>
            </p:cNvSpPr>
            <p:nvPr/>
          </p:nvSpPr>
          <p:spPr bwMode="auto">
            <a:xfrm>
              <a:off x="5824867" y="2894013"/>
              <a:ext cx="1337933" cy="1016305"/>
            </a:xfrm>
            <a:prstGeom prst="rect">
              <a:avLst/>
            </a:prstGeom>
            <a:solidFill>
              <a:srgbClr val="4545C3"/>
            </a:solidFill>
            <a:ln w="127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WBC Channel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1:250</a:t>
              </a:r>
            </a:p>
          </p:txBody>
        </p:sp>
        <p:sp>
          <p:nvSpPr>
            <p:cNvPr id="56332" name="Line 8"/>
            <p:cNvSpPr>
              <a:spLocks noChangeShapeType="1"/>
            </p:cNvSpPr>
            <p:nvPr/>
          </p:nvSpPr>
          <p:spPr bwMode="auto">
            <a:xfrm>
              <a:off x="2798763" y="1955800"/>
              <a:ext cx="1041917" cy="0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3" name="Line 9"/>
            <p:cNvSpPr>
              <a:spLocks noChangeShapeType="1"/>
            </p:cNvSpPr>
            <p:nvPr/>
          </p:nvSpPr>
          <p:spPr bwMode="auto">
            <a:xfrm>
              <a:off x="3840680" y="1957388"/>
              <a:ext cx="0" cy="1065213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4" name="Line 10"/>
            <p:cNvSpPr>
              <a:spLocks noChangeShapeType="1"/>
            </p:cNvSpPr>
            <p:nvPr/>
          </p:nvSpPr>
          <p:spPr bwMode="auto">
            <a:xfrm>
              <a:off x="3850938" y="3022600"/>
              <a:ext cx="1959274" cy="0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5" name="Line 11"/>
            <p:cNvSpPr>
              <a:spLocks noChangeShapeType="1"/>
            </p:cNvSpPr>
            <p:nvPr/>
          </p:nvSpPr>
          <p:spPr bwMode="auto">
            <a:xfrm>
              <a:off x="3525614" y="3219450"/>
              <a:ext cx="2284598" cy="0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6" name="Line 12"/>
            <p:cNvSpPr>
              <a:spLocks noChangeShapeType="1"/>
            </p:cNvSpPr>
            <p:nvPr/>
          </p:nvSpPr>
          <p:spPr bwMode="auto">
            <a:xfrm>
              <a:off x="4615891" y="4089400"/>
              <a:ext cx="912960" cy="0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7" name="Line 13"/>
            <p:cNvSpPr>
              <a:spLocks noChangeShapeType="1"/>
            </p:cNvSpPr>
            <p:nvPr/>
          </p:nvSpPr>
          <p:spPr bwMode="auto">
            <a:xfrm flipV="1">
              <a:off x="5528851" y="3328988"/>
              <a:ext cx="0" cy="760413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8" name="Line 14"/>
            <p:cNvSpPr>
              <a:spLocks noChangeShapeType="1"/>
            </p:cNvSpPr>
            <p:nvPr/>
          </p:nvSpPr>
          <p:spPr bwMode="auto">
            <a:xfrm>
              <a:off x="5530316" y="3327400"/>
              <a:ext cx="279896" cy="0"/>
            </a:xfrm>
            <a:prstGeom prst="line">
              <a:avLst/>
            </a:prstGeom>
            <a:noFill/>
            <a:ln w="12700">
              <a:solidFill>
                <a:srgbClr val="4545C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6339" name="Rectangle 15"/>
            <p:cNvSpPr>
              <a:spLocks noChangeArrowheads="1"/>
            </p:cNvSpPr>
            <p:nvPr/>
          </p:nvSpPr>
          <p:spPr bwMode="auto">
            <a:xfrm>
              <a:off x="5202212" y="2734390"/>
              <a:ext cx="936104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600" dirty="0">
                  <a:solidFill>
                    <a:srgbClr val="4545C3"/>
                  </a:solidFill>
                  <a:latin typeface="+mn-lt"/>
                </a:rPr>
                <a:t>1,0 ml</a:t>
              </a:r>
            </a:p>
          </p:txBody>
        </p:sp>
        <p:sp>
          <p:nvSpPr>
            <p:cNvPr id="56340" name="Rectangle 16"/>
            <p:cNvSpPr>
              <a:spLocks noChangeArrowheads="1"/>
            </p:cNvSpPr>
            <p:nvPr/>
          </p:nvSpPr>
          <p:spPr bwMode="auto">
            <a:xfrm>
              <a:off x="5086350" y="2932549"/>
              <a:ext cx="702115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 dirty="0">
                  <a:solidFill>
                    <a:srgbClr val="4545C3"/>
                  </a:solidFill>
                  <a:latin typeface="+mn-lt"/>
                </a:rPr>
                <a:t>0,5 ml</a:t>
              </a:r>
            </a:p>
          </p:txBody>
        </p:sp>
        <p:sp>
          <p:nvSpPr>
            <p:cNvPr id="56341" name="Rectangle 17"/>
            <p:cNvSpPr>
              <a:spLocks noChangeArrowheads="1"/>
            </p:cNvSpPr>
            <p:nvPr/>
          </p:nvSpPr>
          <p:spPr bwMode="auto">
            <a:xfrm>
              <a:off x="5516832" y="3877528"/>
              <a:ext cx="49532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 dirty="0">
                  <a:solidFill>
                    <a:srgbClr val="4545C3"/>
                  </a:solidFill>
                  <a:latin typeface="+mn-lt"/>
                </a:rPr>
                <a:t>6 µl</a:t>
              </a:r>
            </a:p>
          </p:txBody>
        </p:sp>
        <p:sp>
          <p:nvSpPr>
            <p:cNvPr id="56327" name="Rectangle 18"/>
            <p:cNvSpPr>
              <a:spLocks noChangeArrowheads="1"/>
            </p:cNvSpPr>
            <p:nvPr/>
          </p:nvSpPr>
          <p:spPr bwMode="auto">
            <a:xfrm>
              <a:off x="1990725" y="1743075"/>
              <a:ext cx="1053173" cy="4007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Cellpack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4/19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00922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547664" y="1434647"/>
            <a:ext cx="6131768" cy="4902200"/>
            <a:chOff x="1259632" y="1743075"/>
            <a:chExt cx="6131768" cy="4902200"/>
          </a:xfrm>
        </p:grpSpPr>
        <p:sp>
          <p:nvSpPr>
            <p:cNvPr id="57346" name="Rectangle 2"/>
            <p:cNvSpPr>
              <a:spLocks noChangeArrowheads="1"/>
            </p:cNvSpPr>
            <p:nvPr/>
          </p:nvSpPr>
          <p:spPr bwMode="auto">
            <a:xfrm>
              <a:off x="1259632" y="3153835"/>
              <a:ext cx="2216825" cy="400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Stromatolyser-3WP</a:t>
              </a:r>
            </a:p>
          </p:txBody>
        </p:sp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833136" y="5879777"/>
              <a:ext cx="1197700" cy="4007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Sulfolyser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4452938" y="1971675"/>
              <a:ext cx="1138132" cy="101630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Mixing-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Chamber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1:500</a:t>
              </a: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 rot="5400000">
              <a:off x="3274928" y="3912937"/>
              <a:ext cx="2203617" cy="7085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Sample Rotor Valve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(SRV)</a:t>
              </a:r>
            </a:p>
          </p:txBody>
        </p:sp>
        <p:sp>
          <p:nvSpPr>
            <p:cNvPr id="57354" name="Rectangle 7"/>
            <p:cNvSpPr>
              <a:spLocks noChangeArrowheads="1"/>
            </p:cNvSpPr>
            <p:nvPr/>
          </p:nvSpPr>
          <p:spPr bwMode="auto">
            <a:xfrm>
              <a:off x="5799611" y="5629275"/>
              <a:ext cx="1591789" cy="101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 err="1">
                  <a:solidFill>
                    <a:schemeClr val="bg1"/>
                  </a:solidFill>
                  <a:latin typeface="+mn-lt"/>
                </a:rPr>
                <a:t>Hgb</a:t>
              </a: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 Photometer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1:500</a:t>
              </a:r>
            </a:p>
          </p:txBody>
        </p:sp>
        <p:sp>
          <p:nvSpPr>
            <p:cNvPr id="57355" name="Line 8"/>
            <p:cNvSpPr>
              <a:spLocks noChangeShapeType="1"/>
            </p:cNvSpPr>
            <p:nvPr/>
          </p:nvSpPr>
          <p:spPr bwMode="auto">
            <a:xfrm>
              <a:off x="2805113" y="2032000"/>
              <a:ext cx="895565" cy="0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356" name="Line 9"/>
            <p:cNvSpPr>
              <a:spLocks noChangeShapeType="1"/>
            </p:cNvSpPr>
            <p:nvPr/>
          </p:nvSpPr>
          <p:spPr bwMode="auto">
            <a:xfrm>
              <a:off x="3700678" y="2033588"/>
              <a:ext cx="0" cy="3846189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357" name="Line 10"/>
            <p:cNvSpPr>
              <a:spLocks noChangeShapeType="1"/>
            </p:cNvSpPr>
            <p:nvPr/>
          </p:nvSpPr>
          <p:spPr bwMode="auto">
            <a:xfrm>
              <a:off x="3681623" y="5883969"/>
              <a:ext cx="2117988" cy="0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7358" name="Line 11"/>
            <p:cNvSpPr>
              <a:spLocks noChangeShapeType="1"/>
            </p:cNvSpPr>
            <p:nvPr/>
          </p:nvSpPr>
          <p:spPr bwMode="auto">
            <a:xfrm>
              <a:off x="3030836" y="6080153"/>
              <a:ext cx="2768775" cy="0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359" name="Line 12"/>
            <p:cNvSpPr>
              <a:spLocks noChangeShapeType="1"/>
            </p:cNvSpPr>
            <p:nvPr/>
          </p:nvSpPr>
          <p:spPr bwMode="auto">
            <a:xfrm>
              <a:off x="4731001" y="4546600"/>
              <a:ext cx="798914" cy="0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360" name="Line 13"/>
            <p:cNvSpPr>
              <a:spLocks noChangeShapeType="1"/>
            </p:cNvSpPr>
            <p:nvPr/>
          </p:nvSpPr>
          <p:spPr bwMode="auto">
            <a:xfrm>
              <a:off x="5529916" y="4548188"/>
              <a:ext cx="0" cy="1103313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361" name="Line 14"/>
            <p:cNvSpPr>
              <a:spLocks noChangeShapeType="1"/>
            </p:cNvSpPr>
            <p:nvPr/>
          </p:nvSpPr>
          <p:spPr bwMode="auto">
            <a:xfrm>
              <a:off x="5531381" y="5656263"/>
              <a:ext cx="279956" cy="0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57362" name="Rectangle 15"/>
            <p:cNvSpPr>
              <a:spLocks noChangeArrowheads="1"/>
            </p:cNvSpPr>
            <p:nvPr/>
          </p:nvSpPr>
          <p:spPr bwMode="auto">
            <a:xfrm>
              <a:off x="5529915" y="5317067"/>
              <a:ext cx="503966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 dirty="0">
                  <a:latin typeface="+mn-lt"/>
                </a:rPr>
                <a:t>3 µl</a:t>
              </a:r>
            </a:p>
          </p:txBody>
        </p:sp>
        <p:sp>
          <p:nvSpPr>
            <p:cNvPr id="57363" name="Rectangle 16"/>
            <p:cNvSpPr>
              <a:spLocks noChangeArrowheads="1"/>
            </p:cNvSpPr>
            <p:nvPr/>
          </p:nvSpPr>
          <p:spPr bwMode="auto">
            <a:xfrm>
              <a:off x="5163019" y="5610084"/>
              <a:ext cx="713411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 dirty="0">
                  <a:latin typeface="+mn-lt"/>
                </a:rPr>
                <a:t>1,0 ml</a:t>
              </a:r>
            </a:p>
          </p:txBody>
        </p:sp>
        <p:sp>
          <p:nvSpPr>
            <p:cNvPr id="57364" name="Rectangle 17"/>
            <p:cNvSpPr>
              <a:spLocks noChangeArrowheads="1"/>
            </p:cNvSpPr>
            <p:nvPr/>
          </p:nvSpPr>
          <p:spPr bwMode="auto">
            <a:xfrm>
              <a:off x="5154941" y="5805264"/>
              <a:ext cx="785211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600" dirty="0">
                  <a:latin typeface="+mn-lt"/>
                </a:rPr>
                <a:t>0,5 ml</a:t>
              </a:r>
            </a:p>
          </p:txBody>
        </p:sp>
        <p:sp>
          <p:nvSpPr>
            <p:cNvPr id="57351" name="Rectangle 18"/>
            <p:cNvSpPr>
              <a:spLocks noChangeArrowheads="1"/>
            </p:cNvSpPr>
            <p:nvPr/>
          </p:nvSpPr>
          <p:spPr bwMode="auto">
            <a:xfrm>
              <a:off x="1990725" y="1743075"/>
              <a:ext cx="1053173" cy="4007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Cellpack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5/19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24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>
            <a:off x="1694665" y="1496560"/>
            <a:ext cx="5675461" cy="4906615"/>
            <a:chOff x="1694665" y="1496560"/>
            <a:chExt cx="5675461" cy="4906615"/>
          </a:xfrm>
        </p:grpSpPr>
        <p:sp>
          <p:nvSpPr>
            <p:cNvPr id="58370" name="Rectangle 2"/>
            <p:cNvSpPr>
              <a:spLocks noChangeArrowheads="1"/>
            </p:cNvSpPr>
            <p:nvPr/>
          </p:nvSpPr>
          <p:spPr bwMode="auto">
            <a:xfrm>
              <a:off x="1694665" y="3056447"/>
              <a:ext cx="1734265" cy="3387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Stromatolyser-3WP</a:t>
              </a:r>
            </a:p>
          </p:txBody>
        </p:sp>
        <p:sp>
          <p:nvSpPr>
            <p:cNvPr id="58371" name="Rectangle 3"/>
            <p:cNvSpPr>
              <a:spLocks noChangeArrowheads="1"/>
            </p:cNvSpPr>
            <p:nvPr/>
          </p:nvSpPr>
          <p:spPr bwMode="auto">
            <a:xfrm>
              <a:off x="1923265" y="5957735"/>
              <a:ext cx="976276" cy="33873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Sulfolyser</a:t>
              </a:r>
            </a:p>
          </p:txBody>
        </p:sp>
        <p:sp>
          <p:nvSpPr>
            <p:cNvPr id="58372" name="Rectangle 4"/>
            <p:cNvSpPr>
              <a:spLocks noChangeArrowheads="1"/>
            </p:cNvSpPr>
            <p:nvPr/>
          </p:nvSpPr>
          <p:spPr bwMode="auto">
            <a:xfrm>
              <a:off x="4436144" y="1918288"/>
              <a:ext cx="924712" cy="79264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/>
                <a:t>Mixing-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/>
                <a:t>Chamber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/>
                <a:t>1:500</a:t>
              </a:r>
            </a:p>
          </p:txBody>
        </p:sp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 rot="5400000">
              <a:off x="3406869" y="4102668"/>
              <a:ext cx="1893544" cy="52938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 dirty="0">
                  <a:solidFill>
                    <a:schemeClr val="bg1"/>
                  </a:solidFill>
                </a:rPr>
                <a:t>Sample Rotor Valve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 dirty="0">
                  <a:solidFill>
                    <a:schemeClr val="bg1"/>
                  </a:solidFill>
                </a:rPr>
                <a:t>(SRV)</a:t>
              </a:r>
            </a:p>
          </p:txBody>
        </p:sp>
        <p:grpSp>
          <p:nvGrpSpPr>
            <p:cNvPr id="58374" name="Group 6"/>
            <p:cNvGrpSpPr>
              <a:grpSpLocks/>
            </p:cNvGrpSpPr>
            <p:nvPr/>
          </p:nvGrpSpPr>
          <p:grpSpPr bwMode="auto">
            <a:xfrm>
              <a:off x="2645159" y="1764163"/>
              <a:ext cx="1813328" cy="570772"/>
              <a:chOff x="1910" y="1151"/>
              <a:chExt cx="1143" cy="337"/>
            </a:xfrm>
          </p:grpSpPr>
          <p:sp>
            <p:nvSpPr>
              <p:cNvPr id="58418" name="Line 7"/>
              <p:cNvSpPr>
                <a:spLocks noChangeShapeType="1"/>
              </p:cNvSpPr>
              <p:nvPr/>
            </p:nvSpPr>
            <p:spPr bwMode="auto">
              <a:xfrm>
                <a:off x="1910" y="1164"/>
                <a:ext cx="999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9" name="Line 8"/>
              <p:cNvSpPr>
                <a:spLocks noChangeShapeType="1"/>
              </p:cNvSpPr>
              <p:nvPr/>
            </p:nvSpPr>
            <p:spPr bwMode="auto">
              <a:xfrm>
                <a:off x="2909" y="1165"/>
                <a:ext cx="0" cy="323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0" name="Line 9"/>
              <p:cNvSpPr>
                <a:spLocks noChangeShapeType="1"/>
              </p:cNvSpPr>
              <p:nvPr/>
            </p:nvSpPr>
            <p:spPr bwMode="auto">
              <a:xfrm>
                <a:off x="2916" y="1487"/>
                <a:ext cx="137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1" name="Rectangle 10"/>
              <p:cNvSpPr>
                <a:spLocks noChangeArrowheads="1"/>
              </p:cNvSpPr>
              <p:nvPr/>
            </p:nvSpPr>
            <p:spPr bwMode="auto">
              <a:xfrm>
                <a:off x="2607" y="1151"/>
                <a:ext cx="35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1200">
                    <a:solidFill>
                      <a:srgbClr val="FF3399"/>
                    </a:solidFill>
                  </a:rPr>
                  <a:t>20 ml</a:t>
                </a:r>
              </a:p>
            </p:txBody>
          </p:sp>
        </p:grpSp>
        <p:grpSp>
          <p:nvGrpSpPr>
            <p:cNvPr id="58375" name="Group 11"/>
            <p:cNvGrpSpPr>
              <a:grpSpLocks/>
            </p:cNvGrpSpPr>
            <p:nvPr/>
          </p:nvGrpSpPr>
          <p:grpSpPr bwMode="auto">
            <a:xfrm>
              <a:off x="3800189" y="2439944"/>
              <a:ext cx="658298" cy="972177"/>
              <a:chOff x="2638" y="1550"/>
              <a:chExt cx="415" cy="574"/>
            </a:xfrm>
          </p:grpSpPr>
          <p:sp>
            <p:nvSpPr>
              <p:cNvPr id="58415" name="Line 12"/>
              <p:cNvSpPr>
                <a:spLocks noChangeShapeType="1"/>
              </p:cNvSpPr>
              <p:nvPr/>
            </p:nvSpPr>
            <p:spPr bwMode="auto">
              <a:xfrm flipV="1">
                <a:off x="2909" y="1569"/>
                <a:ext cx="0" cy="555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6" name="Line 13"/>
              <p:cNvSpPr>
                <a:spLocks noChangeShapeType="1"/>
              </p:cNvSpPr>
              <p:nvPr/>
            </p:nvSpPr>
            <p:spPr bwMode="auto">
              <a:xfrm>
                <a:off x="2923" y="1568"/>
                <a:ext cx="130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7" name="Rectangle 14"/>
              <p:cNvSpPr>
                <a:spLocks noChangeArrowheads="1"/>
              </p:cNvSpPr>
              <p:nvPr/>
            </p:nvSpPr>
            <p:spPr bwMode="auto">
              <a:xfrm>
                <a:off x="2638" y="1550"/>
                <a:ext cx="33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el-GR" sz="1200">
                    <a:solidFill>
                      <a:srgbClr val="FF3399"/>
                    </a:solidFill>
                  </a:rPr>
                  <a:t>4 µl</a:t>
                </a:r>
              </a:p>
            </p:txBody>
          </p:sp>
        </p:grpSp>
        <p:sp>
          <p:nvSpPr>
            <p:cNvPr id="58376" name="Line 15"/>
            <p:cNvSpPr>
              <a:spLocks noChangeShapeType="1"/>
            </p:cNvSpPr>
            <p:nvPr/>
          </p:nvSpPr>
          <p:spPr bwMode="auto">
            <a:xfrm>
              <a:off x="3856909" y="3852480"/>
              <a:ext cx="6875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645159" y="1496560"/>
              <a:ext cx="4724967" cy="2518514"/>
              <a:chOff x="1910" y="993"/>
              <a:chExt cx="2978" cy="1487"/>
            </a:xfrm>
          </p:grpSpPr>
          <p:sp>
            <p:nvSpPr>
              <p:cNvPr id="58403" name="Line 17"/>
              <p:cNvSpPr>
                <a:spLocks noChangeShapeType="1"/>
              </p:cNvSpPr>
              <p:nvPr/>
            </p:nvSpPr>
            <p:spPr bwMode="auto">
              <a:xfrm flipH="1">
                <a:off x="2718" y="2384"/>
                <a:ext cx="95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stealth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4" name="Rectangle 18"/>
              <p:cNvSpPr>
                <a:spLocks noChangeArrowheads="1"/>
              </p:cNvSpPr>
              <p:nvPr/>
            </p:nvSpPr>
            <p:spPr bwMode="auto">
              <a:xfrm>
                <a:off x="3961" y="1011"/>
                <a:ext cx="927" cy="330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1400"/>
                  <a:t>RBC Channel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1400"/>
                  <a:t>1:25.000</a:t>
                </a:r>
              </a:p>
            </p:txBody>
          </p:sp>
          <p:sp>
            <p:nvSpPr>
              <p:cNvPr id="58405" name="Line 19"/>
              <p:cNvSpPr>
                <a:spLocks noChangeShapeType="1"/>
              </p:cNvSpPr>
              <p:nvPr/>
            </p:nvSpPr>
            <p:spPr bwMode="auto">
              <a:xfrm>
                <a:off x="1910" y="1108"/>
                <a:ext cx="2055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6" name="Line 20"/>
              <p:cNvSpPr>
                <a:spLocks noChangeShapeType="1"/>
              </p:cNvSpPr>
              <p:nvPr/>
            </p:nvSpPr>
            <p:spPr bwMode="auto">
              <a:xfrm>
                <a:off x="3150" y="2480"/>
                <a:ext cx="527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7" name="Line 21"/>
              <p:cNvSpPr>
                <a:spLocks noChangeShapeType="1"/>
              </p:cNvSpPr>
              <p:nvPr/>
            </p:nvSpPr>
            <p:spPr bwMode="auto">
              <a:xfrm flipV="1">
                <a:off x="3677" y="1233"/>
                <a:ext cx="0" cy="1247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8" name="Line 22"/>
              <p:cNvSpPr>
                <a:spLocks noChangeShapeType="1"/>
              </p:cNvSpPr>
              <p:nvPr/>
            </p:nvSpPr>
            <p:spPr bwMode="auto">
              <a:xfrm>
                <a:off x="3678" y="1232"/>
                <a:ext cx="287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9" name="Line 23"/>
              <p:cNvSpPr>
                <a:spLocks noChangeShapeType="1"/>
              </p:cNvSpPr>
              <p:nvPr/>
            </p:nvSpPr>
            <p:spPr bwMode="auto">
              <a:xfrm flipV="1">
                <a:off x="2669" y="1797"/>
                <a:ext cx="0" cy="586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0" name="Line 24"/>
              <p:cNvSpPr>
                <a:spLocks noChangeShapeType="1"/>
              </p:cNvSpPr>
              <p:nvPr/>
            </p:nvSpPr>
            <p:spPr bwMode="auto">
              <a:xfrm flipV="1">
                <a:off x="3773" y="1472"/>
                <a:ext cx="0" cy="324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1" name="Line 25"/>
              <p:cNvSpPr>
                <a:spLocks noChangeShapeType="1"/>
              </p:cNvSpPr>
              <p:nvPr/>
            </p:nvSpPr>
            <p:spPr bwMode="auto">
              <a:xfrm flipH="1">
                <a:off x="3582" y="1472"/>
                <a:ext cx="191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2" name="Rectangle 26"/>
              <p:cNvSpPr>
                <a:spLocks noChangeArrowheads="1"/>
              </p:cNvSpPr>
              <p:nvPr/>
            </p:nvSpPr>
            <p:spPr bwMode="auto">
              <a:xfrm>
                <a:off x="3665" y="1227"/>
                <a:ext cx="3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1200">
                    <a:solidFill>
                      <a:srgbClr val="FF3399"/>
                    </a:solidFill>
                  </a:rPr>
                  <a:t>40 µl</a:t>
                </a:r>
              </a:p>
            </p:txBody>
          </p:sp>
          <p:sp>
            <p:nvSpPr>
              <p:cNvPr id="58413" name="Rectangle 27"/>
              <p:cNvSpPr>
                <a:spLocks noChangeArrowheads="1"/>
              </p:cNvSpPr>
              <p:nvPr/>
            </p:nvSpPr>
            <p:spPr bwMode="auto">
              <a:xfrm>
                <a:off x="3511" y="993"/>
                <a:ext cx="43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l-GR" sz="1200">
                    <a:solidFill>
                      <a:srgbClr val="FF3399"/>
                    </a:solidFill>
                  </a:rPr>
                  <a:t>2,0 ml</a:t>
                </a:r>
              </a:p>
            </p:txBody>
          </p:sp>
          <p:sp>
            <p:nvSpPr>
              <p:cNvPr id="58414" name="Line 28"/>
              <p:cNvSpPr>
                <a:spLocks noChangeShapeType="1"/>
              </p:cNvSpPr>
              <p:nvPr/>
            </p:nvSpPr>
            <p:spPr bwMode="auto">
              <a:xfrm>
                <a:off x="2670" y="1796"/>
                <a:ext cx="1103" cy="0"/>
              </a:xfrm>
              <a:prstGeom prst="line">
                <a:avLst/>
              </a:prstGeom>
              <a:noFill/>
              <a:ln w="12700">
                <a:solidFill>
                  <a:srgbClr val="FF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58378" name="Rectangle 29"/>
            <p:cNvSpPr>
              <a:spLocks noChangeArrowheads="1"/>
            </p:cNvSpPr>
            <p:nvPr/>
          </p:nvSpPr>
          <p:spPr bwMode="auto">
            <a:xfrm>
              <a:off x="5921182" y="2902321"/>
              <a:ext cx="1321753" cy="565692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bg1"/>
                  </a:solidFill>
                </a:rPr>
                <a:t>WBC Channel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bg1"/>
                  </a:solidFill>
                </a:rPr>
                <a:t>1:250</a:t>
              </a:r>
            </a:p>
          </p:txBody>
        </p:sp>
        <p:sp>
          <p:nvSpPr>
            <p:cNvPr id="58379" name="Line 30"/>
            <p:cNvSpPr>
              <a:spLocks noChangeShapeType="1"/>
            </p:cNvSpPr>
            <p:nvPr/>
          </p:nvSpPr>
          <p:spPr bwMode="auto">
            <a:xfrm>
              <a:off x="2645159" y="1901351"/>
              <a:ext cx="1127530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0" name="Line 31"/>
            <p:cNvSpPr>
              <a:spLocks noChangeShapeType="1"/>
            </p:cNvSpPr>
            <p:nvPr/>
          </p:nvSpPr>
          <p:spPr bwMode="auto">
            <a:xfrm>
              <a:off x="3772689" y="1903045"/>
              <a:ext cx="0" cy="113646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1" name="Line 32"/>
            <p:cNvSpPr>
              <a:spLocks noChangeShapeType="1"/>
            </p:cNvSpPr>
            <p:nvPr/>
          </p:nvSpPr>
          <p:spPr bwMode="auto">
            <a:xfrm>
              <a:off x="3784720" y="3039510"/>
              <a:ext cx="2120993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2" name="Line 33"/>
            <p:cNvSpPr>
              <a:spLocks noChangeShapeType="1"/>
            </p:cNvSpPr>
            <p:nvPr/>
          </p:nvSpPr>
          <p:spPr bwMode="auto">
            <a:xfrm>
              <a:off x="3432367" y="3249527"/>
              <a:ext cx="2473345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3" name="Line 34"/>
            <p:cNvSpPr>
              <a:spLocks noChangeShapeType="1"/>
            </p:cNvSpPr>
            <p:nvPr/>
          </p:nvSpPr>
          <p:spPr bwMode="auto">
            <a:xfrm>
              <a:off x="4613179" y="4177668"/>
              <a:ext cx="988308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4" name="Line 35"/>
            <p:cNvSpPr>
              <a:spLocks noChangeShapeType="1"/>
            </p:cNvSpPr>
            <p:nvPr/>
          </p:nvSpPr>
          <p:spPr bwMode="auto">
            <a:xfrm flipV="1">
              <a:off x="5601487" y="3366392"/>
              <a:ext cx="0" cy="811276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5" name="Line 36"/>
            <p:cNvSpPr>
              <a:spLocks noChangeShapeType="1"/>
            </p:cNvSpPr>
            <p:nvPr/>
          </p:nvSpPr>
          <p:spPr bwMode="auto">
            <a:xfrm>
              <a:off x="5603205" y="3364698"/>
              <a:ext cx="302508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6" name="Rectangle 37"/>
            <p:cNvSpPr>
              <a:spLocks noChangeArrowheads="1"/>
            </p:cNvSpPr>
            <p:nvPr/>
          </p:nvSpPr>
          <p:spPr bwMode="auto">
            <a:xfrm>
              <a:off x="5364293" y="2854898"/>
              <a:ext cx="685799" cy="2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200">
                  <a:solidFill>
                    <a:srgbClr val="00FFFF"/>
                  </a:solidFill>
                </a:rPr>
                <a:t>1,0 ml</a:t>
              </a:r>
            </a:p>
          </p:txBody>
        </p:sp>
        <p:sp>
          <p:nvSpPr>
            <p:cNvPr id="58387" name="Rectangle 38"/>
            <p:cNvSpPr>
              <a:spLocks noChangeArrowheads="1"/>
            </p:cNvSpPr>
            <p:nvPr/>
          </p:nvSpPr>
          <p:spPr bwMode="auto">
            <a:xfrm>
              <a:off x="5378043" y="3032735"/>
              <a:ext cx="598141" cy="29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200">
                  <a:solidFill>
                    <a:srgbClr val="00FFFF"/>
                  </a:solidFill>
                </a:rPr>
                <a:t>0,5 ml</a:t>
              </a:r>
            </a:p>
          </p:txBody>
        </p:sp>
        <p:sp>
          <p:nvSpPr>
            <p:cNvPr id="58388" name="Rectangle 39"/>
            <p:cNvSpPr>
              <a:spLocks noChangeArrowheads="1"/>
            </p:cNvSpPr>
            <p:nvPr/>
          </p:nvSpPr>
          <p:spPr bwMode="auto">
            <a:xfrm>
              <a:off x="5556798" y="3857562"/>
              <a:ext cx="431417" cy="2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200">
                  <a:solidFill>
                    <a:srgbClr val="00FFFF"/>
                  </a:solidFill>
                </a:rPr>
                <a:t>6 µl</a:t>
              </a:r>
            </a:p>
          </p:txBody>
        </p:sp>
        <p:sp>
          <p:nvSpPr>
            <p:cNvPr id="58389" name="Rectangle 40"/>
            <p:cNvSpPr>
              <a:spLocks noChangeArrowheads="1"/>
            </p:cNvSpPr>
            <p:nvPr/>
          </p:nvSpPr>
          <p:spPr bwMode="auto">
            <a:xfrm>
              <a:off x="5893682" y="5820546"/>
              <a:ext cx="1387067" cy="565692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bg1"/>
                  </a:solidFill>
                </a:rPr>
                <a:t>Hb Photometer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bg1"/>
                  </a:solidFill>
                </a:rPr>
                <a:t>1:500</a:t>
              </a:r>
            </a:p>
          </p:txBody>
        </p:sp>
        <p:sp>
          <p:nvSpPr>
            <p:cNvPr id="58390" name="Line 41"/>
            <p:cNvSpPr>
              <a:spLocks noChangeShapeType="1"/>
            </p:cNvSpPr>
            <p:nvPr/>
          </p:nvSpPr>
          <p:spPr bwMode="auto">
            <a:xfrm>
              <a:off x="2652034" y="1982648"/>
              <a:ext cx="969400" cy="0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1" name="Line 42"/>
            <p:cNvSpPr>
              <a:spLocks noChangeShapeType="1"/>
            </p:cNvSpPr>
            <p:nvPr/>
          </p:nvSpPr>
          <p:spPr bwMode="auto">
            <a:xfrm>
              <a:off x="3621435" y="1984342"/>
              <a:ext cx="0" cy="3981861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2" name="Line 43"/>
            <p:cNvSpPr>
              <a:spLocks noChangeShapeType="1"/>
            </p:cNvSpPr>
            <p:nvPr/>
          </p:nvSpPr>
          <p:spPr bwMode="auto">
            <a:xfrm>
              <a:off x="3612840" y="5966203"/>
              <a:ext cx="2292872" cy="0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3" name="Line 44"/>
            <p:cNvSpPr>
              <a:spLocks noChangeShapeType="1"/>
            </p:cNvSpPr>
            <p:nvPr/>
          </p:nvSpPr>
          <p:spPr bwMode="auto">
            <a:xfrm>
              <a:off x="2908134" y="6128797"/>
              <a:ext cx="2997578" cy="0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4" name="Line 45"/>
            <p:cNvSpPr>
              <a:spLocks noChangeShapeType="1"/>
            </p:cNvSpPr>
            <p:nvPr/>
          </p:nvSpPr>
          <p:spPr bwMode="auto">
            <a:xfrm>
              <a:off x="4613179" y="4665451"/>
              <a:ext cx="988308" cy="0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5" name="Line 46"/>
            <p:cNvSpPr>
              <a:spLocks noChangeShapeType="1"/>
            </p:cNvSpPr>
            <p:nvPr/>
          </p:nvSpPr>
          <p:spPr bwMode="auto">
            <a:xfrm>
              <a:off x="5601487" y="4667145"/>
              <a:ext cx="0" cy="1177113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6" name="Line 47"/>
            <p:cNvSpPr>
              <a:spLocks noChangeShapeType="1"/>
            </p:cNvSpPr>
            <p:nvPr/>
          </p:nvSpPr>
          <p:spPr bwMode="auto">
            <a:xfrm>
              <a:off x="5603205" y="5849339"/>
              <a:ext cx="302508" cy="0"/>
            </a:xfrm>
            <a:prstGeom prst="line">
              <a:avLst/>
            </a:prstGeom>
            <a:noFill/>
            <a:ln w="12700">
              <a:solidFill>
                <a:srgbClr val="66FF33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97" name="Rectangle 48"/>
            <p:cNvSpPr>
              <a:spLocks noChangeArrowheads="1"/>
            </p:cNvSpPr>
            <p:nvPr/>
          </p:nvSpPr>
          <p:spPr bwMode="auto">
            <a:xfrm>
              <a:off x="5555079" y="5588511"/>
              <a:ext cx="431418" cy="2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200">
                  <a:solidFill>
                    <a:srgbClr val="66FF33"/>
                  </a:solidFill>
                </a:rPr>
                <a:t>3 µl</a:t>
              </a:r>
            </a:p>
          </p:txBody>
        </p:sp>
        <p:sp>
          <p:nvSpPr>
            <p:cNvPr id="58398" name="Rectangle 49"/>
            <p:cNvSpPr>
              <a:spLocks noChangeArrowheads="1"/>
            </p:cNvSpPr>
            <p:nvPr/>
          </p:nvSpPr>
          <p:spPr bwMode="auto">
            <a:xfrm>
              <a:off x="5121942" y="5759573"/>
              <a:ext cx="598141" cy="29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200">
                  <a:solidFill>
                    <a:srgbClr val="66FF33"/>
                  </a:solidFill>
                </a:rPr>
                <a:t>1,0 ml</a:t>
              </a:r>
            </a:p>
          </p:txBody>
        </p:sp>
        <p:sp>
          <p:nvSpPr>
            <p:cNvPr id="58399" name="Rectangle 50"/>
            <p:cNvSpPr>
              <a:spLocks noChangeArrowheads="1"/>
            </p:cNvSpPr>
            <p:nvPr/>
          </p:nvSpPr>
          <p:spPr bwMode="auto">
            <a:xfrm>
              <a:off x="5151162" y="6110167"/>
              <a:ext cx="677205" cy="2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200">
                  <a:solidFill>
                    <a:srgbClr val="66FF33"/>
                  </a:solidFill>
                </a:rPr>
                <a:t>0,5 ml</a:t>
              </a:r>
            </a:p>
          </p:txBody>
        </p:sp>
        <p:sp>
          <p:nvSpPr>
            <p:cNvPr id="58400" name="Rectangle 51"/>
            <p:cNvSpPr>
              <a:spLocks noChangeArrowheads="1"/>
            </p:cNvSpPr>
            <p:nvPr/>
          </p:nvSpPr>
          <p:spPr bwMode="auto">
            <a:xfrm>
              <a:off x="1770292" y="1674397"/>
              <a:ext cx="878305" cy="33873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bg1"/>
                  </a:solidFill>
                </a:rPr>
                <a:t>Cellpack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6/19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97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547664" y="1437877"/>
            <a:ext cx="6037042" cy="4520362"/>
            <a:chOff x="1547664" y="1437877"/>
            <a:chExt cx="6037042" cy="4520362"/>
          </a:xfrm>
        </p:grpSpPr>
        <p:sp>
          <p:nvSpPr>
            <p:cNvPr id="59394" name="Rectangle 2"/>
            <p:cNvSpPr>
              <a:spLocks noChangeArrowheads="1"/>
            </p:cNvSpPr>
            <p:nvPr/>
          </p:nvSpPr>
          <p:spPr bwMode="auto">
            <a:xfrm>
              <a:off x="1547664" y="3117499"/>
              <a:ext cx="2216825" cy="400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Stromatolyser-3WP</a:t>
              </a:r>
            </a:p>
          </p:txBody>
        </p:sp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930878" y="5557487"/>
              <a:ext cx="1197700" cy="40075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Sulfolyser</a:t>
              </a: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4452938" y="1971675"/>
              <a:ext cx="1138132" cy="101630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Mixing-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Chamber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1:500</a:t>
              </a: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 rot="5400000">
              <a:off x="3374497" y="3916146"/>
              <a:ext cx="2203617" cy="7085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Sample Rotor Valve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(SRV)</a:t>
              </a:r>
            </a:p>
          </p:txBody>
        </p:sp>
        <p:sp>
          <p:nvSpPr>
            <p:cNvPr id="59402" name="Line 7"/>
            <p:cNvSpPr>
              <a:spLocks noChangeShapeType="1"/>
            </p:cNvSpPr>
            <p:nvPr/>
          </p:nvSpPr>
          <p:spPr bwMode="auto">
            <a:xfrm>
              <a:off x="3918349" y="3784600"/>
              <a:ext cx="6301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04" name="Line 9"/>
            <p:cNvSpPr>
              <a:spLocks noChangeShapeType="1"/>
            </p:cNvSpPr>
            <p:nvPr/>
          </p:nvSpPr>
          <p:spPr bwMode="auto">
            <a:xfrm flipH="1">
              <a:off x="3982827" y="3784600"/>
              <a:ext cx="139215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05" name="Rectangle 10"/>
            <p:cNvSpPr>
              <a:spLocks noChangeArrowheads="1"/>
            </p:cNvSpPr>
            <p:nvPr/>
          </p:nvSpPr>
          <p:spPr bwMode="auto">
            <a:xfrm>
              <a:off x="6302458" y="1524000"/>
              <a:ext cx="1282248" cy="1016000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/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RBC Channel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 dirty="0">
                  <a:solidFill>
                    <a:schemeClr val="bg1"/>
                  </a:solidFill>
                  <a:latin typeface="+mn-lt"/>
                </a:rPr>
                <a:t>1:25.000</a:t>
              </a:r>
            </a:p>
          </p:txBody>
        </p:sp>
        <p:sp>
          <p:nvSpPr>
            <p:cNvPr id="59406" name="Line 11"/>
            <p:cNvSpPr>
              <a:spLocks noChangeShapeType="1"/>
            </p:cNvSpPr>
            <p:nvPr/>
          </p:nvSpPr>
          <p:spPr bwMode="auto">
            <a:xfrm flipV="1">
              <a:off x="2798763" y="1758949"/>
              <a:ext cx="3503695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07" name="Line 12"/>
            <p:cNvSpPr>
              <a:spLocks noChangeShapeType="1"/>
            </p:cNvSpPr>
            <p:nvPr/>
          </p:nvSpPr>
          <p:spPr bwMode="auto">
            <a:xfrm flipV="1">
              <a:off x="4830570" y="3936999"/>
              <a:ext cx="985566" cy="1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08" name="Line 13"/>
            <p:cNvSpPr>
              <a:spLocks noChangeShapeType="1"/>
            </p:cNvSpPr>
            <p:nvPr/>
          </p:nvSpPr>
          <p:spPr bwMode="auto">
            <a:xfrm flipV="1">
              <a:off x="5798135" y="1943451"/>
              <a:ext cx="0" cy="1979613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09" name="Line 14"/>
            <p:cNvSpPr>
              <a:spLocks noChangeShapeType="1"/>
            </p:cNvSpPr>
            <p:nvPr/>
          </p:nvSpPr>
          <p:spPr bwMode="auto">
            <a:xfrm flipV="1">
              <a:off x="5817601" y="1943450"/>
              <a:ext cx="484857" cy="12349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10" name="Line 15"/>
            <p:cNvSpPr>
              <a:spLocks noChangeShapeType="1"/>
            </p:cNvSpPr>
            <p:nvPr/>
          </p:nvSpPr>
          <p:spPr bwMode="auto">
            <a:xfrm flipV="1">
              <a:off x="3911021" y="3068959"/>
              <a:ext cx="7328" cy="714053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11" name="Line 16"/>
            <p:cNvSpPr>
              <a:spLocks noChangeShapeType="1"/>
            </p:cNvSpPr>
            <p:nvPr/>
          </p:nvSpPr>
          <p:spPr bwMode="auto">
            <a:xfrm flipV="1">
              <a:off x="5659061" y="2554610"/>
              <a:ext cx="0" cy="514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12" name="Line 17"/>
            <p:cNvSpPr>
              <a:spLocks noChangeShapeType="1"/>
            </p:cNvSpPr>
            <p:nvPr/>
          </p:nvSpPr>
          <p:spPr bwMode="auto">
            <a:xfrm flipH="1">
              <a:off x="5591070" y="2540000"/>
              <a:ext cx="67990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413" name="Rectangle 18"/>
            <p:cNvSpPr>
              <a:spLocks noChangeArrowheads="1"/>
            </p:cNvSpPr>
            <p:nvPr/>
          </p:nvSpPr>
          <p:spPr bwMode="auto">
            <a:xfrm>
              <a:off x="5734159" y="1958553"/>
              <a:ext cx="651740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 dirty="0">
                  <a:solidFill>
                    <a:srgbClr val="FF3399"/>
                  </a:solidFill>
                  <a:latin typeface="+mn-lt"/>
                </a:rPr>
                <a:t>40 µl</a:t>
              </a:r>
            </a:p>
          </p:txBody>
        </p:sp>
        <p:sp>
          <p:nvSpPr>
            <p:cNvPr id="59414" name="Rectangle 19"/>
            <p:cNvSpPr>
              <a:spLocks noChangeArrowheads="1"/>
            </p:cNvSpPr>
            <p:nvPr/>
          </p:nvSpPr>
          <p:spPr bwMode="auto">
            <a:xfrm>
              <a:off x="5438095" y="1437877"/>
              <a:ext cx="720080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 dirty="0">
                  <a:solidFill>
                    <a:srgbClr val="FF3399"/>
                  </a:solidFill>
                  <a:latin typeface="+mn-lt"/>
                </a:rPr>
                <a:t>2,0 ml</a:t>
              </a:r>
            </a:p>
          </p:txBody>
        </p:sp>
        <p:sp>
          <p:nvSpPr>
            <p:cNvPr id="59415" name="Line 20"/>
            <p:cNvSpPr>
              <a:spLocks noChangeShapeType="1"/>
            </p:cNvSpPr>
            <p:nvPr/>
          </p:nvSpPr>
          <p:spPr bwMode="auto">
            <a:xfrm flipV="1">
              <a:off x="3911021" y="3068959"/>
              <a:ext cx="1741099" cy="1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 sz="20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399" name="Rectangle 21"/>
            <p:cNvSpPr>
              <a:spLocks noChangeArrowheads="1"/>
            </p:cNvSpPr>
            <p:nvPr/>
          </p:nvSpPr>
          <p:spPr bwMode="auto">
            <a:xfrm>
              <a:off x="1990725" y="1743075"/>
              <a:ext cx="1053173" cy="4007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2000">
                  <a:solidFill>
                    <a:schemeClr val="bg1"/>
                  </a:solidFill>
                  <a:latin typeface="+mn-lt"/>
                </a:rPr>
                <a:t>Cellpack</a:t>
              </a: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7/19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929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22513" y="3035300"/>
            <a:ext cx="3857625" cy="1165225"/>
            <a:chOff x="1585" y="1912"/>
            <a:chExt cx="2632" cy="734"/>
          </a:xfrm>
        </p:grpSpPr>
        <p:sp>
          <p:nvSpPr>
            <p:cNvPr id="60480" name="Rectangle 3"/>
            <p:cNvSpPr>
              <a:spLocks noChangeArrowheads="1"/>
            </p:cNvSpPr>
            <p:nvPr/>
          </p:nvSpPr>
          <p:spPr bwMode="auto">
            <a:xfrm>
              <a:off x="3233" y="2024"/>
              <a:ext cx="9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el-GR" sz="1400" dirty="0"/>
                <a:t>Middle Part (moving)</a:t>
              </a:r>
            </a:p>
          </p:txBody>
        </p:sp>
        <p:sp>
          <p:nvSpPr>
            <p:cNvPr id="60481" name="Freeform 4"/>
            <p:cNvSpPr>
              <a:spLocks/>
            </p:cNvSpPr>
            <p:nvPr/>
          </p:nvSpPr>
          <p:spPr bwMode="auto">
            <a:xfrm>
              <a:off x="1871" y="2191"/>
              <a:ext cx="19" cy="55"/>
            </a:xfrm>
            <a:custGeom>
              <a:avLst/>
              <a:gdLst>
                <a:gd name="T0" fmla="*/ 9 w 19"/>
                <a:gd name="T1" fmla="*/ 0 h 55"/>
                <a:gd name="T2" fmla="*/ 7 w 19"/>
                <a:gd name="T3" fmla="*/ 0 h 55"/>
                <a:gd name="T4" fmla="*/ 7 w 19"/>
                <a:gd name="T5" fmla="*/ 1 h 55"/>
                <a:gd name="T6" fmla="*/ 6 w 19"/>
                <a:gd name="T7" fmla="*/ 1 h 55"/>
                <a:gd name="T8" fmla="*/ 6 w 19"/>
                <a:gd name="T9" fmla="*/ 2 h 55"/>
                <a:gd name="T10" fmla="*/ 5 w 19"/>
                <a:gd name="T11" fmla="*/ 2 h 55"/>
                <a:gd name="T12" fmla="*/ 4 w 19"/>
                <a:gd name="T13" fmla="*/ 3 h 55"/>
                <a:gd name="T14" fmla="*/ 4 w 19"/>
                <a:gd name="T15" fmla="*/ 4 h 55"/>
                <a:gd name="T16" fmla="*/ 3 w 19"/>
                <a:gd name="T17" fmla="*/ 4 h 55"/>
                <a:gd name="T18" fmla="*/ 3 w 19"/>
                <a:gd name="T19" fmla="*/ 5 h 55"/>
                <a:gd name="T20" fmla="*/ 3 w 19"/>
                <a:gd name="T21" fmla="*/ 7 h 55"/>
                <a:gd name="T22" fmla="*/ 2 w 19"/>
                <a:gd name="T23" fmla="*/ 7 h 55"/>
                <a:gd name="T24" fmla="*/ 2 w 19"/>
                <a:gd name="T25" fmla="*/ 9 h 55"/>
                <a:gd name="T26" fmla="*/ 1 w 19"/>
                <a:gd name="T27" fmla="*/ 10 h 55"/>
                <a:gd name="T28" fmla="*/ 1 w 19"/>
                <a:gd name="T29" fmla="*/ 13 h 55"/>
                <a:gd name="T30" fmla="*/ 0 w 19"/>
                <a:gd name="T31" fmla="*/ 14 h 55"/>
                <a:gd name="T32" fmla="*/ 0 w 19"/>
                <a:gd name="T33" fmla="*/ 20 h 55"/>
                <a:gd name="T34" fmla="*/ 0 w 19"/>
                <a:gd name="T35" fmla="*/ 41 h 55"/>
                <a:gd name="T36" fmla="*/ 1 w 19"/>
                <a:gd name="T37" fmla="*/ 41 h 55"/>
                <a:gd name="T38" fmla="*/ 1 w 19"/>
                <a:gd name="T39" fmla="*/ 44 h 55"/>
                <a:gd name="T40" fmla="*/ 2 w 19"/>
                <a:gd name="T41" fmla="*/ 45 h 55"/>
                <a:gd name="T42" fmla="*/ 2 w 19"/>
                <a:gd name="T43" fmla="*/ 47 h 55"/>
                <a:gd name="T44" fmla="*/ 3 w 19"/>
                <a:gd name="T45" fmla="*/ 47 h 55"/>
                <a:gd name="T46" fmla="*/ 3 w 19"/>
                <a:gd name="T47" fmla="*/ 49 h 55"/>
                <a:gd name="T48" fmla="*/ 3 w 19"/>
                <a:gd name="T49" fmla="*/ 50 h 55"/>
                <a:gd name="T50" fmla="*/ 4 w 19"/>
                <a:gd name="T51" fmla="*/ 50 h 55"/>
                <a:gd name="T52" fmla="*/ 4 w 19"/>
                <a:gd name="T53" fmla="*/ 51 h 55"/>
                <a:gd name="T54" fmla="*/ 5 w 19"/>
                <a:gd name="T55" fmla="*/ 52 h 55"/>
                <a:gd name="T56" fmla="*/ 5 w 19"/>
                <a:gd name="T57" fmla="*/ 53 h 55"/>
                <a:gd name="T58" fmla="*/ 6 w 19"/>
                <a:gd name="T59" fmla="*/ 53 h 55"/>
                <a:gd name="T60" fmla="*/ 7 w 19"/>
                <a:gd name="T61" fmla="*/ 53 h 55"/>
                <a:gd name="T62" fmla="*/ 7 w 19"/>
                <a:gd name="T63" fmla="*/ 54 h 55"/>
                <a:gd name="T64" fmla="*/ 9 w 19"/>
                <a:gd name="T65" fmla="*/ 54 h 55"/>
                <a:gd name="T66" fmla="*/ 11 w 19"/>
                <a:gd name="T67" fmla="*/ 54 h 55"/>
                <a:gd name="T68" fmla="*/ 11 w 19"/>
                <a:gd name="T69" fmla="*/ 53 h 55"/>
                <a:gd name="T70" fmla="*/ 13 w 19"/>
                <a:gd name="T71" fmla="*/ 53 h 55"/>
                <a:gd name="T72" fmla="*/ 13 w 19"/>
                <a:gd name="T73" fmla="*/ 52 h 55"/>
                <a:gd name="T74" fmla="*/ 14 w 19"/>
                <a:gd name="T75" fmla="*/ 51 h 55"/>
                <a:gd name="T76" fmla="*/ 14 w 19"/>
                <a:gd name="T77" fmla="*/ 50 h 55"/>
                <a:gd name="T78" fmla="*/ 15 w 19"/>
                <a:gd name="T79" fmla="*/ 50 h 55"/>
                <a:gd name="T80" fmla="*/ 16 w 19"/>
                <a:gd name="T81" fmla="*/ 49 h 55"/>
                <a:gd name="T82" fmla="*/ 16 w 19"/>
                <a:gd name="T83" fmla="*/ 47 h 55"/>
                <a:gd name="T84" fmla="*/ 16 w 19"/>
                <a:gd name="T85" fmla="*/ 45 h 55"/>
                <a:gd name="T86" fmla="*/ 17 w 19"/>
                <a:gd name="T87" fmla="*/ 44 h 55"/>
                <a:gd name="T88" fmla="*/ 17 w 19"/>
                <a:gd name="T89" fmla="*/ 41 h 55"/>
                <a:gd name="T90" fmla="*/ 18 w 19"/>
                <a:gd name="T91" fmla="*/ 41 h 55"/>
                <a:gd name="T92" fmla="*/ 18 w 19"/>
                <a:gd name="T93" fmla="*/ 34 h 55"/>
                <a:gd name="T94" fmla="*/ 18 w 19"/>
                <a:gd name="T95" fmla="*/ 14 h 55"/>
                <a:gd name="T96" fmla="*/ 17 w 19"/>
                <a:gd name="T97" fmla="*/ 13 h 55"/>
                <a:gd name="T98" fmla="*/ 17 w 19"/>
                <a:gd name="T99" fmla="*/ 10 h 55"/>
                <a:gd name="T100" fmla="*/ 16 w 19"/>
                <a:gd name="T101" fmla="*/ 9 h 55"/>
                <a:gd name="T102" fmla="*/ 16 w 19"/>
                <a:gd name="T103" fmla="*/ 7 h 55"/>
                <a:gd name="T104" fmla="*/ 16 w 19"/>
                <a:gd name="T105" fmla="*/ 5 h 55"/>
                <a:gd name="T106" fmla="*/ 15 w 19"/>
                <a:gd name="T107" fmla="*/ 5 h 55"/>
                <a:gd name="T108" fmla="*/ 15 w 19"/>
                <a:gd name="T109" fmla="*/ 4 h 55"/>
                <a:gd name="T110" fmla="*/ 14 w 19"/>
                <a:gd name="T111" fmla="*/ 4 h 55"/>
                <a:gd name="T112" fmla="*/ 14 w 19"/>
                <a:gd name="T113" fmla="*/ 3 h 55"/>
                <a:gd name="T114" fmla="*/ 13 w 19"/>
                <a:gd name="T115" fmla="*/ 2 h 55"/>
                <a:gd name="T116" fmla="*/ 13 w 19"/>
                <a:gd name="T117" fmla="*/ 1 h 55"/>
                <a:gd name="T118" fmla="*/ 11 w 19"/>
                <a:gd name="T119" fmla="*/ 1 h 55"/>
                <a:gd name="T120" fmla="*/ 11 w 19"/>
                <a:gd name="T121" fmla="*/ 0 h 55"/>
                <a:gd name="T122" fmla="*/ 9 w 19"/>
                <a:gd name="T123" fmla="*/ 0 h 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"/>
                <a:gd name="T187" fmla="*/ 0 h 55"/>
                <a:gd name="T188" fmla="*/ 19 w 19"/>
                <a:gd name="T189" fmla="*/ 55 h 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" h="55">
                  <a:moveTo>
                    <a:pt x="9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8" y="41"/>
                  </a:lnTo>
                  <a:lnTo>
                    <a:pt x="18" y="3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82" name="Freeform 5"/>
            <p:cNvSpPr>
              <a:spLocks/>
            </p:cNvSpPr>
            <p:nvPr/>
          </p:nvSpPr>
          <p:spPr bwMode="auto">
            <a:xfrm>
              <a:off x="2747" y="2169"/>
              <a:ext cx="21" cy="88"/>
            </a:xfrm>
            <a:custGeom>
              <a:avLst/>
              <a:gdLst>
                <a:gd name="T0" fmla="*/ 9 w 21"/>
                <a:gd name="T1" fmla="*/ 0 h 88"/>
                <a:gd name="T2" fmla="*/ 7 w 21"/>
                <a:gd name="T3" fmla="*/ 1 h 88"/>
                <a:gd name="T4" fmla="*/ 5 w 21"/>
                <a:gd name="T5" fmla="*/ 3 h 88"/>
                <a:gd name="T6" fmla="*/ 4 w 21"/>
                <a:gd name="T7" fmla="*/ 4 h 88"/>
                <a:gd name="T8" fmla="*/ 3 w 21"/>
                <a:gd name="T9" fmla="*/ 5 h 88"/>
                <a:gd name="T10" fmla="*/ 3 w 21"/>
                <a:gd name="T11" fmla="*/ 8 h 88"/>
                <a:gd name="T12" fmla="*/ 2 w 21"/>
                <a:gd name="T13" fmla="*/ 10 h 88"/>
                <a:gd name="T14" fmla="*/ 1 w 21"/>
                <a:gd name="T15" fmla="*/ 14 h 88"/>
                <a:gd name="T16" fmla="*/ 0 w 21"/>
                <a:gd name="T17" fmla="*/ 20 h 88"/>
                <a:gd name="T18" fmla="*/ 1 w 21"/>
                <a:gd name="T19" fmla="*/ 73 h 88"/>
                <a:gd name="T20" fmla="*/ 2 w 21"/>
                <a:gd name="T21" fmla="*/ 77 h 88"/>
                <a:gd name="T22" fmla="*/ 3 w 21"/>
                <a:gd name="T23" fmla="*/ 79 h 88"/>
                <a:gd name="T24" fmla="*/ 3 w 21"/>
                <a:gd name="T25" fmla="*/ 82 h 88"/>
                <a:gd name="T26" fmla="*/ 4 w 21"/>
                <a:gd name="T27" fmla="*/ 83 h 88"/>
                <a:gd name="T28" fmla="*/ 5 w 21"/>
                <a:gd name="T29" fmla="*/ 84 h 88"/>
                <a:gd name="T30" fmla="*/ 7 w 21"/>
                <a:gd name="T31" fmla="*/ 86 h 88"/>
                <a:gd name="T32" fmla="*/ 9 w 21"/>
                <a:gd name="T33" fmla="*/ 87 h 88"/>
                <a:gd name="T34" fmla="*/ 12 w 21"/>
                <a:gd name="T35" fmla="*/ 87 h 88"/>
                <a:gd name="T36" fmla="*/ 13 w 21"/>
                <a:gd name="T37" fmla="*/ 85 h 88"/>
                <a:gd name="T38" fmla="*/ 16 w 21"/>
                <a:gd name="T39" fmla="*/ 84 h 88"/>
                <a:gd name="T40" fmla="*/ 16 w 21"/>
                <a:gd name="T41" fmla="*/ 82 h 88"/>
                <a:gd name="T42" fmla="*/ 17 w 21"/>
                <a:gd name="T43" fmla="*/ 81 h 88"/>
                <a:gd name="T44" fmla="*/ 18 w 21"/>
                <a:gd name="T45" fmla="*/ 79 h 88"/>
                <a:gd name="T46" fmla="*/ 19 w 21"/>
                <a:gd name="T47" fmla="*/ 77 h 88"/>
                <a:gd name="T48" fmla="*/ 19 w 21"/>
                <a:gd name="T49" fmla="*/ 73 h 88"/>
                <a:gd name="T50" fmla="*/ 20 w 21"/>
                <a:gd name="T51" fmla="*/ 67 h 88"/>
                <a:gd name="T52" fmla="*/ 19 w 21"/>
                <a:gd name="T53" fmla="*/ 14 h 88"/>
                <a:gd name="T54" fmla="*/ 19 w 21"/>
                <a:gd name="T55" fmla="*/ 10 h 88"/>
                <a:gd name="T56" fmla="*/ 18 w 21"/>
                <a:gd name="T57" fmla="*/ 8 h 88"/>
                <a:gd name="T58" fmla="*/ 17 w 21"/>
                <a:gd name="T59" fmla="*/ 6 h 88"/>
                <a:gd name="T60" fmla="*/ 16 w 21"/>
                <a:gd name="T61" fmla="*/ 5 h 88"/>
                <a:gd name="T62" fmla="*/ 16 w 21"/>
                <a:gd name="T63" fmla="*/ 3 h 88"/>
                <a:gd name="T64" fmla="*/ 13 w 21"/>
                <a:gd name="T65" fmla="*/ 2 h 88"/>
                <a:gd name="T66" fmla="*/ 12 w 21"/>
                <a:gd name="T67" fmla="*/ 0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88"/>
                <a:gd name="T104" fmla="*/ 21 w 21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88">
                  <a:moveTo>
                    <a:pt x="10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83" name="Freeform 6"/>
            <p:cNvSpPr>
              <a:spLocks/>
            </p:cNvSpPr>
            <p:nvPr/>
          </p:nvSpPr>
          <p:spPr bwMode="auto">
            <a:xfrm>
              <a:off x="2033" y="241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84" name="Freeform 7"/>
            <p:cNvSpPr>
              <a:spLocks/>
            </p:cNvSpPr>
            <p:nvPr/>
          </p:nvSpPr>
          <p:spPr bwMode="auto">
            <a:xfrm>
              <a:off x="1661" y="2408"/>
              <a:ext cx="315" cy="143"/>
            </a:xfrm>
            <a:custGeom>
              <a:avLst/>
              <a:gdLst>
                <a:gd name="T0" fmla="*/ 0 w 315"/>
                <a:gd name="T1" fmla="*/ 103 h 143"/>
                <a:gd name="T2" fmla="*/ 34 w 315"/>
                <a:gd name="T3" fmla="*/ 142 h 143"/>
                <a:gd name="T4" fmla="*/ 314 w 315"/>
                <a:gd name="T5" fmla="*/ 38 h 143"/>
                <a:gd name="T6" fmla="*/ 280 w 315"/>
                <a:gd name="T7" fmla="*/ 0 h 143"/>
                <a:gd name="T8" fmla="*/ 0 w 315"/>
                <a:gd name="T9" fmla="*/ 103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143"/>
                <a:gd name="T17" fmla="*/ 315 w 315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143">
                  <a:moveTo>
                    <a:pt x="0" y="103"/>
                  </a:moveTo>
                  <a:lnTo>
                    <a:pt x="34" y="142"/>
                  </a:lnTo>
                  <a:lnTo>
                    <a:pt x="314" y="38"/>
                  </a:lnTo>
                  <a:lnTo>
                    <a:pt x="280" y="0"/>
                  </a:lnTo>
                  <a:lnTo>
                    <a:pt x="0" y="103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85" name="Oval 8"/>
            <p:cNvSpPr>
              <a:spLocks noChangeArrowheads="1"/>
            </p:cNvSpPr>
            <p:nvPr/>
          </p:nvSpPr>
          <p:spPr bwMode="auto">
            <a:xfrm>
              <a:off x="1585" y="2143"/>
              <a:ext cx="8" cy="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86" name="Freeform 9"/>
            <p:cNvSpPr>
              <a:spLocks/>
            </p:cNvSpPr>
            <p:nvPr/>
          </p:nvSpPr>
          <p:spPr bwMode="auto">
            <a:xfrm>
              <a:off x="2496" y="2174"/>
              <a:ext cx="33" cy="23"/>
            </a:xfrm>
            <a:custGeom>
              <a:avLst/>
              <a:gdLst>
                <a:gd name="T0" fmla="*/ 1 w 33"/>
                <a:gd name="T1" fmla="*/ 14 h 23"/>
                <a:gd name="T2" fmla="*/ 1 w 33"/>
                <a:gd name="T3" fmla="*/ 15 h 23"/>
                <a:gd name="T4" fmla="*/ 2 w 33"/>
                <a:gd name="T5" fmla="*/ 15 h 23"/>
                <a:gd name="T6" fmla="*/ 2 w 33"/>
                <a:gd name="T7" fmla="*/ 16 h 23"/>
                <a:gd name="T8" fmla="*/ 4 w 33"/>
                <a:gd name="T9" fmla="*/ 18 h 23"/>
                <a:gd name="T10" fmla="*/ 5 w 33"/>
                <a:gd name="T11" fmla="*/ 18 h 23"/>
                <a:gd name="T12" fmla="*/ 6 w 33"/>
                <a:gd name="T13" fmla="*/ 19 h 23"/>
                <a:gd name="T14" fmla="*/ 7 w 33"/>
                <a:gd name="T15" fmla="*/ 19 h 23"/>
                <a:gd name="T16" fmla="*/ 8 w 33"/>
                <a:gd name="T17" fmla="*/ 20 h 23"/>
                <a:gd name="T18" fmla="*/ 9 w 33"/>
                <a:gd name="T19" fmla="*/ 20 h 23"/>
                <a:gd name="T20" fmla="*/ 10 w 33"/>
                <a:gd name="T21" fmla="*/ 21 h 23"/>
                <a:gd name="T22" fmla="*/ 12 w 33"/>
                <a:gd name="T23" fmla="*/ 21 h 23"/>
                <a:gd name="T24" fmla="*/ 13 w 33"/>
                <a:gd name="T25" fmla="*/ 22 h 23"/>
                <a:gd name="T26" fmla="*/ 19 w 33"/>
                <a:gd name="T27" fmla="*/ 22 h 23"/>
                <a:gd name="T28" fmla="*/ 19 w 33"/>
                <a:gd name="T29" fmla="*/ 21 h 23"/>
                <a:gd name="T30" fmla="*/ 22 w 33"/>
                <a:gd name="T31" fmla="*/ 21 h 23"/>
                <a:gd name="T32" fmla="*/ 23 w 33"/>
                <a:gd name="T33" fmla="*/ 20 h 23"/>
                <a:gd name="T34" fmla="*/ 24 w 33"/>
                <a:gd name="T35" fmla="*/ 20 h 23"/>
                <a:gd name="T36" fmla="*/ 25 w 33"/>
                <a:gd name="T37" fmla="*/ 19 h 23"/>
                <a:gd name="T38" fmla="*/ 26 w 33"/>
                <a:gd name="T39" fmla="*/ 19 h 23"/>
                <a:gd name="T40" fmla="*/ 27 w 33"/>
                <a:gd name="T41" fmla="*/ 19 h 23"/>
                <a:gd name="T42" fmla="*/ 27 w 33"/>
                <a:gd name="T43" fmla="*/ 18 h 23"/>
                <a:gd name="T44" fmla="*/ 28 w 33"/>
                <a:gd name="T45" fmla="*/ 18 h 23"/>
                <a:gd name="T46" fmla="*/ 28 w 33"/>
                <a:gd name="T47" fmla="*/ 17 h 23"/>
                <a:gd name="T48" fmla="*/ 28 w 33"/>
                <a:gd name="T49" fmla="*/ 16 h 23"/>
                <a:gd name="T50" fmla="*/ 29 w 33"/>
                <a:gd name="T51" fmla="*/ 16 h 23"/>
                <a:gd name="T52" fmla="*/ 31 w 33"/>
                <a:gd name="T53" fmla="*/ 14 h 23"/>
                <a:gd name="T54" fmla="*/ 31 w 33"/>
                <a:gd name="T55" fmla="*/ 13 h 23"/>
                <a:gd name="T56" fmla="*/ 31 w 33"/>
                <a:gd name="T57" fmla="*/ 11 h 23"/>
                <a:gd name="T58" fmla="*/ 32 w 33"/>
                <a:gd name="T59" fmla="*/ 10 h 23"/>
                <a:gd name="T60" fmla="*/ 32 w 33"/>
                <a:gd name="T61" fmla="*/ 8 h 23"/>
                <a:gd name="T62" fmla="*/ 31 w 33"/>
                <a:gd name="T63" fmla="*/ 7 h 23"/>
                <a:gd name="T64" fmla="*/ 31 w 33"/>
                <a:gd name="T65" fmla="*/ 6 h 23"/>
                <a:gd name="T66" fmla="*/ 31 w 33"/>
                <a:gd name="T67" fmla="*/ 5 h 23"/>
                <a:gd name="T68" fmla="*/ 30 w 33"/>
                <a:gd name="T69" fmla="*/ 5 h 23"/>
                <a:gd name="T70" fmla="*/ 28 w 33"/>
                <a:gd name="T71" fmla="*/ 3 h 23"/>
                <a:gd name="T72" fmla="*/ 27 w 33"/>
                <a:gd name="T73" fmla="*/ 3 h 23"/>
                <a:gd name="T74" fmla="*/ 26 w 33"/>
                <a:gd name="T75" fmla="*/ 2 h 23"/>
                <a:gd name="T76" fmla="*/ 25 w 33"/>
                <a:gd name="T77" fmla="*/ 2 h 23"/>
                <a:gd name="T78" fmla="*/ 24 w 33"/>
                <a:gd name="T79" fmla="*/ 1 h 23"/>
                <a:gd name="T80" fmla="*/ 22 w 33"/>
                <a:gd name="T81" fmla="*/ 1 h 23"/>
                <a:gd name="T82" fmla="*/ 22 w 33"/>
                <a:gd name="T83" fmla="*/ 0 h 23"/>
                <a:gd name="T84" fmla="*/ 19 w 33"/>
                <a:gd name="T85" fmla="*/ 0 h 23"/>
                <a:gd name="T86" fmla="*/ 12 w 33"/>
                <a:gd name="T87" fmla="*/ 0 h 23"/>
                <a:gd name="T88" fmla="*/ 9 w 33"/>
                <a:gd name="T89" fmla="*/ 0 h 23"/>
                <a:gd name="T90" fmla="*/ 9 w 33"/>
                <a:gd name="T91" fmla="*/ 1 h 23"/>
                <a:gd name="T92" fmla="*/ 7 w 33"/>
                <a:gd name="T93" fmla="*/ 1 h 23"/>
                <a:gd name="T94" fmla="*/ 6 w 33"/>
                <a:gd name="T95" fmla="*/ 2 h 23"/>
                <a:gd name="T96" fmla="*/ 6 w 33"/>
                <a:gd name="T97" fmla="*/ 3 h 23"/>
                <a:gd name="T98" fmla="*/ 5 w 33"/>
                <a:gd name="T99" fmla="*/ 3 h 23"/>
                <a:gd name="T100" fmla="*/ 3 w 33"/>
                <a:gd name="T101" fmla="*/ 4 h 23"/>
                <a:gd name="T102" fmla="*/ 3 w 33"/>
                <a:gd name="T103" fmla="*/ 5 h 23"/>
                <a:gd name="T104" fmla="*/ 3 w 33"/>
                <a:gd name="T105" fmla="*/ 6 h 23"/>
                <a:gd name="T106" fmla="*/ 2 w 33"/>
                <a:gd name="T107" fmla="*/ 6 h 23"/>
                <a:gd name="T108" fmla="*/ 1 w 33"/>
                <a:gd name="T109" fmla="*/ 7 h 23"/>
                <a:gd name="T110" fmla="*/ 1 w 33"/>
                <a:gd name="T111" fmla="*/ 8 h 23"/>
                <a:gd name="T112" fmla="*/ 0 w 33"/>
                <a:gd name="T113" fmla="*/ 9 h 23"/>
                <a:gd name="T114" fmla="*/ 0 w 33"/>
                <a:gd name="T115" fmla="*/ 13 h 23"/>
                <a:gd name="T116" fmla="*/ 1 w 33"/>
                <a:gd name="T117" fmla="*/ 13 h 23"/>
                <a:gd name="T118" fmla="*/ 1 w 33"/>
                <a:gd name="T119" fmla="*/ 14 h 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"/>
                <a:gd name="T181" fmla="*/ 0 h 23"/>
                <a:gd name="T182" fmla="*/ 33 w 33"/>
                <a:gd name="T183" fmla="*/ 23 h 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" h="23">
                  <a:moveTo>
                    <a:pt x="1" y="14"/>
                  </a:move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87" name="Freeform 10"/>
            <p:cNvSpPr>
              <a:spLocks/>
            </p:cNvSpPr>
            <p:nvPr/>
          </p:nvSpPr>
          <p:spPr bwMode="auto">
            <a:xfrm>
              <a:off x="2457" y="2183"/>
              <a:ext cx="30" cy="21"/>
            </a:xfrm>
            <a:custGeom>
              <a:avLst/>
              <a:gdLst>
                <a:gd name="T0" fmla="*/ 0 w 30"/>
                <a:gd name="T1" fmla="*/ 13 h 21"/>
                <a:gd name="T2" fmla="*/ 0 w 30"/>
                <a:gd name="T3" fmla="*/ 13 h 21"/>
                <a:gd name="T4" fmla="*/ 1 w 30"/>
                <a:gd name="T5" fmla="*/ 13 h 21"/>
                <a:gd name="T6" fmla="*/ 1 w 30"/>
                <a:gd name="T7" fmla="*/ 14 h 21"/>
                <a:gd name="T8" fmla="*/ 2 w 30"/>
                <a:gd name="T9" fmla="*/ 14 h 21"/>
                <a:gd name="T10" fmla="*/ 2 w 30"/>
                <a:gd name="T11" fmla="*/ 15 h 21"/>
                <a:gd name="T12" fmla="*/ 3 w 30"/>
                <a:gd name="T13" fmla="*/ 16 h 21"/>
                <a:gd name="T14" fmla="*/ 4 w 30"/>
                <a:gd name="T15" fmla="*/ 16 h 21"/>
                <a:gd name="T16" fmla="*/ 5 w 30"/>
                <a:gd name="T17" fmla="*/ 17 h 21"/>
                <a:gd name="T18" fmla="*/ 7 w 30"/>
                <a:gd name="T19" fmla="*/ 17 h 21"/>
                <a:gd name="T20" fmla="*/ 7 w 30"/>
                <a:gd name="T21" fmla="*/ 18 h 21"/>
                <a:gd name="T22" fmla="*/ 8 w 30"/>
                <a:gd name="T23" fmla="*/ 19 h 21"/>
                <a:gd name="T24" fmla="*/ 10 w 30"/>
                <a:gd name="T25" fmla="*/ 19 h 21"/>
                <a:gd name="T26" fmla="*/ 11 w 30"/>
                <a:gd name="T27" fmla="*/ 20 h 21"/>
                <a:gd name="T28" fmla="*/ 15 w 30"/>
                <a:gd name="T29" fmla="*/ 20 h 21"/>
                <a:gd name="T30" fmla="*/ 16 w 30"/>
                <a:gd name="T31" fmla="*/ 20 h 21"/>
                <a:gd name="T32" fmla="*/ 17 w 30"/>
                <a:gd name="T33" fmla="*/ 20 h 21"/>
                <a:gd name="T34" fmla="*/ 21 w 30"/>
                <a:gd name="T35" fmla="*/ 20 h 21"/>
                <a:gd name="T36" fmla="*/ 21 w 30"/>
                <a:gd name="T37" fmla="*/ 19 h 21"/>
                <a:gd name="T38" fmla="*/ 22 w 30"/>
                <a:gd name="T39" fmla="*/ 19 h 21"/>
                <a:gd name="T40" fmla="*/ 23 w 30"/>
                <a:gd name="T41" fmla="*/ 18 h 21"/>
                <a:gd name="T42" fmla="*/ 24 w 30"/>
                <a:gd name="T43" fmla="*/ 18 h 21"/>
                <a:gd name="T44" fmla="*/ 24 w 30"/>
                <a:gd name="T45" fmla="*/ 17 h 21"/>
                <a:gd name="T46" fmla="*/ 25 w 30"/>
                <a:gd name="T47" fmla="*/ 17 h 21"/>
                <a:gd name="T48" fmla="*/ 28 w 30"/>
                <a:gd name="T49" fmla="*/ 14 h 21"/>
                <a:gd name="T50" fmla="*/ 28 w 30"/>
                <a:gd name="T51" fmla="*/ 13 h 21"/>
                <a:gd name="T52" fmla="*/ 29 w 30"/>
                <a:gd name="T53" fmla="*/ 13 h 21"/>
                <a:gd name="T54" fmla="*/ 29 w 30"/>
                <a:gd name="T55" fmla="*/ 12 h 21"/>
                <a:gd name="T56" fmla="*/ 29 w 30"/>
                <a:gd name="T57" fmla="*/ 7 h 21"/>
                <a:gd name="T58" fmla="*/ 26 w 30"/>
                <a:gd name="T59" fmla="*/ 4 h 21"/>
                <a:gd name="T60" fmla="*/ 25 w 30"/>
                <a:gd name="T61" fmla="*/ 4 h 21"/>
                <a:gd name="T62" fmla="*/ 24 w 30"/>
                <a:gd name="T63" fmla="*/ 3 h 21"/>
                <a:gd name="T64" fmla="*/ 23 w 30"/>
                <a:gd name="T65" fmla="*/ 3 h 21"/>
                <a:gd name="T66" fmla="*/ 22 w 30"/>
                <a:gd name="T67" fmla="*/ 2 h 21"/>
                <a:gd name="T68" fmla="*/ 21 w 30"/>
                <a:gd name="T69" fmla="*/ 1 h 21"/>
                <a:gd name="T70" fmla="*/ 19 w 30"/>
                <a:gd name="T71" fmla="*/ 1 h 21"/>
                <a:gd name="T72" fmla="*/ 18 w 30"/>
                <a:gd name="T73" fmla="*/ 0 h 21"/>
                <a:gd name="T74" fmla="*/ 9 w 30"/>
                <a:gd name="T75" fmla="*/ 0 h 21"/>
                <a:gd name="T76" fmla="*/ 8 w 30"/>
                <a:gd name="T77" fmla="*/ 1 h 21"/>
                <a:gd name="T78" fmla="*/ 7 w 30"/>
                <a:gd name="T79" fmla="*/ 1 h 21"/>
                <a:gd name="T80" fmla="*/ 7 w 30"/>
                <a:gd name="T81" fmla="*/ 2 h 21"/>
                <a:gd name="T82" fmla="*/ 6 w 30"/>
                <a:gd name="T83" fmla="*/ 2 h 21"/>
                <a:gd name="T84" fmla="*/ 4 w 30"/>
                <a:gd name="T85" fmla="*/ 4 h 21"/>
                <a:gd name="T86" fmla="*/ 3 w 30"/>
                <a:gd name="T87" fmla="*/ 4 h 21"/>
                <a:gd name="T88" fmla="*/ 3 w 30"/>
                <a:gd name="T89" fmla="*/ 5 h 21"/>
                <a:gd name="T90" fmla="*/ 2 w 30"/>
                <a:gd name="T91" fmla="*/ 5 h 21"/>
                <a:gd name="T92" fmla="*/ 2 w 30"/>
                <a:gd name="T93" fmla="*/ 6 h 21"/>
                <a:gd name="T94" fmla="*/ 1 w 30"/>
                <a:gd name="T95" fmla="*/ 6 h 21"/>
                <a:gd name="T96" fmla="*/ 1 w 30"/>
                <a:gd name="T97" fmla="*/ 7 h 21"/>
                <a:gd name="T98" fmla="*/ 0 w 30"/>
                <a:gd name="T99" fmla="*/ 7 h 21"/>
                <a:gd name="T100" fmla="*/ 0 w 30"/>
                <a:gd name="T101" fmla="*/ 9 h 21"/>
                <a:gd name="T102" fmla="*/ 0 w 30"/>
                <a:gd name="T103" fmla="*/ 10 h 21"/>
                <a:gd name="T104" fmla="*/ 0 w 30"/>
                <a:gd name="T105" fmla="*/ 11 h 21"/>
                <a:gd name="T106" fmla="*/ 0 w 30"/>
                <a:gd name="T107" fmla="*/ 12 h 21"/>
                <a:gd name="T108" fmla="*/ 0 w 30"/>
                <a:gd name="T109" fmla="*/ 13 h 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21"/>
                <a:gd name="T167" fmla="*/ 30 w 30"/>
                <a:gd name="T168" fmla="*/ 21 h 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21">
                  <a:moveTo>
                    <a:pt x="0" y="13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88" name="Freeform 11"/>
            <p:cNvSpPr>
              <a:spLocks/>
            </p:cNvSpPr>
            <p:nvPr/>
          </p:nvSpPr>
          <p:spPr bwMode="auto">
            <a:xfrm>
              <a:off x="2413" y="2197"/>
              <a:ext cx="26" cy="17"/>
            </a:xfrm>
            <a:custGeom>
              <a:avLst/>
              <a:gdLst>
                <a:gd name="T0" fmla="*/ 0 w 26"/>
                <a:gd name="T1" fmla="*/ 11 h 17"/>
                <a:gd name="T2" fmla="*/ 2 w 26"/>
                <a:gd name="T3" fmla="*/ 12 h 17"/>
                <a:gd name="T4" fmla="*/ 3 w 26"/>
                <a:gd name="T5" fmla="*/ 12 h 17"/>
                <a:gd name="T6" fmla="*/ 3 w 26"/>
                <a:gd name="T7" fmla="*/ 13 h 17"/>
                <a:gd name="T8" fmla="*/ 4 w 26"/>
                <a:gd name="T9" fmla="*/ 13 h 17"/>
                <a:gd name="T10" fmla="*/ 5 w 26"/>
                <a:gd name="T11" fmla="*/ 14 h 17"/>
                <a:gd name="T12" fmla="*/ 7 w 26"/>
                <a:gd name="T13" fmla="*/ 14 h 17"/>
                <a:gd name="T14" fmla="*/ 8 w 26"/>
                <a:gd name="T15" fmla="*/ 16 h 17"/>
                <a:gd name="T16" fmla="*/ 18 w 26"/>
                <a:gd name="T17" fmla="*/ 16 h 17"/>
                <a:gd name="T18" fmla="*/ 19 w 26"/>
                <a:gd name="T19" fmla="*/ 14 h 17"/>
                <a:gd name="T20" fmla="*/ 21 w 26"/>
                <a:gd name="T21" fmla="*/ 13 h 17"/>
                <a:gd name="T22" fmla="*/ 22 w 26"/>
                <a:gd name="T23" fmla="*/ 13 h 17"/>
                <a:gd name="T24" fmla="*/ 25 w 26"/>
                <a:gd name="T25" fmla="*/ 9 h 17"/>
                <a:gd name="T26" fmla="*/ 25 w 26"/>
                <a:gd name="T27" fmla="*/ 8 h 17"/>
                <a:gd name="T28" fmla="*/ 25 w 26"/>
                <a:gd name="T29" fmla="*/ 6 h 17"/>
                <a:gd name="T30" fmla="*/ 25 w 26"/>
                <a:gd name="T31" fmla="*/ 5 h 17"/>
                <a:gd name="T32" fmla="*/ 25 w 26"/>
                <a:gd name="T33" fmla="*/ 3 h 17"/>
                <a:gd name="T34" fmla="*/ 23 w 26"/>
                <a:gd name="T35" fmla="*/ 2 h 17"/>
                <a:gd name="T36" fmla="*/ 22 w 26"/>
                <a:gd name="T37" fmla="*/ 2 h 17"/>
                <a:gd name="T38" fmla="*/ 22 w 26"/>
                <a:gd name="T39" fmla="*/ 1 h 17"/>
                <a:gd name="T40" fmla="*/ 21 w 26"/>
                <a:gd name="T41" fmla="*/ 1 h 17"/>
                <a:gd name="T42" fmla="*/ 20 w 26"/>
                <a:gd name="T43" fmla="*/ 0 h 17"/>
                <a:gd name="T44" fmla="*/ 18 w 26"/>
                <a:gd name="T45" fmla="*/ 0 h 17"/>
                <a:gd name="T46" fmla="*/ 17 w 26"/>
                <a:gd name="T47" fmla="*/ 0 h 17"/>
                <a:gd name="T48" fmla="*/ 8 w 26"/>
                <a:gd name="T49" fmla="*/ 0 h 17"/>
                <a:gd name="T50" fmla="*/ 7 w 26"/>
                <a:gd name="T51" fmla="*/ 0 h 17"/>
                <a:gd name="T52" fmla="*/ 6 w 26"/>
                <a:gd name="T53" fmla="*/ 0 h 17"/>
                <a:gd name="T54" fmla="*/ 5 w 26"/>
                <a:gd name="T55" fmla="*/ 1 h 17"/>
                <a:gd name="T56" fmla="*/ 4 w 26"/>
                <a:gd name="T57" fmla="*/ 1 h 17"/>
                <a:gd name="T58" fmla="*/ 3 w 26"/>
                <a:gd name="T59" fmla="*/ 2 h 17"/>
                <a:gd name="T60" fmla="*/ 3 w 26"/>
                <a:gd name="T61" fmla="*/ 3 h 17"/>
                <a:gd name="T62" fmla="*/ 2 w 26"/>
                <a:gd name="T63" fmla="*/ 3 h 17"/>
                <a:gd name="T64" fmla="*/ 1 w 26"/>
                <a:gd name="T65" fmla="*/ 3 h 17"/>
                <a:gd name="T66" fmla="*/ 1 w 26"/>
                <a:gd name="T67" fmla="*/ 5 h 17"/>
                <a:gd name="T68" fmla="*/ 0 w 26"/>
                <a:gd name="T69" fmla="*/ 5 h 17"/>
                <a:gd name="T70" fmla="*/ 0 w 26"/>
                <a:gd name="T71" fmla="*/ 7 h 17"/>
                <a:gd name="T72" fmla="*/ 0 w 26"/>
                <a:gd name="T73" fmla="*/ 9 h 17"/>
                <a:gd name="T74" fmla="*/ 0 w 26"/>
                <a:gd name="T75" fmla="*/ 11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17"/>
                <a:gd name="T116" fmla="*/ 26 w 26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17">
                  <a:moveTo>
                    <a:pt x="0" y="11"/>
                  </a:move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89" name="Freeform 12"/>
            <p:cNvSpPr>
              <a:spLocks/>
            </p:cNvSpPr>
            <p:nvPr/>
          </p:nvSpPr>
          <p:spPr bwMode="auto">
            <a:xfrm>
              <a:off x="1621" y="2499"/>
              <a:ext cx="82" cy="76"/>
            </a:xfrm>
            <a:custGeom>
              <a:avLst/>
              <a:gdLst>
                <a:gd name="T0" fmla="*/ 18 w 82"/>
                <a:gd name="T1" fmla="*/ 49 h 76"/>
                <a:gd name="T2" fmla="*/ 22 w 82"/>
                <a:gd name="T3" fmla="*/ 53 h 76"/>
                <a:gd name="T4" fmla="*/ 26 w 82"/>
                <a:gd name="T5" fmla="*/ 56 h 76"/>
                <a:gd name="T6" fmla="*/ 29 w 82"/>
                <a:gd name="T7" fmla="*/ 59 h 76"/>
                <a:gd name="T8" fmla="*/ 33 w 82"/>
                <a:gd name="T9" fmla="*/ 62 h 76"/>
                <a:gd name="T10" fmla="*/ 37 w 82"/>
                <a:gd name="T11" fmla="*/ 65 h 76"/>
                <a:gd name="T12" fmla="*/ 41 w 82"/>
                <a:gd name="T13" fmla="*/ 67 h 76"/>
                <a:gd name="T14" fmla="*/ 45 w 82"/>
                <a:gd name="T15" fmla="*/ 69 h 76"/>
                <a:gd name="T16" fmla="*/ 49 w 82"/>
                <a:gd name="T17" fmla="*/ 71 h 76"/>
                <a:gd name="T18" fmla="*/ 52 w 82"/>
                <a:gd name="T19" fmla="*/ 72 h 76"/>
                <a:gd name="T20" fmla="*/ 56 w 82"/>
                <a:gd name="T21" fmla="*/ 74 h 76"/>
                <a:gd name="T22" fmla="*/ 60 w 82"/>
                <a:gd name="T23" fmla="*/ 75 h 76"/>
                <a:gd name="T24" fmla="*/ 71 w 82"/>
                <a:gd name="T25" fmla="*/ 75 h 76"/>
                <a:gd name="T26" fmla="*/ 75 w 82"/>
                <a:gd name="T27" fmla="*/ 74 h 76"/>
                <a:gd name="T28" fmla="*/ 78 w 82"/>
                <a:gd name="T29" fmla="*/ 70 h 76"/>
                <a:gd name="T30" fmla="*/ 80 w 82"/>
                <a:gd name="T31" fmla="*/ 67 h 76"/>
                <a:gd name="T32" fmla="*/ 81 w 82"/>
                <a:gd name="T33" fmla="*/ 56 h 76"/>
                <a:gd name="T34" fmla="*/ 79 w 82"/>
                <a:gd name="T35" fmla="*/ 53 h 76"/>
                <a:gd name="T36" fmla="*/ 78 w 82"/>
                <a:gd name="T37" fmla="*/ 50 h 76"/>
                <a:gd name="T38" fmla="*/ 77 w 82"/>
                <a:gd name="T39" fmla="*/ 46 h 76"/>
                <a:gd name="T40" fmla="*/ 75 w 82"/>
                <a:gd name="T41" fmla="*/ 42 h 76"/>
                <a:gd name="T42" fmla="*/ 72 w 82"/>
                <a:gd name="T43" fmla="*/ 38 h 76"/>
                <a:gd name="T44" fmla="*/ 70 w 82"/>
                <a:gd name="T45" fmla="*/ 34 h 76"/>
                <a:gd name="T46" fmla="*/ 67 w 82"/>
                <a:gd name="T47" fmla="*/ 30 h 76"/>
                <a:gd name="T48" fmla="*/ 58 w 82"/>
                <a:gd name="T49" fmla="*/ 22 h 76"/>
                <a:gd name="T50" fmla="*/ 50 w 82"/>
                <a:gd name="T51" fmla="*/ 15 h 76"/>
                <a:gd name="T52" fmla="*/ 46 w 82"/>
                <a:gd name="T53" fmla="*/ 13 h 76"/>
                <a:gd name="T54" fmla="*/ 43 w 82"/>
                <a:gd name="T55" fmla="*/ 10 h 76"/>
                <a:gd name="T56" fmla="*/ 38 w 82"/>
                <a:gd name="T57" fmla="*/ 8 h 76"/>
                <a:gd name="T58" fmla="*/ 34 w 82"/>
                <a:gd name="T59" fmla="*/ 6 h 76"/>
                <a:gd name="T60" fmla="*/ 30 w 82"/>
                <a:gd name="T61" fmla="*/ 4 h 76"/>
                <a:gd name="T62" fmla="*/ 27 w 82"/>
                <a:gd name="T63" fmla="*/ 2 h 76"/>
                <a:gd name="T64" fmla="*/ 23 w 82"/>
                <a:gd name="T65" fmla="*/ 2 h 76"/>
                <a:gd name="T66" fmla="*/ 17 w 82"/>
                <a:gd name="T67" fmla="*/ 1 h 76"/>
                <a:gd name="T68" fmla="*/ 12 w 82"/>
                <a:gd name="T69" fmla="*/ 0 h 76"/>
                <a:gd name="T70" fmla="*/ 8 w 82"/>
                <a:gd name="T71" fmla="*/ 1 h 76"/>
                <a:gd name="T72" fmla="*/ 6 w 82"/>
                <a:gd name="T73" fmla="*/ 2 h 76"/>
                <a:gd name="T74" fmla="*/ 1 w 82"/>
                <a:gd name="T75" fmla="*/ 6 h 76"/>
                <a:gd name="T76" fmla="*/ 0 w 82"/>
                <a:gd name="T77" fmla="*/ 8 h 76"/>
                <a:gd name="T78" fmla="*/ 1 w 82"/>
                <a:gd name="T79" fmla="*/ 20 h 76"/>
                <a:gd name="T80" fmla="*/ 1 w 82"/>
                <a:gd name="T81" fmla="*/ 24 h 76"/>
                <a:gd name="T82" fmla="*/ 3 w 82"/>
                <a:gd name="T83" fmla="*/ 27 h 76"/>
                <a:gd name="T84" fmla="*/ 4 w 82"/>
                <a:gd name="T85" fmla="*/ 30 h 76"/>
                <a:gd name="T86" fmla="*/ 7 w 82"/>
                <a:gd name="T87" fmla="*/ 34 h 76"/>
                <a:gd name="T88" fmla="*/ 9 w 82"/>
                <a:gd name="T89" fmla="*/ 38 h 76"/>
                <a:gd name="T90" fmla="*/ 12 w 82"/>
                <a:gd name="T91" fmla="*/ 42 h 76"/>
                <a:gd name="T92" fmla="*/ 15 w 82"/>
                <a:gd name="T93" fmla="*/ 46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76"/>
                <a:gd name="T143" fmla="*/ 82 w 82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76">
                  <a:moveTo>
                    <a:pt x="17" y="47"/>
                  </a:moveTo>
                  <a:lnTo>
                    <a:pt x="18" y="49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9" y="59"/>
                  </a:lnTo>
                  <a:lnTo>
                    <a:pt x="31" y="60"/>
                  </a:lnTo>
                  <a:lnTo>
                    <a:pt x="33" y="62"/>
                  </a:lnTo>
                  <a:lnTo>
                    <a:pt x="35" y="63"/>
                  </a:lnTo>
                  <a:lnTo>
                    <a:pt x="37" y="65"/>
                  </a:lnTo>
                  <a:lnTo>
                    <a:pt x="39" y="66"/>
                  </a:lnTo>
                  <a:lnTo>
                    <a:pt x="41" y="67"/>
                  </a:lnTo>
                  <a:lnTo>
                    <a:pt x="43" y="68"/>
                  </a:lnTo>
                  <a:lnTo>
                    <a:pt x="45" y="69"/>
                  </a:lnTo>
                  <a:lnTo>
                    <a:pt x="47" y="70"/>
                  </a:lnTo>
                  <a:lnTo>
                    <a:pt x="49" y="71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5" y="73"/>
                  </a:lnTo>
                  <a:lnTo>
                    <a:pt x="56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5" y="74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80" y="69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81" y="56"/>
                  </a:lnTo>
                  <a:lnTo>
                    <a:pt x="80" y="54"/>
                  </a:lnTo>
                  <a:lnTo>
                    <a:pt x="79" y="53"/>
                  </a:lnTo>
                  <a:lnTo>
                    <a:pt x="79" y="51"/>
                  </a:lnTo>
                  <a:lnTo>
                    <a:pt x="78" y="50"/>
                  </a:lnTo>
                  <a:lnTo>
                    <a:pt x="78" y="47"/>
                  </a:lnTo>
                  <a:lnTo>
                    <a:pt x="77" y="46"/>
                  </a:lnTo>
                  <a:lnTo>
                    <a:pt x="76" y="43"/>
                  </a:lnTo>
                  <a:lnTo>
                    <a:pt x="75" y="42"/>
                  </a:lnTo>
                  <a:lnTo>
                    <a:pt x="74" y="40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4"/>
                  </a:lnTo>
                  <a:lnTo>
                    <a:pt x="68" y="33"/>
                  </a:lnTo>
                  <a:lnTo>
                    <a:pt x="67" y="30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2" y="42"/>
                  </a:lnTo>
                  <a:lnTo>
                    <a:pt x="14" y="43"/>
                  </a:lnTo>
                  <a:lnTo>
                    <a:pt x="15" y="46"/>
                  </a:lnTo>
                  <a:lnTo>
                    <a:pt x="17" y="4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90" name="Oval 13"/>
            <p:cNvSpPr>
              <a:spLocks noChangeArrowheads="1"/>
            </p:cNvSpPr>
            <p:nvPr/>
          </p:nvSpPr>
          <p:spPr bwMode="auto">
            <a:xfrm>
              <a:off x="2925" y="1912"/>
              <a:ext cx="8" cy="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91" name="Oval 14"/>
            <p:cNvSpPr>
              <a:spLocks noChangeArrowheads="1"/>
            </p:cNvSpPr>
            <p:nvPr/>
          </p:nvSpPr>
          <p:spPr bwMode="auto">
            <a:xfrm>
              <a:off x="1909" y="2245"/>
              <a:ext cx="8" cy="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92" name="Oval 15"/>
            <p:cNvSpPr>
              <a:spLocks noChangeArrowheads="1"/>
            </p:cNvSpPr>
            <p:nvPr/>
          </p:nvSpPr>
          <p:spPr bwMode="auto">
            <a:xfrm>
              <a:off x="1911" y="1989"/>
              <a:ext cx="889" cy="46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93" name="Freeform 16"/>
            <p:cNvSpPr>
              <a:spLocks/>
            </p:cNvSpPr>
            <p:nvPr/>
          </p:nvSpPr>
          <p:spPr bwMode="auto">
            <a:xfrm>
              <a:off x="1909" y="2222"/>
              <a:ext cx="17" cy="55"/>
            </a:xfrm>
            <a:custGeom>
              <a:avLst/>
              <a:gdLst>
                <a:gd name="T0" fmla="*/ 8 w 17"/>
                <a:gd name="T1" fmla="*/ 0 h 55"/>
                <a:gd name="T2" fmla="*/ 6 w 17"/>
                <a:gd name="T3" fmla="*/ 0 h 55"/>
                <a:gd name="T4" fmla="*/ 5 w 17"/>
                <a:gd name="T5" fmla="*/ 0 h 55"/>
                <a:gd name="T6" fmla="*/ 5 w 17"/>
                <a:gd name="T7" fmla="*/ 1 h 55"/>
                <a:gd name="T8" fmla="*/ 4 w 17"/>
                <a:gd name="T9" fmla="*/ 1 h 55"/>
                <a:gd name="T10" fmla="*/ 4 w 17"/>
                <a:gd name="T11" fmla="*/ 2 h 55"/>
                <a:gd name="T12" fmla="*/ 3 w 17"/>
                <a:gd name="T13" fmla="*/ 3 h 55"/>
                <a:gd name="T14" fmla="*/ 3 w 17"/>
                <a:gd name="T15" fmla="*/ 4 h 55"/>
                <a:gd name="T16" fmla="*/ 2 w 17"/>
                <a:gd name="T17" fmla="*/ 5 h 55"/>
                <a:gd name="T18" fmla="*/ 2 w 17"/>
                <a:gd name="T19" fmla="*/ 6 h 55"/>
                <a:gd name="T20" fmla="*/ 1 w 17"/>
                <a:gd name="T21" fmla="*/ 6 h 55"/>
                <a:gd name="T22" fmla="*/ 1 w 17"/>
                <a:gd name="T23" fmla="*/ 9 h 55"/>
                <a:gd name="T24" fmla="*/ 0 w 17"/>
                <a:gd name="T25" fmla="*/ 10 h 55"/>
                <a:gd name="T26" fmla="*/ 0 w 17"/>
                <a:gd name="T27" fmla="*/ 13 h 55"/>
                <a:gd name="T28" fmla="*/ 0 w 17"/>
                <a:gd name="T29" fmla="*/ 19 h 55"/>
                <a:gd name="T30" fmla="*/ 0 w 17"/>
                <a:gd name="T31" fmla="*/ 40 h 55"/>
                <a:gd name="T32" fmla="*/ 0 w 17"/>
                <a:gd name="T33" fmla="*/ 41 h 55"/>
                <a:gd name="T34" fmla="*/ 0 w 17"/>
                <a:gd name="T35" fmla="*/ 44 h 55"/>
                <a:gd name="T36" fmla="*/ 1 w 17"/>
                <a:gd name="T37" fmla="*/ 45 h 55"/>
                <a:gd name="T38" fmla="*/ 1 w 17"/>
                <a:gd name="T39" fmla="*/ 47 h 55"/>
                <a:gd name="T40" fmla="*/ 2 w 17"/>
                <a:gd name="T41" fmla="*/ 47 h 55"/>
                <a:gd name="T42" fmla="*/ 2 w 17"/>
                <a:gd name="T43" fmla="*/ 48 h 55"/>
                <a:gd name="T44" fmla="*/ 3 w 17"/>
                <a:gd name="T45" fmla="*/ 49 h 55"/>
                <a:gd name="T46" fmla="*/ 3 w 17"/>
                <a:gd name="T47" fmla="*/ 50 h 55"/>
                <a:gd name="T48" fmla="*/ 3 w 17"/>
                <a:gd name="T49" fmla="*/ 51 h 55"/>
                <a:gd name="T50" fmla="*/ 4 w 17"/>
                <a:gd name="T51" fmla="*/ 51 h 55"/>
                <a:gd name="T52" fmla="*/ 4 w 17"/>
                <a:gd name="T53" fmla="*/ 52 h 55"/>
                <a:gd name="T54" fmla="*/ 5 w 17"/>
                <a:gd name="T55" fmla="*/ 52 h 55"/>
                <a:gd name="T56" fmla="*/ 5 w 17"/>
                <a:gd name="T57" fmla="*/ 53 h 55"/>
                <a:gd name="T58" fmla="*/ 6 w 17"/>
                <a:gd name="T59" fmla="*/ 53 h 55"/>
                <a:gd name="T60" fmla="*/ 6 w 17"/>
                <a:gd name="T61" fmla="*/ 54 h 55"/>
                <a:gd name="T62" fmla="*/ 8 w 17"/>
                <a:gd name="T63" fmla="*/ 54 h 55"/>
                <a:gd name="T64" fmla="*/ 10 w 17"/>
                <a:gd name="T65" fmla="*/ 54 h 55"/>
                <a:gd name="T66" fmla="*/ 10 w 17"/>
                <a:gd name="T67" fmla="*/ 53 h 55"/>
                <a:gd name="T68" fmla="*/ 11 w 17"/>
                <a:gd name="T69" fmla="*/ 53 h 55"/>
                <a:gd name="T70" fmla="*/ 11 w 17"/>
                <a:gd name="T71" fmla="*/ 52 h 55"/>
                <a:gd name="T72" fmla="*/ 12 w 17"/>
                <a:gd name="T73" fmla="*/ 52 h 55"/>
                <a:gd name="T74" fmla="*/ 12 w 17"/>
                <a:gd name="T75" fmla="*/ 51 h 55"/>
                <a:gd name="T76" fmla="*/ 13 w 17"/>
                <a:gd name="T77" fmla="*/ 51 h 55"/>
                <a:gd name="T78" fmla="*/ 13 w 17"/>
                <a:gd name="T79" fmla="*/ 50 h 55"/>
                <a:gd name="T80" fmla="*/ 13 w 17"/>
                <a:gd name="T81" fmla="*/ 49 h 55"/>
                <a:gd name="T82" fmla="*/ 14 w 17"/>
                <a:gd name="T83" fmla="*/ 48 h 55"/>
                <a:gd name="T84" fmla="*/ 14 w 17"/>
                <a:gd name="T85" fmla="*/ 47 h 55"/>
                <a:gd name="T86" fmla="*/ 15 w 17"/>
                <a:gd name="T87" fmla="*/ 47 h 55"/>
                <a:gd name="T88" fmla="*/ 15 w 17"/>
                <a:gd name="T89" fmla="*/ 45 h 55"/>
                <a:gd name="T90" fmla="*/ 16 w 17"/>
                <a:gd name="T91" fmla="*/ 44 h 55"/>
                <a:gd name="T92" fmla="*/ 16 w 17"/>
                <a:gd name="T93" fmla="*/ 41 h 55"/>
                <a:gd name="T94" fmla="*/ 16 w 17"/>
                <a:gd name="T95" fmla="*/ 40 h 55"/>
                <a:gd name="T96" fmla="*/ 16 w 17"/>
                <a:gd name="T97" fmla="*/ 34 h 55"/>
                <a:gd name="T98" fmla="*/ 16 w 17"/>
                <a:gd name="T99" fmla="*/ 13 h 55"/>
                <a:gd name="T100" fmla="*/ 16 w 17"/>
                <a:gd name="T101" fmla="*/ 10 h 55"/>
                <a:gd name="T102" fmla="*/ 15 w 17"/>
                <a:gd name="T103" fmla="*/ 9 h 55"/>
                <a:gd name="T104" fmla="*/ 15 w 17"/>
                <a:gd name="T105" fmla="*/ 6 h 55"/>
                <a:gd name="T106" fmla="*/ 14 w 17"/>
                <a:gd name="T107" fmla="*/ 6 h 55"/>
                <a:gd name="T108" fmla="*/ 14 w 17"/>
                <a:gd name="T109" fmla="*/ 5 h 55"/>
                <a:gd name="T110" fmla="*/ 13 w 17"/>
                <a:gd name="T111" fmla="*/ 4 h 55"/>
                <a:gd name="T112" fmla="*/ 13 w 17"/>
                <a:gd name="T113" fmla="*/ 3 h 55"/>
                <a:gd name="T114" fmla="*/ 12 w 17"/>
                <a:gd name="T115" fmla="*/ 2 h 55"/>
                <a:gd name="T116" fmla="*/ 12 w 17"/>
                <a:gd name="T117" fmla="*/ 1 h 55"/>
                <a:gd name="T118" fmla="*/ 11 w 17"/>
                <a:gd name="T119" fmla="*/ 1 h 55"/>
                <a:gd name="T120" fmla="*/ 11 w 17"/>
                <a:gd name="T121" fmla="*/ 0 h 55"/>
                <a:gd name="T122" fmla="*/ 10 w 17"/>
                <a:gd name="T123" fmla="*/ 0 h 55"/>
                <a:gd name="T124" fmla="*/ 8 w 17"/>
                <a:gd name="T125" fmla="*/ 0 h 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"/>
                <a:gd name="T190" fmla="*/ 0 h 55"/>
                <a:gd name="T191" fmla="*/ 17 w 17"/>
                <a:gd name="T192" fmla="*/ 55 h 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" h="55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6" y="34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94" name="Freeform 17"/>
            <p:cNvSpPr>
              <a:spLocks/>
            </p:cNvSpPr>
            <p:nvPr/>
          </p:nvSpPr>
          <p:spPr bwMode="auto">
            <a:xfrm>
              <a:off x="2785" y="2200"/>
              <a:ext cx="21" cy="87"/>
            </a:xfrm>
            <a:custGeom>
              <a:avLst/>
              <a:gdLst>
                <a:gd name="T0" fmla="*/ 8 w 21"/>
                <a:gd name="T1" fmla="*/ 0 h 87"/>
                <a:gd name="T2" fmla="*/ 7 w 21"/>
                <a:gd name="T3" fmla="*/ 2 h 87"/>
                <a:gd name="T4" fmla="*/ 4 w 21"/>
                <a:gd name="T5" fmla="*/ 3 h 87"/>
                <a:gd name="T6" fmla="*/ 4 w 21"/>
                <a:gd name="T7" fmla="*/ 5 h 87"/>
                <a:gd name="T8" fmla="*/ 3 w 21"/>
                <a:gd name="T9" fmla="*/ 6 h 87"/>
                <a:gd name="T10" fmla="*/ 2 w 21"/>
                <a:gd name="T11" fmla="*/ 8 h 87"/>
                <a:gd name="T12" fmla="*/ 1 w 21"/>
                <a:gd name="T13" fmla="*/ 10 h 87"/>
                <a:gd name="T14" fmla="*/ 0 w 21"/>
                <a:gd name="T15" fmla="*/ 14 h 87"/>
                <a:gd name="T16" fmla="*/ 0 w 21"/>
                <a:gd name="T17" fmla="*/ 19 h 87"/>
                <a:gd name="T18" fmla="*/ 0 w 21"/>
                <a:gd name="T19" fmla="*/ 73 h 87"/>
                <a:gd name="T20" fmla="*/ 1 w 21"/>
                <a:gd name="T21" fmla="*/ 76 h 87"/>
                <a:gd name="T22" fmla="*/ 2 w 21"/>
                <a:gd name="T23" fmla="*/ 79 h 87"/>
                <a:gd name="T24" fmla="*/ 3 w 21"/>
                <a:gd name="T25" fmla="*/ 80 h 87"/>
                <a:gd name="T26" fmla="*/ 4 w 21"/>
                <a:gd name="T27" fmla="*/ 82 h 87"/>
                <a:gd name="T28" fmla="*/ 6 w 21"/>
                <a:gd name="T29" fmla="*/ 85 h 87"/>
                <a:gd name="T30" fmla="*/ 7 w 21"/>
                <a:gd name="T31" fmla="*/ 86 h 87"/>
                <a:gd name="T32" fmla="*/ 10 w 21"/>
                <a:gd name="T33" fmla="*/ 86 h 87"/>
                <a:gd name="T34" fmla="*/ 12 w 21"/>
                <a:gd name="T35" fmla="*/ 86 h 87"/>
                <a:gd name="T36" fmla="*/ 13 w 21"/>
                <a:gd name="T37" fmla="*/ 85 h 87"/>
                <a:gd name="T38" fmla="*/ 16 w 21"/>
                <a:gd name="T39" fmla="*/ 83 h 87"/>
                <a:gd name="T40" fmla="*/ 16 w 21"/>
                <a:gd name="T41" fmla="*/ 80 h 87"/>
                <a:gd name="T42" fmla="*/ 17 w 21"/>
                <a:gd name="T43" fmla="*/ 79 h 87"/>
                <a:gd name="T44" fmla="*/ 18 w 21"/>
                <a:gd name="T45" fmla="*/ 76 h 87"/>
                <a:gd name="T46" fmla="*/ 19 w 21"/>
                <a:gd name="T47" fmla="*/ 73 h 87"/>
                <a:gd name="T48" fmla="*/ 20 w 21"/>
                <a:gd name="T49" fmla="*/ 67 h 87"/>
                <a:gd name="T50" fmla="*/ 19 w 21"/>
                <a:gd name="T51" fmla="*/ 14 h 87"/>
                <a:gd name="T52" fmla="*/ 18 w 21"/>
                <a:gd name="T53" fmla="*/ 10 h 87"/>
                <a:gd name="T54" fmla="*/ 17 w 21"/>
                <a:gd name="T55" fmla="*/ 8 h 87"/>
                <a:gd name="T56" fmla="*/ 16 w 21"/>
                <a:gd name="T57" fmla="*/ 6 h 87"/>
                <a:gd name="T58" fmla="*/ 16 w 21"/>
                <a:gd name="T59" fmla="*/ 4 h 87"/>
                <a:gd name="T60" fmla="*/ 15 w 21"/>
                <a:gd name="T61" fmla="*/ 3 h 87"/>
                <a:gd name="T62" fmla="*/ 13 w 21"/>
                <a:gd name="T63" fmla="*/ 1 h 87"/>
                <a:gd name="T64" fmla="*/ 11 w 21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87"/>
                <a:gd name="T101" fmla="*/ 21 w 21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87">
                  <a:moveTo>
                    <a:pt x="10" y="0"/>
                  </a:move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1" y="79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79"/>
                  </a:lnTo>
                  <a:lnTo>
                    <a:pt x="18" y="79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95" name="Oval 18"/>
            <p:cNvSpPr>
              <a:spLocks noChangeArrowheads="1"/>
            </p:cNvSpPr>
            <p:nvPr/>
          </p:nvSpPr>
          <p:spPr bwMode="auto">
            <a:xfrm>
              <a:off x="1911" y="2087"/>
              <a:ext cx="889" cy="464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96" name="Oval 19"/>
            <p:cNvSpPr>
              <a:spLocks noChangeArrowheads="1"/>
            </p:cNvSpPr>
            <p:nvPr/>
          </p:nvSpPr>
          <p:spPr bwMode="auto">
            <a:xfrm>
              <a:off x="2268" y="2280"/>
              <a:ext cx="165" cy="8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97" name="Oval 20"/>
            <p:cNvSpPr>
              <a:spLocks noChangeArrowheads="1"/>
            </p:cNvSpPr>
            <p:nvPr/>
          </p:nvSpPr>
          <p:spPr bwMode="auto">
            <a:xfrm>
              <a:off x="2318" y="2490"/>
              <a:ext cx="34" cy="1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98" name="Freeform 21"/>
            <p:cNvSpPr>
              <a:spLocks/>
            </p:cNvSpPr>
            <p:nvPr/>
          </p:nvSpPr>
          <p:spPr bwMode="auto">
            <a:xfrm>
              <a:off x="2282" y="2171"/>
              <a:ext cx="46" cy="28"/>
            </a:xfrm>
            <a:custGeom>
              <a:avLst/>
              <a:gdLst>
                <a:gd name="T0" fmla="*/ 5 w 46"/>
                <a:gd name="T1" fmla="*/ 22 h 28"/>
                <a:gd name="T2" fmla="*/ 7 w 46"/>
                <a:gd name="T3" fmla="*/ 23 h 28"/>
                <a:gd name="T4" fmla="*/ 9 w 46"/>
                <a:gd name="T5" fmla="*/ 24 h 28"/>
                <a:gd name="T6" fmla="*/ 12 w 46"/>
                <a:gd name="T7" fmla="*/ 25 h 28"/>
                <a:gd name="T8" fmla="*/ 14 w 46"/>
                <a:gd name="T9" fmla="*/ 25 h 28"/>
                <a:gd name="T10" fmla="*/ 19 w 46"/>
                <a:gd name="T11" fmla="*/ 26 h 28"/>
                <a:gd name="T12" fmla="*/ 26 w 46"/>
                <a:gd name="T13" fmla="*/ 27 h 28"/>
                <a:gd name="T14" fmla="*/ 32 w 46"/>
                <a:gd name="T15" fmla="*/ 26 h 28"/>
                <a:gd name="T16" fmla="*/ 33 w 46"/>
                <a:gd name="T17" fmla="*/ 25 h 28"/>
                <a:gd name="T18" fmla="*/ 36 w 46"/>
                <a:gd name="T19" fmla="*/ 25 h 28"/>
                <a:gd name="T20" fmla="*/ 39 w 46"/>
                <a:gd name="T21" fmla="*/ 22 h 28"/>
                <a:gd name="T22" fmla="*/ 41 w 46"/>
                <a:gd name="T23" fmla="*/ 22 h 28"/>
                <a:gd name="T24" fmla="*/ 41 w 46"/>
                <a:gd name="T25" fmla="*/ 20 h 28"/>
                <a:gd name="T26" fmla="*/ 42 w 46"/>
                <a:gd name="T27" fmla="*/ 19 h 28"/>
                <a:gd name="T28" fmla="*/ 43 w 46"/>
                <a:gd name="T29" fmla="*/ 18 h 28"/>
                <a:gd name="T30" fmla="*/ 44 w 46"/>
                <a:gd name="T31" fmla="*/ 16 h 28"/>
                <a:gd name="T32" fmla="*/ 45 w 46"/>
                <a:gd name="T33" fmla="*/ 12 h 28"/>
                <a:gd name="T34" fmla="*/ 44 w 46"/>
                <a:gd name="T35" fmla="*/ 10 h 28"/>
                <a:gd name="T36" fmla="*/ 39 w 46"/>
                <a:gd name="T37" fmla="*/ 5 h 28"/>
                <a:gd name="T38" fmla="*/ 37 w 46"/>
                <a:gd name="T39" fmla="*/ 3 h 28"/>
                <a:gd name="T40" fmla="*/ 35 w 46"/>
                <a:gd name="T41" fmla="*/ 3 h 28"/>
                <a:gd name="T42" fmla="*/ 32 w 46"/>
                <a:gd name="T43" fmla="*/ 2 h 28"/>
                <a:gd name="T44" fmla="*/ 29 w 46"/>
                <a:gd name="T45" fmla="*/ 1 h 28"/>
                <a:gd name="T46" fmla="*/ 25 w 46"/>
                <a:gd name="T47" fmla="*/ 0 h 28"/>
                <a:gd name="T48" fmla="*/ 17 w 46"/>
                <a:gd name="T49" fmla="*/ 0 h 28"/>
                <a:gd name="T50" fmla="*/ 12 w 46"/>
                <a:gd name="T51" fmla="*/ 0 h 28"/>
                <a:gd name="T52" fmla="*/ 10 w 46"/>
                <a:gd name="T53" fmla="*/ 1 h 28"/>
                <a:gd name="T54" fmla="*/ 7 w 46"/>
                <a:gd name="T55" fmla="*/ 2 h 28"/>
                <a:gd name="T56" fmla="*/ 5 w 46"/>
                <a:gd name="T57" fmla="*/ 3 h 28"/>
                <a:gd name="T58" fmla="*/ 3 w 46"/>
                <a:gd name="T59" fmla="*/ 4 h 28"/>
                <a:gd name="T60" fmla="*/ 3 w 46"/>
                <a:gd name="T61" fmla="*/ 6 h 28"/>
                <a:gd name="T62" fmla="*/ 1 w 46"/>
                <a:gd name="T63" fmla="*/ 8 h 28"/>
                <a:gd name="T64" fmla="*/ 0 w 46"/>
                <a:gd name="T65" fmla="*/ 10 h 28"/>
                <a:gd name="T66" fmla="*/ 0 w 46"/>
                <a:gd name="T67" fmla="*/ 16 h 28"/>
                <a:gd name="T68" fmla="*/ 1 w 46"/>
                <a:gd name="T69" fmla="*/ 18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28"/>
                <a:gd name="T107" fmla="*/ 46 w 46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28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7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99" name="Freeform 22"/>
            <p:cNvSpPr>
              <a:spLocks/>
            </p:cNvSpPr>
            <p:nvPr/>
          </p:nvSpPr>
          <p:spPr bwMode="auto">
            <a:xfrm>
              <a:off x="2228" y="2193"/>
              <a:ext cx="40" cy="25"/>
            </a:xfrm>
            <a:custGeom>
              <a:avLst/>
              <a:gdLst>
                <a:gd name="T0" fmla="*/ 3 w 40"/>
                <a:gd name="T1" fmla="*/ 19 h 25"/>
                <a:gd name="T2" fmla="*/ 5 w 40"/>
                <a:gd name="T3" fmla="*/ 20 h 25"/>
                <a:gd name="T4" fmla="*/ 6 w 40"/>
                <a:gd name="T5" fmla="*/ 20 h 25"/>
                <a:gd name="T6" fmla="*/ 6 w 40"/>
                <a:gd name="T7" fmla="*/ 21 h 25"/>
                <a:gd name="T8" fmla="*/ 7 w 40"/>
                <a:gd name="T9" fmla="*/ 21 h 25"/>
                <a:gd name="T10" fmla="*/ 8 w 40"/>
                <a:gd name="T11" fmla="*/ 22 h 25"/>
                <a:gd name="T12" fmla="*/ 9 w 40"/>
                <a:gd name="T13" fmla="*/ 22 h 25"/>
                <a:gd name="T14" fmla="*/ 9 w 40"/>
                <a:gd name="T15" fmla="*/ 23 h 25"/>
                <a:gd name="T16" fmla="*/ 11 w 40"/>
                <a:gd name="T17" fmla="*/ 23 h 25"/>
                <a:gd name="T18" fmla="*/ 12 w 40"/>
                <a:gd name="T19" fmla="*/ 23 h 25"/>
                <a:gd name="T20" fmla="*/ 15 w 40"/>
                <a:gd name="T21" fmla="*/ 23 h 25"/>
                <a:gd name="T22" fmla="*/ 16 w 40"/>
                <a:gd name="T23" fmla="*/ 24 h 25"/>
                <a:gd name="T24" fmla="*/ 22 w 40"/>
                <a:gd name="T25" fmla="*/ 24 h 25"/>
                <a:gd name="T26" fmla="*/ 23 w 40"/>
                <a:gd name="T27" fmla="*/ 23 h 25"/>
                <a:gd name="T28" fmla="*/ 27 w 40"/>
                <a:gd name="T29" fmla="*/ 23 h 25"/>
                <a:gd name="T30" fmla="*/ 28 w 40"/>
                <a:gd name="T31" fmla="*/ 23 h 25"/>
                <a:gd name="T32" fmla="*/ 29 w 40"/>
                <a:gd name="T33" fmla="*/ 23 h 25"/>
                <a:gd name="T34" fmla="*/ 30 w 40"/>
                <a:gd name="T35" fmla="*/ 22 h 25"/>
                <a:gd name="T36" fmla="*/ 32 w 40"/>
                <a:gd name="T37" fmla="*/ 22 h 25"/>
                <a:gd name="T38" fmla="*/ 33 w 40"/>
                <a:gd name="T39" fmla="*/ 20 h 25"/>
                <a:gd name="T40" fmla="*/ 34 w 40"/>
                <a:gd name="T41" fmla="*/ 20 h 25"/>
                <a:gd name="T42" fmla="*/ 37 w 40"/>
                <a:gd name="T43" fmla="*/ 17 h 25"/>
                <a:gd name="T44" fmla="*/ 37 w 40"/>
                <a:gd name="T45" fmla="*/ 16 h 25"/>
                <a:gd name="T46" fmla="*/ 38 w 40"/>
                <a:gd name="T47" fmla="*/ 15 h 25"/>
                <a:gd name="T48" fmla="*/ 38 w 40"/>
                <a:gd name="T49" fmla="*/ 13 h 25"/>
                <a:gd name="T50" fmla="*/ 39 w 40"/>
                <a:gd name="T51" fmla="*/ 12 h 25"/>
                <a:gd name="T52" fmla="*/ 39 w 40"/>
                <a:gd name="T53" fmla="*/ 11 h 25"/>
                <a:gd name="T54" fmla="*/ 38 w 40"/>
                <a:gd name="T55" fmla="*/ 10 h 25"/>
                <a:gd name="T56" fmla="*/ 38 w 40"/>
                <a:gd name="T57" fmla="*/ 8 h 25"/>
                <a:gd name="T58" fmla="*/ 37 w 40"/>
                <a:gd name="T59" fmla="*/ 6 h 25"/>
                <a:gd name="T60" fmla="*/ 34 w 40"/>
                <a:gd name="T61" fmla="*/ 3 h 25"/>
                <a:gd name="T62" fmla="*/ 33 w 40"/>
                <a:gd name="T63" fmla="*/ 3 h 25"/>
                <a:gd name="T64" fmla="*/ 32 w 40"/>
                <a:gd name="T65" fmla="*/ 2 h 25"/>
                <a:gd name="T66" fmla="*/ 31 w 40"/>
                <a:gd name="T67" fmla="*/ 1 h 25"/>
                <a:gd name="T68" fmla="*/ 30 w 40"/>
                <a:gd name="T69" fmla="*/ 1 h 25"/>
                <a:gd name="T70" fmla="*/ 29 w 40"/>
                <a:gd name="T71" fmla="*/ 0 h 25"/>
                <a:gd name="T72" fmla="*/ 27 w 40"/>
                <a:gd name="T73" fmla="*/ 0 h 25"/>
                <a:gd name="T74" fmla="*/ 26 w 40"/>
                <a:gd name="T75" fmla="*/ 0 h 25"/>
                <a:gd name="T76" fmla="*/ 12 w 40"/>
                <a:gd name="T77" fmla="*/ 0 h 25"/>
                <a:gd name="T78" fmla="*/ 9 w 40"/>
                <a:gd name="T79" fmla="*/ 0 h 25"/>
                <a:gd name="T80" fmla="*/ 9 w 40"/>
                <a:gd name="T81" fmla="*/ 1 h 25"/>
                <a:gd name="T82" fmla="*/ 7 w 40"/>
                <a:gd name="T83" fmla="*/ 1 h 25"/>
                <a:gd name="T84" fmla="*/ 6 w 40"/>
                <a:gd name="T85" fmla="*/ 3 h 25"/>
                <a:gd name="T86" fmla="*/ 5 w 40"/>
                <a:gd name="T87" fmla="*/ 3 h 25"/>
                <a:gd name="T88" fmla="*/ 2 w 40"/>
                <a:gd name="T89" fmla="*/ 6 h 25"/>
                <a:gd name="T90" fmla="*/ 0 w 40"/>
                <a:gd name="T91" fmla="*/ 8 h 25"/>
                <a:gd name="T92" fmla="*/ 0 w 40"/>
                <a:gd name="T93" fmla="*/ 10 h 25"/>
                <a:gd name="T94" fmla="*/ 0 w 40"/>
                <a:gd name="T95" fmla="*/ 11 h 25"/>
                <a:gd name="T96" fmla="*/ 0 w 40"/>
                <a:gd name="T97" fmla="*/ 12 h 25"/>
                <a:gd name="T98" fmla="*/ 0 w 40"/>
                <a:gd name="T99" fmla="*/ 13 h 25"/>
                <a:gd name="T100" fmla="*/ 0 w 40"/>
                <a:gd name="T101" fmla="*/ 15 h 25"/>
                <a:gd name="T102" fmla="*/ 2 w 40"/>
                <a:gd name="T103" fmla="*/ 16 h 25"/>
                <a:gd name="T104" fmla="*/ 2 w 40"/>
                <a:gd name="T105" fmla="*/ 17 h 25"/>
                <a:gd name="T106" fmla="*/ 3 w 40"/>
                <a:gd name="T107" fmla="*/ 19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25"/>
                <a:gd name="T164" fmla="*/ 40 w 40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25">
                  <a:moveTo>
                    <a:pt x="3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500" name="Freeform 23"/>
            <p:cNvSpPr>
              <a:spLocks/>
            </p:cNvSpPr>
            <p:nvPr/>
          </p:nvSpPr>
          <p:spPr bwMode="auto">
            <a:xfrm>
              <a:off x="2175" y="2216"/>
              <a:ext cx="35" cy="19"/>
            </a:xfrm>
            <a:custGeom>
              <a:avLst/>
              <a:gdLst>
                <a:gd name="T0" fmla="*/ 2 w 35"/>
                <a:gd name="T1" fmla="*/ 14 h 19"/>
                <a:gd name="T2" fmla="*/ 3 w 35"/>
                <a:gd name="T3" fmla="*/ 14 h 19"/>
                <a:gd name="T4" fmla="*/ 3 w 35"/>
                <a:gd name="T5" fmla="*/ 15 h 19"/>
                <a:gd name="T6" fmla="*/ 4 w 35"/>
                <a:gd name="T7" fmla="*/ 15 h 19"/>
                <a:gd name="T8" fmla="*/ 5 w 35"/>
                <a:gd name="T9" fmla="*/ 16 h 19"/>
                <a:gd name="T10" fmla="*/ 6 w 35"/>
                <a:gd name="T11" fmla="*/ 16 h 19"/>
                <a:gd name="T12" fmla="*/ 8 w 35"/>
                <a:gd name="T13" fmla="*/ 16 h 19"/>
                <a:gd name="T14" fmla="*/ 8 w 35"/>
                <a:gd name="T15" fmla="*/ 17 h 19"/>
                <a:gd name="T16" fmla="*/ 11 w 35"/>
                <a:gd name="T17" fmla="*/ 17 h 19"/>
                <a:gd name="T18" fmla="*/ 11 w 35"/>
                <a:gd name="T19" fmla="*/ 18 h 19"/>
                <a:gd name="T20" fmla="*/ 22 w 35"/>
                <a:gd name="T21" fmla="*/ 18 h 19"/>
                <a:gd name="T22" fmla="*/ 23 w 35"/>
                <a:gd name="T23" fmla="*/ 17 h 19"/>
                <a:gd name="T24" fmla="*/ 25 w 35"/>
                <a:gd name="T25" fmla="*/ 17 h 19"/>
                <a:gd name="T26" fmla="*/ 26 w 35"/>
                <a:gd name="T27" fmla="*/ 16 h 19"/>
                <a:gd name="T28" fmla="*/ 27 w 35"/>
                <a:gd name="T29" fmla="*/ 16 h 19"/>
                <a:gd name="T30" fmla="*/ 28 w 35"/>
                <a:gd name="T31" fmla="*/ 16 h 19"/>
                <a:gd name="T32" fmla="*/ 29 w 35"/>
                <a:gd name="T33" fmla="*/ 16 h 19"/>
                <a:gd name="T34" fmla="*/ 29 w 35"/>
                <a:gd name="T35" fmla="*/ 15 h 19"/>
                <a:gd name="T36" fmla="*/ 30 w 35"/>
                <a:gd name="T37" fmla="*/ 15 h 19"/>
                <a:gd name="T38" fmla="*/ 31 w 35"/>
                <a:gd name="T39" fmla="*/ 13 h 19"/>
                <a:gd name="T40" fmla="*/ 32 w 35"/>
                <a:gd name="T41" fmla="*/ 13 h 19"/>
                <a:gd name="T42" fmla="*/ 32 w 35"/>
                <a:gd name="T43" fmla="*/ 12 h 19"/>
                <a:gd name="T44" fmla="*/ 33 w 35"/>
                <a:gd name="T45" fmla="*/ 12 h 19"/>
                <a:gd name="T46" fmla="*/ 33 w 35"/>
                <a:gd name="T47" fmla="*/ 11 h 19"/>
                <a:gd name="T48" fmla="*/ 34 w 35"/>
                <a:gd name="T49" fmla="*/ 11 h 19"/>
                <a:gd name="T50" fmla="*/ 34 w 35"/>
                <a:gd name="T51" fmla="*/ 5 h 19"/>
                <a:gd name="T52" fmla="*/ 33 w 35"/>
                <a:gd name="T53" fmla="*/ 5 h 19"/>
                <a:gd name="T54" fmla="*/ 33 w 35"/>
                <a:gd name="T55" fmla="*/ 4 h 19"/>
                <a:gd name="T56" fmla="*/ 32 w 35"/>
                <a:gd name="T57" fmla="*/ 4 h 19"/>
                <a:gd name="T58" fmla="*/ 32 w 35"/>
                <a:gd name="T59" fmla="*/ 3 h 19"/>
                <a:gd name="T60" fmla="*/ 30 w 35"/>
                <a:gd name="T61" fmla="*/ 3 h 19"/>
                <a:gd name="T62" fmla="*/ 30 w 35"/>
                <a:gd name="T63" fmla="*/ 2 h 19"/>
                <a:gd name="T64" fmla="*/ 29 w 35"/>
                <a:gd name="T65" fmla="*/ 1 h 19"/>
                <a:gd name="T66" fmla="*/ 28 w 35"/>
                <a:gd name="T67" fmla="*/ 1 h 19"/>
                <a:gd name="T68" fmla="*/ 27 w 35"/>
                <a:gd name="T69" fmla="*/ 0 h 19"/>
                <a:gd name="T70" fmla="*/ 25 w 35"/>
                <a:gd name="T71" fmla="*/ 0 h 19"/>
                <a:gd name="T72" fmla="*/ 24 w 35"/>
                <a:gd name="T73" fmla="*/ 0 h 19"/>
                <a:gd name="T74" fmla="*/ 11 w 35"/>
                <a:gd name="T75" fmla="*/ 0 h 19"/>
                <a:gd name="T76" fmla="*/ 10 w 35"/>
                <a:gd name="T77" fmla="*/ 0 h 19"/>
                <a:gd name="T78" fmla="*/ 8 w 35"/>
                <a:gd name="T79" fmla="*/ 0 h 19"/>
                <a:gd name="T80" fmla="*/ 8 w 35"/>
                <a:gd name="T81" fmla="*/ 1 h 19"/>
                <a:gd name="T82" fmla="*/ 6 w 35"/>
                <a:gd name="T83" fmla="*/ 1 h 19"/>
                <a:gd name="T84" fmla="*/ 5 w 35"/>
                <a:gd name="T85" fmla="*/ 2 h 19"/>
                <a:gd name="T86" fmla="*/ 3 w 35"/>
                <a:gd name="T87" fmla="*/ 3 h 19"/>
                <a:gd name="T88" fmla="*/ 2 w 35"/>
                <a:gd name="T89" fmla="*/ 3 h 19"/>
                <a:gd name="T90" fmla="*/ 2 w 35"/>
                <a:gd name="T91" fmla="*/ 4 h 19"/>
                <a:gd name="T92" fmla="*/ 2 w 35"/>
                <a:gd name="T93" fmla="*/ 5 h 19"/>
                <a:gd name="T94" fmla="*/ 1 w 35"/>
                <a:gd name="T95" fmla="*/ 6 h 19"/>
                <a:gd name="T96" fmla="*/ 0 w 35"/>
                <a:gd name="T97" fmla="*/ 7 h 19"/>
                <a:gd name="T98" fmla="*/ 0 w 35"/>
                <a:gd name="T99" fmla="*/ 11 h 19"/>
                <a:gd name="T100" fmla="*/ 1 w 35"/>
                <a:gd name="T101" fmla="*/ 12 h 19"/>
                <a:gd name="T102" fmla="*/ 2 w 35"/>
                <a:gd name="T103" fmla="*/ 12 h 19"/>
                <a:gd name="T104" fmla="*/ 2 w 35"/>
                <a:gd name="T105" fmla="*/ 14 h 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19"/>
                <a:gd name="T161" fmla="*/ 35 w 35"/>
                <a:gd name="T162" fmla="*/ 19 h 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19">
                  <a:moveTo>
                    <a:pt x="2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501" name="Oval 24"/>
            <p:cNvSpPr>
              <a:spLocks noChangeArrowheads="1"/>
            </p:cNvSpPr>
            <p:nvPr/>
          </p:nvSpPr>
          <p:spPr bwMode="auto">
            <a:xfrm>
              <a:off x="2397" y="2483"/>
              <a:ext cx="48" cy="2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502" name="Line 25"/>
            <p:cNvSpPr>
              <a:spLocks noChangeShapeType="1"/>
            </p:cNvSpPr>
            <p:nvPr/>
          </p:nvSpPr>
          <p:spPr bwMode="auto">
            <a:xfrm flipV="1">
              <a:off x="2805" y="2213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503" name="Line 26"/>
            <p:cNvSpPr>
              <a:spLocks noChangeShapeType="1"/>
            </p:cNvSpPr>
            <p:nvPr/>
          </p:nvSpPr>
          <p:spPr bwMode="auto">
            <a:xfrm flipV="1">
              <a:off x="1907" y="2225"/>
              <a:ext cx="0" cy="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504" name="Freeform 27"/>
            <p:cNvSpPr>
              <a:spLocks/>
            </p:cNvSpPr>
            <p:nvPr/>
          </p:nvSpPr>
          <p:spPr bwMode="auto">
            <a:xfrm>
              <a:off x="2377" y="2083"/>
              <a:ext cx="199" cy="31"/>
            </a:xfrm>
            <a:custGeom>
              <a:avLst/>
              <a:gdLst>
                <a:gd name="T0" fmla="*/ 5 w 199"/>
                <a:gd name="T1" fmla="*/ 0 h 31"/>
                <a:gd name="T2" fmla="*/ 17 w 199"/>
                <a:gd name="T3" fmla="*/ 1 h 31"/>
                <a:gd name="T4" fmla="*/ 28 w 199"/>
                <a:gd name="T5" fmla="*/ 1 h 31"/>
                <a:gd name="T6" fmla="*/ 37 w 199"/>
                <a:gd name="T7" fmla="*/ 2 h 31"/>
                <a:gd name="T8" fmla="*/ 47 w 199"/>
                <a:gd name="T9" fmla="*/ 3 h 31"/>
                <a:gd name="T10" fmla="*/ 56 w 199"/>
                <a:gd name="T11" fmla="*/ 4 h 31"/>
                <a:gd name="T12" fmla="*/ 63 w 199"/>
                <a:gd name="T13" fmla="*/ 4 h 31"/>
                <a:gd name="T14" fmla="*/ 71 w 199"/>
                <a:gd name="T15" fmla="*/ 5 h 31"/>
                <a:gd name="T16" fmla="*/ 82 w 199"/>
                <a:gd name="T17" fmla="*/ 6 h 31"/>
                <a:gd name="T18" fmla="*/ 88 w 199"/>
                <a:gd name="T19" fmla="*/ 7 h 31"/>
                <a:gd name="T20" fmla="*/ 96 w 199"/>
                <a:gd name="T21" fmla="*/ 8 h 31"/>
                <a:gd name="T22" fmla="*/ 102 w 199"/>
                <a:gd name="T23" fmla="*/ 8 h 31"/>
                <a:gd name="T24" fmla="*/ 107 w 199"/>
                <a:gd name="T25" fmla="*/ 9 h 31"/>
                <a:gd name="T26" fmla="*/ 113 w 199"/>
                <a:gd name="T27" fmla="*/ 10 h 31"/>
                <a:gd name="T28" fmla="*/ 118 w 199"/>
                <a:gd name="T29" fmla="*/ 11 h 31"/>
                <a:gd name="T30" fmla="*/ 124 w 199"/>
                <a:gd name="T31" fmla="*/ 11 h 31"/>
                <a:gd name="T32" fmla="*/ 128 w 199"/>
                <a:gd name="T33" fmla="*/ 12 h 31"/>
                <a:gd name="T34" fmla="*/ 131 w 199"/>
                <a:gd name="T35" fmla="*/ 13 h 31"/>
                <a:gd name="T36" fmla="*/ 135 w 199"/>
                <a:gd name="T37" fmla="*/ 14 h 31"/>
                <a:gd name="T38" fmla="*/ 140 w 199"/>
                <a:gd name="T39" fmla="*/ 15 h 31"/>
                <a:gd name="T40" fmla="*/ 144 w 199"/>
                <a:gd name="T41" fmla="*/ 16 h 31"/>
                <a:gd name="T42" fmla="*/ 147 w 199"/>
                <a:gd name="T43" fmla="*/ 17 h 31"/>
                <a:gd name="T44" fmla="*/ 151 w 199"/>
                <a:gd name="T45" fmla="*/ 17 h 31"/>
                <a:gd name="T46" fmla="*/ 155 w 199"/>
                <a:gd name="T47" fmla="*/ 18 h 31"/>
                <a:gd name="T48" fmla="*/ 159 w 199"/>
                <a:gd name="T49" fmla="*/ 19 h 31"/>
                <a:gd name="T50" fmla="*/ 163 w 199"/>
                <a:gd name="T51" fmla="*/ 20 h 31"/>
                <a:gd name="T52" fmla="*/ 166 w 199"/>
                <a:gd name="T53" fmla="*/ 21 h 31"/>
                <a:gd name="T54" fmla="*/ 170 w 199"/>
                <a:gd name="T55" fmla="*/ 22 h 31"/>
                <a:gd name="T56" fmla="*/ 174 w 199"/>
                <a:gd name="T57" fmla="*/ 23 h 31"/>
                <a:gd name="T58" fmla="*/ 178 w 199"/>
                <a:gd name="T59" fmla="*/ 24 h 31"/>
                <a:gd name="T60" fmla="*/ 182 w 199"/>
                <a:gd name="T61" fmla="*/ 25 h 31"/>
                <a:gd name="T62" fmla="*/ 185 w 199"/>
                <a:gd name="T63" fmla="*/ 27 h 31"/>
                <a:gd name="T64" fmla="*/ 189 w 199"/>
                <a:gd name="T65" fmla="*/ 27 h 31"/>
                <a:gd name="T66" fmla="*/ 193 w 199"/>
                <a:gd name="T67" fmla="*/ 29 h 31"/>
                <a:gd name="T68" fmla="*/ 197 w 199"/>
                <a:gd name="T69" fmla="*/ 3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31"/>
                <a:gd name="T107" fmla="*/ 199 w 199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31">
                  <a:moveTo>
                    <a:pt x="0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5" y="5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7" y="9"/>
                  </a:lnTo>
                  <a:lnTo>
                    <a:pt x="109" y="10"/>
                  </a:lnTo>
                  <a:lnTo>
                    <a:pt x="113" y="10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40" y="15"/>
                  </a:lnTo>
                  <a:lnTo>
                    <a:pt x="141" y="15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51" y="17"/>
                  </a:lnTo>
                  <a:lnTo>
                    <a:pt x="153" y="17"/>
                  </a:lnTo>
                  <a:lnTo>
                    <a:pt x="155" y="18"/>
                  </a:lnTo>
                  <a:lnTo>
                    <a:pt x="157" y="18"/>
                  </a:lnTo>
                  <a:lnTo>
                    <a:pt x="159" y="19"/>
                  </a:lnTo>
                  <a:lnTo>
                    <a:pt x="160" y="20"/>
                  </a:lnTo>
                  <a:lnTo>
                    <a:pt x="163" y="20"/>
                  </a:lnTo>
                  <a:lnTo>
                    <a:pt x="164" y="20"/>
                  </a:lnTo>
                  <a:lnTo>
                    <a:pt x="166" y="21"/>
                  </a:lnTo>
                  <a:lnTo>
                    <a:pt x="168" y="21"/>
                  </a:lnTo>
                  <a:lnTo>
                    <a:pt x="170" y="22"/>
                  </a:lnTo>
                  <a:lnTo>
                    <a:pt x="172" y="23"/>
                  </a:lnTo>
                  <a:lnTo>
                    <a:pt x="174" y="23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79" y="24"/>
                  </a:lnTo>
                  <a:lnTo>
                    <a:pt x="182" y="25"/>
                  </a:lnTo>
                  <a:lnTo>
                    <a:pt x="183" y="26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7"/>
                  </a:lnTo>
                  <a:lnTo>
                    <a:pt x="191" y="28"/>
                  </a:lnTo>
                  <a:lnTo>
                    <a:pt x="193" y="29"/>
                  </a:lnTo>
                  <a:lnTo>
                    <a:pt x="195" y="29"/>
                  </a:lnTo>
                  <a:lnTo>
                    <a:pt x="197" y="30"/>
                  </a:lnTo>
                  <a:lnTo>
                    <a:pt x="198" y="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505" name="Freeform 28"/>
            <p:cNvSpPr>
              <a:spLocks/>
            </p:cNvSpPr>
            <p:nvPr/>
          </p:nvSpPr>
          <p:spPr bwMode="auto">
            <a:xfrm>
              <a:off x="2262" y="2276"/>
              <a:ext cx="43" cy="28"/>
            </a:xfrm>
            <a:custGeom>
              <a:avLst/>
              <a:gdLst>
                <a:gd name="T0" fmla="*/ 4 w 43"/>
                <a:gd name="T1" fmla="*/ 22 h 28"/>
                <a:gd name="T2" fmla="*/ 7 w 43"/>
                <a:gd name="T3" fmla="*/ 23 h 28"/>
                <a:gd name="T4" fmla="*/ 9 w 43"/>
                <a:gd name="T5" fmla="*/ 24 h 28"/>
                <a:gd name="T6" fmla="*/ 11 w 43"/>
                <a:gd name="T7" fmla="*/ 25 h 28"/>
                <a:gd name="T8" fmla="*/ 13 w 43"/>
                <a:gd name="T9" fmla="*/ 26 h 28"/>
                <a:gd name="T10" fmla="*/ 18 w 43"/>
                <a:gd name="T11" fmla="*/ 26 h 28"/>
                <a:gd name="T12" fmla="*/ 26 w 43"/>
                <a:gd name="T13" fmla="*/ 27 h 28"/>
                <a:gd name="T14" fmla="*/ 30 w 43"/>
                <a:gd name="T15" fmla="*/ 26 h 28"/>
                <a:gd name="T16" fmla="*/ 32 w 43"/>
                <a:gd name="T17" fmla="*/ 26 h 28"/>
                <a:gd name="T18" fmla="*/ 35 w 43"/>
                <a:gd name="T19" fmla="*/ 25 h 28"/>
                <a:gd name="T20" fmla="*/ 37 w 43"/>
                <a:gd name="T21" fmla="*/ 23 h 28"/>
                <a:gd name="T22" fmla="*/ 39 w 43"/>
                <a:gd name="T23" fmla="*/ 23 h 28"/>
                <a:gd name="T24" fmla="*/ 39 w 43"/>
                <a:gd name="T25" fmla="*/ 21 h 28"/>
                <a:gd name="T26" fmla="*/ 41 w 43"/>
                <a:gd name="T27" fmla="*/ 20 h 28"/>
                <a:gd name="T28" fmla="*/ 42 w 43"/>
                <a:gd name="T29" fmla="*/ 17 h 28"/>
                <a:gd name="T30" fmla="*/ 42 w 43"/>
                <a:gd name="T31" fmla="*/ 10 h 28"/>
                <a:gd name="T32" fmla="*/ 41 w 43"/>
                <a:gd name="T33" fmla="*/ 8 h 28"/>
                <a:gd name="T34" fmla="*/ 40 w 43"/>
                <a:gd name="T35" fmla="*/ 7 h 28"/>
                <a:gd name="T36" fmla="*/ 38 w 43"/>
                <a:gd name="T37" fmla="*/ 5 h 28"/>
                <a:gd name="T38" fmla="*/ 35 w 43"/>
                <a:gd name="T39" fmla="*/ 4 h 28"/>
                <a:gd name="T40" fmla="*/ 34 w 43"/>
                <a:gd name="T41" fmla="*/ 3 h 28"/>
                <a:gd name="T42" fmla="*/ 31 w 43"/>
                <a:gd name="T43" fmla="*/ 1 h 28"/>
                <a:gd name="T44" fmla="*/ 28 w 43"/>
                <a:gd name="T45" fmla="*/ 0 h 28"/>
                <a:gd name="T46" fmla="*/ 23 w 43"/>
                <a:gd name="T47" fmla="*/ 0 h 28"/>
                <a:gd name="T48" fmla="*/ 16 w 43"/>
                <a:gd name="T49" fmla="*/ 0 h 28"/>
                <a:gd name="T50" fmla="*/ 11 w 43"/>
                <a:gd name="T51" fmla="*/ 1 h 28"/>
                <a:gd name="T52" fmla="*/ 9 w 43"/>
                <a:gd name="T53" fmla="*/ 2 h 28"/>
                <a:gd name="T54" fmla="*/ 6 w 43"/>
                <a:gd name="T55" fmla="*/ 4 h 28"/>
                <a:gd name="T56" fmla="*/ 4 w 43"/>
                <a:gd name="T57" fmla="*/ 4 h 28"/>
                <a:gd name="T58" fmla="*/ 1 w 43"/>
                <a:gd name="T59" fmla="*/ 7 h 28"/>
                <a:gd name="T60" fmla="*/ 0 w 43"/>
                <a:gd name="T61" fmla="*/ 9 h 28"/>
                <a:gd name="T62" fmla="*/ 0 w 43"/>
                <a:gd name="T63" fmla="*/ 15 h 28"/>
                <a:gd name="T64" fmla="*/ 1 w 43"/>
                <a:gd name="T65" fmla="*/ 17 h 28"/>
                <a:gd name="T66" fmla="*/ 2 w 43"/>
                <a:gd name="T67" fmla="*/ 20 h 28"/>
                <a:gd name="T68" fmla="*/ 4 w 43"/>
                <a:gd name="T69" fmla="*/ 21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8"/>
                <a:gd name="T107" fmla="*/ 43 w 43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8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1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506" name="Freeform 29"/>
            <p:cNvSpPr>
              <a:spLocks/>
            </p:cNvSpPr>
            <p:nvPr/>
          </p:nvSpPr>
          <p:spPr bwMode="auto">
            <a:xfrm>
              <a:off x="2553" y="2235"/>
              <a:ext cx="40" cy="25"/>
            </a:xfrm>
            <a:custGeom>
              <a:avLst/>
              <a:gdLst>
                <a:gd name="T0" fmla="*/ 3 w 40"/>
                <a:gd name="T1" fmla="*/ 19 h 25"/>
                <a:gd name="T2" fmla="*/ 4 w 40"/>
                <a:gd name="T3" fmla="*/ 19 h 25"/>
                <a:gd name="T4" fmla="*/ 5 w 40"/>
                <a:gd name="T5" fmla="*/ 19 h 25"/>
                <a:gd name="T6" fmla="*/ 5 w 40"/>
                <a:gd name="T7" fmla="*/ 20 h 25"/>
                <a:gd name="T8" fmla="*/ 6 w 40"/>
                <a:gd name="T9" fmla="*/ 20 h 25"/>
                <a:gd name="T10" fmla="*/ 6 w 40"/>
                <a:gd name="T11" fmla="*/ 21 h 25"/>
                <a:gd name="T12" fmla="*/ 7 w 40"/>
                <a:gd name="T13" fmla="*/ 21 h 25"/>
                <a:gd name="T14" fmla="*/ 8 w 40"/>
                <a:gd name="T15" fmla="*/ 22 h 25"/>
                <a:gd name="T16" fmla="*/ 9 w 40"/>
                <a:gd name="T17" fmla="*/ 22 h 25"/>
                <a:gd name="T18" fmla="*/ 10 w 40"/>
                <a:gd name="T19" fmla="*/ 22 h 25"/>
                <a:gd name="T20" fmla="*/ 12 w 40"/>
                <a:gd name="T21" fmla="*/ 22 h 25"/>
                <a:gd name="T22" fmla="*/ 13 w 40"/>
                <a:gd name="T23" fmla="*/ 23 h 25"/>
                <a:gd name="T24" fmla="*/ 16 w 40"/>
                <a:gd name="T25" fmla="*/ 23 h 25"/>
                <a:gd name="T26" fmla="*/ 16 w 40"/>
                <a:gd name="T27" fmla="*/ 24 h 25"/>
                <a:gd name="T28" fmla="*/ 23 w 40"/>
                <a:gd name="T29" fmla="*/ 24 h 25"/>
                <a:gd name="T30" fmla="*/ 24 w 40"/>
                <a:gd name="T31" fmla="*/ 23 h 25"/>
                <a:gd name="T32" fmla="*/ 28 w 40"/>
                <a:gd name="T33" fmla="*/ 23 h 25"/>
                <a:gd name="T34" fmla="*/ 28 w 40"/>
                <a:gd name="T35" fmla="*/ 22 h 25"/>
                <a:gd name="T36" fmla="*/ 29 w 40"/>
                <a:gd name="T37" fmla="*/ 22 h 25"/>
                <a:gd name="T38" fmla="*/ 30 w 40"/>
                <a:gd name="T39" fmla="*/ 22 h 25"/>
                <a:gd name="T40" fmla="*/ 32 w 40"/>
                <a:gd name="T41" fmla="*/ 22 h 25"/>
                <a:gd name="T42" fmla="*/ 33 w 40"/>
                <a:gd name="T43" fmla="*/ 20 h 25"/>
                <a:gd name="T44" fmla="*/ 34 w 40"/>
                <a:gd name="T45" fmla="*/ 20 h 25"/>
                <a:gd name="T46" fmla="*/ 37 w 40"/>
                <a:gd name="T47" fmla="*/ 17 h 25"/>
                <a:gd name="T48" fmla="*/ 37 w 40"/>
                <a:gd name="T49" fmla="*/ 16 h 25"/>
                <a:gd name="T50" fmla="*/ 38 w 40"/>
                <a:gd name="T51" fmla="*/ 16 h 25"/>
                <a:gd name="T52" fmla="*/ 38 w 40"/>
                <a:gd name="T53" fmla="*/ 15 h 25"/>
                <a:gd name="T54" fmla="*/ 38 w 40"/>
                <a:gd name="T55" fmla="*/ 13 h 25"/>
                <a:gd name="T56" fmla="*/ 39 w 40"/>
                <a:gd name="T57" fmla="*/ 13 h 25"/>
                <a:gd name="T58" fmla="*/ 39 w 40"/>
                <a:gd name="T59" fmla="*/ 9 h 25"/>
                <a:gd name="T60" fmla="*/ 38 w 40"/>
                <a:gd name="T61" fmla="*/ 9 h 25"/>
                <a:gd name="T62" fmla="*/ 38 w 40"/>
                <a:gd name="T63" fmla="*/ 7 h 25"/>
                <a:gd name="T64" fmla="*/ 38 w 40"/>
                <a:gd name="T65" fmla="*/ 6 h 25"/>
                <a:gd name="T66" fmla="*/ 35 w 40"/>
                <a:gd name="T67" fmla="*/ 4 h 25"/>
                <a:gd name="T68" fmla="*/ 35 w 40"/>
                <a:gd name="T69" fmla="*/ 3 h 25"/>
                <a:gd name="T70" fmla="*/ 34 w 40"/>
                <a:gd name="T71" fmla="*/ 3 h 25"/>
                <a:gd name="T72" fmla="*/ 33 w 40"/>
                <a:gd name="T73" fmla="*/ 3 h 25"/>
                <a:gd name="T74" fmla="*/ 32 w 40"/>
                <a:gd name="T75" fmla="*/ 3 h 25"/>
                <a:gd name="T76" fmla="*/ 32 w 40"/>
                <a:gd name="T77" fmla="*/ 2 h 25"/>
                <a:gd name="T78" fmla="*/ 31 w 40"/>
                <a:gd name="T79" fmla="*/ 2 h 25"/>
                <a:gd name="T80" fmla="*/ 29 w 40"/>
                <a:gd name="T81" fmla="*/ 1 h 25"/>
                <a:gd name="T82" fmla="*/ 27 w 40"/>
                <a:gd name="T83" fmla="*/ 1 h 25"/>
                <a:gd name="T84" fmla="*/ 26 w 40"/>
                <a:gd name="T85" fmla="*/ 0 h 25"/>
                <a:gd name="T86" fmla="*/ 13 w 40"/>
                <a:gd name="T87" fmla="*/ 0 h 25"/>
                <a:gd name="T88" fmla="*/ 12 w 40"/>
                <a:gd name="T89" fmla="*/ 1 h 25"/>
                <a:gd name="T90" fmla="*/ 10 w 40"/>
                <a:gd name="T91" fmla="*/ 1 h 25"/>
                <a:gd name="T92" fmla="*/ 9 w 40"/>
                <a:gd name="T93" fmla="*/ 2 h 25"/>
                <a:gd name="T94" fmla="*/ 8 w 40"/>
                <a:gd name="T95" fmla="*/ 2 h 25"/>
                <a:gd name="T96" fmla="*/ 6 w 40"/>
                <a:gd name="T97" fmla="*/ 3 h 25"/>
                <a:gd name="T98" fmla="*/ 3 w 40"/>
                <a:gd name="T99" fmla="*/ 6 h 25"/>
                <a:gd name="T100" fmla="*/ 3 w 40"/>
                <a:gd name="T101" fmla="*/ 7 h 25"/>
                <a:gd name="T102" fmla="*/ 1 w 40"/>
                <a:gd name="T103" fmla="*/ 9 h 25"/>
                <a:gd name="T104" fmla="*/ 1 w 40"/>
                <a:gd name="T105" fmla="*/ 10 h 25"/>
                <a:gd name="T106" fmla="*/ 0 w 40"/>
                <a:gd name="T107" fmla="*/ 11 h 25"/>
                <a:gd name="T108" fmla="*/ 0 w 40"/>
                <a:gd name="T109" fmla="*/ 14 h 25"/>
                <a:gd name="T110" fmla="*/ 1 w 40"/>
                <a:gd name="T111" fmla="*/ 15 h 25"/>
                <a:gd name="T112" fmla="*/ 1 w 40"/>
                <a:gd name="T113" fmla="*/ 16 h 25"/>
                <a:gd name="T114" fmla="*/ 3 w 40"/>
                <a:gd name="T115" fmla="*/ 19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25"/>
                <a:gd name="T176" fmla="*/ 40 w 40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25">
                  <a:moveTo>
                    <a:pt x="3" y="19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507" name="Freeform 30"/>
            <p:cNvSpPr>
              <a:spLocks/>
            </p:cNvSpPr>
            <p:nvPr/>
          </p:nvSpPr>
          <p:spPr bwMode="auto">
            <a:xfrm>
              <a:off x="2607" y="2208"/>
              <a:ext cx="34" cy="20"/>
            </a:xfrm>
            <a:custGeom>
              <a:avLst/>
              <a:gdLst>
                <a:gd name="T0" fmla="*/ 2 w 34"/>
                <a:gd name="T1" fmla="*/ 15 h 20"/>
                <a:gd name="T2" fmla="*/ 3 w 34"/>
                <a:gd name="T3" fmla="*/ 15 h 20"/>
                <a:gd name="T4" fmla="*/ 3 w 34"/>
                <a:gd name="T5" fmla="*/ 16 h 20"/>
                <a:gd name="T6" fmla="*/ 4 w 34"/>
                <a:gd name="T7" fmla="*/ 17 h 20"/>
                <a:gd name="T8" fmla="*/ 5 w 34"/>
                <a:gd name="T9" fmla="*/ 17 h 20"/>
                <a:gd name="T10" fmla="*/ 6 w 34"/>
                <a:gd name="T11" fmla="*/ 17 h 20"/>
                <a:gd name="T12" fmla="*/ 7 w 34"/>
                <a:gd name="T13" fmla="*/ 17 h 20"/>
                <a:gd name="T14" fmla="*/ 8 w 34"/>
                <a:gd name="T15" fmla="*/ 18 h 20"/>
                <a:gd name="T16" fmla="*/ 10 w 34"/>
                <a:gd name="T17" fmla="*/ 18 h 20"/>
                <a:gd name="T18" fmla="*/ 11 w 34"/>
                <a:gd name="T19" fmla="*/ 19 h 20"/>
                <a:gd name="T20" fmla="*/ 22 w 34"/>
                <a:gd name="T21" fmla="*/ 19 h 20"/>
                <a:gd name="T22" fmla="*/ 22 w 34"/>
                <a:gd name="T23" fmla="*/ 18 h 20"/>
                <a:gd name="T24" fmla="*/ 25 w 34"/>
                <a:gd name="T25" fmla="*/ 18 h 20"/>
                <a:gd name="T26" fmla="*/ 25 w 34"/>
                <a:gd name="T27" fmla="*/ 17 h 20"/>
                <a:gd name="T28" fmla="*/ 27 w 34"/>
                <a:gd name="T29" fmla="*/ 17 h 20"/>
                <a:gd name="T30" fmla="*/ 28 w 34"/>
                <a:gd name="T31" fmla="*/ 17 h 20"/>
                <a:gd name="T32" fmla="*/ 29 w 34"/>
                <a:gd name="T33" fmla="*/ 17 h 20"/>
                <a:gd name="T34" fmla="*/ 29 w 34"/>
                <a:gd name="T35" fmla="*/ 16 h 20"/>
                <a:gd name="T36" fmla="*/ 31 w 34"/>
                <a:gd name="T37" fmla="*/ 14 h 20"/>
                <a:gd name="T38" fmla="*/ 32 w 34"/>
                <a:gd name="T39" fmla="*/ 14 h 20"/>
                <a:gd name="T40" fmla="*/ 32 w 34"/>
                <a:gd name="T41" fmla="*/ 13 h 20"/>
                <a:gd name="T42" fmla="*/ 32 w 34"/>
                <a:gd name="T43" fmla="*/ 12 h 20"/>
                <a:gd name="T44" fmla="*/ 33 w 34"/>
                <a:gd name="T45" fmla="*/ 12 h 20"/>
                <a:gd name="T46" fmla="*/ 33 w 34"/>
                <a:gd name="T47" fmla="*/ 6 h 20"/>
                <a:gd name="T48" fmla="*/ 32 w 34"/>
                <a:gd name="T49" fmla="*/ 6 h 20"/>
                <a:gd name="T50" fmla="*/ 32 w 34"/>
                <a:gd name="T51" fmla="*/ 5 h 20"/>
                <a:gd name="T52" fmla="*/ 32 w 34"/>
                <a:gd name="T53" fmla="*/ 4 h 20"/>
                <a:gd name="T54" fmla="*/ 31 w 34"/>
                <a:gd name="T55" fmla="*/ 4 h 20"/>
                <a:gd name="T56" fmla="*/ 29 w 34"/>
                <a:gd name="T57" fmla="*/ 2 h 20"/>
                <a:gd name="T58" fmla="*/ 28 w 34"/>
                <a:gd name="T59" fmla="*/ 1 h 20"/>
                <a:gd name="T60" fmla="*/ 27 w 34"/>
                <a:gd name="T61" fmla="*/ 1 h 20"/>
                <a:gd name="T62" fmla="*/ 26 w 34"/>
                <a:gd name="T63" fmla="*/ 1 h 20"/>
                <a:gd name="T64" fmla="*/ 24 w 34"/>
                <a:gd name="T65" fmla="*/ 1 h 20"/>
                <a:gd name="T66" fmla="*/ 23 w 34"/>
                <a:gd name="T67" fmla="*/ 0 h 20"/>
                <a:gd name="T68" fmla="*/ 10 w 34"/>
                <a:gd name="T69" fmla="*/ 0 h 20"/>
                <a:gd name="T70" fmla="*/ 10 w 34"/>
                <a:gd name="T71" fmla="*/ 1 h 20"/>
                <a:gd name="T72" fmla="*/ 8 w 34"/>
                <a:gd name="T73" fmla="*/ 1 h 20"/>
                <a:gd name="T74" fmla="*/ 7 w 34"/>
                <a:gd name="T75" fmla="*/ 1 h 20"/>
                <a:gd name="T76" fmla="*/ 6 w 34"/>
                <a:gd name="T77" fmla="*/ 1 h 20"/>
                <a:gd name="T78" fmla="*/ 5 w 34"/>
                <a:gd name="T79" fmla="*/ 2 h 20"/>
                <a:gd name="T80" fmla="*/ 4 w 34"/>
                <a:gd name="T81" fmla="*/ 2 h 20"/>
                <a:gd name="T82" fmla="*/ 3 w 34"/>
                <a:gd name="T83" fmla="*/ 4 h 20"/>
                <a:gd name="T84" fmla="*/ 2 w 34"/>
                <a:gd name="T85" fmla="*/ 4 h 20"/>
                <a:gd name="T86" fmla="*/ 1 w 34"/>
                <a:gd name="T87" fmla="*/ 4 h 20"/>
                <a:gd name="T88" fmla="*/ 1 w 34"/>
                <a:gd name="T89" fmla="*/ 5 h 20"/>
                <a:gd name="T90" fmla="*/ 0 w 34"/>
                <a:gd name="T91" fmla="*/ 6 h 20"/>
                <a:gd name="T92" fmla="*/ 0 w 34"/>
                <a:gd name="T93" fmla="*/ 7 h 20"/>
                <a:gd name="T94" fmla="*/ 0 w 34"/>
                <a:gd name="T95" fmla="*/ 8 h 20"/>
                <a:gd name="T96" fmla="*/ 0 w 34"/>
                <a:gd name="T97" fmla="*/ 12 h 20"/>
                <a:gd name="T98" fmla="*/ 0 w 34"/>
                <a:gd name="T99" fmla="*/ 14 h 20"/>
                <a:gd name="T100" fmla="*/ 1 w 34"/>
                <a:gd name="T101" fmla="*/ 14 h 20"/>
                <a:gd name="T102" fmla="*/ 2 w 34"/>
                <a:gd name="T103" fmla="*/ 15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0"/>
                <a:gd name="T158" fmla="*/ 34 w 34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0">
                  <a:moveTo>
                    <a:pt x="2" y="15"/>
                  </a:move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5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508" name="Arc 31"/>
            <p:cNvSpPr>
              <a:spLocks/>
            </p:cNvSpPr>
            <p:nvPr/>
          </p:nvSpPr>
          <p:spPr bwMode="auto">
            <a:xfrm>
              <a:off x="1878" y="2539"/>
              <a:ext cx="152" cy="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509" name="Freeform 32"/>
            <p:cNvSpPr>
              <a:spLocks/>
            </p:cNvSpPr>
            <p:nvPr/>
          </p:nvSpPr>
          <p:spPr bwMode="auto">
            <a:xfrm>
              <a:off x="1959" y="2579"/>
              <a:ext cx="70" cy="67"/>
            </a:xfrm>
            <a:custGeom>
              <a:avLst/>
              <a:gdLst>
                <a:gd name="T0" fmla="*/ 2 w 70"/>
                <a:gd name="T1" fmla="*/ 0 h 67"/>
                <a:gd name="T2" fmla="*/ 69 w 70"/>
                <a:gd name="T3" fmla="*/ 36 h 67"/>
                <a:gd name="T4" fmla="*/ 0 w 70"/>
                <a:gd name="T5" fmla="*/ 66 h 67"/>
                <a:gd name="T6" fmla="*/ 36 w 70"/>
                <a:gd name="T7" fmla="*/ 34 h 67"/>
                <a:gd name="T8" fmla="*/ 2 w 7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67"/>
                <a:gd name="T17" fmla="*/ 70 w 7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67">
                  <a:moveTo>
                    <a:pt x="2" y="0"/>
                  </a:moveTo>
                  <a:lnTo>
                    <a:pt x="69" y="36"/>
                  </a:lnTo>
                  <a:lnTo>
                    <a:pt x="0" y="66"/>
                  </a:lnTo>
                  <a:lnTo>
                    <a:pt x="36" y="34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510" name="Line 33"/>
            <p:cNvSpPr>
              <a:spLocks noChangeShapeType="1"/>
            </p:cNvSpPr>
            <p:nvPr/>
          </p:nvSpPr>
          <p:spPr bwMode="auto">
            <a:xfrm flipH="1">
              <a:off x="2788" y="2216"/>
              <a:ext cx="3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698750" y="1955800"/>
            <a:ext cx="3089785" cy="954088"/>
            <a:chOff x="1842" y="1232"/>
            <a:chExt cx="2108" cy="601"/>
          </a:xfrm>
        </p:grpSpPr>
        <p:sp>
          <p:nvSpPr>
            <p:cNvPr id="60451" name="Freeform 35"/>
            <p:cNvSpPr>
              <a:spLocks/>
            </p:cNvSpPr>
            <p:nvPr/>
          </p:nvSpPr>
          <p:spPr bwMode="auto">
            <a:xfrm>
              <a:off x="1923" y="1418"/>
              <a:ext cx="22" cy="93"/>
            </a:xfrm>
            <a:custGeom>
              <a:avLst/>
              <a:gdLst>
                <a:gd name="T0" fmla="*/ 8 w 22"/>
                <a:gd name="T1" fmla="*/ 0 h 93"/>
                <a:gd name="T2" fmla="*/ 7 w 22"/>
                <a:gd name="T3" fmla="*/ 1 h 93"/>
                <a:gd name="T4" fmla="*/ 6 w 22"/>
                <a:gd name="T5" fmla="*/ 2 h 93"/>
                <a:gd name="T6" fmla="*/ 5 w 22"/>
                <a:gd name="T7" fmla="*/ 3 h 93"/>
                <a:gd name="T8" fmla="*/ 4 w 22"/>
                <a:gd name="T9" fmla="*/ 5 h 93"/>
                <a:gd name="T10" fmla="*/ 3 w 22"/>
                <a:gd name="T11" fmla="*/ 7 h 93"/>
                <a:gd name="T12" fmla="*/ 2 w 22"/>
                <a:gd name="T13" fmla="*/ 9 h 93"/>
                <a:gd name="T14" fmla="*/ 1 w 22"/>
                <a:gd name="T15" fmla="*/ 12 h 93"/>
                <a:gd name="T16" fmla="*/ 0 w 22"/>
                <a:gd name="T17" fmla="*/ 15 h 93"/>
                <a:gd name="T18" fmla="*/ 0 w 22"/>
                <a:gd name="T19" fmla="*/ 77 h 93"/>
                <a:gd name="T20" fmla="*/ 1 w 22"/>
                <a:gd name="T21" fmla="*/ 81 h 93"/>
                <a:gd name="T22" fmla="*/ 2 w 22"/>
                <a:gd name="T23" fmla="*/ 83 h 93"/>
                <a:gd name="T24" fmla="*/ 3 w 22"/>
                <a:gd name="T25" fmla="*/ 85 h 93"/>
                <a:gd name="T26" fmla="*/ 4 w 22"/>
                <a:gd name="T27" fmla="*/ 87 h 93"/>
                <a:gd name="T28" fmla="*/ 5 w 22"/>
                <a:gd name="T29" fmla="*/ 88 h 93"/>
                <a:gd name="T30" fmla="*/ 5 w 22"/>
                <a:gd name="T31" fmla="*/ 90 h 93"/>
                <a:gd name="T32" fmla="*/ 6 w 22"/>
                <a:gd name="T33" fmla="*/ 91 h 93"/>
                <a:gd name="T34" fmla="*/ 7 w 22"/>
                <a:gd name="T35" fmla="*/ 92 h 93"/>
                <a:gd name="T36" fmla="*/ 11 w 22"/>
                <a:gd name="T37" fmla="*/ 92 h 93"/>
                <a:gd name="T38" fmla="*/ 15 w 22"/>
                <a:gd name="T39" fmla="*/ 92 h 93"/>
                <a:gd name="T40" fmla="*/ 15 w 22"/>
                <a:gd name="T41" fmla="*/ 90 h 93"/>
                <a:gd name="T42" fmla="*/ 16 w 22"/>
                <a:gd name="T43" fmla="*/ 89 h 93"/>
                <a:gd name="T44" fmla="*/ 17 w 22"/>
                <a:gd name="T45" fmla="*/ 88 h 93"/>
                <a:gd name="T46" fmla="*/ 18 w 22"/>
                <a:gd name="T47" fmla="*/ 87 h 93"/>
                <a:gd name="T48" fmla="*/ 19 w 22"/>
                <a:gd name="T49" fmla="*/ 85 h 93"/>
                <a:gd name="T50" fmla="*/ 20 w 22"/>
                <a:gd name="T51" fmla="*/ 83 h 93"/>
                <a:gd name="T52" fmla="*/ 21 w 22"/>
                <a:gd name="T53" fmla="*/ 81 h 93"/>
                <a:gd name="T54" fmla="*/ 21 w 22"/>
                <a:gd name="T55" fmla="*/ 72 h 93"/>
                <a:gd name="T56" fmla="*/ 21 w 22"/>
                <a:gd name="T57" fmla="*/ 12 h 93"/>
                <a:gd name="T58" fmla="*/ 20 w 22"/>
                <a:gd name="T59" fmla="*/ 9 h 93"/>
                <a:gd name="T60" fmla="*/ 19 w 22"/>
                <a:gd name="T61" fmla="*/ 7 h 93"/>
                <a:gd name="T62" fmla="*/ 18 w 22"/>
                <a:gd name="T63" fmla="*/ 5 h 93"/>
                <a:gd name="T64" fmla="*/ 17 w 22"/>
                <a:gd name="T65" fmla="*/ 3 h 93"/>
                <a:gd name="T66" fmla="*/ 16 w 22"/>
                <a:gd name="T67" fmla="*/ 2 h 93"/>
                <a:gd name="T68" fmla="*/ 15 w 22"/>
                <a:gd name="T69" fmla="*/ 1 h 93"/>
                <a:gd name="T70" fmla="*/ 13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auto">
            <a:xfrm>
              <a:off x="1842" y="1452"/>
              <a:ext cx="19" cy="58"/>
            </a:xfrm>
            <a:custGeom>
              <a:avLst/>
              <a:gdLst>
                <a:gd name="T0" fmla="*/ 7 w 19"/>
                <a:gd name="T1" fmla="*/ 0 h 58"/>
                <a:gd name="T2" fmla="*/ 6 w 19"/>
                <a:gd name="T3" fmla="*/ 1 h 58"/>
                <a:gd name="T4" fmla="*/ 5 w 19"/>
                <a:gd name="T5" fmla="*/ 2 h 58"/>
                <a:gd name="T6" fmla="*/ 4 w 19"/>
                <a:gd name="T7" fmla="*/ 3 h 58"/>
                <a:gd name="T8" fmla="*/ 3 w 19"/>
                <a:gd name="T9" fmla="*/ 5 h 58"/>
                <a:gd name="T10" fmla="*/ 2 w 19"/>
                <a:gd name="T11" fmla="*/ 6 h 58"/>
                <a:gd name="T12" fmla="*/ 1 w 19"/>
                <a:gd name="T13" fmla="*/ 9 h 58"/>
                <a:gd name="T14" fmla="*/ 0 w 19"/>
                <a:gd name="T15" fmla="*/ 11 h 58"/>
                <a:gd name="T16" fmla="*/ 0 w 19"/>
                <a:gd name="T17" fmla="*/ 16 h 58"/>
                <a:gd name="T18" fmla="*/ 0 w 19"/>
                <a:gd name="T19" fmla="*/ 42 h 58"/>
                <a:gd name="T20" fmla="*/ 1 w 19"/>
                <a:gd name="T21" fmla="*/ 46 h 58"/>
                <a:gd name="T22" fmla="*/ 2 w 19"/>
                <a:gd name="T23" fmla="*/ 49 h 58"/>
                <a:gd name="T24" fmla="*/ 3 w 19"/>
                <a:gd name="T25" fmla="*/ 51 h 58"/>
                <a:gd name="T26" fmla="*/ 3 w 19"/>
                <a:gd name="T27" fmla="*/ 54 h 58"/>
                <a:gd name="T28" fmla="*/ 5 w 19"/>
                <a:gd name="T29" fmla="*/ 54 h 58"/>
                <a:gd name="T30" fmla="*/ 6 w 19"/>
                <a:gd name="T31" fmla="*/ 55 h 58"/>
                <a:gd name="T32" fmla="*/ 7 w 19"/>
                <a:gd name="T33" fmla="*/ 56 h 58"/>
                <a:gd name="T34" fmla="*/ 9 w 19"/>
                <a:gd name="T35" fmla="*/ 57 h 58"/>
                <a:gd name="T36" fmla="*/ 10 w 19"/>
                <a:gd name="T37" fmla="*/ 56 h 58"/>
                <a:gd name="T38" fmla="*/ 12 w 19"/>
                <a:gd name="T39" fmla="*/ 55 h 58"/>
                <a:gd name="T40" fmla="*/ 13 w 19"/>
                <a:gd name="T41" fmla="*/ 54 h 58"/>
                <a:gd name="T42" fmla="*/ 14 w 19"/>
                <a:gd name="T43" fmla="*/ 52 h 58"/>
                <a:gd name="T44" fmla="*/ 15 w 19"/>
                <a:gd name="T45" fmla="*/ 51 h 58"/>
                <a:gd name="T46" fmla="*/ 16 w 19"/>
                <a:gd name="T47" fmla="*/ 49 h 58"/>
                <a:gd name="T48" fmla="*/ 16 w 19"/>
                <a:gd name="T49" fmla="*/ 46 h 58"/>
                <a:gd name="T50" fmla="*/ 17 w 19"/>
                <a:gd name="T51" fmla="*/ 42 h 58"/>
                <a:gd name="T52" fmla="*/ 18 w 19"/>
                <a:gd name="T53" fmla="*/ 36 h 58"/>
                <a:gd name="T54" fmla="*/ 17 w 19"/>
                <a:gd name="T55" fmla="*/ 15 h 58"/>
                <a:gd name="T56" fmla="*/ 16 w 19"/>
                <a:gd name="T57" fmla="*/ 11 h 58"/>
                <a:gd name="T58" fmla="*/ 16 w 19"/>
                <a:gd name="T59" fmla="*/ 8 h 58"/>
                <a:gd name="T60" fmla="*/ 15 w 19"/>
                <a:gd name="T61" fmla="*/ 6 h 58"/>
                <a:gd name="T62" fmla="*/ 14 w 19"/>
                <a:gd name="T63" fmla="*/ 5 h 58"/>
                <a:gd name="T64" fmla="*/ 13 w 19"/>
                <a:gd name="T65" fmla="*/ 3 h 58"/>
                <a:gd name="T66" fmla="*/ 12 w 19"/>
                <a:gd name="T67" fmla="*/ 2 h 58"/>
                <a:gd name="T68" fmla="*/ 10 w 19"/>
                <a:gd name="T69" fmla="*/ 1 h 58"/>
                <a:gd name="T70" fmla="*/ 9 w 19"/>
                <a:gd name="T71" fmla="*/ 0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58"/>
                <a:gd name="T110" fmla="*/ 19 w 19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58">
                  <a:moveTo>
                    <a:pt x="9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auto">
            <a:xfrm>
              <a:off x="2775" y="1429"/>
              <a:ext cx="22" cy="93"/>
            </a:xfrm>
            <a:custGeom>
              <a:avLst/>
              <a:gdLst>
                <a:gd name="T0" fmla="*/ 8 w 22"/>
                <a:gd name="T1" fmla="*/ 0 h 93"/>
                <a:gd name="T2" fmla="*/ 7 w 22"/>
                <a:gd name="T3" fmla="*/ 1 h 93"/>
                <a:gd name="T4" fmla="*/ 6 w 22"/>
                <a:gd name="T5" fmla="*/ 2 h 93"/>
                <a:gd name="T6" fmla="*/ 5 w 22"/>
                <a:gd name="T7" fmla="*/ 3 h 93"/>
                <a:gd name="T8" fmla="*/ 4 w 22"/>
                <a:gd name="T9" fmla="*/ 4 h 93"/>
                <a:gd name="T10" fmla="*/ 3 w 22"/>
                <a:gd name="T11" fmla="*/ 5 h 93"/>
                <a:gd name="T12" fmla="*/ 2 w 22"/>
                <a:gd name="T13" fmla="*/ 7 h 93"/>
                <a:gd name="T14" fmla="*/ 1 w 22"/>
                <a:gd name="T15" fmla="*/ 9 h 93"/>
                <a:gd name="T16" fmla="*/ 1 w 22"/>
                <a:gd name="T17" fmla="*/ 15 h 93"/>
                <a:gd name="T18" fmla="*/ 0 w 22"/>
                <a:gd name="T19" fmla="*/ 20 h 93"/>
                <a:gd name="T20" fmla="*/ 1 w 22"/>
                <a:gd name="T21" fmla="*/ 77 h 93"/>
                <a:gd name="T22" fmla="*/ 1 w 22"/>
                <a:gd name="T23" fmla="*/ 83 h 93"/>
                <a:gd name="T24" fmla="*/ 2 w 22"/>
                <a:gd name="T25" fmla="*/ 85 h 93"/>
                <a:gd name="T26" fmla="*/ 3 w 22"/>
                <a:gd name="T27" fmla="*/ 87 h 93"/>
                <a:gd name="T28" fmla="*/ 4 w 22"/>
                <a:gd name="T29" fmla="*/ 88 h 93"/>
                <a:gd name="T30" fmla="*/ 5 w 22"/>
                <a:gd name="T31" fmla="*/ 89 h 93"/>
                <a:gd name="T32" fmla="*/ 6 w 22"/>
                <a:gd name="T33" fmla="*/ 90 h 93"/>
                <a:gd name="T34" fmla="*/ 7 w 22"/>
                <a:gd name="T35" fmla="*/ 91 h 93"/>
                <a:gd name="T36" fmla="*/ 8 w 22"/>
                <a:gd name="T37" fmla="*/ 92 h 93"/>
                <a:gd name="T38" fmla="*/ 13 w 22"/>
                <a:gd name="T39" fmla="*/ 92 h 93"/>
                <a:gd name="T40" fmla="*/ 14 w 22"/>
                <a:gd name="T41" fmla="*/ 91 h 93"/>
                <a:gd name="T42" fmla="*/ 15 w 22"/>
                <a:gd name="T43" fmla="*/ 90 h 93"/>
                <a:gd name="T44" fmla="*/ 16 w 22"/>
                <a:gd name="T45" fmla="*/ 89 h 93"/>
                <a:gd name="T46" fmla="*/ 17 w 22"/>
                <a:gd name="T47" fmla="*/ 88 h 93"/>
                <a:gd name="T48" fmla="*/ 18 w 22"/>
                <a:gd name="T49" fmla="*/ 87 h 93"/>
                <a:gd name="T50" fmla="*/ 19 w 22"/>
                <a:gd name="T51" fmla="*/ 85 h 93"/>
                <a:gd name="T52" fmla="*/ 20 w 22"/>
                <a:gd name="T53" fmla="*/ 83 h 93"/>
                <a:gd name="T54" fmla="*/ 20 w 22"/>
                <a:gd name="T55" fmla="*/ 77 h 93"/>
                <a:gd name="T56" fmla="*/ 21 w 22"/>
                <a:gd name="T57" fmla="*/ 71 h 93"/>
                <a:gd name="T58" fmla="*/ 20 w 22"/>
                <a:gd name="T59" fmla="*/ 15 h 93"/>
                <a:gd name="T60" fmla="*/ 20 w 22"/>
                <a:gd name="T61" fmla="*/ 9 h 93"/>
                <a:gd name="T62" fmla="*/ 19 w 22"/>
                <a:gd name="T63" fmla="*/ 7 h 93"/>
                <a:gd name="T64" fmla="*/ 18 w 22"/>
                <a:gd name="T65" fmla="*/ 5 h 93"/>
                <a:gd name="T66" fmla="*/ 17 w 22"/>
                <a:gd name="T67" fmla="*/ 4 h 93"/>
                <a:gd name="T68" fmla="*/ 16 w 22"/>
                <a:gd name="T69" fmla="*/ 3 h 93"/>
                <a:gd name="T70" fmla="*/ 15 w 22"/>
                <a:gd name="T71" fmla="*/ 2 h 93"/>
                <a:gd name="T72" fmla="*/ 14 w 22"/>
                <a:gd name="T73" fmla="*/ 1 h 93"/>
                <a:gd name="T74" fmla="*/ 13 w 22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3"/>
                <a:gd name="T116" fmla="*/ 22 w 22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3">
                  <a:moveTo>
                    <a:pt x="1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0" y="77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auto">
            <a:xfrm>
              <a:off x="2507" y="1433"/>
              <a:ext cx="36" cy="24"/>
            </a:xfrm>
            <a:custGeom>
              <a:avLst/>
              <a:gdLst>
                <a:gd name="T0" fmla="*/ 1 w 36"/>
                <a:gd name="T1" fmla="*/ 16 h 24"/>
                <a:gd name="T2" fmla="*/ 4 w 36"/>
                <a:gd name="T3" fmla="*/ 18 h 24"/>
                <a:gd name="T4" fmla="*/ 6 w 36"/>
                <a:gd name="T5" fmla="*/ 20 h 24"/>
                <a:gd name="T6" fmla="*/ 8 w 36"/>
                <a:gd name="T7" fmla="*/ 21 h 24"/>
                <a:gd name="T8" fmla="*/ 10 w 36"/>
                <a:gd name="T9" fmla="*/ 22 h 24"/>
                <a:gd name="T10" fmla="*/ 12 w 36"/>
                <a:gd name="T11" fmla="*/ 22 h 24"/>
                <a:gd name="T12" fmla="*/ 16 w 36"/>
                <a:gd name="T13" fmla="*/ 23 h 24"/>
                <a:gd name="T14" fmla="*/ 21 w 36"/>
                <a:gd name="T15" fmla="*/ 22 h 24"/>
                <a:gd name="T16" fmla="*/ 25 w 36"/>
                <a:gd name="T17" fmla="*/ 22 h 24"/>
                <a:gd name="T18" fmla="*/ 27 w 36"/>
                <a:gd name="T19" fmla="*/ 21 h 24"/>
                <a:gd name="T20" fmla="*/ 28 w 36"/>
                <a:gd name="T21" fmla="*/ 20 h 24"/>
                <a:gd name="T22" fmla="*/ 30 w 36"/>
                <a:gd name="T23" fmla="*/ 19 h 24"/>
                <a:gd name="T24" fmla="*/ 32 w 36"/>
                <a:gd name="T25" fmla="*/ 18 h 24"/>
                <a:gd name="T26" fmla="*/ 33 w 36"/>
                <a:gd name="T27" fmla="*/ 16 h 24"/>
                <a:gd name="T28" fmla="*/ 34 w 36"/>
                <a:gd name="T29" fmla="*/ 14 h 24"/>
                <a:gd name="T30" fmla="*/ 35 w 36"/>
                <a:gd name="T31" fmla="*/ 12 h 24"/>
                <a:gd name="T32" fmla="*/ 34 w 36"/>
                <a:gd name="T33" fmla="*/ 9 h 24"/>
                <a:gd name="T34" fmla="*/ 33 w 36"/>
                <a:gd name="T35" fmla="*/ 7 h 24"/>
                <a:gd name="T36" fmla="*/ 31 w 36"/>
                <a:gd name="T37" fmla="*/ 5 h 24"/>
                <a:gd name="T38" fmla="*/ 30 w 36"/>
                <a:gd name="T39" fmla="*/ 4 h 24"/>
                <a:gd name="T40" fmla="*/ 28 w 36"/>
                <a:gd name="T41" fmla="*/ 3 h 24"/>
                <a:gd name="T42" fmla="*/ 26 w 36"/>
                <a:gd name="T43" fmla="*/ 3 h 24"/>
                <a:gd name="T44" fmla="*/ 23 w 36"/>
                <a:gd name="T45" fmla="*/ 2 h 24"/>
                <a:gd name="T46" fmla="*/ 19 w 36"/>
                <a:gd name="T47" fmla="*/ 1 h 24"/>
                <a:gd name="T48" fmla="*/ 13 w 36"/>
                <a:gd name="T49" fmla="*/ 0 h 24"/>
                <a:gd name="T50" fmla="*/ 9 w 36"/>
                <a:gd name="T51" fmla="*/ 1 h 24"/>
                <a:gd name="T52" fmla="*/ 7 w 36"/>
                <a:gd name="T53" fmla="*/ 3 h 24"/>
                <a:gd name="T54" fmla="*/ 5 w 36"/>
                <a:gd name="T55" fmla="*/ 3 h 24"/>
                <a:gd name="T56" fmla="*/ 4 w 36"/>
                <a:gd name="T57" fmla="*/ 4 h 24"/>
                <a:gd name="T58" fmla="*/ 3 w 36"/>
                <a:gd name="T59" fmla="*/ 6 h 24"/>
                <a:gd name="T60" fmla="*/ 1 w 36"/>
                <a:gd name="T61" fmla="*/ 6 h 24"/>
                <a:gd name="T62" fmla="*/ 1 w 36"/>
                <a:gd name="T63" fmla="*/ 8 h 24"/>
                <a:gd name="T64" fmla="*/ 0 w 36"/>
                <a:gd name="T65" fmla="*/ 9 h 24"/>
                <a:gd name="T66" fmla="*/ 1 w 36"/>
                <a:gd name="T67" fmla="*/ 14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4"/>
                <a:gd name="T104" fmla="*/ 36 w 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4">
                  <a:moveTo>
                    <a:pt x="1" y="15"/>
                  </a:moveTo>
                  <a:lnTo>
                    <a:pt x="1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55" name="Freeform 39"/>
            <p:cNvSpPr>
              <a:spLocks/>
            </p:cNvSpPr>
            <p:nvPr/>
          </p:nvSpPr>
          <p:spPr bwMode="auto">
            <a:xfrm>
              <a:off x="2466" y="1444"/>
              <a:ext cx="31" cy="22"/>
            </a:xfrm>
            <a:custGeom>
              <a:avLst/>
              <a:gdLst>
                <a:gd name="T0" fmla="*/ 1 w 31"/>
                <a:gd name="T1" fmla="*/ 14 h 22"/>
                <a:gd name="T2" fmla="*/ 1 w 31"/>
                <a:gd name="T3" fmla="*/ 14 h 22"/>
                <a:gd name="T4" fmla="*/ 1 w 31"/>
                <a:gd name="T5" fmla="*/ 15 h 22"/>
                <a:gd name="T6" fmla="*/ 3 w 31"/>
                <a:gd name="T7" fmla="*/ 17 h 22"/>
                <a:gd name="T8" fmla="*/ 4 w 31"/>
                <a:gd name="T9" fmla="*/ 17 h 22"/>
                <a:gd name="T10" fmla="*/ 4 w 31"/>
                <a:gd name="T11" fmla="*/ 18 h 22"/>
                <a:gd name="T12" fmla="*/ 5 w 31"/>
                <a:gd name="T13" fmla="*/ 18 h 22"/>
                <a:gd name="T14" fmla="*/ 6 w 31"/>
                <a:gd name="T15" fmla="*/ 18 h 22"/>
                <a:gd name="T16" fmla="*/ 7 w 31"/>
                <a:gd name="T17" fmla="*/ 20 h 22"/>
                <a:gd name="T18" fmla="*/ 9 w 31"/>
                <a:gd name="T19" fmla="*/ 20 h 22"/>
                <a:gd name="T20" fmla="*/ 10 w 31"/>
                <a:gd name="T21" fmla="*/ 21 h 22"/>
                <a:gd name="T22" fmla="*/ 11 w 31"/>
                <a:gd name="T23" fmla="*/ 21 h 22"/>
                <a:gd name="T24" fmla="*/ 12 w 31"/>
                <a:gd name="T25" fmla="*/ 21 h 22"/>
                <a:gd name="T26" fmla="*/ 21 w 31"/>
                <a:gd name="T27" fmla="*/ 21 h 22"/>
                <a:gd name="T28" fmla="*/ 22 w 31"/>
                <a:gd name="T29" fmla="*/ 21 h 22"/>
                <a:gd name="T30" fmla="*/ 23 w 31"/>
                <a:gd name="T31" fmla="*/ 21 h 22"/>
                <a:gd name="T32" fmla="*/ 23 w 31"/>
                <a:gd name="T33" fmla="*/ 20 h 22"/>
                <a:gd name="T34" fmla="*/ 24 w 31"/>
                <a:gd name="T35" fmla="*/ 20 h 22"/>
                <a:gd name="T36" fmla="*/ 26 w 31"/>
                <a:gd name="T37" fmla="*/ 18 h 22"/>
                <a:gd name="T38" fmla="*/ 29 w 31"/>
                <a:gd name="T39" fmla="*/ 15 h 22"/>
                <a:gd name="T40" fmla="*/ 29 w 31"/>
                <a:gd name="T41" fmla="*/ 14 h 22"/>
                <a:gd name="T42" fmla="*/ 29 w 31"/>
                <a:gd name="T43" fmla="*/ 13 h 22"/>
                <a:gd name="T44" fmla="*/ 30 w 31"/>
                <a:gd name="T45" fmla="*/ 12 h 22"/>
                <a:gd name="T46" fmla="*/ 30 w 31"/>
                <a:gd name="T47" fmla="*/ 8 h 22"/>
                <a:gd name="T48" fmla="*/ 29 w 31"/>
                <a:gd name="T49" fmla="*/ 7 h 22"/>
                <a:gd name="T50" fmla="*/ 29 w 31"/>
                <a:gd name="T51" fmla="*/ 6 h 22"/>
                <a:gd name="T52" fmla="*/ 26 w 31"/>
                <a:gd name="T53" fmla="*/ 3 h 22"/>
                <a:gd name="T54" fmla="*/ 25 w 31"/>
                <a:gd name="T55" fmla="*/ 2 h 22"/>
                <a:gd name="T56" fmla="*/ 24 w 31"/>
                <a:gd name="T57" fmla="*/ 2 h 22"/>
                <a:gd name="T58" fmla="*/ 23 w 31"/>
                <a:gd name="T59" fmla="*/ 2 h 22"/>
                <a:gd name="T60" fmla="*/ 22 w 31"/>
                <a:gd name="T61" fmla="*/ 1 h 22"/>
                <a:gd name="T62" fmla="*/ 20 w 31"/>
                <a:gd name="T63" fmla="*/ 1 h 22"/>
                <a:gd name="T64" fmla="*/ 19 w 31"/>
                <a:gd name="T65" fmla="*/ 0 h 22"/>
                <a:gd name="T66" fmla="*/ 9 w 31"/>
                <a:gd name="T67" fmla="*/ 0 h 22"/>
                <a:gd name="T68" fmla="*/ 8 w 31"/>
                <a:gd name="T69" fmla="*/ 1 h 22"/>
                <a:gd name="T70" fmla="*/ 7 w 31"/>
                <a:gd name="T71" fmla="*/ 1 h 22"/>
                <a:gd name="T72" fmla="*/ 7 w 31"/>
                <a:gd name="T73" fmla="*/ 2 h 22"/>
                <a:gd name="T74" fmla="*/ 6 w 31"/>
                <a:gd name="T75" fmla="*/ 2 h 22"/>
                <a:gd name="T76" fmla="*/ 4 w 31"/>
                <a:gd name="T77" fmla="*/ 3 h 22"/>
                <a:gd name="T78" fmla="*/ 4 w 31"/>
                <a:gd name="T79" fmla="*/ 4 h 22"/>
                <a:gd name="T80" fmla="*/ 1 w 31"/>
                <a:gd name="T81" fmla="*/ 6 h 22"/>
                <a:gd name="T82" fmla="*/ 1 w 31"/>
                <a:gd name="T83" fmla="*/ 8 h 22"/>
                <a:gd name="T84" fmla="*/ 1 w 31"/>
                <a:gd name="T85" fmla="*/ 9 h 22"/>
                <a:gd name="T86" fmla="*/ 0 w 31"/>
                <a:gd name="T87" fmla="*/ 10 h 22"/>
                <a:gd name="T88" fmla="*/ 0 w 31"/>
                <a:gd name="T89" fmla="*/ 12 h 22"/>
                <a:gd name="T90" fmla="*/ 1 w 31"/>
                <a:gd name="T91" fmla="*/ 13 h 22"/>
                <a:gd name="T92" fmla="*/ 1 w 31"/>
                <a:gd name="T93" fmla="*/ 14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22"/>
                <a:gd name="T143" fmla="*/ 31 w 31"/>
                <a:gd name="T144" fmla="*/ 22 h 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22">
                  <a:moveTo>
                    <a:pt x="1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56" name="Freeform 40"/>
            <p:cNvSpPr>
              <a:spLocks/>
            </p:cNvSpPr>
            <p:nvPr/>
          </p:nvSpPr>
          <p:spPr bwMode="auto">
            <a:xfrm>
              <a:off x="2418" y="1455"/>
              <a:ext cx="29" cy="18"/>
            </a:xfrm>
            <a:custGeom>
              <a:avLst/>
              <a:gdLst>
                <a:gd name="T0" fmla="*/ 1 w 29"/>
                <a:gd name="T1" fmla="*/ 12 h 18"/>
                <a:gd name="T2" fmla="*/ 3 w 29"/>
                <a:gd name="T3" fmla="*/ 14 h 18"/>
                <a:gd name="T4" fmla="*/ 4 w 29"/>
                <a:gd name="T5" fmla="*/ 14 h 18"/>
                <a:gd name="T6" fmla="*/ 4 w 29"/>
                <a:gd name="T7" fmla="*/ 15 h 18"/>
                <a:gd name="T8" fmla="*/ 5 w 29"/>
                <a:gd name="T9" fmla="*/ 15 h 18"/>
                <a:gd name="T10" fmla="*/ 6 w 29"/>
                <a:gd name="T11" fmla="*/ 16 h 18"/>
                <a:gd name="T12" fmla="*/ 7 w 29"/>
                <a:gd name="T13" fmla="*/ 16 h 18"/>
                <a:gd name="T14" fmla="*/ 8 w 29"/>
                <a:gd name="T15" fmla="*/ 16 h 18"/>
                <a:gd name="T16" fmla="*/ 11 w 29"/>
                <a:gd name="T17" fmla="*/ 16 h 18"/>
                <a:gd name="T18" fmla="*/ 12 w 29"/>
                <a:gd name="T19" fmla="*/ 17 h 18"/>
                <a:gd name="T20" fmla="*/ 17 w 29"/>
                <a:gd name="T21" fmla="*/ 17 h 18"/>
                <a:gd name="T22" fmla="*/ 17 w 29"/>
                <a:gd name="T23" fmla="*/ 16 h 18"/>
                <a:gd name="T24" fmla="*/ 20 w 29"/>
                <a:gd name="T25" fmla="*/ 16 h 18"/>
                <a:gd name="T26" fmla="*/ 21 w 29"/>
                <a:gd name="T27" fmla="*/ 16 h 18"/>
                <a:gd name="T28" fmla="*/ 22 w 29"/>
                <a:gd name="T29" fmla="*/ 15 h 18"/>
                <a:gd name="T30" fmla="*/ 23 w 29"/>
                <a:gd name="T31" fmla="*/ 15 h 18"/>
                <a:gd name="T32" fmla="*/ 24 w 29"/>
                <a:gd name="T33" fmla="*/ 13 h 18"/>
                <a:gd name="T34" fmla="*/ 25 w 29"/>
                <a:gd name="T35" fmla="*/ 13 h 18"/>
                <a:gd name="T36" fmla="*/ 26 w 29"/>
                <a:gd name="T37" fmla="*/ 13 h 18"/>
                <a:gd name="T38" fmla="*/ 26 w 29"/>
                <a:gd name="T39" fmla="*/ 12 h 18"/>
                <a:gd name="T40" fmla="*/ 26 w 29"/>
                <a:gd name="T41" fmla="*/ 11 h 18"/>
                <a:gd name="T42" fmla="*/ 27 w 29"/>
                <a:gd name="T43" fmla="*/ 10 h 18"/>
                <a:gd name="T44" fmla="*/ 28 w 29"/>
                <a:gd name="T45" fmla="*/ 9 h 18"/>
                <a:gd name="T46" fmla="*/ 28 w 29"/>
                <a:gd name="T47" fmla="*/ 7 h 18"/>
                <a:gd name="T48" fmla="*/ 27 w 29"/>
                <a:gd name="T49" fmla="*/ 7 h 18"/>
                <a:gd name="T50" fmla="*/ 27 w 29"/>
                <a:gd name="T51" fmla="*/ 6 h 18"/>
                <a:gd name="T52" fmla="*/ 25 w 29"/>
                <a:gd name="T53" fmla="*/ 3 h 18"/>
                <a:gd name="T54" fmla="*/ 24 w 29"/>
                <a:gd name="T55" fmla="*/ 3 h 18"/>
                <a:gd name="T56" fmla="*/ 23 w 29"/>
                <a:gd name="T57" fmla="*/ 3 h 18"/>
                <a:gd name="T58" fmla="*/ 23 w 29"/>
                <a:gd name="T59" fmla="*/ 2 h 18"/>
                <a:gd name="T60" fmla="*/ 20 w 29"/>
                <a:gd name="T61" fmla="*/ 2 h 18"/>
                <a:gd name="T62" fmla="*/ 20 w 29"/>
                <a:gd name="T63" fmla="*/ 1 h 18"/>
                <a:gd name="T64" fmla="*/ 17 w 29"/>
                <a:gd name="T65" fmla="*/ 1 h 18"/>
                <a:gd name="T66" fmla="*/ 17 w 29"/>
                <a:gd name="T67" fmla="*/ 0 h 18"/>
                <a:gd name="T68" fmla="*/ 13 w 29"/>
                <a:gd name="T69" fmla="*/ 0 h 18"/>
                <a:gd name="T70" fmla="*/ 12 w 29"/>
                <a:gd name="T71" fmla="*/ 1 h 18"/>
                <a:gd name="T72" fmla="*/ 9 w 29"/>
                <a:gd name="T73" fmla="*/ 1 h 18"/>
                <a:gd name="T74" fmla="*/ 9 w 29"/>
                <a:gd name="T75" fmla="*/ 2 h 18"/>
                <a:gd name="T76" fmla="*/ 7 w 29"/>
                <a:gd name="T77" fmla="*/ 2 h 18"/>
                <a:gd name="T78" fmla="*/ 7 w 29"/>
                <a:gd name="T79" fmla="*/ 3 h 18"/>
                <a:gd name="T80" fmla="*/ 6 w 29"/>
                <a:gd name="T81" fmla="*/ 3 h 18"/>
                <a:gd name="T82" fmla="*/ 5 w 29"/>
                <a:gd name="T83" fmla="*/ 3 h 18"/>
                <a:gd name="T84" fmla="*/ 4 w 29"/>
                <a:gd name="T85" fmla="*/ 3 h 18"/>
                <a:gd name="T86" fmla="*/ 4 w 29"/>
                <a:gd name="T87" fmla="*/ 4 h 18"/>
                <a:gd name="T88" fmla="*/ 3 w 29"/>
                <a:gd name="T89" fmla="*/ 5 h 18"/>
                <a:gd name="T90" fmla="*/ 2 w 29"/>
                <a:gd name="T91" fmla="*/ 5 h 18"/>
                <a:gd name="T92" fmla="*/ 2 w 29"/>
                <a:gd name="T93" fmla="*/ 6 h 18"/>
                <a:gd name="T94" fmla="*/ 1 w 29"/>
                <a:gd name="T95" fmla="*/ 7 h 18"/>
                <a:gd name="T96" fmla="*/ 1 w 29"/>
                <a:gd name="T97" fmla="*/ 8 h 18"/>
                <a:gd name="T98" fmla="*/ 0 w 29"/>
                <a:gd name="T99" fmla="*/ 9 h 18"/>
                <a:gd name="T100" fmla="*/ 0 w 29"/>
                <a:gd name="T101" fmla="*/ 11 h 18"/>
                <a:gd name="T102" fmla="*/ 1 w 29"/>
                <a:gd name="T103" fmla="*/ 11 h 18"/>
                <a:gd name="T104" fmla="*/ 1 w 29"/>
                <a:gd name="T105" fmla="*/ 12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18"/>
                <a:gd name="T161" fmla="*/ 29 w 2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18">
                  <a:moveTo>
                    <a:pt x="1" y="12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57" name="Oval 41"/>
            <p:cNvSpPr>
              <a:spLocks noChangeArrowheads="1"/>
            </p:cNvSpPr>
            <p:nvPr/>
          </p:nvSpPr>
          <p:spPr bwMode="auto">
            <a:xfrm>
              <a:off x="1881" y="1509"/>
              <a:ext cx="8" cy="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58" name="Oval 42"/>
            <p:cNvSpPr>
              <a:spLocks noChangeArrowheads="1"/>
            </p:cNvSpPr>
            <p:nvPr/>
          </p:nvSpPr>
          <p:spPr bwMode="auto">
            <a:xfrm>
              <a:off x="1884" y="1232"/>
              <a:ext cx="947" cy="49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59" name="Freeform 43"/>
            <p:cNvSpPr>
              <a:spLocks/>
            </p:cNvSpPr>
            <p:nvPr/>
          </p:nvSpPr>
          <p:spPr bwMode="auto">
            <a:xfrm>
              <a:off x="1881" y="1485"/>
              <a:ext cx="19" cy="58"/>
            </a:xfrm>
            <a:custGeom>
              <a:avLst/>
              <a:gdLst>
                <a:gd name="T0" fmla="*/ 8 w 19"/>
                <a:gd name="T1" fmla="*/ 0 h 58"/>
                <a:gd name="T2" fmla="*/ 6 w 19"/>
                <a:gd name="T3" fmla="*/ 1 h 58"/>
                <a:gd name="T4" fmla="*/ 5 w 19"/>
                <a:gd name="T5" fmla="*/ 2 h 58"/>
                <a:gd name="T6" fmla="*/ 4 w 19"/>
                <a:gd name="T7" fmla="*/ 3 h 58"/>
                <a:gd name="T8" fmla="*/ 3 w 19"/>
                <a:gd name="T9" fmla="*/ 5 h 58"/>
                <a:gd name="T10" fmla="*/ 3 w 19"/>
                <a:gd name="T11" fmla="*/ 8 h 58"/>
                <a:gd name="T12" fmla="*/ 2 w 19"/>
                <a:gd name="T13" fmla="*/ 11 h 58"/>
                <a:gd name="T14" fmla="*/ 1 w 19"/>
                <a:gd name="T15" fmla="*/ 15 h 58"/>
                <a:gd name="T16" fmla="*/ 0 w 19"/>
                <a:gd name="T17" fmla="*/ 21 h 58"/>
                <a:gd name="T18" fmla="*/ 1 w 19"/>
                <a:gd name="T19" fmla="*/ 43 h 58"/>
                <a:gd name="T20" fmla="*/ 2 w 19"/>
                <a:gd name="T21" fmla="*/ 47 h 58"/>
                <a:gd name="T22" fmla="*/ 3 w 19"/>
                <a:gd name="T23" fmla="*/ 50 h 58"/>
                <a:gd name="T24" fmla="*/ 3 w 19"/>
                <a:gd name="T25" fmla="*/ 53 h 58"/>
                <a:gd name="T26" fmla="*/ 4 w 19"/>
                <a:gd name="T27" fmla="*/ 54 h 58"/>
                <a:gd name="T28" fmla="*/ 5 w 19"/>
                <a:gd name="T29" fmla="*/ 55 h 58"/>
                <a:gd name="T30" fmla="*/ 6 w 19"/>
                <a:gd name="T31" fmla="*/ 56 h 58"/>
                <a:gd name="T32" fmla="*/ 8 w 19"/>
                <a:gd name="T33" fmla="*/ 57 h 58"/>
                <a:gd name="T34" fmla="*/ 11 w 19"/>
                <a:gd name="T35" fmla="*/ 57 h 58"/>
                <a:gd name="T36" fmla="*/ 12 w 19"/>
                <a:gd name="T37" fmla="*/ 56 h 58"/>
                <a:gd name="T38" fmla="*/ 13 w 19"/>
                <a:gd name="T39" fmla="*/ 55 h 58"/>
                <a:gd name="T40" fmla="*/ 14 w 19"/>
                <a:gd name="T41" fmla="*/ 54 h 58"/>
                <a:gd name="T42" fmla="*/ 15 w 19"/>
                <a:gd name="T43" fmla="*/ 53 h 58"/>
                <a:gd name="T44" fmla="*/ 16 w 19"/>
                <a:gd name="T45" fmla="*/ 51 h 58"/>
                <a:gd name="T46" fmla="*/ 17 w 19"/>
                <a:gd name="T47" fmla="*/ 49 h 58"/>
                <a:gd name="T48" fmla="*/ 18 w 19"/>
                <a:gd name="T49" fmla="*/ 47 h 58"/>
                <a:gd name="T50" fmla="*/ 18 w 19"/>
                <a:gd name="T51" fmla="*/ 42 h 58"/>
                <a:gd name="T52" fmla="*/ 18 w 19"/>
                <a:gd name="T53" fmla="*/ 15 h 58"/>
                <a:gd name="T54" fmla="*/ 17 w 19"/>
                <a:gd name="T55" fmla="*/ 11 h 58"/>
                <a:gd name="T56" fmla="*/ 16 w 19"/>
                <a:gd name="T57" fmla="*/ 8 h 58"/>
                <a:gd name="T58" fmla="*/ 15 w 19"/>
                <a:gd name="T59" fmla="*/ 6 h 58"/>
                <a:gd name="T60" fmla="*/ 15 w 19"/>
                <a:gd name="T61" fmla="*/ 3 h 58"/>
                <a:gd name="T62" fmla="*/ 14 w 19"/>
                <a:gd name="T63" fmla="*/ 2 h 58"/>
                <a:gd name="T64" fmla="*/ 12 w 19"/>
                <a:gd name="T65" fmla="*/ 2 h 58"/>
                <a:gd name="T66" fmla="*/ 11 w 19"/>
                <a:gd name="T67" fmla="*/ 1 h 58"/>
                <a:gd name="T68" fmla="*/ 9 w 19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58"/>
                <a:gd name="T107" fmla="*/ 19 w 19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58">
                  <a:moveTo>
                    <a:pt x="9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0" name="Freeform 44"/>
            <p:cNvSpPr>
              <a:spLocks/>
            </p:cNvSpPr>
            <p:nvPr/>
          </p:nvSpPr>
          <p:spPr bwMode="auto">
            <a:xfrm>
              <a:off x="2814" y="1462"/>
              <a:ext cx="23" cy="93"/>
            </a:xfrm>
            <a:custGeom>
              <a:avLst/>
              <a:gdLst>
                <a:gd name="T0" fmla="*/ 8 w 23"/>
                <a:gd name="T1" fmla="*/ 0 h 93"/>
                <a:gd name="T2" fmla="*/ 6 w 23"/>
                <a:gd name="T3" fmla="*/ 1 h 93"/>
                <a:gd name="T4" fmla="*/ 5 w 23"/>
                <a:gd name="T5" fmla="*/ 2 h 93"/>
                <a:gd name="T6" fmla="*/ 4 w 23"/>
                <a:gd name="T7" fmla="*/ 3 h 93"/>
                <a:gd name="T8" fmla="*/ 3 w 23"/>
                <a:gd name="T9" fmla="*/ 5 h 93"/>
                <a:gd name="T10" fmla="*/ 2 w 23"/>
                <a:gd name="T11" fmla="*/ 6 h 93"/>
                <a:gd name="T12" fmla="*/ 1 w 23"/>
                <a:gd name="T13" fmla="*/ 9 h 93"/>
                <a:gd name="T14" fmla="*/ 0 w 23"/>
                <a:gd name="T15" fmla="*/ 11 h 93"/>
                <a:gd name="T16" fmla="*/ 0 w 23"/>
                <a:gd name="T17" fmla="*/ 20 h 93"/>
                <a:gd name="T18" fmla="*/ 0 w 23"/>
                <a:gd name="T19" fmla="*/ 80 h 93"/>
                <a:gd name="T20" fmla="*/ 1 w 23"/>
                <a:gd name="T21" fmla="*/ 83 h 93"/>
                <a:gd name="T22" fmla="*/ 2 w 23"/>
                <a:gd name="T23" fmla="*/ 85 h 93"/>
                <a:gd name="T24" fmla="*/ 3 w 23"/>
                <a:gd name="T25" fmla="*/ 86 h 93"/>
                <a:gd name="T26" fmla="*/ 4 w 23"/>
                <a:gd name="T27" fmla="*/ 88 h 93"/>
                <a:gd name="T28" fmla="*/ 5 w 23"/>
                <a:gd name="T29" fmla="*/ 89 h 93"/>
                <a:gd name="T30" fmla="*/ 6 w 23"/>
                <a:gd name="T31" fmla="*/ 90 h 93"/>
                <a:gd name="T32" fmla="*/ 8 w 23"/>
                <a:gd name="T33" fmla="*/ 91 h 93"/>
                <a:gd name="T34" fmla="*/ 11 w 23"/>
                <a:gd name="T35" fmla="*/ 92 h 93"/>
                <a:gd name="T36" fmla="*/ 13 w 23"/>
                <a:gd name="T37" fmla="*/ 91 h 93"/>
                <a:gd name="T38" fmla="*/ 15 w 23"/>
                <a:gd name="T39" fmla="*/ 90 h 93"/>
                <a:gd name="T40" fmla="*/ 16 w 23"/>
                <a:gd name="T41" fmla="*/ 89 h 93"/>
                <a:gd name="T42" fmla="*/ 17 w 23"/>
                <a:gd name="T43" fmla="*/ 88 h 93"/>
                <a:gd name="T44" fmla="*/ 18 w 23"/>
                <a:gd name="T45" fmla="*/ 86 h 93"/>
                <a:gd name="T46" fmla="*/ 19 w 23"/>
                <a:gd name="T47" fmla="*/ 85 h 93"/>
                <a:gd name="T48" fmla="*/ 20 w 23"/>
                <a:gd name="T49" fmla="*/ 83 h 93"/>
                <a:gd name="T50" fmla="*/ 21 w 23"/>
                <a:gd name="T51" fmla="*/ 80 h 93"/>
                <a:gd name="T52" fmla="*/ 22 w 23"/>
                <a:gd name="T53" fmla="*/ 77 h 93"/>
                <a:gd name="T54" fmla="*/ 22 w 23"/>
                <a:gd name="T55" fmla="*/ 15 h 93"/>
                <a:gd name="T56" fmla="*/ 21 w 23"/>
                <a:gd name="T57" fmla="*/ 11 h 93"/>
                <a:gd name="T58" fmla="*/ 20 w 23"/>
                <a:gd name="T59" fmla="*/ 9 h 93"/>
                <a:gd name="T60" fmla="*/ 19 w 23"/>
                <a:gd name="T61" fmla="*/ 6 h 93"/>
                <a:gd name="T62" fmla="*/ 18 w 23"/>
                <a:gd name="T63" fmla="*/ 5 h 93"/>
                <a:gd name="T64" fmla="*/ 17 w 23"/>
                <a:gd name="T65" fmla="*/ 3 h 93"/>
                <a:gd name="T66" fmla="*/ 16 w 23"/>
                <a:gd name="T67" fmla="*/ 2 h 93"/>
                <a:gd name="T68" fmla="*/ 15 w 23"/>
                <a:gd name="T69" fmla="*/ 1 h 93"/>
                <a:gd name="T70" fmla="*/ 13 w 2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93"/>
                <a:gd name="T110" fmla="*/ 23 w 2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93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2" y="77"/>
                  </a:lnTo>
                  <a:lnTo>
                    <a:pt x="22" y="71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1" name="Oval 45"/>
            <p:cNvSpPr>
              <a:spLocks noChangeArrowheads="1"/>
            </p:cNvSpPr>
            <p:nvPr/>
          </p:nvSpPr>
          <p:spPr bwMode="auto">
            <a:xfrm>
              <a:off x="1884" y="1338"/>
              <a:ext cx="947" cy="495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62" name="Line 46"/>
            <p:cNvSpPr>
              <a:spLocks noChangeShapeType="1"/>
            </p:cNvSpPr>
            <p:nvPr/>
          </p:nvSpPr>
          <p:spPr bwMode="auto">
            <a:xfrm flipV="1">
              <a:off x="2836" y="1478"/>
              <a:ext cx="0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63" name="Line 47"/>
            <p:cNvSpPr>
              <a:spLocks noChangeShapeType="1"/>
            </p:cNvSpPr>
            <p:nvPr/>
          </p:nvSpPr>
          <p:spPr bwMode="auto">
            <a:xfrm flipV="1">
              <a:off x="1880" y="1488"/>
              <a:ext cx="0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464" name="Freeform 48"/>
            <p:cNvSpPr>
              <a:spLocks/>
            </p:cNvSpPr>
            <p:nvPr/>
          </p:nvSpPr>
          <p:spPr bwMode="auto">
            <a:xfrm>
              <a:off x="2379" y="1337"/>
              <a:ext cx="213" cy="33"/>
            </a:xfrm>
            <a:custGeom>
              <a:avLst/>
              <a:gdLst>
                <a:gd name="T0" fmla="*/ 3 w 213"/>
                <a:gd name="T1" fmla="*/ 0 h 33"/>
                <a:gd name="T2" fmla="*/ 14 w 213"/>
                <a:gd name="T3" fmla="*/ 1 h 33"/>
                <a:gd name="T4" fmla="*/ 24 w 213"/>
                <a:gd name="T5" fmla="*/ 2 h 33"/>
                <a:gd name="T6" fmla="*/ 35 w 213"/>
                <a:gd name="T7" fmla="*/ 3 h 33"/>
                <a:gd name="T8" fmla="*/ 43 w 213"/>
                <a:gd name="T9" fmla="*/ 3 h 33"/>
                <a:gd name="T10" fmla="*/ 53 w 213"/>
                <a:gd name="T11" fmla="*/ 4 h 33"/>
                <a:gd name="T12" fmla="*/ 60 w 213"/>
                <a:gd name="T13" fmla="*/ 5 h 33"/>
                <a:gd name="T14" fmla="*/ 70 w 213"/>
                <a:gd name="T15" fmla="*/ 6 h 33"/>
                <a:gd name="T16" fmla="*/ 77 w 213"/>
                <a:gd name="T17" fmla="*/ 6 h 33"/>
                <a:gd name="T18" fmla="*/ 88 w 213"/>
                <a:gd name="T19" fmla="*/ 7 h 33"/>
                <a:gd name="T20" fmla="*/ 94 w 213"/>
                <a:gd name="T21" fmla="*/ 8 h 33"/>
                <a:gd name="T22" fmla="*/ 103 w 213"/>
                <a:gd name="T23" fmla="*/ 9 h 33"/>
                <a:gd name="T24" fmla="*/ 109 w 213"/>
                <a:gd name="T25" fmla="*/ 9 h 33"/>
                <a:gd name="T26" fmla="*/ 117 w 213"/>
                <a:gd name="T27" fmla="*/ 10 h 33"/>
                <a:gd name="T28" fmla="*/ 123 w 213"/>
                <a:gd name="T29" fmla="*/ 11 h 33"/>
                <a:gd name="T30" fmla="*/ 127 w 213"/>
                <a:gd name="T31" fmla="*/ 12 h 33"/>
                <a:gd name="T32" fmla="*/ 133 w 213"/>
                <a:gd name="T33" fmla="*/ 13 h 33"/>
                <a:gd name="T34" fmla="*/ 137 w 213"/>
                <a:gd name="T35" fmla="*/ 13 h 33"/>
                <a:gd name="T36" fmla="*/ 142 w 213"/>
                <a:gd name="T37" fmla="*/ 14 h 33"/>
                <a:gd name="T38" fmla="*/ 145 w 213"/>
                <a:gd name="T39" fmla="*/ 15 h 33"/>
                <a:gd name="T40" fmla="*/ 150 w 213"/>
                <a:gd name="T41" fmla="*/ 16 h 33"/>
                <a:gd name="T42" fmla="*/ 154 w 213"/>
                <a:gd name="T43" fmla="*/ 17 h 33"/>
                <a:gd name="T44" fmla="*/ 158 w 213"/>
                <a:gd name="T45" fmla="*/ 18 h 33"/>
                <a:gd name="T46" fmla="*/ 162 w 213"/>
                <a:gd name="T47" fmla="*/ 19 h 33"/>
                <a:gd name="T48" fmla="*/ 166 w 213"/>
                <a:gd name="T49" fmla="*/ 19 h 33"/>
                <a:gd name="T50" fmla="*/ 170 w 213"/>
                <a:gd name="T51" fmla="*/ 20 h 33"/>
                <a:gd name="T52" fmla="*/ 174 w 213"/>
                <a:gd name="T53" fmla="*/ 22 h 33"/>
                <a:gd name="T54" fmla="*/ 178 w 213"/>
                <a:gd name="T55" fmla="*/ 22 h 33"/>
                <a:gd name="T56" fmla="*/ 182 w 213"/>
                <a:gd name="T57" fmla="*/ 23 h 33"/>
                <a:gd name="T58" fmla="*/ 187 w 213"/>
                <a:gd name="T59" fmla="*/ 25 h 33"/>
                <a:gd name="T60" fmla="*/ 190 w 213"/>
                <a:gd name="T61" fmla="*/ 25 h 33"/>
                <a:gd name="T62" fmla="*/ 194 w 213"/>
                <a:gd name="T63" fmla="*/ 27 h 33"/>
                <a:gd name="T64" fmla="*/ 199 w 213"/>
                <a:gd name="T65" fmla="*/ 28 h 33"/>
                <a:gd name="T66" fmla="*/ 202 w 213"/>
                <a:gd name="T67" fmla="*/ 29 h 33"/>
                <a:gd name="T68" fmla="*/ 206 w 213"/>
                <a:gd name="T69" fmla="*/ 30 h 33"/>
                <a:gd name="T70" fmla="*/ 210 w 213"/>
                <a:gd name="T71" fmla="*/ 32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33"/>
                <a:gd name="T110" fmla="*/ 213 w 213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3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4" y="1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7" y="6"/>
                  </a:lnTo>
                  <a:lnTo>
                    <a:pt x="79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11" y="10"/>
                  </a:lnTo>
                  <a:lnTo>
                    <a:pt x="117" y="10"/>
                  </a:lnTo>
                  <a:lnTo>
                    <a:pt x="120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3" y="15"/>
                  </a:lnTo>
                  <a:lnTo>
                    <a:pt x="145" y="15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1" y="16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1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3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7" y="25"/>
                  </a:lnTo>
                  <a:lnTo>
                    <a:pt x="188" y="25"/>
                  </a:lnTo>
                  <a:lnTo>
                    <a:pt x="190" y="25"/>
                  </a:lnTo>
                  <a:lnTo>
                    <a:pt x="193" y="26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30"/>
                  </a:lnTo>
                  <a:lnTo>
                    <a:pt x="206" y="30"/>
                  </a:lnTo>
                  <a:lnTo>
                    <a:pt x="209" y="31"/>
                  </a:lnTo>
                  <a:lnTo>
                    <a:pt x="210" y="32"/>
                  </a:lnTo>
                  <a:lnTo>
                    <a:pt x="212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5" name="Freeform 49"/>
            <p:cNvSpPr>
              <a:spLocks/>
            </p:cNvSpPr>
            <p:nvPr/>
          </p:nvSpPr>
          <p:spPr bwMode="auto">
            <a:xfrm>
              <a:off x="2505" y="1422"/>
              <a:ext cx="49" cy="31"/>
            </a:xfrm>
            <a:custGeom>
              <a:avLst/>
              <a:gdLst>
                <a:gd name="T0" fmla="*/ 6 w 49"/>
                <a:gd name="T1" fmla="*/ 24 h 31"/>
                <a:gd name="T2" fmla="*/ 9 w 49"/>
                <a:gd name="T3" fmla="*/ 26 h 31"/>
                <a:gd name="T4" fmla="*/ 10 w 49"/>
                <a:gd name="T5" fmla="*/ 27 h 31"/>
                <a:gd name="T6" fmla="*/ 13 w 49"/>
                <a:gd name="T7" fmla="*/ 27 h 31"/>
                <a:gd name="T8" fmla="*/ 16 w 49"/>
                <a:gd name="T9" fmla="*/ 28 h 31"/>
                <a:gd name="T10" fmla="*/ 22 w 49"/>
                <a:gd name="T11" fmla="*/ 29 h 31"/>
                <a:gd name="T12" fmla="*/ 29 w 49"/>
                <a:gd name="T13" fmla="*/ 30 h 31"/>
                <a:gd name="T14" fmla="*/ 34 w 49"/>
                <a:gd name="T15" fmla="*/ 29 h 31"/>
                <a:gd name="T16" fmla="*/ 37 w 49"/>
                <a:gd name="T17" fmla="*/ 27 h 31"/>
                <a:gd name="T18" fmla="*/ 39 w 49"/>
                <a:gd name="T19" fmla="*/ 27 h 31"/>
                <a:gd name="T20" fmla="*/ 44 w 49"/>
                <a:gd name="T21" fmla="*/ 23 h 31"/>
                <a:gd name="T22" fmla="*/ 45 w 49"/>
                <a:gd name="T23" fmla="*/ 22 h 31"/>
                <a:gd name="T24" fmla="*/ 46 w 49"/>
                <a:gd name="T25" fmla="*/ 19 h 31"/>
                <a:gd name="T26" fmla="*/ 47 w 49"/>
                <a:gd name="T27" fmla="*/ 17 h 31"/>
                <a:gd name="T28" fmla="*/ 48 w 49"/>
                <a:gd name="T29" fmla="*/ 14 h 31"/>
                <a:gd name="T30" fmla="*/ 47 w 49"/>
                <a:gd name="T31" fmla="*/ 11 h 31"/>
                <a:gd name="T32" fmla="*/ 46 w 49"/>
                <a:gd name="T33" fmla="*/ 9 h 31"/>
                <a:gd name="T34" fmla="*/ 45 w 49"/>
                <a:gd name="T35" fmla="*/ 8 h 31"/>
                <a:gd name="T36" fmla="*/ 41 w 49"/>
                <a:gd name="T37" fmla="*/ 5 h 31"/>
                <a:gd name="T38" fmla="*/ 39 w 49"/>
                <a:gd name="T39" fmla="*/ 4 h 31"/>
                <a:gd name="T40" fmla="*/ 37 w 49"/>
                <a:gd name="T41" fmla="*/ 3 h 31"/>
                <a:gd name="T42" fmla="*/ 35 w 49"/>
                <a:gd name="T43" fmla="*/ 2 h 31"/>
                <a:gd name="T44" fmla="*/ 32 w 49"/>
                <a:gd name="T45" fmla="*/ 1 h 31"/>
                <a:gd name="T46" fmla="*/ 28 w 49"/>
                <a:gd name="T47" fmla="*/ 1 h 31"/>
                <a:gd name="T48" fmla="*/ 19 w 49"/>
                <a:gd name="T49" fmla="*/ 0 h 31"/>
                <a:gd name="T50" fmla="*/ 13 w 49"/>
                <a:gd name="T51" fmla="*/ 1 h 31"/>
                <a:gd name="T52" fmla="*/ 10 w 49"/>
                <a:gd name="T53" fmla="*/ 2 h 31"/>
                <a:gd name="T54" fmla="*/ 8 w 49"/>
                <a:gd name="T55" fmla="*/ 3 h 31"/>
                <a:gd name="T56" fmla="*/ 4 w 49"/>
                <a:gd name="T57" fmla="*/ 6 h 31"/>
                <a:gd name="T58" fmla="*/ 3 w 49"/>
                <a:gd name="T59" fmla="*/ 7 h 31"/>
                <a:gd name="T60" fmla="*/ 2 w 49"/>
                <a:gd name="T61" fmla="*/ 8 h 31"/>
                <a:gd name="T62" fmla="*/ 1 w 49"/>
                <a:gd name="T63" fmla="*/ 10 h 31"/>
                <a:gd name="T64" fmla="*/ 0 w 49"/>
                <a:gd name="T65" fmla="*/ 11 h 31"/>
                <a:gd name="T66" fmla="*/ 1 w 49"/>
                <a:gd name="T67" fmla="*/ 17 h 31"/>
                <a:gd name="T68" fmla="*/ 2 w 49"/>
                <a:gd name="T69" fmla="*/ 19 h 31"/>
                <a:gd name="T70" fmla="*/ 3 w 49"/>
                <a:gd name="T71" fmla="*/ 20 h 31"/>
                <a:gd name="T72" fmla="*/ 5 w 49"/>
                <a:gd name="T73" fmla="*/ 23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31"/>
                <a:gd name="T113" fmla="*/ 49 w 4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6" name="Freeform 50"/>
            <p:cNvSpPr>
              <a:spLocks/>
            </p:cNvSpPr>
            <p:nvPr/>
          </p:nvSpPr>
          <p:spPr bwMode="auto">
            <a:xfrm>
              <a:off x="2448" y="1446"/>
              <a:ext cx="43" cy="27"/>
            </a:xfrm>
            <a:custGeom>
              <a:avLst/>
              <a:gdLst>
                <a:gd name="T0" fmla="*/ 5 w 43"/>
                <a:gd name="T1" fmla="*/ 22 h 27"/>
                <a:gd name="T2" fmla="*/ 7 w 43"/>
                <a:gd name="T3" fmla="*/ 23 h 27"/>
                <a:gd name="T4" fmla="*/ 9 w 43"/>
                <a:gd name="T5" fmla="*/ 24 h 27"/>
                <a:gd name="T6" fmla="*/ 11 w 43"/>
                <a:gd name="T7" fmla="*/ 25 h 27"/>
                <a:gd name="T8" fmla="*/ 13 w 43"/>
                <a:gd name="T9" fmla="*/ 25 h 27"/>
                <a:gd name="T10" fmla="*/ 17 w 43"/>
                <a:gd name="T11" fmla="*/ 26 h 27"/>
                <a:gd name="T12" fmla="*/ 25 w 43"/>
                <a:gd name="T13" fmla="*/ 25 h 27"/>
                <a:gd name="T14" fmla="*/ 30 w 43"/>
                <a:gd name="T15" fmla="*/ 25 h 27"/>
                <a:gd name="T16" fmla="*/ 32 w 43"/>
                <a:gd name="T17" fmla="*/ 24 h 27"/>
                <a:gd name="T18" fmla="*/ 34 w 43"/>
                <a:gd name="T19" fmla="*/ 23 h 27"/>
                <a:gd name="T20" fmla="*/ 35 w 43"/>
                <a:gd name="T21" fmla="*/ 22 h 27"/>
                <a:gd name="T22" fmla="*/ 40 w 43"/>
                <a:gd name="T23" fmla="*/ 19 h 27"/>
                <a:gd name="T24" fmla="*/ 41 w 43"/>
                <a:gd name="T25" fmla="*/ 18 h 27"/>
                <a:gd name="T26" fmla="*/ 41 w 43"/>
                <a:gd name="T27" fmla="*/ 16 h 27"/>
                <a:gd name="T28" fmla="*/ 42 w 43"/>
                <a:gd name="T29" fmla="*/ 15 h 27"/>
                <a:gd name="T30" fmla="*/ 41 w 43"/>
                <a:gd name="T31" fmla="*/ 10 h 27"/>
                <a:gd name="T32" fmla="*/ 41 w 43"/>
                <a:gd name="T33" fmla="*/ 8 h 27"/>
                <a:gd name="T34" fmla="*/ 40 w 43"/>
                <a:gd name="T35" fmla="*/ 6 h 27"/>
                <a:gd name="T36" fmla="*/ 38 w 43"/>
                <a:gd name="T37" fmla="*/ 5 h 27"/>
                <a:gd name="T38" fmla="*/ 36 w 43"/>
                <a:gd name="T39" fmla="*/ 4 h 27"/>
                <a:gd name="T40" fmla="*/ 35 w 43"/>
                <a:gd name="T41" fmla="*/ 3 h 27"/>
                <a:gd name="T42" fmla="*/ 32 w 43"/>
                <a:gd name="T43" fmla="*/ 2 h 27"/>
                <a:gd name="T44" fmla="*/ 31 w 43"/>
                <a:gd name="T45" fmla="*/ 1 h 27"/>
                <a:gd name="T46" fmla="*/ 27 w 43"/>
                <a:gd name="T47" fmla="*/ 0 h 27"/>
                <a:gd name="T48" fmla="*/ 13 w 43"/>
                <a:gd name="T49" fmla="*/ 1 h 27"/>
                <a:gd name="T50" fmla="*/ 10 w 43"/>
                <a:gd name="T51" fmla="*/ 2 h 27"/>
                <a:gd name="T52" fmla="*/ 7 w 43"/>
                <a:gd name="T53" fmla="*/ 3 h 27"/>
                <a:gd name="T54" fmla="*/ 6 w 43"/>
                <a:gd name="T55" fmla="*/ 4 h 27"/>
                <a:gd name="T56" fmla="*/ 4 w 43"/>
                <a:gd name="T57" fmla="*/ 5 h 27"/>
                <a:gd name="T58" fmla="*/ 3 w 43"/>
                <a:gd name="T59" fmla="*/ 6 h 27"/>
                <a:gd name="T60" fmla="*/ 2 w 43"/>
                <a:gd name="T61" fmla="*/ 8 h 27"/>
                <a:gd name="T62" fmla="*/ 1 w 43"/>
                <a:gd name="T63" fmla="*/ 9 h 27"/>
                <a:gd name="T64" fmla="*/ 0 w 43"/>
                <a:gd name="T65" fmla="*/ 11 h 27"/>
                <a:gd name="T66" fmla="*/ 1 w 43"/>
                <a:gd name="T67" fmla="*/ 16 h 27"/>
                <a:gd name="T68" fmla="*/ 2 w 43"/>
                <a:gd name="T69" fmla="*/ 18 h 27"/>
                <a:gd name="T70" fmla="*/ 4 w 43"/>
                <a:gd name="T71" fmla="*/ 21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27"/>
                <a:gd name="T110" fmla="*/ 43 w 43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27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67" name="Oval 51"/>
            <p:cNvSpPr>
              <a:spLocks noChangeArrowheads="1"/>
            </p:cNvSpPr>
            <p:nvPr/>
          </p:nvSpPr>
          <p:spPr bwMode="auto">
            <a:xfrm>
              <a:off x="1904" y="1361"/>
              <a:ext cx="904" cy="455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68" name="Oval 52"/>
            <p:cNvSpPr>
              <a:spLocks noChangeArrowheads="1"/>
            </p:cNvSpPr>
            <p:nvPr/>
          </p:nvSpPr>
          <p:spPr bwMode="auto">
            <a:xfrm>
              <a:off x="2265" y="1546"/>
              <a:ext cx="174" cy="8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69" name="Oval 53"/>
            <p:cNvSpPr>
              <a:spLocks noChangeArrowheads="1"/>
            </p:cNvSpPr>
            <p:nvPr/>
          </p:nvSpPr>
          <p:spPr bwMode="auto">
            <a:xfrm>
              <a:off x="2320" y="1732"/>
              <a:ext cx="37" cy="1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70" name="Freeform 54"/>
            <p:cNvSpPr>
              <a:spLocks/>
            </p:cNvSpPr>
            <p:nvPr/>
          </p:nvSpPr>
          <p:spPr bwMode="auto">
            <a:xfrm>
              <a:off x="2273" y="1428"/>
              <a:ext cx="48" cy="31"/>
            </a:xfrm>
            <a:custGeom>
              <a:avLst/>
              <a:gdLst>
                <a:gd name="T0" fmla="*/ 6 w 48"/>
                <a:gd name="T1" fmla="*/ 24 h 31"/>
                <a:gd name="T2" fmla="*/ 9 w 48"/>
                <a:gd name="T3" fmla="*/ 26 h 31"/>
                <a:gd name="T4" fmla="*/ 12 w 48"/>
                <a:gd name="T5" fmla="*/ 27 h 31"/>
                <a:gd name="T6" fmla="*/ 15 w 48"/>
                <a:gd name="T7" fmla="*/ 28 h 31"/>
                <a:gd name="T8" fmla="*/ 22 w 48"/>
                <a:gd name="T9" fmla="*/ 29 h 31"/>
                <a:gd name="T10" fmla="*/ 28 w 48"/>
                <a:gd name="T11" fmla="*/ 30 h 31"/>
                <a:gd name="T12" fmla="*/ 34 w 48"/>
                <a:gd name="T13" fmla="*/ 29 h 31"/>
                <a:gd name="T14" fmla="*/ 35 w 48"/>
                <a:gd name="T15" fmla="*/ 28 h 31"/>
                <a:gd name="T16" fmla="*/ 38 w 48"/>
                <a:gd name="T17" fmla="*/ 27 h 31"/>
                <a:gd name="T18" fmla="*/ 41 w 48"/>
                <a:gd name="T19" fmla="*/ 25 h 31"/>
                <a:gd name="T20" fmla="*/ 44 w 48"/>
                <a:gd name="T21" fmla="*/ 22 h 31"/>
                <a:gd name="T22" fmla="*/ 46 w 48"/>
                <a:gd name="T23" fmla="*/ 19 h 31"/>
                <a:gd name="T24" fmla="*/ 47 w 48"/>
                <a:gd name="T25" fmla="*/ 17 h 31"/>
                <a:gd name="T26" fmla="*/ 47 w 48"/>
                <a:gd name="T27" fmla="*/ 14 h 31"/>
                <a:gd name="T28" fmla="*/ 47 w 48"/>
                <a:gd name="T29" fmla="*/ 11 h 31"/>
                <a:gd name="T30" fmla="*/ 46 w 48"/>
                <a:gd name="T31" fmla="*/ 9 h 31"/>
                <a:gd name="T32" fmla="*/ 44 w 48"/>
                <a:gd name="T33" fmla="*/ 8 h 31"/>
                <a:gd name="T34" fmla="*/ 41 w 48"/>
                <a:gd name="T35" fmla="*/ 5 h 31"/>
                <a:gd name="T36" fmla="*/ 39 w 48"/>
                <a:gd name="T37" fmla="*/ 4 h 31"/>
                <a:gd name="T38" fmla="*/ 37 w 48"/>
                <a:gd name="T39" fmla="*/ 3 h 31"/>
                <a:gd name="T40" fmla="*/ 35 w 48"/>
                <a:gd name="T41" fmla="*/ 2 h 31"/>
                <a:gd name="T42" fmla="*/ 32 w 48"/>
                <a:gd name="T43" fmla="*/ 2 h 31"/>
                <a:gd name="T44" fmla="*/ 28 w 48"/>
                <a:gd name="T45" fmla="*/ 1 h 31"/>
                <a:gd name="T46" fmla="*/ 19 w 48"/>
                <a:gd name="T47" fmla="*/ 0 h 31"/>
                <a:gd name="T48" fmla="*/ 13 w 48"/>
                <a:gd name="T49" fmla="*/ 1 h 31"/>
                <a:gd name="T50" fmla="*/ 10 w 48"/>
                <a:gd name="T51" fmla="*/ 2 h 31"/>
                <a:gd name="T52" fmla="*/ 9 w 48"/>
                <a:gd name="T53" fmla="*/ 3 h 31"/>
                <a:gd name="T54" fmla="*/ 6 w 48"/>
                <a:gd name="T55" fmla="*/ 5 h 31"/>
                <a:gd name="T56" fmla="*/ 3 w 48"/>
                <a:gd name="T57" fmla="*/ 6 h 31"/>
                <a:gd name="T58" fmla="*/ 3 w 48"/>
                <a:gd name="T59" fmla="*/ 8 h 31"/>
                <a:gd name="T60" fmla="*/ 2 w 48"/>
                <a:gd name="T61" fmla="*/ 9 h 31"/>
                <a:gd name="T62" fmla="*/ 1 w 48"/>
                <a:gd name="T63" fmla="*/ 11 h 31"/>
                <a:gd name="T64" fmla="*/ 0 w 48"/>
                <a:gd name="T65" fmla="*/ 16 h 31"/>
                <a:gd name="T66" fmla="*/ 1 w 48"/>
                <a:gd name="T67" fmla="*/ 18 h 31"/>
                <a:gd name="T68" fmla="*/ 2 w 48"/>
                <a:gd name="T69" fmla="*/ 20 h 31"/>
                <a:gd name="T70" fmla="*/ 5 w 48"/>
                <a:gd name="T71" fmla="*/ 23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31"/>
                <a:gd name="T110" fmla="*/ 48 w 48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71" name="Freeform 55"/>
            <p:cNvSpPr>
              <a:spLocks/>
            </p:cNvSpPr>
            <p:nvPr/>
          </p:nvSpPr>
          <p:spPr bwMode="auto">
            <a:xfrm>
              <a:off x="2217" y="1452"/>
              <a:ext cx="42" cy="27"/>
            </a:xfrm>
            <a:custGeom>
              <a:avLst/>
              <a:gdLst>
                <a:gd name="T0" fmla="*/ 4 w 42"/>
                <a:gd name="T1" fmla="*/ 22 h 27"/>
                <a:gd name="T2" fmla="*/ 6 w 42"/>
                <a:gd name="T3" fmla="*/ 22 h 27"/>
                <a:gd name="T4" fmla="*/ 8 w 42"/>
                <a:gd name="T5" fmla="*/ 23 h 27"/>
                <a:gd name="T6" fmla="*/ 10 w 42"/>
                <a:gd name="T7" fmla="*/ 24 h 27"/>
                <a:gd name="T8" fmla="*/ 12 w 42"/>
                <a:gd name="T9" fmla="*/ 25 h 27"/>
                <a:gd name="T10" fmla="*/ 16 w 42"/>
                <a:gd name="T11" fmla="*/ 26 h 27"/>
                <a:gd name="T12" fmla="*/ 23 w 42"/>
                <a:gd name="T13" fmla="*/ 26 h 27"/>
                <a:gd name="T14" fmla="*/ 29 w 42"/>
                <a:gd name="T15" fmla="*/ 26 h 27"/>
                <a:gd name="T16" fmla="*/ 31 w 42"/>
                <a:gd name="T17" fmla="*/ 24 h 27"/>
                <a:gd name="T18" fmla="*/ 33 w 42"/>
                <a:gd name="T19" fmla="*/ 23 h 27"/>
                <a:gd name="T20" fmla="*/ 35 w 42"/>
                <a:gd name="T21" fmla="*/ 22 h 27"/>
                <a:gd name="T22" fmla="*/ 39 w 42"/>
                <a:gd name="T23" fmla="*/ 18 h 27"/>
                <a:gd name="T24" fmla="*/ 40 w 42"/>
                <a:gd name="T25" fmla="*/ 16 h 27"/>
                <a:gd name="T26" fmla="*/ 41 w 42"/>
                <a:gd name="T27" fmla="*/ 15 h 27"/>
                <a:gd name="T28" fmla="*/ 40 w 42"/>
                <a:gd name="T29" fmla="*/ 10 h 27"/>
                <a:gd name="T30" fmla="*/ 39 w 42"/>
                <a:gd name="T31" fmla="*/ 9 h 27"/>
                <a:gd name="T32" fmla="*/ 39 w 42"/>
                <a:gd name="T33" fmla="*/ 7 h 27"/>
                <a:gd name="T34" fmla="*/ 38 w 42"/>
                <a:gd name="T35" fmla="*/ 6 h 27"/>
                <a:gd name="T36" fmla="*/ 36 w 42"/>
                <a:gd name="T37" fmla="*/ 4 h 27"/>
                <a:gd name="T38" fmla="*/ 34 w 42"/>
                <a:gd name="T39" fmla="*/ 3 h 27"/>
                <a:gd name="T40" fmla="*/ 32 w 42"/>
                <a:gd name="T41" fmla="*/ 3 h 27"/>
                <a:gd name="T42" fmla="*/ 30 w 42"/>
                <a:gd name="T43" fmla="*/ 2 h 27"/>
                <a:gd name="T44" fmla="*/ 27 w 42"/>
                <a:gd name="T45" fmla="*/ 1 h 27"/>
                <a:gd name="T46" fmla="*/ 14 w 42"/>
                <a:gd name="T47" fmla="*/ 0 h 27"/>
                <a:gd name="T48" fmla="*/ 11 w 42"/>
                <a:gd name="T49" fmla="*/ 1 h 27"/>
                <a:gd name="T50" fmla="*/ 8 w 42"/>
                <a:gd name="T51" fmla="*/ 2 h 27"/>
                <a:gd name="T52" fmla="*/ 6 w 42"/>
                <a:gd name="T53" fmla="*/ 3 h 27"/>
                <a:gd name="T54" fmla="*/ 4 w 42"/>
                <a:gd name="T55" fmla="*/ 4 h 27"/>
                <a:gd name="T56" fmla="*/ 4 w 42"/>
                <a:gd name="T57" fmla="*/ 6 h 27"/>
                <a:gd name="T58" fmla="*/ 2 w 42"/>
                <a:gd name="T59" fmla="*/ 6 h 27"/>
                <a:gd name="T60" fmla="*/ 1 w 42"/>
                <a:gd name="T61" fmla="*/ 8 h 27"/>
                <a:gd name="T62" fmla="*/ 1 w 42"/>
                <a:gd name="T63" fmla="*/ 10 h 27"/>
                <a:gd name="T64" fmla="*/ 0 w 42"/>
                <a:gd name="T65" fmla="*/ 16 h 27"/>
                <a:gd name="T66" fmla="*/ 1 w 42"/>
                <a:gd name="T67" fmla="*/ 17 h 27"/>
                <a:gd name="T68" fmla="*/ 1 w 42"/>
                <a:gd name="T69" fmla="*/ 19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7"/>
                <a:gd name="T107" fmla="*/ 42 w 4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7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72" name="Freeform 56"/>
            <p:cNvSpPr>
              <a:spLocks/>
            </p:cNvSpPr>
            <p:nvPr/>
          </p:nvSpPr>
          <p:spPr bwMode="auto">
            <a:xfrm>
              <a:off x="2160" y="1475"/>
              <a:ext cx="37" cy="23"/>
            </a:xfrm>
            <a:custGeom>
              <a:avLst/>
              <a:gdLst>
                <a:gd name="T0" fmla="*/ 3 w 37"/>
                <a:gd name="T1" fmla="*/ 17 h 23"/>
                <a:gd name="T2" fmla="*/ 4 w 37"/>
                <a:gd name="T3" fmla="*/ 19 h 23"/>
                <a:gd name="T4" fmla="*/ 5 w 37"/>
                <a:gd name="T5" fmla="*/ 19 h 23"/>
                <a:gd name="T6" fmla="*/ 6 w 37"/>
                <a:gd name="T7" fmla="*/ 19 h 23"/>
                <a:gd name="T8" fmla="*/ 7 w 37"/>
                <a:gd name="T9" fmla="*/ 19 h 23"/>
                <a:gd name="T10" fmla="*/ 7 w 37"/>
                <a:gd name="T11" fmla="*/ 20 h 23"/>
                <a:gd name="T12" fmla="*/ 9 w 37"/>
                <a:gd name="T13" fmla="*/ 20 h 23"/>
                <a:gd name="T14" fmla="*/ 10 w 37"/>
                <a:gd name="T15" fmla="*/ 21 h 23"/>
                <a:gd name="T16" fmla="*/ 13 w 37"/>
                <a:gd name="T17" fmla="*/ 21 h 23"/>
                <a:gd name="T18" fmla="*/ 14 w 37"/>
                <a:gd name="T19" fmla="*/ 22 h 23"/>
                <a:gd name="T20" fmla="*/ 23 w 37"/>
                <a:gd name="T21" fmla="*/ 22 h 23"/>
                <a:gd name="T22" fmla="*/ 24 w 37"/>
                <a:gd name="T23" fmla="*/ 21 h 23"/>
                <a:gd name="T24" fmla="*/ 26 w 37"/>
                <a:gd name="T25" fmla="*/ 21 h 23"/>
                <a:gd name="T26" fmla="*/ 27 w 37"/>
                <a:gd name="T27" fmla="*/ 20 h 23"/>
                <a:gd name="T28" fmla="*/ 29 w 37"/>
                <a:gd name="T29" fmla="*/ 20 h 23"/>
                <a:gd name="T30" fmla="*/ 30 w 37"/>
                <a:gd name="T31" fmla="*/ 19 h 23"/>
                <a:gd name="T32" fmla="*/ 31 w 37"/>
                <a:gd name="T33" fmla="*/ 19 h 23"/>
                <a:gd name="T34" fmla="*/ 34 w 37"/>
                <a:gd name="T35" fmla="*/ 15 h 23"/>
                <a:gd name="T36" fmla="*/ 35 w 37"/>
                <a:gd name="T37" fmla="*/ 15 h 23"/>
                <a:gd name="T38" fmla="*/ 35 w 37"/>
                <a:gd name="T39" fmla="*/ 14 h 23"/>
                <a:gd name="T40" fmla="*/ 36 w 37"/>
                <a:gd name="T41" fmla="*/ 13 h 23"/>
                <a:gd name="T42" fmla="*/ 36 w 37"/>
                <a:gd name="T43" fmla="*/ 11 h 23"/>
                <a:gd name="T44" fmla="*/ 36 w 37"/>
                <a:gd name="T45" fmla="*/ 10 h 23"/>
                <a:gd name="T46" fmla="*/ 36 w 37"/>
                <a:gd name="T47" fmla="*/ 9 h 23"/>
                <a:gd name="T48" fmla="*/ 36 w 37"/>
                <a:gd name="T49" fmla="*/ 7 h 23"/>
                <a:gd name="T50" fmla="*/ 35 w 37"/>
                <a:gd name="T51" fmla="*/ 7 h 23"/>
                <a:gd name="T52" fmla="*/ 35 w 37"/>
                <a:gd name="T53" fmla="*/ 6 h 23"/>
                <a:gd name="T54" fmla="*/ 31 w 37"/>
                <a:gd name="T55" fmla="*/ 3 h 23"/>
                <a:gd name="T56" fmla="*/ 29 w 37"/>
                <a:gd name="T57" fmla="*/ 3 h 23"/>
                <a:gd name="T58" fmla="*/ 29 w 37"/>
                <a:gd name="T59" fmla="*/ 2 h 23"/>
                <a:gd name="T60" fmla="*/ 28 w 37"/>
                <a:gd name="T61" fmla="*/ 1 h 23"/>
                <a:gd name="T62" fmla="*/ 26 w 37"/>
                <a:gd name="T63" fmla="*/ 1 h 23"/>
                <a:gd name="T64" fmla="*/ 25 w 37"/>
                <a:gd name="T65" fmla="*/ 0 h 23"/>
                <a:gd name="T66" fmla="*/ 11 w 37"/>
                <a:gd name="T67" fmla="*/ 0 h 23"/>
                <a:gd name="T68" fmla="*/ 10 w 37"/>
                <a:gd name="T69" fmla="*/ 1 h 23"/>
                <a:gd name="T70" fmla="*/ 9 w 37"/>
                <a:gd name="T71" fmla="*/ 1 h 23"/>
                <a:gd name="T72" fmla="*/ 8 w 37"/>
                <a:gd name="T73" fmla="*/ 2 h 23"/>
                <a:gd name="T74" fmla="*/ 7 w 37"/>
                <a:gd name="T75" fmla="*/ 2 h 23"/>
                <a:gd name="T76" fmla="*/ 6 w 37"/>
                <a:gd name="T77" fmla="*/ 3 h 23"/>
                <a:gd name="T78" fmla="*/ 5 w 37"/>
                <a:gd name="T79" fmla="*/ 3 h 23"/>
                <a:gd name="T80" fmla="*/ 4 w 37"/>
                <a:gd name="T81" fmla="*/ 3 h 23"/>
                <a:gd name="T82" fmla="*/ 4 w 37"/>
                <a:gd name="T83" fmla="*/ 4 h 23"/>
                <a:gd name="T84" fmla="*/ 3 w 37"/>
                <a:gd name="T85" fmla="*/ 4 h 23"/>
                <a:gd name="T86" fmla="*/ 3 w 37"/>
                <a:gd name="T87" fmla="*/ 5 h 23"/>
                <a:gd name="T88" fmla="*/ 1 w 37"/>
                <a:gd name="T89" fmla="*/ 6 h 23"/>
                <a:gd name="T90" fmla="*/ 1 w 37"/>
                <a:gd name="T91" fmla="*/ 7 h 23"/>
                <a:gd name="T92" fmla="*/ 1 w 37"/>
                <a:gd name="T93" fmla="*/ 9 h 23"/>
                <a:gd name="T94" fmla="*/ 0 w 37"/>
                <a:gd name="T95" fmla="*/ 9 h 23"/>
                <a:gd name="T96" fmla="*/ 0 w 37"/>
                <a:gd name="T97" fmla="*/ 14 h 23"/>
                <a:gd name="T98" fmla="*/ 1 w 37"/>
                <a:gd name="T99" fmla="*/ 14 h 23"/>
                <a:gd name="T100" fmla="*/ 1 w 37"/>
                <a:gd name="T101" fmla="*/ 15 h 23"/>
                <a:gd name="T102" fmla="*/ 3 w 37"/>
                <a:gd name="T103" fmla="*/ 1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auto">
            <a:xfrm>
              <a:off x="2411" y="1733"/>
              <a:ext cx="34" cy="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74" name="Freeform 58"/>
            <p:cNvSpPr>
              <a:spLocks/>
            </p:cNvSpPr>
            <p:nvPr/>
          </p:nvSpPr>
          <p:spPr bwMode="auto">
            <a:xfrm>
              <a:off x="2450" y="1459"/>
              <a:ext cx="37" cy="18"/>
            </a:xfrm>
            <a:custGeom>
              <a:avLst/>
              <a:gdLst>
                <a:gd name="T0" fmla="*/ 3 w 37"/>
                <a:gd name="T1" fmla="*/ 13 h 18"/>
                <a:gd name="T2" fmla="*/ 4 w 37"/>
                <a:gd name="T3" fmla="*/ 13 h 18"/>
                <a:gd name="T4" fmla="*/ 4 w 37"/>
                <a:gd name="T5" fmla="*/ 14 h 18"/>
                <a:gd name="T6" fmla="*/ 5 w 37"/>
                <a:gd name="T7" fmla="*/ 14 h 18"/>
                <a:gd name="T8" fmla="*/ 6 w 37"/>
                <a:gd name="T9" fmla="*/ 15 h 18"/>
                <a:gd name="T10" fmla="*/ 7 w 37"/>
                <a:gd name="T11" fmla="*/ 15 h 18"/>
                <a:gd name="T12" fmla="*/ 9 w 37"/>
                <a:gd name="T13" fmla="*/ 15 h 18"/>
                <a:gd name="T14" fmla="*/ 10 w 37"/>
                <a:gd name="T15" fmla="*/ 16 h 18"/>
                <a:gd name="T16" fmla="*/ 12 w 37"/>
                <a:gd name="T17" fmla="*/ 16 h 18"/>
                <a:gd name="T18" fmla="*/ 13 w 37"/>
                <a:gd name="T19" fmla="*/ 17 h 18"/>
                <a:gd name="T20" fmla="*/ 23 w 37"/>
                <a:gd name="T21" fmla="*/ 17 h 18"/>
                <a:gd name="T22" fmla="*/ 24 w 37"/>
                <a:gd name="T23" fmla="*/ 16 h 18"/>
                <a:gd name="T24" fmla="*/ 26 w 37"/>
                <a:gd name="T25" fmla="*/ 16 h 18"/>
                <a:gd name="T26" fmla="*/ 27 w 37"/>
                <a:gd name="T27" fmla="*/ 15 h 18"/>
                <a:gd name="T28" fmla="*/ 29 w 37"/>
                <a:gd name="T29" fmla="*/ 15 h 18"/>
                <a:gd name="T30" fmla="*/ 31 w 37"/>
                <a:gd name="T31" fmla="*/ 15 h 18"/>
                <a:gd name="T32" fmla="*/ 32 w 37"/>
                <a:gd name="T33" fmla="*/ 13 h 18"/>
                <a:gd name="T34" fmla="*/ 33 w 37"/>
                <a:gd name="T35" fmla="*/ 13 h 18"/>
                <a:gd name="T36" fmla="*/ 33 w 37"/>
                <a:gd name="T37" fmla="*/ 12 h 18"/>
                <a:gd name="T38" fmla="*/ 34 w 37"/>
                <a:gd name="T39" fmla="*/ 12 h 18"/>
                <a:gd name="T40" fmla="*/ 34 w 37"/>
                <a:gd name="T41" fmla="*/ 11 h 18"/>
                <a:gd name="T42" fmla="*/ 35 w 37"/>
                <a:gd name="T43" fmla="*/ 11 h 18"/>
                <a:gd name="T44" fmla="*/ 35 w 37"/>
                <a:gd name="T45" fmla="*/ 9 h 18"/>
                <a:gd name="T46" fmla="*/ 36 w 37"/>
                <a:gd name="T47" fmla="*/ 8 h 18"/>
                <a:gd name="T48" fmla="*/ 35 w 37"/>
                <a:gd name="T49" fmla="*/ 8 h 18"/>
                <a:gd name="T50" fmla="*/ 35 w 37"/>
                <a:gd name="T51" fmla="*/ 6 h 18"/>
                <a:gd name="T52" fmla="*/ 34 w 37"/>
                <a:gd name="T53" fmla="*/ 5 h 18"/>
                <a:gd name="T54" fmla="*/ 34 w 37"/>
                <a:gd name="T55" fmla="*/ 4 h 18"/>
                <a:gd name="T56" fmla="*/ 33 w 37"/>
                <a:gd name="T57" fmla="*/ 4 h 18"/>
                <a:gd name="T58" fmla="*/ 33 w 37"/>
                <a:gd name="T59" fmla="*/ 3 h 18"/>
                <a:gd name="T60" fmla="*/ 32 w 37"/>
                <a:gd name="T61" fmla="*/ 3 h 18"/>
                <a:gd name="T62" fmla="*/ 32 w 37"/>
                <a:gd name="T63" fmla="*/ 2 h 18"/>
                <a:gd name="T64" fmla="*/ 31 w 37"/>
                <a:gd name="T65" fmla="*/ 2 h 18"/>
                <a:gd name="T66" fmla="*/ 30 w 37"/>
                <a:gd name="T67" fmla="*/ 2 h 18"/>
                <a:gd name="T68" fmla="*/ 29 w 37"/>
                <a:gd name="T69" fmla="*/ 2 h 18"/>
                <a:gd name="T70" fmla="*/ 29 w 37"/>
                <a:gd name="T71" fmla="*/ 1 h 18"/>
                <a:gd name="T72" fmla="*/ 26 w 37"/>
                <a:gd name="T73" fmla="*/ 1 h 18"/>
                <a:gd name="T74" fmla="*/ 26 w 37"/>
                <a:gd name="T75" fmla="*/ 0 h 18"/>
                <a:gd name="T76" fmla="*/ 12 w 37"/>
                <a:gd name="T77" fmla="*/ 0 h 18"/>
                <a:gd name="T78" fmla="*/ 11 w 37"/>
                <a:gd name="T79" fmla="*/ 1 h 18"/>
                <a:gd name="T80" fmla="*/ 10 w 37"/>
                <a:gd name="T81" fmla="*/ 1 h 18"/>
                <a:gd name="T82" fmla="*/ 9 w 37"/>
                <a:gd name="T83" fmla="*/ 2 h 18"/>
                <a:gd name="T84" fmla="*/ 7 w 37"/>
                <a:gd name="T85" fmla="*/ 2 h 18"/>
                <a:gd name="T86" fmla="*/ 6 w 37"/>
                <a:gd name="T87" fmla="*/ 2 h 18"/>
                <a:gd name="T88" fmla="*/ 5 w 37"/>
                <a:gd name="T89" fmla="*/ 3 h 18"/>
                <a:gd name="T90" fmla="*/ 4 w 37"/>
                <a:gd name="T91" fmla="*/ 3 h 18"/>
                <a:gd name="T92" fmla="*/ 1 w 37"/>
                <a:gd name="T93" fmla="*/ 6 h 18"/>
                <a:gd name="T94" fmla="*/ 1 w 37"/>
                <a:gd name="T95" fmla="*/ 7 h 18"/>
                <a:gd name="T96" fmla="*/ 0 w 37"/>
                <a:gd name="T97" fmla="*/ 7 h 18"/>
                <a:gd name="T98" fmla="*/ 0 w 37"/>
                <a:gd name="T99" fmla="*/ 11 h 18"/>
                <a:gd name="T100" fmla="*/ 1 w 37"/>
                <a:gd name="T101" fmla="*/ 11 h 18"/>
                <a:gd name="T102" fmla="*/ 2 w 37"/>
                <a:gd name="T103" fmla="*/ 11 h 18"/>
                <a:gd name="T104" fmla="*/ 2 w 37"/>
                <a:gd name="T105" fmla="*/ 12 h 18"/>
                <a:gd name="T106" fmla="*/ 3 w 37"/>
                <a:gd name="T107" fmla="*/ 12 h 18"/>
                <a:gd name="T108" fmla="*/ 3 w 37"/>
                <a:gd name="T109" fmla="*/ 13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18"/>
                <a:gd name="T167" fmla="*/ 37 w 37"/>
                <a:gd name="T168" fmla="*/ 18 h 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18">
                  <a:moveTo>
                    <a:pt x="3" y="13"/>
                  </a:move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75" name="Oval 59"/>
            <p:cNvSpPr>
              <a:spLocks noChangeArrowheads="1"/>
            </p:cNvSpPr>
            <p:nvPr/>
          </p:nvSpPr>
          <p:spPr bwMode="auto">
            <a:xfrm>
              <a:off x="2284" y="1558"/>
              <a:ext cx="135" cy="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0476" name="Freeform 60"/>
            <p:cNvSpPr>
              <a:spLocks/>
            </p:cNvSpPr>
            <p:nvPr/>
          </p:nvSpPr>
          <p:spPr bwMode="auto">
            <a:xfrm>
              <a:off x="2530" y="1432"/>
              <a:ext cx="151" cy="71"/>
            </a:xfrm>
            <a:custGeom>
              <a:avLst/>
              <a:gdLst>
                <a:gd name="T0" fmla="*/ 80 w 151"/>
                <a:gd name="T1" fmla="*/ 15 h 71"/>
                <a:gd name="T2" fmla="*/ 76 w 151"/>
                <a:gd name="T3" fmla="*/ 14 h 71"/>
                <a:gd name="T4" fmla="*/ 71 w 151"/>
                <a:gd name="T5" fmla="*/ 12 h 71"/>
                <a:gd name="T6" fmla="*/ 67 w 151"/>
                <a:gd name="T7" fmla="*/ 10 h 71"/>
                <a:gd name="T8" fmla="*/ 62 w 151"/>
                <a:gd name="T9" fmla="*/ 9 h 71"/>
                <a:gd name="T10" fmla="*/ 58 w 151"/>
                <a:gd name="T11" fmla="*/ 8 h 71"/>
                <a:gd name="T12" fmla="*/ 53 w 151"/>
                <a:gd name="T13" fmla="*/ 6 h 71"/>
                <a:gd name="T14" fmla="*/ 48 w 151"/>
                <a:gd name="T15" fmla="*/ 5 h 71"/>
                <a:gd name="T16" fmla="*/ 42 w 151"/>
                <a:gd name="T17" fmla="*/ 4 h 71"/>
                <a:gd name="T18" fmla="*/ 36 w 151"/>
                <a:gd name="T19" fmla="*/ 1 h 71"/>
                <a:gd name="T20" fmla="*/ 26 w 151"/>
                <a:gd name="T21" fmla="*/ 0 h 71"/>
                <a:gd name="T22" fmla="*/ 5 w 151"/>
                <a:gd name="T23" fmla="*/ 1 h 71"/>
                <a:gd name="T24" fmla="*/ 3 w 151"/>
                <a:gd name="T25" fmla="*/ 2 h 71"/>
                <a:gd name="T26" fmla="*/ 0 w 151"/>
                <a:gd name="T27" fmla="*/ 4 h 71"/>
                <a:gd name="T28" fmla="*/ 1 w 151"/>
                <a:gd name="T29" fmla="*/ 11 h 71"/>
                <a:gd name="T30" fmla="*/ 4 w 151"/>
                <a:gd name="T31" fmla="*/ 14 h 71"/>
                <a:gd name="T32" fmla="*/ 7 w 151"/>
                <a:gd name="T33" fmla="*/ 17 h 71"/>
                <a:gd name="T34" fmla="*/ 12 w 151"/>
                <a:gd name="T35" fmla="*/ 22 h 71"/>
                <a:gd name="T36" fmla="*/ 15 w 151"/>
                <a:gd name="T37" fmla="*/ 25 h 71"/>
                <a:gd name="T38" fmla="*/ 22 w 151"/>
                <a:gd name="T39" fmla="*/ 30 h 71"/>
                <a:gd name="T40" fmla="*/ 26 w 151"/>
                <a:gd name="T41" fmla="*/ 32 h 71"/>
                <a:gd name="T42" fmla="*/ 30 w 151"/>
                <a:gd name="T43" fmla="*/ 36 h 71"/>
                <a:gd name="T44" fmla="*/ 33 w 151"/>
                <a:gd name="T45" fmla="*/ 37 h 71"/>
                <a:gd name="T46" fmla="*/ 38 w 151"/>
                <a:gd name="T47" fmla="*/ 39 h 71"/>
                <a:gd name="T48" fmla="*/ 42 w 151"/>
                <a:gd name="T49" fmla="*/ 42 h 71"/>
                <a:gd name="T50" fmla="*/ 46 w 151"/>
                <a:gd name="T51" fmla="*/ 44 h 71"/>
                <a:gd name="T52" fmla="*/ 50 w 151"/>
                <a:gd name="T53" fmla="*/ 46 h 71"/>
                <a:gd name="T54" fmla="*/ 55 w 151"/>
                <a:gd name="T55" fmla="*/ 49 h 71"/>
                <a:gd name="T56" fmla="*/ 58 w 151"/>
                <a:gd name="T57" fmla="*/ 49 h 71"/>
                <a:gd name="T58" fmla="*/ 63 w 151"/>
                <a:gd name="T59" fmla="*/ 52 h 71"/>
                <a:gd name="T60" fmla="*/ 67 w 151"/>
                <a:gd name="T61" fmla="*/ 54 h 71"/>
                <a:gd name="T62" fmla="*/ 71 w 151"/>
                <a:gd name="T63" fmla="*/ 55 h 71"/>
                <a:gd name="T64" fmla="*/ 76 w 151"/>
                <a:gd name="T65" fmla="*/ 56 h 71"/>
                <a:gd name="T66" fmla="*/ 80 w 151"/>
                <a:gd name="T67" fmla="*/ 58 h 71"/>
                <a:gd name="T68" fmla="*/ 85 w 151"/>
                <a:gd name="T69" fmla="*/ 60 h 71"/>
                <a:gd name="T70" fmla="*/ 88 w 151"/>
                <a:gd name="T71" fmla="*/ 61 h 71"/>
                <a:gd name="T72" fmla="*/ 94 w 151"/>
                <a:gd name="T73" fmla="*/ 63 h 71"/>
                <a:gd name="T74" fmla="*/ 98 w 151"/>
                <a:gd name="T75" fmla="*/ 64 h 71"/>
                <a:gd name="T76" fmla="*/ 102 w 151"/>
                <a:gd name="T77" fmla="*/ 65 h 71"/>
                <a:gd name="T78" fmla="*/ 108 w 151"/>
                <a:gd name="T79" fmla="*/ 66 h 71"/>
                <a:gd name="T80" fmla="*/ 113 w 151"/>
                <a:gd name="T81" fmla="*/ 68 h 71"/>
                <a:gd name="T82" fmla="*/ 123 w 151"/>
                <a:gd name="T83" fmla="*/ 69 h 71"/>
                <a:gd name="T84" fmla="*/ 143 w 151"/>
                <a:gd name="T85" fmla="*/ 69 h 71"/>
                <a:gd name="T86" fmla="*/ 147 w 151"/>
                <a:gd name="T87" fmla="*/ 68 h 71"/>
                <a:gd name="T88" fmla="*/ 149 w 151"/>
                <a:gd name="T89" fmla="*/ 65 h 71"/>
                <a:gd name="T90" fmla="*/ 149 w 151"/>
                <a:gd name="T91" fmla="*/ 60 h 71"/>
                <a:gd name="T92" fmla="*/ 147 w 151"/>
                <a:gd name="T93" fmla="*/ 57 h 71"/>
                <a:gd name="T94" fmla="*/ 143 w 151"/>
                <a:gd name="T95" fmla="*/ 53 h 71"/>
                <a:gd name="T96" fmla="*/ 139 w 151"/>
                <a:gd name="T97" fmla="*/ 49 h 71"/>
                <a:gd name="T98" fmla="*/ 137 w 151"/>
                <a:gd name="T99" fmla="*/ 46 h 71"/>
                <a:gd name="T100" fmla="*/ 131 w 151"/>
                <a:gd name="T101" fmla="*/ 41 h 71"/>
                <a:gd name="T102" fmla="*/ 127 w 151"/>
                <a:gd name="T103" fmla="*/ 39 h 71"/>
                <a:gd name="T104" fmla="*/ 123 w 151"/>
                <a:gd name="T105" fmla="*/ 37 h 71"/>
                <a:gd name="T106" fmla="*/ 120 w 151"/>
                <a:gd name="T107" fmla="*/ 34 h 71"/>
                <a:gd name="T108" fmla="*/ 116 w 151"/>
                <a:gd name="T109" fmla="*/ 32 h 71"/>
                <a:gd name="T110" fmla="*/ 112 w 151"/>
                <a:gd name="T111" fmla="*/ 30 h 71"/>
                <a:gd name="T112" fmla="*/ 107 w 151"/>
                <a:gd name="T113" fmla="*/ 27 h 71"/>
                <a:gd name="T114" fmla="*/ 102 w 151"/>
                <a:gd name="T115" fmla="*/ 25 h 71"/>
                <a:gd name="T116" fmla="*/ 97 w 151"/>
                <a:gd name="T117" fmla="*/ 23 h 71"/>
                <a:gd name="T118" fmla="*/ 93 w 151"/>
                <a:gd name="T119" fmla="*/ 20 h 71"/>
                <a:gd name="T120" fmla="*/ 87 w 151"/>
                <a:gd name="T121" fmla="*/ 19 h 71"/>
                <a:gd name="T122" fmla="*/ 84 w 151"/>
                <a:gd name="T123" fmla="*/ 17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71"/>
                <a:gd name="T188" fmla="*/ 151 w 151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71">
                  <a:moveTo>
                    <a:pt x="82" y="16"/>
                  </a:moveTo>
                  <a:lnTo>
                    <a:pt x="81" y="16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50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3"/>
                  </a:lnTo>
                  <a:lnTo>
                    <a:pt x="67" y="54"/>
                  </a:lnTo>
                  <a:lnTo>
                    <a:pt x="68" y="54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6" y="56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9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8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7" y="68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5" y="70"/>
                  </a:lnTo>
                  <a:lnTo>
                    <a:pt x="142" y="70"/>
                  </a:lnTo>
                  <a:lnTo>
                    <a:pt x="143" y="69"/>
                  </a:lnTo>
                  <a:lnTo>
                    <a:pt x="145" y="69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9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7" y="57"/>
                  </a:lnTo>
                  <a:lnTo>
                    <a:pt x="146" y="55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3" y="52"/>
                  </a:lnTo>
                  <a:lnTo>
                    <a:pt x="140" y="49"/>
                  </a:lnTo>
                  <a:lnTo>
                    <a:pt x="139" y="49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5"/>
                  </a:lnTo>
                  <a:lnTo>
                    <a:pt x="134" y="45"/>
                  </a:lnTo>
                  <a:lnTo>
                    <a:pt x="131" y="41"/>
                  </a:lnTo>
                  <a:lnTo>
                    <a:pt x="130" y="41"/>
                  </a:lnTo>
                  <a:lnTo>
                    <a:pt x="128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7" y="33"/>
                  </a:lnTo>
                  <a:lnTo>
                    <a:pt x="116" y="32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2" y="30"/>
                  </a:lnTo>
                  <a:lnTo>
                    <a:pt x="110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6" y="26"/>
                  </a:lnTo>
                  <a:lnTo>
                    <a:pt x="103" y="26"/>
                  </a:lnTo>
                  <a:lnTo>
                    <a:pt x="102" y="25"/>
                  </a:lnTo>
                  <a:lnTo>
                    <a:pt x="100" y="24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77" name="Freeform 61"/>
            <p:cNvSpPr>
              <a:spLocks/>
            </p:cNvSpPr>
            <p:nvPr/>
          </p:nvSpPr>
          <p:spPr bwMode="auto">
            <a:xfrm>
              <a:off x="1878" y="1546"/>
              <a:ext cx="27" cy="61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60 h 61"/>
                <a:gd name="T4" fmla="*/ 26 w 27"/>
                <a:gd name="T5" fmla="*/ 60 h 61"/>
                <a:gd name="T6" fmla="*/ 26 w 27"/>
                <a:gd name="T7" fmla="*/ 0 h 61"/>
                <a:gd name="T8" fmla="*/ 0 w 2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1"/>
                <a:gd name="T17" fmla="*/ 27 w 2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1">
                  <a:moveTo>
                    <a:pt x="0" y="0"/>
                  </a:moveTo>
                  <a:lnTo>
                    <a:pt x="0" y="60"/>
                  </a:lnTo>
                  <a:lnTo>
                    <a:pt x="26" y="6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0478" name="Rectangle 62"/>
            <p:cNvSpPr>
              <a:spLocks noChangeArrowheads="1"/>
            </p:cNvSpPr>
            <p:nvPr/>
          </p:nvSpPr>
          <p:spPr bwMode="auto">
            <a:xfrm>
              <a:off x="3233" y="1440"/>
              <a:ext cx="7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 dirty="0"/>
                <a:t>Upper Part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 dirty="0"/>
                <a:t>(fixed)</a:t>
              </a:r>
            </a:p>
          </p:txBody>
        </p:sp>
        <p:sp>
          <p:nvSpPr>
            <p:cNvPr id="60479" name="Line 63"/>
            <p:cNvSpPr>
              <a:spLocks noChangeShapeType="1"/>
            </p:cNvSpPr>
            <p:nvPr/>
          </p:nvSpPr>
          <p:spPr bwMode="auto">
            <a:xfrm flipH="1">
              <a:off x="2824" y="1558"/>
              <a:ext cx="4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0420" name="Freeform 64"/>
          <p:cNvSpPr>
            <a:spLocks/>
          </p:cNvSpPr>
          <p:nvPr/>
        </p:nvSpPr>
        <p:spPr bwMode="auto">
          <a:xfrm>
            <a:off x="2692400" y="4594225"/>
            <a:ext cx="28575" cy="92075"/>
          </a:xfrm>
          <a:custGeom>
            <a:avLst/>
            <a:gdLst>
              <a:gd name="T0" fmla="*/ 2147483647 w 20"/>
              <a:gd name="T1" fmla="*/ 0 h 58"/>
              <a:gd name="T2" fmla="*/ 2147483647 w 20"/>
              <a:gd name="T3" fmla="*/ 2147483647 h 58"/>
              <a:gd name="T4" fmla="*/ 2147483647 w 20"/>
              <a:gd name="T5" fmla="*/ 2147483647 h 58"/>
              <a:gd name="T6" fmla="*/ 2147483647 w 20"/>
              <a:gd name="T7" fmla="*/ 2147483647 h 58"/>
              <a:gd name="T8" fmla="*/ 2147483647 w 20"/>
              <a:gd name="T9" fmla="*/ 2147483647 h 58"/>
              <a:gd name="T10" fmla="*/ 2147483647 w 20"/>
              <a:gd name="T11" fmla="*/ 2147483647 h 58"/>
              <a:gd name="T12" fmla="*/ 2147483647 w 20"/>
              <a:gd name="T13" fmla="*/ 2147483647 h 58"/>
              <a:gd name="T14" fmla="*/ 2147483647 w 20"/>
              <a:gd name="T15" fmla="*/ 2147483647 h 58"/>
              <a:gd name="T16" fmla="*/ 0 w 20"/>
              <a:gd name="T17" fmla="*/ 2147483647 h 58"/>
              <a:gd name="T18" fmla="*/ 0 w 20"/>
              <a:gd name="T19" fmla="*/ 2147483647 h 58"/>
              <a:gd name="T20" fmla="*/ 2147483647 w 20"/>
              <a:gd name="T21" fmla="*/ 2147483647 h 58"/>
              <a:gd name="T22" fmla="*/ 2147483647 w 20"/>
              <a:gd name="T23" fmla="*/ 2147483647 h 58"/>
              <a:gd name="T24" fmla="*/ 2147483647 w 20"/>
              <a:gd name="T25" fmla="*/ 2147483647 h 58"/>
              <a:gd name="T26" fmla="*/ 2147483647 w 20"/>
              <a:gd name="T27" fmla="*/ 2147483647 h 58"/>
              <a:gd name="T28" fmla="*/ 2147483647 w 20"/>
              <a:gd name="T29" fmla="*/ 2147483647 h 58"/>
              <a:gd name="T30" fmla="*/ 2147483647 w 20"/>
              <a:gd name="T31" fmla="*/ 2147483647 h 58"/>
              <a:gd name="T32" fmla="*/ 2147483647 w 20"/>
              <a:gd name="T33" fmla="*/ 2147483647 h 58"/>
              <a:gd name="T34" fmla="*/ 2147483647 w 20"/>
              <a:gd name="T35" fmla="*/ 2147483647 h 58"/>
              <a:gd name="T36" fmla="*/ 2147483647 w 20"/>
              <a:gd name="T37" fmla="*/ 2147483647 h 58"/>
              <a:gd name="T38" fmla="*/ 2147483647 w 20"/>
              <a:gd name="T39" fmla="*/ 2147483647 h 58"/>
              <a:gd name="T40" fmla="*/ 2147483647 w 20"/>
              <a:gd name="T41" fmla="*/ 2147483647 h 58"/>
              <a:gd name="T42" fmla="*/ 2147483647 w 20"/>
              <a:gd name="T43" fmla="*/ 2147483647 h 58"/>
              <a:gd name="T44" fmla="*/ 2147483647 w 20"/>
              <a:gd name="T45" fmla="*/ 2147483647 h 58"/>
              <a:gd name="T46" fmla="*/ 2147483647 w 20"/>
              <a:gd name="T47" fmla="*/ 2147483647 h 58"/>
              <a:gd name="T48" fmla="*/ 2147483647 w 20"/>
              <a:gd name="T49" fmla="*/ 2147483647 h 58"/>
              <a:gd name="T50" fmla="*/ 2147483647 w 20"/>
              <a:gd name="T51" fmla="*/ 2147483647 h 58"/>
              <a:gd name="T52" fmla="*/ 2147483647 w 20"/>
              <a:gd name="T53" fmla="*/ 2147483647 h 58"/>
              <a:gd name="T54" fmla="*/ 2147483647 w 20"/>
              <a:gd name="T55" fmla="*/ 2147483647 h 58"/>
              <a:gd name="T56" fmla="*/ 2147483647 w 20"/>
              <a:gd name="T57" fmla="*/ 2147483647 h 58"/>
              <a:gd name="T58" fmla="*/ 2147483647 w 20"/>
              <a:gd name="T59" fmla="*/ 2147483647 h 58"/>
              <a:gd name="T60" fmla="*/ 2147483647 w 20"/>
              <a:gd name="T61" fmla="*/ 2147483647 h 58"/>
              <a:gd name="T62" fmla="*/ 2147483647 w 20"/>
              <a:gd name="T63" fmla="*/ 2147483647 h 58"/>
              <a:gd name="T64" fmla="*/ 2147483647 w 20"/>
              <a:gd name="T65" fmla="*/ 2147483647 h 58"/>
              <a:gd name="T66" fmla="*/ 2147483647 w 20"/>
              <a:gd name="T67" fmla="*/ 2147483647 h 58"/>
              <a:gd name="T68" fmla="*/ 2147483647 w 20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8"/>
              <a:gd name="T107" fmla="*/ 20 w 20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8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5" y="56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10" y="57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5" y="53"/>
                </a:lnTo>
                <a:lnTo>
                  <a:pt x="16" y="53"/>
                </a:lnTo>
                <a:lnTo>
                  <a:pt x="16" y="51"/>
                </a:lnTo>
                <a:lnTo>
                  <a:pt x="17" y="51"/>
                </a:lnTo>
                <a:lnTo>
                  <a:pt x="17" y="50"/>
                </a:lnTo>
                <a:lnTo>
                  <a:pt x="18" y="49"/>
                </a:lnTo>
                <a:lnTo>
                  <a:pt x="18" y="47"/>
                </a:lnTo>
                <a:lnTo>
                  <a:pt x="18" y="43"/>
                </a:lnTo>
                <a:lnTo>
                  <a:pt x="19" y="42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8" y="9"/>
                </a:lnTo>
                <a:lnTo>
                  <a:pt x="17" y="8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21" name="Freeform 65"/>
          <p:cNvSpPr>
            <a:spLocks/>
          </p:cNvSpPr>
          <p:nvPr/>
        </p:nvSpPr>
        <p:spPr bwMode="auto">
          <a:xfrm>
            <a:off x="4073525" y="4557713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22" name="Freeform 66"/>
          <p:cNvSpPr>
            <a:spLocks/>
          </p:cNvSpPr>
          <p:nvPr/>
        </p:nvSpPr>
        <p:spPr bwMode="auto">
          <a:xfrm>
            <a:off x="2944813" y="497998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23" name="Oval 67"/>
          <p:cNvSpPr>
            <a:spLocks noChangeArrowheads="1"/>
          </p:cNvSpPr>
          <p:nvPr/>
        </p:nvSpPr>
        <p:spPr bwMode="auto">
          <a:xfrm>
            <a:off x="2316163" y="4532313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24" name="Freeform 68"/>
          <p:cNvSpPr>
            <a:spLocks/>
          </p:cNvSpPr>
          <p:nvPr/>
        </p:nvSpPr>
        <p:spPr bwMode="auto">
          <a:xfrm>
            <a:off x="3349625" y="4567238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0425" name="Freeform 69"/>
          <p:cNvSpPr>
            <a:spLocks/>
          </p:cNvSpPr>
          <p:nvPr/>
        </p:nvSpPr>
        <p:spPr bwMode="auto">
          <a:xfrm>
            <a:off x="3286125" y="4583113"/>
            <a:ext cx="49213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0426" name="Freeform 70"/>
          <p:cNvSpPr>
            <a:spLocks/>
          </p:cNvSpPr>
          <p:nvPr/>
        </p:nvSpPr>
        <p:spPr bwMode="auto">
          <a:xfrm>
            <a:off x="3216275" y="4603750"/>
            <a:ext cx="44450" cy="26988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0427" name="Oval 71"/>
          <p:cNvSpPr>
            <a:spLocks noChangeArrowheads="1"/>
          </p:cNvSpPr>
          <p:nvPr/>
        </p:nvSpPr>
        <p:spPr bwMode="auto">
          <a:xfrm>
            <a:off x="2752725" y="4684713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28" name="Oval 72"/>
          <p:cNvSpPr>
            <a:spLocks noChangeArrowheads="1"/>
          </p:cNvSpPr>
          <p:nvPr/>
        </p:nvSpPr>
        <p:spPr bwMode="auto">
          <a:xfrm>
            <a:off x="2754313" y="4248150"/>
            <a:ext cx="1401762" cy="7921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29" name="Freeform 73"/>
          <p:cNvSpPr>
            <a:spLocks/>
          </p:cNvSpPr>
          <p:nvPr/>
        </p:nvSpPr>
        <p:spPr bwMode="auto">
          <a:xfrm>
            <a:off x="2751138" y="4645025"/>
            <a:ext cx="28575" cy="93663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0" name="Freeform 74"/>
          <p:cNvSpPr>
            <a:spLocks/>
          </p:cNvSpPr>
          <p:nvPr/>
        </p:nvSpPr>
        <p:spPr bwMode="auto">
          <a:xfrm>
            <a:off x="4130675" y="4608513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1" name="Oval 75"/>
          <p:cNvSpPr>
            <a:spLocks noChangeArrowheads="1"/>
          </p:cNvSpPr>
          <p:nvPr/>
        </p:nvSpPr>
        <p:spPr bwMode="auto">
          <a:xfrm>
            <a:off x="2754313" y="4416425"/>
            <a:ext cx="1401762" cy="79216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32" name="Oval 76"/>
          <p:cNvSpPr>
            <a:spLocks noChangeArrowheads="1"/>
          </p:cNvSpPr>
          <p:nvPr/>
        </p:nvSpPr>
        <p:spPr bwMode="auto">
          <a:xfrm>
            <a:off x="3319463" y="4745038"/>
            <a:ext cx="257175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33" name="Line 77"/>
          <p:cNvSpPr>
            <a:spLocks noChangeShapeType="1"/>
          </p:cNvSpPr>
          <p:nvPr/>
        </p:nvSpPr>
        <p:spPr bwMode="auto">
          <a:xfrm flipV="1">
            <a:off x="4162425" y="4632325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4" name="Line 78"/>
          <p:cNvSpPr>
            <a:spLocks noChangeShapeType="1"/>
          </p:cNvSpPr>
          <p:nvPr/>
        </p:nvSpPr>
        <p:spPr bwMode="auto">
          <a:xfrm flipV="1">
            <a:off x="2749550" y="4649788"/>
            <a:ext cx="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35" name="Freeform 79"/>
          <p:cNvSpPr>
            <a:spLocks/>
          </p:cNvSpPr>
          <p:nvPr/>
        </p:nvSpPr>
        <p:spPr bwMode="auto">
          <a:xfrm>
            <a:off x="3489325" y="4410075"/>
            <a:ext cx="312738" cy="52388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6" name="Freeform 80"/>
          <p:cNvSpPr>
            <a:spLocks/>
          </p:cNvSpPr>
          <p:nvPr/>
        </p:nvSpPr>
        <p:spPr bwMode="auto">
          <a:xfrm>
            <a:off x="3344863" y="4549775"/>
            <a:ext cx="71437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7" name="Freeform 81"/>
          <p:cNvSpPr>
            <a:spLocks/>
          </p:cNvSpPr>
          <p:nvPr/>
        </p:nvSpPr>
        <p:spPr bwMode="auto">
          <a:xfrm>
            <a:off x="3260725" y="4587875"/>
            <a:ext cx="63500" cy="42863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8" name="Freeform 82"/>
          <p:cNvSpPr>
            <a:spLocks/>
          </p:cNvSpPr>
          <p:nvPr/>
        </p:nvSpPr>
        <p:spPr bwMode="auto">
          <a:xfrm>
            <a:off x="3178175" y="4624388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0439" name="Oval 83"/>
          <p:cNvSpPr>
            <a:spLocks noChangeArrowheads="1"/>
          </p:cNvSpPr>
          <p:nvPr/>
        </p:nvSpPr>
        <p:spPr bwMode="auto">
          <a:xfrm>
            <a:off x="3321050" y="4738688"/>
            <a:ext cx="273050" cy="1508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40" name="Oval 84"/>
          <p:cNvSpPr>
            <a:spLocks noChangeArrowheads="1"/>
          </p:cNvSpPr>
          <p:nvPr/>
        </p:nvSpPr>
        <p:spPr bwMode="auto">
          <a:xfrm>
            <a:off x="3349625" y="4757738"/>
            <a:ext cx="214313" cy="1158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41" name="Freeform 85"/>
          <p:cNvSpPr>
            <a:spLocks/>
          </p:cNvSpPr>
          <p:nvPr/>
        </p:nvSpPr>
        <p:spPr bwMode="auto">
          <a:xfrm>
            <a:off x="2751138" y="4749800"/>
            <a:ext cx="39687" cy="104775"/>
          </a:xfrm>
          <a:custGeom>
            <a:avLst/>
            <a:gdLst>
              <a:gd name="T0" fmla="*/ 0 w 28"/>
              <a:gd name="T1" fmla="*/ 0 h 66"/>
              <a:gd name="T2" fmla="*/ 0 w 28"/>
              <a:gd name="T3" fmla="*/ 2147483647 h 66"/>
              <a:gd name="T4" fmla="*/ 2147483647 w 28"/>
              <a:gd name="T5" fmla="*/ 2147483647 h 66"/>
              <a:gd name="T6" fmla="*/ 2147483647 w 28"/>
              <a:gd name="T7" fmla="*/ 0 h 66"/>
              <a:gd name="T8" fmla="*/ 0 w 28"/>
              <a:gd name="T9" fmla="*/ 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66"/>
              <a:gd name="T17" fmla="*/ 28 w 28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66">
                <a:moveTo>
                  <a:pt x="0" y="0"/>
                </a:moveTo>
                <a:lnTo>
                  <a:pt x="0" y="65"/>
                </a:lnTo>
                <a:lnTo>
                  <a:pt x="27" y="65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0442" name="Oval 86"/>
          <p:cNvSpPr>
            <a:spLocks noChangeArrowheads="1"/>
          </p:cNvSpPr>
          <p:nvPr/>
        </p:nvSpPr>
        <p:spPr bwMode="auto">
          <a:xfrm>
            <a:off x="3387725" y="5111750"/>
            <a:ext cx="53975" cy="30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43" name="Oval 87"/>
          <p:cNvSpPr>
            <a:spLocks noChangeArrowheads="1"/>
          </p:cNvSpPr>
          <p:nvPr/>
        </p:nvSpPr>
        <p:spPr bwMode="auto">
          <a:xfrm>
            <a:off x="3513138" y="5106988"/>
            <a:ext cx="74612" cy="428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0444" name="Rectangle 88"/>
          <p:cNvSpPr>
            <a:spLocks noChangeArrowheads="1"/>
          </p:cNvSpPr>
          <p:nvPr/>
        </p:nvSpPr>
        <p:spPr bwMode="auto">
          <a:xfrm>
            <a:off x="4737100" y="4610100"/>
            <a:ext cx="105157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Lower Part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(fixed)</a:t>
            </a:r>
          </a:p>
        </p:txBody>
      </p:sp>
      <p:sp>
        <p:nvSpPr>
          <p:cNvPr id="60445" name="Rectangle 89"/>
          <p:cNvSpPr>
            <a:spLocks noChangeArrowheads="1"/>
          </p:cNvSpPr>
          <p:nvPr/>
        </p:nvSpPr>
        <p:spPr bwMode="auto">
          <a:xfrm>
            <a:off x="3929063" y="5581650"/>
            <a:ext cx="74379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Pipette</a:t>
            </a:r>
          </a:p>
        </p:txBody>
      </p:sp>
      <p:sp>
        <p:nvSpPr>
          <p:cNvPr id="60446" name="Line 90"/>
          <p:cNvSpPr>
            <a:spLocks noChangeShapeType="1"/>
          </p:cNvSpPr>
          <p:nvPr/>
        </p:nvSpPr>
        <p:spPr bwMode="auto">
          <a:xfrm flipH="1">
            <a:off x="4156075" y="4797425"/>
            <a:ext cx="649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0447" name="Line 91"/>
          <p:cNvSpPr>
            <a:spLocks noChangeShapeType="1"/>
          </p:cNvSpPr>
          <p:nvPr/>
        </p:nvSpPr>
        <p:spPr bwMode="auto">
          <a:xfrm flipH="1" flipV="1">
            <a:off x="3892550" y="4949825"/>
            <a:ext cx="174625" cy="58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03774" y="1412776"/>
            <a:ext cx="2463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sz="2200" b="1" dirty="0">
                <a:latin typeface="+mn-lt"/>
              </a:rPr>
              <a:t>Sample Rotor Valve</a:t>
            </a:r>
            <a:endParaRPr lang="el-GR" sz="2200" b="1" dirty="0">
              <a:latin typeface="+mn-lt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8/19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31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737100" y="3213100"/>
            <a:ext cx="1443038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l-GR" sz="1400"/>
              <a:t>Middle Part (moving)</a:t>
            </a:r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2741613" y="3478213"/>
            <a:ext cx="28575" cy="87312"/>
          </a:xfrm>
          <a:custGeom>
            <a:avLst/>
            <a:gdLst>
              <a:gd name="T0" fmla="*/ 2147483647 w 19"/>
              <a:gd name="T1" fmla="*/ 0 h 55"/>
              <a:gd name="T2" fmla="*/ 2147483647 w 19"/>
              <a:gd name="T3" fmla="*/ 0 h 55"/>
              <a:gd name="T4" fmla="*/ 2147483647 w 19"/>
              <a:gd name="T5" fmla="*/ 2147483647 h 55"/>
              <a:gd name="T6" fmla="*/ 2147483647 w 19"/>
              <a:gd name="T7" fmla="*/ 2147483647 h 55"/>
              <a:gd name="T8" fmla="*/ 2147483647 w 19"/>
              <a:gd name="T9" fmla="*/ 2147483647 h 55"/>
              <a:gd name="T10" fmla="*/ 2147483647 w 19"/>
              <a:gd name="T11" fmla="*/ 2147483647 h 55"/>
              <a:gd name="T12" fmla="*/ 2147483647 w 19"/>
              <a:gd name="T13" fmla="*/ 2147483647 h 55"/>
              <a:gd name="T14" fmla="*/ 2147483647 w 19"/>
              <a:gd name="T15" fmla="*/ 2147483647 h 55"/>
              <a:gd name="T16" fmla="*/ 2147483647 w 19"/>
              <a:gd name="T17" fmla="*/ 2147483647 h 55"/>
              <a:gd name="T18" fmla="*/ 2147483647 w 19"/>
              <a:gd name="T19" fmla="*/ 2147483647 h 55"/>
              <a:gd name="T20" fmla="*/ 2147483647 w 19"/>
              <a:gd name="T21" fmla="*/ 2147483647 h 55"/>
              <a:gd name="T22" fmla="*/ 2147483647 w 19"/>
              <a:gd name="T23" fmla="*/ 2147483647 h 55"/>
              <a:gd name="T24" fmla="*/ 2147483647 w 19"/>
              <a:gd name="T25" fmla="*/ 2147483647 h 55"/>
              <a:gd name="T26" fmla="*/ 2147483647 w 19"/>
              <a:gd name="T27" fmla="*/ 2147483647 h 55"/>
              <a:gd name="T28" fmla="*/ 2147483647 w 19"/>
              <a:gd name="T29" fmla="*/ 2147483647 h 55"/>
              <a:gd name="T30" fmla="*/ 0 w 19"/>
              <a:gd name="T31" fmla="*/ 2147483647 h 55"/>
              <a:gd name="T32" fmla="*/ 0 w 19"/>
              <a:gd name="T33" fmla="*/ 2147483647 h 55"/>
              <a:gd name="T34" fmla="*/ 0 w 19"/>
              <a:gd name="T35" fmla="*/ 2147483647 h 55"/>
              <a:gd name="T36" fmla="*/ 2147483647 w 19"/>
              <a:gd name="T37" fmla="*/ 2147483647 h 55"/>
              <a:gd name="T38" fmla="*/ 2147483647 w 19"/>
              <a:gd name="T39" fmla="*/ 2147483647 h 55"/>
              <a:gd name="T40" fmla="*/ 2147483647 w 19"/>
              <a:gd name="T41" fmla="*/ 2147483647 h 55"/>
              <a:gd name="T42" fmla="*/ 2147483647 w 19"/>
              <a:gd name="T43" fmla="*/ 2147483647 h 55"/>
              <a:gd name="T44" fmla="*/ 2147483647 w 19"/>
              <a:gd name="T45" fmla="*/ 2147483647 h 55"/>
              <a:gd name="T46" fmla="*/ 2147483647 w 19"/>
              <a:gd name="T47" fmla="*/ 2147483647 h 55"/>
              <a:gd name="T48" fmla="*/ 2147483647 w 19"/>
              <a:gd name="T49" fmla="*/ 2147483647 h 55"/>
              <a:gd name="T50" fmla="*/ 2147483647 w 19"/>
              <a:gd name="T51" fmla="*/ 2147483647 h 55"/>
              <a:gd name="T52" fmla="*/ 2147483647 w 19"/>
              <a:gd name="T53" fmla="*/ 2147483647 h 55"/>
              <a:gd name="T54" fmla="*/ 2147483647 w 19"/>
              <a:gd name="T55" fmla="*/ 2147483647 h 55"/>
              <a:gd name="T56" fmla="*/ 2147483647 w 19"/>
              <a:gd name="T57" fmla="*/ 2147483647 h 55"/>
              <a:gd name="T58" fmla="*/ 2147483647 w 19"/>
              <a:gd name="T59" fmla="*/ 2147483647 h 55"/>
              <a:gd name="T60" fmla="*/ 2147483647 w 19"/>
              <a:gd name="T61" fmla="*/ 2147483647 h 55"/>
              <a:gd name="T62" fmla="*/ 2147483647 w 19"/>
              <a:gd name="T63" fmla="*/ 2147483647 h 55"/>
              <a:gd name="T64" fmla="*/ 2147483647 w 19"/>
              <a:gd name="T65" fmla="*/ 2147483647 h 55"/>
              <a:gd name="T66" fmla="*/ 2147483647 w 19"/>
              <a:gd name="T67" fmla="*/ 2147483647 h 55"/>
              <a:gd name="T68" fmla="*/ 2147483647 w 19"/>
              <a:gd name="T69" fmla="*/ 2147483647 h 55"/>
              <a:gd name="T70" fmla="*/ 2147483647 w 19"/>
              <a:gd name="T71" fmla="*/ 2147483647 h 55"/>
              <a:gd name="T72" fmla="*/ 2147483647 w 19"/>
              <a:gd name="T73" fmla="*/ 2147483647 h 55"/>
              <a:gd name="T74" fmla="*/ 2147483647 w 19"/>
              <a:gd name="T75" fmla="*/ 2147483647 h 55"/>
              <a:gd name="T76" fmla="*/ 2147483647 w 19"/>
              <a:gd name="T77" fmla="*/ 2147483647 h 55"/>
              <a:gd name="T78" fmla="*/ 2147483647 w 19"/>
              <a:gd name="T79" fmla="*/ 2147483647 h 55"/>
              <a:gd name="T80" fmla="*/ 2147483647 w 19"/>
              <a:gd name="T81" fmla="*/ 2147483647 h 55"/>
              <a:gd name="T82" fmla="*/ 2147483647 w 19"/>
              <a:gd name="T83" fmla="*/ 2147483647 h 55"/>
              <a:gd name="T84" fmla="*/ 2147483647 w 19"/>
              <a:gd name="T85" fmla="*/ 2147483647 h 55"/>
              <a:gd name="T86" fmla="*/ 2147483647 w 19"/>
              <a:gd name="T87" fmla="*/ 2147483647 h 55"/>
              <a:gd name="T88" fmla="*/ 2147483647 w 19"/>
              <a:gd name="T89" fmla="*/ 2147483647 h 55"/>
              <a:gd name="T90" fmla="*/ 2147483647 w 19"/>
              <a:gd name="T91" fmla="*/ 2147483647 h 55"/>
              <a:gd name="T92" fmla="*/ 2147483647 w 19"/>
              <a:gd name="T93" fmla="*/ 2147483647 h 55"/>
              <a:gd name="T94" fmla="*/ 2147483647 w 19"/>
              <a:gd name="T95" fmla="*/ 2147483647 h 55"/>
              <a:gd name="T96" fmla="*/ 2147483647 w 19"/>
              <a:gd name="T97" fmla="*/ 2147483647 h 55"/>
              <a:gd name="T98" fmla="*/ 2147483647 w 19"/>
              <a:gd name="T99" fmla="*/ 2147483647 h 55"/>
              <a:gd name="T100" fmla="*/ 2147483647 w 19"/>
              <a:gd name="T101" fmla="*/ 2147483647 h 55"/>
              <a:gd name="T102" fmla="*/ 2147483647 w 19"/>
              <a:gd name="T103" fmla="*/ 2147483647 h 55"/>
              <a:gd name="T104" fmla="*/ 2147483647 w 19"/>
              <a:gd name="T105" fmla="*/ 2147483647 h 55"/>
              <a:gd name="T106" fmla="*/ 2147483647 w 19"/>
              <a:gd name="T107" fmla="*/ 2147483647 h 55"/>
              <a:gd name="T108" fmla="*/ 2147483647 w 19"/>
              <a:gd name="T109" fmla="*/ 2147483647 h 55"/>
              <a:gd name="T110" fmla="*/ 2147483647 w 19"/>
              <a:gd name="T111" fmla="*/ 2147483647 h 55"/>
              <a:gd name="T112" fmla="*/ 2147483647 w 19"/>
              <a:gd name="T113" fmla="*/ 2147483647 h 55"/>
              <a:gd name="T114" fmla="*/ 2147483647 w 19"/>
              <a:gd name="T115" fmla="*/ 2147483647 h 55"/>
              <a:gd name="T116" fmla="*/ 2147483647 w 19"/>
              <a:gd name="T117" fmla="*/ 2147483647 h 55"/>
              <a:gd name="T118" fmla="*/ 2147483647 w 19"/>
              <a:gd name="T119" fmla="*/ 2147483647 h 55"/>
              <a:gd name="T120" fmla="*/ 2147483647 w 19"/>
              <a:gd name="T121" fmla="*/ 0 h 55"/>
              <a:gd name="T122" fmla="*/ 2147483647 w 19"/>
              <a:gd name="T123" fmla="*/ 0 h 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"/>
              <a:gd name="T187" fmla="*/ 0 h 55"/>
              <a:gd name="T188" fmla="*/ 19 w 19"/>
              <a:gd name="T189" fmla="*/ 55 h 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" h="55">
                <a:moveTo>
                  <a:pt x="9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10"/>
                </a:lnTo>
                <a:lnTo>
                  <a:pt x="1" y="13"/>
                </a:lnTo>
                <a:lnTo>
                  <a:pt x="0" y="14"/>
                </a:lnTo>
                <a:lnTo>
                  <a:pt x="0" y="20"/>
                </a:lnTo>
                <a:lnTo>
                  <a:pt x="0" y="41"/>
                </a:lnTo>
                <a:lnTo>
                  <a:pt x="1" y="41"/>
                </a:lnTo>
                <a:lnTo>
                  <a:pt x="1" y="44"/>
                </a:lnTo>
                <a:lnTo>
                  <a:pt x="2" y="45"/>
                </a:lnTo>
                <a:lnTo>
                  <a:pt x="2" y="47"/>
                </a:lnTo>
                <a:lnTo>
                  <a:pt x="3" y="47"/>
                </a:lnTo>
                <a:lnTo>
                  <a:pt x="3" y="49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7" y="53"/>
                </a:lnTo>
                <a:lnTo>
                  <a:pt x="7" y="54"/>
                </a:lnTo>
                <a:lnTo>
                  <a:pt x="9" y="54"/>
                </a:lnTo>
                <a:lnTo>
                  <a:pt x="11" y="54"/>
                </a:lnTo>
                <a:lnTo>
                  <a:pt x="11" y="53"/>
                </a:lnTo>
                <a:lnTo>
                  <a:pt x="13" y="53"/>
                </a:lnTo>
                <a:lnTo>
                  <a:pt x="13" y="52"/>
                </a:lnTo>
                <a:lnTo>
                  <a:pt x="14" y="51"/>
                </a:lnTo>
                <a:lnTo>
                  <a:pt x="14" y="50"/>
                </a:lnTo>
                <a:lnTo>
                  <a:pt x="15" y="50"/>
                </a:lnTo>
                <a:lnTo>
                  <a:pt x="16" y="49"/>
                </a:lnTo>
                <a:lnTo>
                  <a:pt x="16" y="47"/>
                </a:lnTo>
                <a:lnTo>
                  <a:pt x="16" y="45"/>
                </a:lnTo>
                <a:lnTo>
                  <a:pt x="17" y="44"/>
                </a:lnTo>
                <a:lnTo>
                  <a:pt x="17" y="41"/>
                </a:lnTo>
                <a:lnTo>
                  <a:pt x="18" y="41"/>
                </a:lnTo>
                <a:lnTo>
                  <a:pt x="18" y="34"/>
                </a:lnTo>
                <a:lnTo>
                  <a:pt x="18" y="14"/>
                </a:lnTo>
                <a:lnTo>
                  <a:pt x="17" y="13"/>
                </a:lnTo>
                <a:lnTo>
                  <a:pt x="17" y="10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5" y="5"/>
                </a:lnTo>
                <a:lnTo>
                  <a:pt x="15" y="4"/>
                </a:lnTo>
                <a:lnTo>
                  <a:pt x="14" y="4"/>
                </a:lnTo>
                <a:lnTo>
                  <a:pt x="14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>
            <a:off x="4025900" y="3443288"/>
            <a:ext cx="30163" cy="139700"/>
          </a:xfrm>
          <a:custGeom>
            <a:avLst/>
            <a:gdLst>
              <a:gd name="T0" fmla="*/ 2147483647 w 21"/>
              <a:gd name="T1" fmla="*/ 0 h 88"/>
              <a:gd name="T2" fmla="*/ 2147483647 w 21"/>
              <a:gd name="T3" fmla="*/ 2147483647 h 88"/>
              <a:gd name="T4" fmla="*/ 2147483647 w 21"/>
              <a:gd name="T5" fmla="*/ 2147483647 h 88"/>
              <a:gd name="T6" fmla="*/ 2147483647 w 21"/>
              <a:gd name="T7" fmla="*/ 2147483647 h 88"/>
              <a:gd name="T8" fmla="*/ 2147483647 w 21"/>
              <a:gd name="T9" fmla="*/ 2147483647 h 88"/>
              <a:gd name="T10" fmla="*/ 2147483647 w 21"/>
              <a:gd name="T11" fmla="*/ 2147483647 h 88"/>
              <a:gd name="T12" fmla="*/ 2147483647 w 21"/>
              <a:gd name="T13" fmla="*/ 2147483647 h 88"/>
              <a:gd name="T14" fmla="*/ 2147483647 w 21"/>
              <a:gd name="T15" fmla="*/ 2147483647 h 88"/>
              <a:gd name="T16" fmla="*/ 0 w 21"/>
              <a:gd name="T17" fmla="*/ 2147483647 h 88"/>
              <a:gd name="T18" fmla="*/ 2147483647 w 21"/>
              <a:gd name="T19" fmla="*/ 2147483647 h 88"/>
              <a:gd name="T20" fmla="*/ 2147483647 w 21"/>
              <a:gd name="T21" fmla="*/ 2147483647 h 88"/>
              <a:gd name="T22" fmla="*/ 2147483647 w 21"/>
              <a:gd name="T23" fmla="*/ 2147483647 h 88"/>
              <a:gd name="T24" fmla="*/ 2147483647 w 21"/>
              <a:gd name="T25" fmla="*/ 2147483647 h 88"/>
              <a:gd name="T26" fmla="*/ 2147483647 w 21"/>
              <a:gd name="T27" fmla="*/ 2147483647 h 88"/>
              <a:gd name="T28" fmla="*/ 2147483647 w 21"/>
              <a:gd name="T29" fmla="*/ 2147483647 h 88"/>
              <a:gd name="T30" fmla="*/ 2147483647 w 21"/>
              <a:gd name="T31" fmla="*/ 2147483647 h 88"/>
              <a:gd name="T32" fmla="*/ 2147483647 w 21"/>
              <a:gd name="T33" fmla="*/ 2147483647 h 88"/>
              <a:gd name="T34" fmla="*/ 2147483647 w 21"/>
              <a:gd name="T35" fmla="*/ 2147483647 h 88"/>
              <a:gd name="T36" fmla="*/ 2147483647 w 21"/>
              <a:gd name="T37" fmla="*/ 2147483647 h 88"/>
              <a:gd name="T38" fmla="*/ 2147483647 w 21"/>
              <a:gd name="T39" fmla="*/ 2147483647 h 88"/>
              <a:gd name="T40" fmla="*/ 2147483647 w 21"/>
              <a:gd name="T41" fmla="*/ 2147483647 h 88"/>
              <a:gd name="T42" fmla="*/ 2147483647 w 21"/>
              <a:gd name="T43" fmla="*/ 2147483647 h 88"/>
              <a:gd name="T44" fmla="*/ 2147483647 w 21"/>
              <a:gd name="T45" fmla="*/ 2147483647 h 88"/>
              <a:gd name="T46" fmla="*/ 2147483647 w 21"/>
              <a:gd name="T47" fmla="*/ 2147483647 h 88"/>
              <a:gd name="T48" fmla="*/ 2147483647 w 21"/>
              <a:gd name="T49" fmla="*/ 2147483647 h 88"/>
              <a:gd name="T50" fmla="*/ 2147483647 w 21"/>
              <a:gd name="T51" fmla="*/ 2147483647 h 88"/>
              <a:gd name="T52" fmla="*/ 2147483647 w 21"/>
              <a:gd name="T53" fmla="*/ 2147483647 h 88"/>
              <a:gd name="T54" fmla="*/ 2147483647 w 21"/>
              <a:gd name="T55" fmla="*/ 2147483647 h 88"/>
              <a:gd name="T56" fmla="*/ 2147483647 w 21"/>
              <a:gd name="T57" fmla="*/ 2147483647 h 88"/>
              <a:gd name="T58" fmla="*/ 2147483647 w 21"/>
              <a:gd name="T59" fmla="*/ 2147483647 h 88"/>
              <a:gd name="T60" fmla="*/ 2147483647 w 21"/>
              <a:gd name="T61" fmla="*/ 2147483647 h 88"/>
              <a:gd name="T62" fmla="*/ 2147483647 w 21"/>
              <a:gd name="T63" fmla="*/ 2147483647 h 88"/>
              <a:gd name="T64" fmla="*/ 2147483647 w 21"/>
              <a:gd name="T65" fmla="*/ 2147483647 h 88"/>
              <a:gd name="T66" fmla="*/ 2147483647 w 21"/>
              <a:gd name="T67" fmla="*/ 0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"/>
              <a:gd name="T103" fmla="*/ 0 h 88"/>
              <a:gd name="T104" fmla="*/ 21 w 21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" h="88">
                <a:moveTo>
                  <a:pt x="10" y="0"/>
                </a:move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8"/>
                </a:lnTo>
                <a:lnTo>
                  <a:pt x="2" y="10"/>
                </a:lnTo>
                <a:lnTo>
                  <a:pt x="1" y="11"/>
                </a:lnTo>
                <a:lnTo>
                  <a:pt x="1" y="14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1" y="73"/>
                </a:lnTo>
                <a:lnTo>
                  <a:pt x="1" y="76"/>
                </a:lnTo>
                <a:lnTo>
                  <a:pt x="2" y="77"/>
                </a:lnTo>
                <a:lnTo>
                  <a:pt x="2" y="79"/>
                </a:lnTo>
                <a:lnTo>
                  <a:pt x="3" y="79"/>
                </a:lnTo>
                <a:lnTo>
                  <a:pt x="3" y="81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5" y="83"/>
                </a:lnTo>
                <a:lnTo>
                  <a:pt x="5" y="84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3" y="86"/>
                </a:lnTo>
                <a:lnTo>
                  <a:pt x="13" y="85"/>
                </a:lnTo>
                <a:lnTo>
                  <a:pt x="14" y="85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7" y="82"/>
                </a:lnTo>
                <a:lnTo>
                  <a:pt x="17" y="81"/>
                </a:lnTo>
                <a:lnTo>
                  <a:pt x="18" y="81"/>
                </a:lnTo>
                <a:lnTo>
                  <a:pt x="18" y="79"/>
                </a:lnTo>
                <a:lnTo>
                  <a:pt x="19" y="79"/>
                </a:lnTo>
                <a:lnTo>
                  <a:pt x="19" y="77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4"/>
                </a:lnTo>
                <a:lnTo>
                  <a:pt x="19" y="14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8" y="8"/>
                </a:lnTo>
                <a:lnTo>
                  <a:pt x="18" y="6"/>
                </a:lnTo>
                <a:lnTo>
                  <a:pt x="17" y="6"/>
                </a:lnTo>
                <a:lnTo>
                  <a:pt x="17" y="5"/>
                </a:lnTo>
                <a:lnTo>
                  <a:pt x="16" y="5"/>
                </a:lnTo>
                <a:lnTo>
                  <a:pt x="16" y="4"/>
                </a:lnTo>
                <a:lnTo>
                  <a:pt x="16" y="3"/>
                </a:lnTo>
                <a:lnTo>
                  <a:pt x="14" y="2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46" name="Freeform 6"/>
          <p:cNvSpPr>
            <a:spLocks/>
          </p:cNvSpPr>
          <p:nvPr/>
        </p:nvSpPr>
        <p:spPr bwMode="auto">
          <a:xfrm>
            <a:off x="2979738" y="3838575"/>
            <a:ext cx="23812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2322513" y="3402013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3657600" y="3451225"/>
            <a:ext cx="47625" cy="36513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2147483647 w 33"/>
              <a:gd name="T35" fmla="*/ 2147483647 h 23"/>
              <a:gd name="T36" fmla="*/ 2147483647 w 33"/>
              <a:gd name="T37" fmla="*/ 2147483647 h 23"/>
              <a:gd name="T38" fmla="*/ 2147483647 w 33"/>
              <a:gd name="T39" fmla="*/ 2147483647 h 23"/>
              <a:gd name="T40" fmla="*/ 2147483647 w 33"/>
              <a:gd name="T41" fmla="*/ 2147483647 h 23"/>
              <a:gd name="T42" fmla="*/ 2147483647 w 33"/>
              <a:gd name="T43" fmla="*/ 2147483647 h 23"/>
              <a:gd name="T44" fmla="*/ 2147483647 w 33"/>
              <a:gd name="T45" fmla="*/ 2147483647 h 23"/>
              <a:gd name="T46" fmla="*/ 2147483647 w 33"/>
              <a:gd name="T47" fmla="*/ 2147483647 h 23"/>
              <a:gd name="T48" fmla="*/ 2147483647 w 33"/>
              <a:gd name="T49" fmla="*/ 2147483647 h 23"/>
              <a:gd name="T50" fmla="*/ 2147483647 w 33"/>
              <a:gd name="T51" fmla="*/ 2147483647 h 23"/>
              <a:gd name="T52" fmla="*/ 2147483647 w 33"/>
              <a:gd name="T53" fmla="*/ 2147483647 h 23"/>
              <a:gd name="T54" fmla="*/ 2147483647 w 33"/>
              <a:gd name="T55" fmla="*/ 2147483647 h 23"/>
              <a:gd name="T56" fmla="*/ 2147483647 w 33"/>
              <a:gd name="T57" fmla="*/ 2147483647 h 23"/>
              <a:gd name="T58" fmla="*/ 2147483647 w 33"/>
              <a:gd name="T59" fmla="*/ 2147483647 h 23"/>
              <a:gd name="T60" fmla="*/ 2147483647 w 33"/>
              <a:gd name="T61" fmla="*/ 2147483647 h 23"/>
              <a:gd name="T62" fmla="*/ 2147483647 w 33"/>
              <a:gd name="T63" fmla="*/ 2147483647 h 23"/>
              <a:gd name="T64" fmla="*/ 2147483647 w 33"/>
              <a:gd name="T65" fmla="*/ 2147483647 h 23"/>
              <a:gd name="T66" fmla="*/ 2147483647 w 33"/>
              <a:gd name="T67" fmla="*/ 2147483647 h 23"/>
              <a:gd name="T68" fmla="*/ 2147483647 w 33"/>
              <a:gd name="T69" fmla="*/ 2147483647 h 23"/>
              <a:gd name="T70" fmla="*/ 2147483647 w 33"/>
              <a:gd name="T71" fmla="*/ 2147483647 h 23"/>
              <a:gd name="T72" fmla="*/ 2147483647 w 33"/>
              <a:gd name="T73" fmla="*/ 2147483647 h 23"/>
              <a:gd name="T74" fmla="*/ 2147483647 w 33"/>
              <a:gd name="T75" fmla="*/ 2147483647 h 23"/>
              <a:gd name="T76" fmla="*/ 2147483647 w 33"/>
              <a:gd name="T77" fmla="*/ 2147483647 h 23"/>
              <a:gd name="T78" fmla="*/ 2147483647 w 33"/>
              <a:gd name="T79" fmla="*/ 2147483647 h 23"/>
              <a:gd name="T80" fmla="*/ 2147483647 w 33"/>
              <a:gd name="T81" fmla="*/ 2147483647 h 23"/>
              <a:gd name="T82" fmla="*/ 2147483647 w 33"/>
              <a:gd name="T83" fmla="*/ 0 h 23"/>
              <a:gd name="T84" fmla="*/ 2147483647 w 33"/>
              <a:gd name="T85" fmla="*/ 0 h 23"/>
              <a:gd name="T86" fmla="*/ 2147483647 w 33"/>
              <a:gd name="T87" fmla="*/ 0 h 23"/>
              <a:gd name="T88" fmla="*/ 2147483647 w 33"/>
              <a:gd name="T89" fmla="*/ 0 h 23"/>
              <a:gd name="T90" fmla="*/ 2147483647 w 33"/>
              <a:gd name="T91" fmla="*/ 2147483647 h 23"/>
              <a:gd name="T92" fmla="*/ 2147483647 w 33"/>
              <a:gd name="T93" fmla="*/ 2147483647 h 23"/>
              <a:gd name="T94" fmla="*/ 2147483647 w 33"/>
              <a:gd name="T95" fmla="*/ 2147483647 h 23"/>
              <a:gd name="T96" fmla="*/ 2147483647 w 33"/>
              <a:gd name="T97" fmla="*/ 2147483647 h 23"/>
              <a:gd name="T98" fmla="*/ 2147483647 w 33"/>
              <a:gd name="T99" fmla="*/ 2147483647 h 23"/>
              <a:gd name="T100" fmla="*/ 2147483647 w 33"/>
              <a:gd name="T101" fmla="*/ 2147483647 h 23"/>
              <a:gd name="T102" fmla="*/ 2147483647 w 33"/>
              <a:gd name="T103" fmla="*/ 2147483647 h 23"/>
              <a:gd name="T104" fmla="*/ 2147483647 w 33"/>
              <a:gd name="T105" fmla="*/ 2147483647 h 23"/>
              <a:gd name="T106" fmla="*/ 2147483647 w 33"/>
              <a:gd name="T107" fmla="*/ 2147483647 h 23"/>
              <a:gd name="T108" fmla="*/ 2147483647 w 33"/>
              <a:gd name="T109" fmla="*/ 2147483647 h 23"/>
              <a:gd name="T110" fmla="*/ 2147483647 w 33"/>
              <a:gd name="T111" fmla="*/ 2147483647 h 23"/>
              <a:gd name="T112" fmla="*/ 0 w 33"/>
              <a:gd name="T113" fmla="*/ 2147483647 h 23"/>
              <a:gd name="T114" fmla="*/ 0 w 33"/>
              <a:gd name="T115" fmla="*/ 2147483647 h 23"/>
              <a:gd name="T116" fmla="*/ 2147483647 w 33"/>
              <a:gd name="T117" fmla="*/ 2147483647 h 23"/>
              <a:gd name="T118" fmla="*/ 2147483647 w 33"/>
              <a:gd name="T119" fmla="*/ 2147483647 h 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"/>
              <a:gd name="T181" fmla="*/ 0 h 23"/>
              <a:gd name="T182" fmla="*/ 33 w 33"/>
              <a:gd name="T183" fmla="*/ 23 h 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" h="23">
                <a:moveTo>
                  <a:pt x="1" y="14"/>
                </a:moveTo>
                <a:lnTo>
                  <a:pt x="1" y="15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5" y="18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2" y="21"/>
                </a:lnTo>
                <a:lnTo>
                  <a:pt x="13" y="22"/>
                </a:lnTo>
                <a:lnTo>
                  <a:pt x="19" y="22"/>
                </a:lnTo>
                <a:lnTo>
                  <a:pt x="19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5" y="19"/>
                </a:lnTo>
                <a:lnTo>
                  <a:pt x="26" y="19"/>
                </a:lnTo>
                <a:lnTo>
                  <a:pt x="27" y="19"/>
                </a:lnTo>
                <a:lnTo>
                  <a:pt x="27" y="18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1" y="14"/>
                </a:lnTo>
                <a:lnTo>
                  <a:pt x="31" y="13"/>
                </a:lnTo>
                <a:lnTo>
                  <a:pt x="31" y="11"/>
                </a:lnTo>
                <a:lnTo>
                  <a:pt x="32" y="10"/>
                </a:lnTo>
                <a:lnTo>
                  <a:pt x="32" y="8"/>
                </a:lnTo>
                <a:lnTo>
                  <a:pt x="31" y="7"/>
                </a:lnTo>
                <a:lnTo>
                  <a:pt x="31" y="6"/>
                </a:lnTo>
                <a:lnTo>
                  <a:pt x="31" y="5"/>
                </a:lnTo>
                <a:lnTo>
                  <a:pt x="30" y="5"/>
                </a:lnTo>
                <a:lnTo>
                  <a:pt x="28" y="3"/>
                </a:lnTo>
                <a:lnTo>
                  <a:pt x="27" y="3"/>
                </a:lnTo>
                <a:lnTo>
                  <a:pt x="26" y="2"/>
                </a:lnTo>
                <a:lnTo>
                  <a:pt x="25" y="2"/>
                </a:lnTo>
                <a:lnTo>
                  <a:pt x="24" y="1"/>
                </a:lnTo>
                <a:lnTo>
                  <a:pt x="22" y="1"/>
                </a:lnTo>
                <a:lnTo>
                  <a:pt x="22" y="0"/>
                </a:lnTo>
                <a:lnTo>
                  <a:pt x="19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49" name="Freeform 9"/>
          <p:cNvSpPr>
            <a:spLocks/>
          </p:cNvSpPr>
          <p:nvPr/>
        </p:nvSpPr>
        <p:spPr bwMode="auto">
          <a:xfrm>
            <a:off x="3600450" y="3465513"/>
            <a:ext cx="44450" cy="33337"/>
          </a:xfrm>
          <a:custGeom>
            <a:avLst/>
            <a:gdLst>
              <a:gd name="T0" fmla="*/ 0 w 30"/>
              <a:gd name="T1" fmla="*/ 2147483647 h 21"/>
              <a:gd name="T2" fmla="*/ 0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2147483647 w 30"/>
              <a:gd name="T15" fmla="*/ 2147483647 h 21"/>
              <a:gd name="T16" fmla="*/ 2147483647 w 30"/>
              <a:gd name="T17" fmla="*/ 2147483647 h 21"/>
              <a:gd name="T18" fmla="*/ 2147483647 w 30"/>
              <a:gd name="T19" fmla="*/ 2147483647 h 21"/>
              <a:gd name="T20" fmla="*/ 2147483647 w 30"/>
              <a:gd name="T21" fmla="*/ 2147483647 h 21"/>
              <a:gd name="T22" fmla="*/ 2147483647 w 30"/>
              <a:gd name="T23" fmla="*/ 2147483647 h 21"/>
              <a:gd name="T24" fmla="*/ 2147483647 w 30"/>
              <a:gd name="T25" fmla="*/ 2147483647 h 21"/>
              <a:gd name="T26" fmla="*/ 2147483647 w 30"/>
              <a:gd name="T27" fmla="*/ 2147483647 h 21"/>
              <a:gd name="T28" fmla="*/ 2147483647 w 30"/>
              <a:gd name="T29" fmla="*/ 2147483647 h 21"/>
              <a:gd name="T30" fmla="*/ 2147483647 w 30"/>
              <a:gd name="T31" fmla="*/ 2147483647 h 21"/>
              <a:gd name="T32" fmla="*/ 2147483647 w 30"/>
              <a:gd name="T33" fmla="*/ 2147483647 h 21"/>
              <a:gd name="T34" fmla="*/ 2147483647 w 30"/>
              <a:gd name="T35" fmla="*/ 2147483647 h 21"/>
              <a:gd name="T36" fmla="*/ 2147483647 w 30"/>
              <a:gd name="T37" fmla="*/ 2147483647 h 21"/>
              <a:gd name="T38" fmla="*/ 2147483647 w 30"/>
              <a:gd name="T39" fmla="*/ 2147483647 h 21"/>
              <a:gd name="T40" fmla="*/ 2147483647 w 30"/>
              <a:gd name="T41" fmla="*/ 2147483647 h 21"/>
              <a:gd name="T42" fmla="*/ 2147483647 w 30"/>
              <a:gd name="T43" fmla="*/ 2147483647 h 21"/>
              <a:gd name="T44" fmla="*/ 2147483647 w 30"/>
              <a:gd name="T45" fmla="*/ 2147483647 h 21"/>
              <a:gd name="T46" fmla="*/ 2147483647 w 30"/>
              <a:gd name="T47" fmla="*/ 2147483647 h 21"/>
              <a:gd name="T48" fmla="*/ 2147483647 w 30"/>
              <a:gd name="T49" fmla="*/ 2147483647 h 21"/>
              <a:gd name="T50" fmla="*/ 2147483647 w 30"/>
              <a:gd name="T51" fmla="*/ 2147483647 h 21"/>
              <a:gd name="T52" fmla="*/ 2147483647 w 30"/>
              <a:gd name="T53" fmla="*/ 2147483647 h 21"/>
              <a:gd name="T54" fmla="*/ 2147483647 w 30"/>
              <a:gd name="T55" fmla="*/ 2147483647 h 21"/>
              <a:gd name="T56" fmla="*/ 2147483647 w 30"/>
              <a:gd name="T57" fmla="*/ 2147483647 h 21"/>
              <a:gd name="T58" fmla="*/ 2147483647 w 30"/>
              <a:gd name="T59" fmla="*/ 2147483647 h 21"/>
              <a:gd name="T60" fmla="*/ 2147483647 w 30"/>
              <a:gd name="T61" fmla="*/ 2147483647 h 21"/>
              <a:gd name="T62" fmla="*/ 2147483647 w 30"/>
              <a:gd name="T63" fmla="*/ 2147483647 h 21"/>
              <a:gd name="T64" fmla="*/ 2147483647 w 30"/>
              <a:gd name="T65" fmla="*/ 2147483647 h 21"/>
              <a:gd name="T66" fmla="*/ 2147483647 w 30"/>
              <a:gd name="T67" fmla="*/ 2147483647 h 21"/>
              <a:gd name="T68" fmla="*/ 2147483647 w 30"/>
              <a:gd name="T69" fmla="*/ 2147483647 h 21"/>
              <a:gd name="T70" fmla="*/ 2147483647 w 30"/>
              <a:gd name="T71" fmla="*/ 2147483647 h 21"/>
              <a:gd name="T72" fmla="*/ 2147483647 w 30"/>
              <a:gd name="T73" fmla="*/ 0 h 21"/>
              <a:gd name="T74" fmla="*/ 2147483647 w 30"/>
              <a:gd name="T75" fmla="*/ 0 h 21"/>
              <a:gd name="T76" fmla="*/ 2147483647 w 30"/>
              <a:gd name="T77" fmla="*/ 2147483647 h 21"/>
              <a:gd name="T78" fmla="*/ 2147483647 w 30"/>
              <a:gd name="T79" fmla="*/ 2147483647 h 21"/>
              <a:gd name="T80" fmla="*/ 2147483647 w 30"/>
              <a:gd name="T81" fmla="*/ 2147483647 h 21"/>
              <a:gd name="T82" fmla="*/ 2147483647 w 30"/>
              <a:gd name="T83" fmla="*/ 2147483647 h 21"/>
              <a:gd name="T84" fmla="*/ 2147483647 w 30"/>
              <a:gd name="T85" fmla="*/ 2147483647 h 21"/>
              <a:gd name="T86" fmla="*/ 2147483647 w 30"/>
              <a:gd name="T87" fmla="*/ 2147483647 h 21"/>
              <a:gd name="T88" fmla="*/ 2147483647 w 30"/>
              <a:gd name="T89" fmla="*/ 2147483647 h 21"/>
              <a:gd name="T90" fmla="*/ 2147483647 w 30"/>
              <a:gd name="T91" fmla="*/ 2147483647 h 21"/>
              <a:gd name="T92" fmla="*/ 2147483647 w 30"/>
              <a:gd name="T93" fmla="*/ 2147483647 h 21"/>
              <a:gd name="T94" fmla="*/ 2147483647 w 30"/>
              <a:gd name="T95" fmla="*/ 2147483647 h 21"/>
              <a:gd name="T96" fmla="*/ 2147483647 w 30"/>
              <a:gd name="T97" fmla="*/ 2147483647 h 21"/>
              <a:gd name="T98" fmla="*/ 0 w 30"/>
              <a:gd name="T99" fmla="*/ 2147483647 h 21"/>
              <a:gd name="T100" fmla="*/ 0 w 30"/>
              <a:gd name="T101" fmla="*/ 2147483647 h 21"/>
              <a:gd name="T102" fmla="*/ 0 w 30"/>
              <a:gd name="T103" fmla="*/ 2147483647 h 21"/>
              <a:gd name="T104" fmla="*/ 0 w 30"/>
              <a:gd name="T105" fmla="*/ 2147483647 h 21"/>
              <a:gd name="T106" fmla="*/ 0 w 30"/>
              <a:gd name="T107" fmla="*/ 2147483647 h 21"/>
              <a:gd name="T108" fmla="*/ 0 w 30"/>
              <a:gd name="T109" fmla="*/ 2147483647 h 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21"/>
              <a:gd name="T167" fmla="*/ 30 w 30"/>
              <a:gd name="T168" fmla="*/ 21 h 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21">
                <a:moveTo>
                  <a:pt x="0" y="13"/>
                </a:move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3" y="16"/>
                </a:lnTo>
                <a:lnTo>
                  <a:pt x="4" y="16"/>
                </a:lnTo>
                <a:lnTo>
                  <a:pt x="5" y="17"/>
                </a:lnTo>
                <a:lnTo>
                  <a:pt x="7" y="17"/>
                </a:lnTo>
                <a:lnTo>
                  <a:pt x="7" y="18"/>
                </a:lnTo>
                <a:lnTo>
                  <a:pt x="8" y="19"/>
                </a:lnTo>
                <a:lnTo>
                  <a:pt x="10" y="19"/>
                </a:lnTo>
                <a:lnTo>
                  <a:pt x="11" y="20"/>
                </a:lnTo>
                <a:lnTo>
                  <a:pt x="15" y="20"/>
                </a:lnTo>
                <a:lnTo>
                  <a:pt x="16" y="20"/>
                </a:lnTo>
                <a:lnTo>
                  <a:pt x="17" y="20"/>
                </a:lnTo>
                <a:lnTo>
                  <a:pt x="21" y="20"/>
                </a:lnTo>
                <a:lnTo>
                  <a:pt x="21" y="19"/>
                </a:lnTo>
                <a:lnTo>
                  <a:pt x="22" y="19"/>
                </a:ln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8" y="14"/>
                </a:lnTo>
                <a:lnTo>
                  <a:pt x="28" y="13"/>
                </a:lnTo>
                <a:lnTo>
                  <a:pt x="29" y="13"/>
                </a:lnTo>
                <a:lnTo>
                  <a:pt x="29" y="12"/>
                </a:lnTo>
                <a:lnTo>
                  <a:pt x="29" y="7"/>
                </a:lnTo>
                <a:lnTo>
                  <a:pt x="26" y="4"/>
                </a:lnTo>
                <a:lnTo>
                  <a:pt x="25" y="4"/>
                </a:lnTo>
                <a:lnTo>
                  <a:pt x="24" y="3"/>
                </a:lnTo>
                <a:lnTo>
                  <a:pt x="23" y="3"/>
                </a:ln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3535363" y="3487738"/>
            <a:ext cx="38100" cy="26987"/>
          </a:xfrm>
          <a:custGeom>
            <a:avLst/>
            <a:gdLst>
              <a:gd name="T0" fmla="*/ 0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2147483647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0 h 17"/>
              <a:gd name="T44" fmla="*/ 2147483647 w 26"/>
              <a:gd name="T45" fmla="*/ 0 h 17"/>
              <a:gd name="T46" fmla="*/ 2147483647 w 26"/>
              <a:gd name="T47" fmla="*/ 0 h 17"/>
              <a:gd name="T48" fmla="*/ 2147483647 w 26"/>
              <a:gd name="T49" fmla="*/ 0 h 17"/>
              <a:gd name="T50" fmla="*/ 2147483647 w 26"/>
              <a:gd name="T51" fmla="*/ 0 h 17"/>
              <a:gd name="T52" fmla="*/ 2147483647 w 26"/>
              <a:gd name="T53" fmla="*/ 0 h 17"/>
              <a:gd name="T54" fmla="*/ 2147483647 w 26"/>
              <a:gd name="T55" fmla="*/ 2147483647 h 17"/>
              <a:gd name="T56" fmla="*/ 2147483647 w 26"/>
              <a:gd name="T57" fmla="*/ 2147483647 h 17"/>
              <a:gd name="T58" fmla="*/ 2147483647 w 26"/>
              <a:gd name="T59" fmla="*/ 2147483647 h 17"/>
              <a:gd name="T60" fmla="*/ 2147483647 w 26"/>
              <a:gd name="T61" fmla="*/ 2147483647 h 17"/>
              <a:gd name="T62" fmla="*/ 2147483647 w 26"/>
              <a:gd name="T63" fmla="*/ 2147483647 h 17"/>
              <a:gd name="T64" fmla="*/ 2147483647 w 26"/>
              <a:gd name="T65" fmla="*/ 2147483647 h 17"/>
              <a:gd name="T66" fmla="*/ 2147483647 w 26"/>
              <a:gd name="T67" fmla="*/ 2147483647 h 17"/>
              <a:gd name="T68" fmla="*/ 0 w 26"/>
              <a:gd name="T69" fmla="*/ 2147483647 h 17"/>
              <a:gd name="T70" fmla="*/ 0 w 26"/>
              <a:gd name="T71" fmla="*/ 2147483647 h 17"/>
              <a:gd name="T72" fmla="*/ 0 w 26"/>
              <a:gd name="T73" fmla="*/ 2147483647 h 17"/>
              <a:gd name="T74" fmla="*/ 0 w 26"/>
              <a:gd name="T75" fmla="*/ 2147483647 h 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17"/>
              <a:gd name="T116" fmla="*/ 26 w 26"/>
              <a:gd name="T117" fmla="*/ 17 h 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17">
                <a:moveTo>
                  <a:pt x="0" y="11"/>
                </a:move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  <a:lnTo>
                  <a:pt x="4" y="13"/>
                </a:lnTo>
                <a:lnTo>
                  <a:pt x="5" y="14"/>
                </a:lnTo>
                <a:lnTo>
                  <a:pt x="7" y="14"/>
                </a:lnTo>
                <a:lnTo>
                  <a:pt x="8" y="16"/>
                </a:lnTo>
                <a:lnTo>
                  <a:pt x="18" y="16"/>
                </a:lnTo>
                <a:lnTo>
                  <a:pt x="19" y="14"/>
                </a:lnTo>
                <a:lnTo>
                  <a:pt x="21" y="13"/>
                </a:lnTo>
                <a:lnTo>
                  <a:pt x="22" y="13"/>
                </a:lnTo>
                <a:lnTo>
                  <a:pt x="25" y="9"/>
                </a:lnTo>
                <a:lnTo>
                  <a:pt x="25" y="8"/>
                </a:lnTo>
                <a:lnTo>
                  <a:pt x="25" y="6"/>
                </a:lnTo>
                <a:lnTo>
                  <a:pt x="25" y="5"/>
                </a:lnTo>
                <a:lnTo>
                  <a:pt x="25" y="3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8" y="0"/>
                </a:lnTo>
                <a:lnTo>
                  <a:pt x="17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51" name="Freeform 11"/>
          <p:cNvSpPr>
            <a:spLocks/>
          </p:cNvSpPr>
          <p:nvPr/>
        </p:nvSpPr>
        <p:spPr bwMode="auto">
          <a:xfrm>
            <a:off x="2355850" y="3270250"/>
            <a:ext cx="461963" cy="227013"/>
          </a:xfrm>
          <a:custGeom>
            <a:avLst/>
            <a:gdLst>
              <a:gd name="T0" fmla="*/ 0 w 315"/>
              <a:gd name="T1" fmla="*/ 2147483647 h 143"/>
              <a:gd name="T2" fmla="*/ 2147483647 w 315"/>
              <a:gd name="T3" fmla="*/ 0 h 143"/>
              <a:gd name="T4" fmla="*/ 2147483647 w 315"/>
              <a:gd name="T5" fmla="*/ 2147483647 h 143"/>
              <a:gd name="T6" fmla="*/ 2147483647 w 315"/>
              <a:gd name="T7" fmla="*/ 2147483647 h 143"/>
              <a:gd name="T8" fmla="*/ 0 w 315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143"/>
              <a:gd name="T17" fmla="*/ 315 w 315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143">
                <a:moveTo>
                  <a:pt x="0" y="39"/>
                </a:moveTo>
                <a:lnTo>
                  <a:pt x="34" y="0"/>
                </a:lnTo>
                <a:lnTo>
                  <a:pt x="314" y="104"/>
                </a:lnTo>
                <a:lnTo>
                  <a:pt x="280" y="142"/>
                </a:lnTo>
                <a:lnTo>
                  <a:pt x="0" y="39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2374900" y="3251200"/>
            <a:ext cx="120650" cy="120650"/>
          </a:xfrm>
          <a:custGeom>
            <a:avLst/>
            <a:gdLst>
              <a:gd name="T0" fmla="*/ 2147483647 w 82"/>
              <a:gd name="T1" fmla="*/ 2147483647 h 76"/>
              <a:gd name="T2" fmla="*/ 2147483647 w 82"/>
              <a:gd name="T3" fmla="*/ 2147483647 h 76"/>
              <a:gd name="T4" fmla="*/ 2147483647 w 82"/>
              <a:gd name="T5" fmla="*/ 2147483647 h 76"/>
              <a:gd name="T6" fmla="*/ 2147483647 w 82"/>
              <a:gd name="T7" fmla="*/ 2147483647 h 76"/>
              <a:gd name="T8" fmla="*/ 2147483647 w 82"/>
              <a:gd name="T9" fmla="*/ 2147483647 h 76"/>
              <a:gd name="T10" fmla="*/ 2147483647 w 82"/>
              <a:gd name="T11" fmla="*/ 2147483647 h 76"/>
              <a:gd name="T12" fmla="*/ 2147483647 w 82"/>
              <a:gd name="T13" fmla="*/ 2147483647 h 76"/>
              <a:gd name="T14" fmla="*/ 2147483647 w 82"/>
              <a:gd name="T15" fmla="*/ 2147483647 h 76"/>
              <a:gd name="T16" fmla="*/ 2147483647 w 82"/>
              <a:gd name="T17" fmla="*/ 2147483647 h 76"/>
              <a:gd name="T18" fmla="*/ 2147483647 w 82"/>
              <a:gd name="T19" fmla="*/ 2147483647 h 76"/>
              <a:gd name="T20" fmla="*/ 2147483647 w 82"/>
              <a:gd name="T21" fmla="*/ 2147483647 h 76"/>
              <a:gd name="T22" fmla="*/ 2147483647 w 82"/>
              <a:gd name="T23" fmla="*/ 0 h 76"/>
              <a:gd name="T24" fmla="*/ 2147483647 w 82"/>
              <a:gd name="T25" fmla="*/ 0 h 76"/>
              <a:gd name="T26" fmla="*/ 2147483647 w 82"/>
              <a:gd name="T27" fmla="*/ 2147483647 h 76"/>
              <a:gd name="T28" fmla="*/ 2147483647 w 82"/>
              <a:gd name="T29" fmla="*/ 2147483647 h 76"/>
              <a:gd name="T30" fmla="*/ 2147483647 w 82"/>
              <a:gd name="T31" fmla="*/ 2147483647 h 76"/>
              <a:gd name="T32" fmla="*/ 2147483647 w 82"/>
              <a:gd name="T33" fmla="*/ 2147483647 h 76"/>
              <a:gd name="T34" fmla="*/ 2147483647 w 82"/>
              <a:gd name="T35" fmla="*/ 2147483647 h 76"/>
              <a:gd name="T36" fmla="*/ 2147483647 w 82"/>
              <a:gd name="T37" fmla="*/ 2147483647 h 76"/>
              <a:gd name="T38" fmla="*/ 2147483647 w 82"/>
              <a:gd name="T39" fmla="*/ 2147483647 h 76"/>
              <a:gd name="T40" fmla="*/ 2147483647 w 82"/>
              <a:gd name="T41" fmla="*/ 2147483647 h 76"/>
              <a:gd name="T42" fmla="*/ 2147483647 w 82"/>
              <a:gd name="T43" fmla="*/ 2147483647 h 76"/>
              <a:gd name="T44" fmla="*/ 2147483647 w 82"/>
              <a:gd name="T45" fmla="*/ 2147483647 h 76"/>
              <a:gd name="T46" fmla="*/ 2147483647 w 82"/>
              <a:gd name="T47" fmla="*/ 2147483647 h 76"/>
              <a:gd name="T48" fmla="*/ 2147483647 w 82"/>
              <a:gd name="T49" fmla="*/ 2147483647 h 76"/>
              <a:gd name="T50" fmla="*/ 2147483647 w 82"/>
              <a:gd name="T51" fmla="*/ 2147483647 h 76"/>
              <a:gd name="T52" fmla="*/ 2147483647 w 82"/>
              <a:gd name="T53" fmla="*/ 2147483647 h 76"/>
              <a:gd name="T54" fmla="*/ 2147483647 w 82"/>
              <a:gd name="T55" fmla="*/ 2147483647 h 76"/>
              <a:gd name="T56" fmla="*/ 2147483647 w 82"/>
              <a:gd name="T57" fmla="*/ 2147483647 h 76"/>
              <a:gd name="T58" fmla="*/ 2147483647 w 82"/>
              <a:gd name="T59" fmla="*/ 2147483647 h 76"/>
              <a:gd name="T60" fmla="*/ 2147483647 w 82"/>
              <a:gd name="T61" fmla="*/ 2147483647 h 76"/>
              <a:gd name="T62" fmla="*/ 2147483647 w 82"/>
              <a:gd name="T63" fmla="*/ 2147483647 h 76"/>
              <a:gd name="T64" fmla="*/ 2147483647 w 82"/>
              <a:gd name="T65" fmla="*/ 2147483647 h 76"/>
              <a:gd name="T66" fmla="*/ 2147483647 w 82"/>
              <a:gd name="T67" fmla="*/ 2147483647 h 76"/>
              <a:gd name="T68" fmla="*/ 2147483647 w 82"/>
              <a:gd name="T69" fmla="*/ 2147483647 h 76"/>
              <a:gd name="T70" fmla="*/ 2147483647 w 82"/>
              <a:gd name="T71" fmla="*/ 2147483647 h 76"/>
              <a:gd name="T72" fmla="*/ 2147483647 w 82"/>
              <a:gd name="T73" fmla="*/ 2147483647 h 76"/>
              <a:gd name="T74" fmla="*/ 2147483647 w 82"/>
              <a:gd name="T75" fmla="*/ 2147483647 h 76"/>
              <a:gd name="T76" fmla="*/ 0 w 82"/>
              <a:gd name="T77" fmla="*/ 2147483647 h 76"/>
              <a:gd name="T78" fmla="*/ 2147483647 w 82"/>
              <a:gd name="T79" fmla="*/ 2147483647 h 76"/>
              <a:gd name="T80" fmla="*/ 2147483647 w 82"/>
              <a:gd name="T81" fmla="*/ 2147483647 h 76"/>
              <a:gd name="T82" fmla="*/ 2147483647 w 82"/>
              <a:gd name="T83" fmla="*/ 2147483647 h 76"/>
              <a:gd name="T84" fmla="*/ 2147483647 w 82"/>
              <a:gd name="T85" fmla="*/ 2147483647 h 76"/>
              <a:gd name="T86" fmla="*/ 2147483647 w 82"/>
              <a:gd name="T87" fmla="*/ 2147483647 h 76"/>
              <a:gd name="T88" fmla="*/ 2147483647 w 82"/>
              <a:gd name="T89" fmla="*/ 2147483647 h 76"/>
              <a:gd name="T90" fmla="*/ 2147483647 w 82"/>
              <a:gd name="T91" fmla="*/ 2147483647 h 76"/>
              <a:gd name="T92" fmla="*/ 2147483647 w 82"/>
              <a:gd name="T93" fmla="*/ 2147483647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2"/>
              <a:gd name="T142" fmla="*/ 0 h 76"/>
              <a:gd name="T143" fmla="*/ 82 w 82"/>
              <a:gd name="T144" fmla="*/ 76 h 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2" h="76">
                <a:moveTo>
                  <a:pt x="17" y="28"/>
                </a:moveTo>
                <a:lnTo>
                  <a:pt x="18" y="26"/>
                </a:lnTo>
                <a:lnTo>
                  <a:pt x="20" y="24"/>
                </a:lnTo>
                <a:lnTo>
                  <a:pt x="22" y="22"/>
                </a:lnTo>
                <a:lnTo>
                  <a:pt x="24" y="21"/>
                </a:lnTo>
                <a:lnTo>
                  <a:pt x="26" y="19"/>
                </a:lnTo>
                <a:lnTo>
                  <a:pt x="27" y="18"/>
                </a:lnTo>
                <a:lnTo>
                  <a:pt x="29" y="16"/>
                </a:lnTo>
                <a:lnTo>
                  <a:pt x="31" y="15"/>
                </a:lnTo>
                <a:lnTo>
                  <a:pt x="33" y="13"/>
                </a:lnTo>
                <a:lnTo>
                  <a:pt x="35" y="12"/>
                </a:lnTo>
                <a:lnTo>
                  <a:pt x="37" y="10"/>
                </a:lnTo>
                <a:lnTo>
                  <a:pt x="39" y="9"/>
                </a:lnTo>
                <a:lnTo>
                  <a:pt x="41" y="8"/>
                </a:lnTo>
                <a:lnTo>
                  <a:pt x="43" y="7"/>
                </a:lnTo>
                <a:lnTo>
                  <a:pt x="45" y="6"/>
                </a:lnTo>
                <a:lnTo>
                  <a:pt x="47" y="5"/>
                </a:lnTo>
                <a:lnTo>
                  <a:pt x="49" y="4"/>
                </a:lnTo>
                <a:lnTo>
                  <a:pt x="51" y="3"/>
                </a:lnTo>
                <a:lnTo>
                  <a:pt x="52" y="3"/>
                </a:lnTo>
                <a:lnTo>
                  <a:pt x="55" y="2"/>
                </a:lnTo>
                <a:lnTo>
                  <a:pt x="56" y="1"/>
                </a:lnTo>
                <a:lnTo>
                  <a:pt x="58" y="0"/>
                </a:lnTo>
                <a:lnTo>
                  <a:pt x="60" y="0"/>
                </a:lnTo>
                <a:lnTo>
                  <a:pt x="62" y="0"/>
                </a:lnTo>
                <a:lnTo>
                  <a:pt x="71" y="0"/>
                </a:lnTo>
                <a:lnTo>
                  <a:pt x="73" y="0"/>
                </a:lnTo>
                <a:lnTo>
                  <a:pt x="75" y="1"/>
                </a:lnTo>
                <a:lnTo>
                  <a:pt x="78" y="3"/>
                </a:lnTo>
                <a:lnTo>
                  <a:pt x="78" y="5"/>
                </a:lnTo>
                <a:lnTo>
                  <a:pt x="80" y="6"/>
                </a:lnTo>
                <a:lnTo>
                  <a:pt x="80" y="8"/>
                </a:lnTo>
                <a:lnTo>
                  <a:pt x="81" y="9"/>
                </a:lnTo>
                <a:lnTo>
                  <a:pt x="81" y="19"/>
                </a:lnTo>
                <a:lnTo>
                  <a:pt x="80" y="21"/>
                </a:lnTo>
                <a:lnTo>
                  <a:pt x="79" y="22"/>
                </a:lnTo>
                <a:lnTo>
                  <a:pt x="79" y="24"/>
                </a:lnTo>
                <a:lnTo>
                  <a:pt x="78" y="25"/>
                </a:lnTo>
                <a:lnTo>
                  <a:pt x="78" y="28"/>
                </a:lnTo>
                <a:lnTo>
                  <a:pt x="77" y="29"/>
                </a:lnTo>
                <a:lnTo>
                  <a:pt x="76" y="32"/>
                </a:lnTo>
                <a:lnTo>
                  <a:pt x="75" y="33"/>
                </a:lnTo>
                <a:lnTo>
                  <a:pt x="74" y="35"/>
                </a:lnTo>
                <a:lnTo>
                  <a:pt x="72" y="37"/>
                </a:lnTo>
                <a:lnTo>
                  <a:pt x="71" y="38"/>
                </a:lnTo>
                <a:lnTo>
                  <a:pt x="70" y="41"/>
                </a:lnTo>
                <a:lnTo>
                  <a:pt x="68" y="42"/>
                </a:lnTo>
                <a:lnTo>
                  <a:pt x="67" y="45"/>
                </a:lnTo>
                <a:lnTo>
                  <a:pt x="60" y="51"/>
                </a:lnTo>
                <a:lnTo>
                  <a:pt x="58" y="53"/>
                </a:lnTo>
                <a:lnTo>
                  <a:pt x="52" y="58"/>
                </a:lnTo>
                <a:lnTo>
                  <a:pt x="50" y="60"/>
                </a:lnTo>
                <a:lnTo>
                  <a:pt x="49" y="61"/>
                </a:lnTo>
                <a:lnTo>
                  <a:pt x="46" y="62"/>
                </a:lnTo>
                <a:lnTo>
                  <a:pt x="44" y="64"/>
                </a:lnTo>
                <a:lnTo>
                  <a:pt x="43" y="65"/>
                </a:lnTo>
                <a:lnTo>
                  <a:pt x="40" y="66"/>
                </a:lnTo>
                <a:lnTo>
                  <a:pt x="38" y="67"/>
                </a:lnTo>
                <a:lnTo>
                  <a:pt x="36" y="68"/>
                </a:lnTo>
                <a:lnTo>
                  <a:pt x="34" y="69"/>
                </a:lnTo>
                <a:lnTo>
                  <a:pt x="32" y="70"/>
                </a:lnTo>
                <a:lnTo>
                  <a:pt x="30" y="71"/>
                </a:lnTo>
                <a:lnTo>
                  <a:pt x="28" y="72"/>
                </a:lnTo>
                <a:lnTo>
                  <a:pt x="27" y="73"/>
                </a:lnTo>
                <a:lnTo>
                  <a:pt x="24" y="73"/>
                </a:lnTo>
                <a:lnTo>
                  <a:pt x="23" y="73"/>
                </a:lnTo>
                <a:lnTo>
                  <a:pt x="20" y="74"/>
                </a:lnTo>
                <a:lnTo>
                  <a:pt x="17" y="74"/>
                </a:lnTo>
                <a:lnTo>
                  <a:pt x="15" y="75"/>
                </a:lnTo>
                <a:lnTo>
                  <a:pt x="12" y="75"/>
                </a:lnTo>
                <a:lnTo>
                  <a:pt x="11" y="74"/>
                </a:lnTo>
                <a:lnTo>
                  <a:pt x="8" y="74"/>
                </a:lnTo>
                <a:lnTo>
                  <a:pt x="7" y="73"/>
                </a:lnTo>
                <a:lnTo>
                  <a:pt x="6" y="73"/>
                </a:lnTo>
                <a:lnTo>
                  <a:pt x="4" y="73"/>
                </a:lnTo>
                <a:lnTo>
                  <a:pt x="1" y="69"/>
                </a:lnTo>
                <a:lnTo>
                  <a:pt x="1" y="67"/>
                </a:lnTo>
                <a:lnTo>
                  <a:pt x="0" y="67"/>
                </a:lnTo>
                <a:lnTo>
                  <a:pt x="0" y="57"/>
                </a:lnTo>
                <a:lnTo>
                  <a:pt x="1" y="55"/>
                </a:lnTo>
                <a:lnTo>
                  <a:pt x="1" y="54"/>
                </a:lnTo>
                <a:lnTo>
                  <a:pt x="1" y="51"/>
                </a:lnTo>
                <a:lnTo>
                  <a:pt x="2" y="50"/>
                </a:lnTo>
                <a:lnTo>
                  <a:pt x="3" y="48"/>
                </a:lnTo>
                <a:lnTo>
                  <a:pt x="4" y="46"/>
                </a:lnTo>
                <a:lnTo>
                  <a:pt x="4" y="45"/>
                </a:lnTo>
                <a:lnTo>
                  <a:pt x="6" y="43"/>
                </a:lnTo>
                <a:lnTo>
                  <a:pt x="7" y="41"/>
                </a:lnTo>
                <a:lnTo>
                  <a:pt x="8" y="39"/>
                </a:lnTo>
                <a:lnTo>
                  <a:pt x="9" y="37"/>
                </a:lnTo>
                <a:lnTo>
                  <a:pt x="11" y="35"/>
                </a:lnTo>
                <a:lnTo>
                  <a:pt x="12" y="33"/>
                </a:lnTo>
                <a:lnTo>
                  <a:pt x="14" y="32"/>
                </a:lnTo>
                <a:lnTo>
                  <a:pt x="15" y="29"/>
                </a:lnTo>
                <a:lnTo>
                  <a:pt x="17" y="28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4286250" y="3035300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2797175" y="3563938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2800350" y="3157538"/>
            <a:ext cx="1303338" cy="736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2797175" y="3527425"/>
            <a:ext cx="25400" cy="87313"/>
          </a:xfrm>
          <a:custGeom>
            <a:avLst/>
            <a:gdLst>
              <a:gd name="T0" fmla="*/ 2147483647 w 17"/>
              <a:gd name="T1" fmla="*/ 0 h 55"/>
              <a:gd name="T2" fmla="*/ 2147483647 w 17"/>
              <a:gd name="T3" fmla="*/ 0 h 55"/>
              <a:gd name="T4" fmla="*/ 2147483647 w 17"/>
              <a:gd name="T5" fmla="*/ 0 h 55"/>
              <a:gd name="T6" fmla="*/ 2147483647 w 17"/>
              <a:gd name="T7" fmla="*/ 2147483647 h 55"/>
              <a:gd name="T8" fmla="*/ 2147483647 w 17"/>
              <a:gd name="T9" fmla="*/ 2147483647 h 55"/>
              <a:gd name="T10" fmla="*/ 2147483647 w 17"/>
              <a:gd name="T11" fmla="*/ 2147483647 h 55"/>
              <a:gd name="T12" fmla="*/ 2147483647 w 17"/>
              <a:gd name="T13" fmla="*/ 2147483647 h 55"/>
              <a:gd name="T14" fmla="*/ 2147483647 w 17"/>
              <a:gd name="T15" fmla="*/ 2147483647 h 55"/>
              <a:gd name="T16" fmla="*/ 2147483647 w 17"/>
              <a:gd name="T17" fmla="*/ 2147483647 h 55"/>
              <a:gd name="T18" fmla="*/ 2147483647 w 17"/>
              <a:gd name="T19" fmla="*/ 2147483647 h 55"/>
              <a:gd name="T20" fmla="*/ 2147483647 w 17"/>
              <a:gd name="T21" fmla="*/ 2147483647 h 55"/>
              <a:gd name="T22" fmla="*/ 2147483647 w 17"/>
              <a:gd name="T23" fmla="*/ 2147483647 h 55"/>
              <a:gd name="T24" fmla="*/ 0 w 17"/>
              <a:gd name="T25" fmla="*/ 2147483647 h 55"/>
              <a:gd name="T26" fmla="*/ 0 w 17"/>
              <a:gd name="T27" fmla="*/ 2147483647 h 55"/>
              <a:gd name="T28" fmla="*/ 0 w 17"/>
              <a:gd name="T29" fmla="*/ 2147483647 h 55"/>
              <a:gd name="T30" fmla="*/ 0 w 17"/>
              <a:gd name="T31" fmla="*/ 2147483647 h 55"/>
              <a:gd name="T32" fmla="*/ 0 w 17"/>
              <a:gd name="T33" fmla="*/ 2147483647 h 55"/>
              <a:gd name="T34" fmla="*/ 0 w 17"/>
              <a:gd name="T35" fmla="*/ 2147483647 h 55"/>
              <a:gd name="T36" fmla="*/ 2147483647 w 17"/>
              <a:gd name="T37" fmla="*/ 2147483647 h 55"/>
              <a:gd name="T38" fmla="*/ 2147483647 w 17"/>
              <a:gd name="T39" fmla="*/ 2147483647 h 55"/>
              <a:gd name="T40" fmla="*/ 2147483647 w 17"/>
              <a:gd name="T41" fmla="*/ 2147483647 h 55"/>
              <a:gd name="T42" fmla="*/ 2147483647 w 17"/>
              <a:gd name="T43" fmla="*/ 2147483647 h 55"/>
              <a:gd name="T44" fmla="*/ 2147483647 w 17"/>
              <a:gd name="T45" fmla="*/ 2147483647 h 55"/>
              <a:gd name="T46" fmla="*/ 2147483647 w 17"/>
              <a:gd name="T47" fmla="*/ 2147483647 h 55"/>
              <a:gd name="T48" fmla="*/ 2147483647 w 17"/>
              <a:gd name="T49" fmla="*/ 2147483647 h 55"/>
              <a:gd name="T50" fmla="*/ 2147483647 w 17"/>
              <a:gd name="T51" fmla="*/ 2147483647 h 55"/>
              <a:gd name="T52" fmla="*/ 2147483647 w 17"/>
              <a:gd name="T53" fmla="*/ 2147483647 h 55"/>
              <a:gd name="T54" fmla="*/ 2147483647 w 17"/>
              <a:gd name="T55" fmla="*/ 2147483647 h 55"/>
              <a:gd name="T56" fmla="*/ 2147483647 w 17"/>
              <a:gd name="T57" fmla="*/ 2147483647 h 55"/>
              <a:gd name="T58" fmla="*/ 2147483647 w 17"/>
              <a:gd name="T59" fmla="*/ 2147483647 h 55"/>
              <a:gd name="T60" fmla="*/ 2147483647 w 17"/>
              <a:gd name="T61" fmla="*/ 2147483647 h 55"/>
              <a:gd name="T62" fmla="*/ 2147483647 w 17"/>
              <a:gd name="T63" fmla="*/ 2147483647 h 55"/>
              <a:gd name="T64" fmla="*/ 2147483647 w 17"/>
              <a:gd name="T65" fmla="*/ 2147483647 h 55"/>
              <a:gd name="T66" fmla="*/ 2147483647 w 17"/>
              <a:gd name="T67" fmla="*/ 2147483647 h 55"/>
              <a:gd name="T68" fmla="*/ 2147483647 w 17"/>
              <a:gd name="T69" fmla="*/ 2147483647 h 55"/>
              <a:gd name="T70" fmla="*/ 2147483647 w 17"/>
              <a:gd name="T71" fmla="*/ 2147483647 h 55"/>
              <a:gd name="T72" fmla="*/ 2147483647 w 17"/>
              <a:gd name="T73" fmla="*/ 2147483647 h 55"/>
              <a:gd name="T74" fmla="*/ 2147483647 w 17"/>
              <a:gd name="T75" fmla="*/ 2147483647 h 55"/>
              <a:gd name="T76" fmla="*/ 2147483647 w 17"/>
              <a:gd name="T77" fmla="*/ 2147483647 h 55"/>
              <a:gd name="T78" fmla="*/ 2147483647 w 17"/>
              <a:gd name="T79" fmla="*/ 2147483647 h 55"/>
              <a:gd name="T80" fmla="*/ 2147483647 w 17"/>
              <a:gd name="T81" fmla="*/ 2147483647 h 55"/>
              <a:gd name="T82" fmla="*/ 2147483647 w 17"/>
              <a:gd name="T83" fmla="*/ 2147483647 h 55"/>
              <a:gd name="T84" fmla="*/ 2147483647 w 17"/>
              <a:gd name="T85" fmla="*/ 2147483647 h 55"/>
              <a:gd name="T86" fmla="*/ 2147483647 w 17"/>
              <a:gd name="T87" fmla="*/ 2147483647 h 55"/>
              <a:gd name="T88" fmla="*/ 2147483647 w 17"/>
              <a:gd name="T89" fmla="*/ 2147483647 h 55"/>
              <a:gd name="T90" fmla="*/ 2147483647 w 17"/>
              <a:gd name="T91" fmla="*/ 2147483647 h 55"/>
              <a:gd name="T92" fmla="*/ 2147483647 w 17"/>
              <a:gd name="T93" fmla="*/ 2147483647 h 55"/>
              <a:gd name="T94" fmla="*/ 2147483647 w 17"/>
              <a:gd name="T95" fmla="*/ 2147483647 h 55"/>
              <a:gd name="T96" fmla="*/ 2147483647 w 17"/>
              <a:gd name="T97" fmla="*/ 2147483647 h 55"/>
              <a:gd name="T98" fmla="*/ 2147483647 w 17"/>
              <a:gd name="T99" fmla="*/ 2147483647 h 55"/>
              <a:gd name="T100" fmla="*/ 2147483647 w 17"/>
              <a:gd name="T101" fmla="*/ 2147483647 h 55"/>
              <a:gd name="T102" fmla="*/ 2147483647 w 17"/>
              <a:gd name="T103" fmla="*/ 2147483647 h 55"/>
              <a:gd name="T104" fmla="*/ 2147483647 w 17"/>
              <a:gd name="T105" fmla="*/ 2147483647 h 55"/>
              <a:gd name="T106" fmla="*/ 2147483647 w 17"/>
              <a:gd name="T107" fmla="*/ 2147483647 h 55"/>
              <a:gd name="T108" fmla="*/ 2147483647 w 17"/>
              <a:gd name="T109" fmla="*/ 2147483647 h 55"/>
              <a:gd name="T110" fmla="*/ 2147483647 w 17"/>
              <a:gd name="T111" fmla="*/ 2147483647 h 55"/>
              <a:gd name="T112" fmla="*/ 2147483647 w 17"/>
              <a:gd name="T113" fmla="*/ 2147483647 h 55"/>
              <a:gd name="T114" fmla="*/ 2147483647 w 17"/>
              <a:gd name="T115" fmla="*/ 2147483647 h 55"/>
              <a:gd name="T116" fmla="*/ 2147483647 w 17"/>
              <a:gd name="T117" fmla="*/ 2147483647 h 55"/>
              <a:gd name="T118" fmla="*/ 2147483647 w 17"/>
              <a:gd name="T119" fmla="*/ 2147483647 h 55"/>
              <a:gd name="T120" fmla="*/ 2147483647 w 17"/>
              <a:gd name="T121" fmla="*/ 0 h 55"/>
              <a:gd name="T122" fmla="*/ 2147483647 w 17"/>
              <a:gd name="T123" fmla="*/ 0 h 55"/>
              <a:gd name="T124" fmla="*/ 2147483647 w 17"/>
              <a:gd name="T125" fmla="*/ 0 h 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"/>
              <a:gd name="T190" fmla="*/ 0 h 55"/>
              <a:gd name="T191" fmla="*/ 17 w 17"/>
              <a:gd name="T192" fmla="*/ 55 h 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" h="55">
                <a:moveTo>
                  <a:pt x="8" y="0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9"/>
                </a:lnTo>
                <a:lnTo>
                  <a:pt x="0" y="40"/>
                </a:lnTo>
                <a:lnTo>
                  <a:pt x="0" y="41"/>
                </a:lnTo>
                <a:lnTo>
                  <a:pt x="0" y="44"/>
                </a:lnTo>
                <a:lnTo>
                  <a:pt x="1" y="45"/>
                </a:lnTo>
                <a:lnTo>
                  <a:pt x="1" y="47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4" y="51"/>
                </a:lnTo>
                <a:lnTo>
                  <a:pt x="4" y="52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6" y="54"/>
                </a:lnTo>
                <a:lnTo>
                  <a:pt x="8" y="54"/>
                </a:lnTo>
                <a:lnTo>
                  <a:pt x="10" y="54"/>
                </a:lnTo>
                <a:lnTo>
                  <a:pt x="10" y="53"/>
                </a:lnTo>
                <a:lnTo>
                  <a:pt x="11" y="53"/>
                </a:lnTo>
                <a:lnTo>
                  <a:pt x="11" y="52"/>
                </a:lnTo>
                <a:lnTo>
                  <a:pt x="12" y="52"/>
                </a:lnTo>
                <a:lnTo>
                  <a:pt x="12" y="51"/>
                </a:lnTo>
                <a:lnTo>
                  <a:pt x="13" y="51"/>
                </a:lnTo>
                <a:lnTo>
                  <a:pt x="13" y="50"/>
                </a:lnTo>
                <a:lnTo>
                  <a:pt x="13" y="49"/>
                </a:lnTo>
                <a:lnTo>
                  <a:pt x="14" y="48"/>
                </a:lnTo>
                <a:lnTo>
                  <a:pt x="14" y="47"/>
                </a:lnTo>
                <a:lnTo>
                  <a:pt x="15" y="47"/>
                </a:lnTo>
                <a:lnTo>
                  <a:pt x="15" y="45"/>
                </a:lnTo>
                <a:lnTo>
                  <a:pt x="16" y="44"/>
                </a:lnTo>
                <a:lnTo>
                  <a:pt x="16" y="41"/>
                </a:lnTo>
                <a:lnTo>
                  <a:pt x="16" y="40"/>
                </a:lnTo>
                <a:lnTo>
                  <a:pt x="16" y="34"/>
                </a:lnTo>
                <a:lnTo>
                  <a:pt x="16" y="13"/>
                </a:lnTo>
                <a:lnTo>
                  <a:pt x="16" y="10"/>
                </a:lnTo>
                <a:lnTo>
                  <a:pt x="15" y="9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4081463" y="3492500"/>
            <a:ext cx="30162" cy="138113"/>
          </a:xfrm>
          <a:custGeom>
            <a:avLst/>
            <a:gdLst>
              <a:gd name="T0" fmla="*/ 2147483647 w 21"/>
              <a:gd name="T1" fmla="*/ 0 h 87"/>
              <a:gd name="T2" fmla="*/ 2147483647 w 21"/>
              <a:gd name="T3" fmla="*/ 2147483647 h 87"/>
              <a:gd name="T4" fmla="*/ 2147483647 w 21"/>
              <a:gd name="T5" fmla="*/ 2147483647 h 87"/>
              <a:gd name="T6" fmla="*/ 2147483647 w 21"/>
              <a:gd name="T7" fmla="*/ 2147483647 h 87"/>
              <a:gd name="T8" fmla="*/ 2147483647 w 21"/>
              <a:gd name="T9" fmla="*/ 2147483647 h 87"/>
              <a:gd name="T10" fmla="*/ 2147483647 w 21"/>
              <a:gd name="T11" fmla="*/ 2147483647 h 87"/>
              <a:gd name="T12" fmla="*/ 2147483647 w 21"/>
              <a:gd name="T13" fmla="*/ 2147483647 h 87"/>
              <a:gd name="T14" fmla="*/ 0 w 21"/>
              <a:gd name="T15" fmla="*/ 2147483647 h 87"/>
              <a:gd name="T16" fmla="*/ 0 w 21"/>
              <a:gd name="T17" fmla="*/ 2147483647 h 87"/>
              <a:gd name="T18" fmla="*/ 0 w 21"/>
              <a:gd name="T19" fmla="*/ 2147483647 h 87"/>
              <a:gd name="T20" fmla="*/ 2147483647 w 21"/>
              <a:gd name="T21" fmla="*/ 2147483647 h 87"/>
              <a:gd name="T22" fmla="*/ 2147483647 w 21"/>
              <a:gd name="T23" fmla="*/ 2147483647 h 87"/>
              <a:gd name="T24" fmla="*/ 2147483647 w 21"/>
              <a:gd name="T25" fmla="*/ 2147483647 h 87"/>
              <a:gd name="T26" fmla="*/ 2147483647 w 21"/>
              <a:gd name="T27" fmla="*/ 2147483647 h 87"/>
              <a:gd name="T28" fmla="*/ 2147483647 w 21"/>
              <a:gd name="T29" fmla="*/ 2147483647 h 87"/>
              <a:gd name="T30" fmla="*/ 2147483647 w 21"/>
              <a:gd name="T31" fmla="*/ 2147483647 h 87"/>
              <a:gd name="T32" fmla="*/ 2147483647 w 21"/>
              <a:gd name="T33" fmla="*/ 2147483647 h 87"/>
              <a:gd name="T34" fmla="*/ 2147483647 w 21"/>
              <a:gd name="T35" fmla="*/ 2147483647 h 87"/>
              <a:gd name="T36" fmla="*/ 2147483647 w 21"/>
              <a:gd name="T37" fmla="*/ 2147483647 h 87"/>
              <a:gd name="T38" fmla="*/ 2147483647 w 21"/>
              <a:gd name="T39" fmla="*/ 2147483647 h 87"/>
              <a:gd name="T40" fmla="*/ 2147483647 w 21"/>
              <a:gd name="T41" fmla="*/ 2147483647 h 87"/>
              <a:gd name="T42" fmla="*/ 2147483647 w 21"/>
              <a:gd name="T43" fmla="*/ 2147483647 h 87"/>
              <a:gd name="T44" fmla="*/ 2147483647 w 21"/>
              <a:gd name="T45" fmla="*/ 2147483647 h 87"/>
              <a:gd name="T46" fmla="*/ 2147483647 w 21"/>
              <a:gd name="T47" fmla="*/ 2147483647 h 87"/>
              <a:gd name="T48" fmla="*/ 2147483647 w 21"/>
              <a:gd name="T49" fmla="*/ 2147483647 h 87"/>
              <a:gd name="T50" fmla="*/ 2147483647 w 21"/>
              <a:gd name="T51" fmla="*/ 2147483647 h 87"/>
              <a:gd name="T52" fmla="*/ 2147483647 w 21"/>
              <a:gd name="T53" fmla="*/ 2147483647 h 87"/>
              <a:gd name="T54" fmla="*/ 2147483647 w 21"/>
              <a:gd name="T55" fmla="*/ 2147483647 h 87"/>
              <a:gd name="T56" fmla="*/ 2147483647 w 21"/>
              <a:gd name="T57" fmla="*/ 2147483647 h 87"/>
              <a:gd name="T58" fmla="*/ 2147483647 w 21"/>
              <a:gd name="T59" fmla="*/ 2147483647 h 87"/>
              <a:gd name="T60" fmla="*/ 2147483647 w 21"/>
              <a:gd name="T61" fmla="*/ 2147483647 h 87"/>
              <a:gd name="T62" fmla="*/ 2147483647 w 21"/>
              <a:gd name="T63" fmla="*/ 2147483647 h 87"/>
              <a:gd name="T64" fmla="*/ 2147483647 w 21"/>
              <a:gd name="T65" fmla="*/ 0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"/>
              <a:gd name="T100" fmla="*/ 0 h 87"/>
              <a:gd name="T101" fmla="*/ 21 w 21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" h="87">
                <a:moveTo>
                  <a:pt x="10" y="0"/>
                </a:moveTo>
                <a:lnTo>
                  <a:pt x="8" y="0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0" y="19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9"/>
                </a:lnTo>
                <a:lnTo>
                  <a:pt x="2" y="79"/>
                </a:lnTo>
                <a:lnTo>
                  <a:pt x="2" y="80"/>
                </a:lnTo>
                <a:lnTo>
                  <a:pt x="3" y="80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6" y="85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10" y="86"/>
                </a:lnTo>
                <a:lnTo>
                  <a:pt x="11" y="86"/>
                </a:lnTo>
                <a:lnTo>
                  <a:pt x="12" y="86"/>
                </a:lnTo>
                <a:lnTo>
                  <a:pt x="13" y="86"/>
                </a:lnTo>
                <a:lnTo>
                  <a:pt x="13" y="85"/>
                </a:lnTo>
                <a:lnTo>
                  <a:pt x="15" y="83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7" y="80"/>
                </a:lnTo>
                <a:lnTo>
                  <a:pt x="17" y="79"/>
                </a:lnTo>
                <a:lnTo>
                  <a:pt x="18" y="79"/>
                </a:lnTo>
                <a:lnTo>
                  <a:pt x="18" y="76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5"/>
                </a:lnTo>
                <a:lnTo>
                  <a:pt x="19" y="14"/>
                </a:lnTo>
                <a:lnTo>
                  <a:pt x="19" y="11"/>
                </a:lnTo>
                <a:lnTo>
                  <a:pt x="18" y="10"/>
                </a:lnTo>
                <a:lnTo>
                  <a:pt x="18" y="8"/>
                </a:lnTo>
                <a:lnTo>
                  <a:pt x="17" y="8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6" y="4"/>
                </a:lnTo>
                <a:lnTo>
                  <a:pt x="15" y="4"/>
                </a:lnTo>
                <a:lnTo>
                  <a:pt x="15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58" name="Oval 18"/>
          <p:cNvSpPr>
            <a:spLocks noChangeArrowheads="1"/>
          </p:cNvSpPr>
          <p:nvPr/>
        </p:nvSpPr>
        <p:spPr bwMode="auto">
          <a:xfrm>
            <a:off x="2800350" y="3313113"/>
            <a:ext cx="1303338" cy="736600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59" name="Oval 19"/>
          <p:cNvSpPr>
            <a:spLocks noChangeArrowheads="1"/>
          </p:cNvSpPr>
          <p:nvPr/>
        </p:nvSpPr>
        <p:spPr bwMode="auto">
          <a:xfrm>
            <a:off x="3324225" y="3619500"/>
            <a:ext cx="241300" cy="1301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60" name="Freeform 20"/>
          <p:cNvSpPr>
            <a:spLocks/>
          </p:cNvSpPr>
          <p:nvPr/>
        </p:nvSpPr>
        <p:spPr bwMode="auto">
          <a:xfrm>
            <a:off x="3521075" y="3427413"/>
            <a:ext cx="68263" cy="44450"/>
          </a:xfrm>
          <a:custGeom>
            <a:avLst/>
            <a:gdLst>
              <a:gd name="T0" fmla="*/ 2147483647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2147483647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2147483647 w 46"/>
              <a:gd name="T29" fmla="*/ 2147483647 h 28"/>
              <a:gd name="T30" fmla="*/ 2147483647 w 46"/>
              <a:gd name="T31" fmla="*/ 2147483647 h 28"/>
              <a:gd name="T32" fmla="*/ 0 w 46"/>
              <a:gd name="T33" fmla="*/ 2147483647 h 28"/>
              <a:gd name="T34" fmla="*/ 2147483647 w 46"/>
              <a:gd name="T35" fmla="*/ 2147483647 h 28"/>
              <a:gd name="T36" fmla="*/ 2147483647 w 46"/>
              <a:gd name="T37" fmla="*/ 2147483647 h 28"/>
              <a:gd name="T38" fmla="*/ 2147483647 w 46"/>
              <a:gd name="T39" fmla="*/ 2147483647 h 28"/>
              <a:gd name="T40" fmla="*/ 2147483647 w 46"/>
              <a:gd name="T41" fmla="*/ 2147483647 h 28"/>
              <a:gd name="T42" fmla="*/ 2147483647 w 46"/>
              <a:gd name="T43" fmla="*/ 2147483647 h 28"/>
              <a:gd name="T44" fmla="*/ 2147483647 w 46"/>
              <a:gd name="T45" fmla="*/ 2147483647 h 28"/>
              <a:gd name="T46" fmla="*/ 2147483647 w 46"/>
              <a:gd name="T47" fmla="*/ 0 h 28"/>
              <a:gd name="T48" fmla="*/ 2147483647 w 46"/>
              <a:gd name="T49" fmla="*/ 0 h 28"/>
              <a:gd name="T50" fmla="*/ 2147483647 w 46"/>
              <a:gd name="T51" fmla="*/ 0 h 28"/>
              <a:gd name="T52" fmla="*/ 2147483647 w 46"/>
              <a:gd name="T53" fmla="*/ 2147483647 h 28"/>
              <a:gd name="T54" fmla="*/ 2147483647 w 46"/>
              <a:gd name="T55" fmla="*/ 2147483647 h 28"/>
              <a:gd name="T56" fmla="*/ 2147483647 w 46"/>
              <a:gd name="T57" fmla="*/ 2147483647 h 28"/>
              <a:gd name="T58" fmla="*/ 2147483647 w 46"/>
              <a:gd name="T59" fmla="*/ 2147483647 h 28"/>
              <a:gd name="T60" fmla="*/ 2147483647 w 46"/>
              <a:gd name="T61" fmla="*/ 2147483647 h 28"/>
              <a:gd name="T62" fmla="*/ 2147483647 w 46"/>
              <a:gd name="T63" fmla="*/ 2147483647 h 28"/>
              <a:gd name="T64" fmla="*/ 2147483647 w 46"/>
              <a:gd name="T65" fmla="*/ 2147483647 h 28"/>
              <a:gd name="T66" fmla="*/ 2147483647 w 46"/>
              <a:gd name="T67" fmla="*/ 2147483647 h 28"/>
              <a:gd name="T68" fmla="*/ 2147483647 w 46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28"/>
              <a:gd name="T107" fmla="*/ 46 w 46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28">
                <a:moveTo>
                  <a:pt x="41" y="21"/>
                </a:moveTo>
                <a:lnTo>
                  <a:pt x="40" y="22"/>
                </a:lnTo>
                <a:lnTo>
                  <a:pt x="39" y="22"/>
                </a:lnTo>
                <a:lnTo>
                  <a:pt x="38" y="23"/>
                </a:lnTo>
                <a:lnTo>
                  <a:pt x="37" y="23"/>
                </a:lnTo>
                <a:lnTo>
                  <a:pt x="36" y="24"/>
                </a:lnTo>
                <a:lnTo>
                  <a:pt x="35" y="25"/>
                </a:lnTo>
                <a:lnTo>
                  <a:pt x="33" y="25"/>
                </a:lnTo>
                <a:lnTo>
                  <a:pt x="32" y="25"/>
                </a:lnTo>
                <a:lnTo>
                  <a:pt x="31" y="25"/>
                </a:lnTo>
                <a:lnTo>
                  <a:pt x="29" y="26"/>
                </a:lnTo>
                <a:lnTo>
                  <a:pt x="26" y="26"/>
                </a:lnTo>
                <a:lnTo>
                  <a:pt x="26" y="27"/>
                </a:lnTo>
                <a:lnTo>
                  <a:pt x="19" y="27"/>
                </a:lnTo>
                <a:lnTo>
                  <a:pt x="18" y="26"/>
                </a:lnTo>
                <a:lnTo>
                  <a:pt x="13" y="26"/>
                </a:lnTo>
                <a:lnTo>
                  <a:pt x="13" y="25"/>
                </a:lnTo>
                <a:lnTo>
                  <a:pt x="12" y="25"/>
                </a:lnTo>
                <a:lnTo>
                  <a:pt x="10" y="25"/>
                </a:lnTo>
                <a:lnTo>
                  <a:pt x="9" y="25"/>
                </a:lnTo>
                <a:lnTo>
                  <a:pt x="7" y="23"/>
                </a:lnTo>
                <a:lnTo>
                  <a:pt x="6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0"/>
                </a:lnTo>
                <a:lnTo>
                  <a:pt x="3" y="20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1" y="17"/>
                </a:lnTo>
                <a:lnTo>
                  <a:pt x="1" y="16"/>
                </a:lnTo>
                <a:lnTo>
                  <a:pt x="0" y="15"/>
                </a:lnTo>
                <a:lnTo>
                  <a:pt x="0" y="12"/>
                </a:lnTo>
                <a:lnTo>
                  <a:pt x="1" y="12"/>
                </a:lnTo>
                <a:lnTo>
                  <a:pt x="1" y="10"/>
                </a:lnTo>
                <a:lnTo>
                  <a:pt x="2" y="9"/>
                </a:lnTo>
                <a:lnTo>
                  <a:pt x="6" y="5"/>
                </a:lnTo>
                <a:lnTo>
                  <a:pt x="7" y="5"/>
                </a:lnTo>
                <a:lnTo>
                  <a:pt x="8" y="3"/>
                </a:lnTo>
                <a:lnTo>
                  <a:pt x="9" y="3"/>
                </a:lnTo>
                <a:lnTo>
                  <a:pt x="10" y="3"/>
                </a:lnTo>
                <a:lnTo>
                  <a:pt x="12" y="2"/>
                </a:lnTo>
                <a:lnTo>
                  <a:pt x="13" y="2"/>
                </a:lnTo>
                <a:lnTo>
                  <a:pt x="13" y="1"/>
                </a:lnTo>
                <a:lnTo>
                  <a:pt x="16" y="1"/>
                </a:lnTo>
                <a:lnTo>
                  <a:pt x="16" y="0"/>
                </a:lnTo>
                <a:lnTo>
                  <a:pt x="20" y="0"/>
                </a:lnTo>
                <a:lnTo>
                  <a:pt x="21" y="0"/>
                </a:lnTo>
                <a:lnTo>
                  <a:pt x="28" y="0"/>
                </a:lnTo>
                <a:lnTo>
                  <a:pt x="29" y="0"/>
                </a:lnTo>
                <a:lnTo>
                  <a:pt x="33" y="0"/>
                </a:lnTo>
                <a:lnTo>
                  <a:pt x="34" y="1"/>
                </a:lnTo>
                <a:lnTo>
                  <a:pt x="35" y="1"/>
                </a:lnTo>
                <a:lnTo>
                  <a:pt x="36" y="2"/>
                </a:lnTo>
                <a:lnTo>
                  <a:pt x="38" y="2"/>
                </a:lnTo>
                <a:lnTo>
                  <a:pt x="39" y="3"/>
                </a:lnTo>
                <a:lnTo>
                  <a:pt x="40" y="3"/>
                </a:lnTo>
                <a:lnTo>
                  <a:pt x="41" y="4"/>
                </a:lnTo>
                <a:lnTo>
                  <a:pt x="42" y="4"/>
                </a:lnTo>
                <a:lnTo>
                  <a:pt x="42" y="5"/>
                </a:lnTo>
                <a:lnTo>
                  <a:pt x="42" y="6"/>
                </a:lnTo>
                <a:lnTo>
                  <a:pt x="44" y="7"/>
                </a:lnTo>
                <a:lnTo>
                  <a:pt x="44" y="8"/>
                </a:lnTo>
                <a:lnTo>
                  <a:pt x="45" y="9"/>
                </a:lnTo>
                <a:lnTo>
                  <a:pt x="45" y="10"/>
                </a:lnTo>
                <a:lnTo>
                  <a:pt x="45" y="15"/>
                </a:lnTo>
                <a:lnTo>
                  <a:pt x="45" y="16"/>
                </a:lnTo>
                <a:lnTo>
                  <a:pt x="44" y="17"/>
                </a:lnTo>
                <a:lnTo>
                  <a:pt x="44" y="18"/>
                </a:lnTo>
                <a:lnTo>
                  <a:pt x="41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61" name="Freeform 21"/>
          <p:cNvSpPr>
            <a:spLocks/>
          </p:cNvSpPr>
          <p:nvPr/>
        </p:nvSpPr>
        <p:spPr bwMode="auto">
          <a:xfrm>
            <a:off x="3609975" y="3462338"/>
            <a:ext cx="57150" cy="39687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0 w 40"/>
              <a:gd name="T51" fmla="*/ 2147483647 h 25"/>
              <a:gd name="T52" fmla="*/ 0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0 h 25"/>
              <a:gd name="T72" fmla="*/ 2147483647 w 40"/>
              <a:gd name="T73" fmla="*/ 0 h 25"/>
              <a:gd name="T74" fmla="*/ 2147483647 w 40"/>
              <a:gd name="T75" fmla="*/ 0 h 25"/>
              <a:gd name="T76" fmla="*/ 2147483647 w 40"/>
              <a:gd name="T77" fmla="*/ 0 h 25"/>
              <a:gd name="T78" fmla="*/ 2147483647 w 40"/>
              <a:gd name="T79" fmla="*/ 0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2147483647 h 25"/>
              <a:gd name="T86" fmla="*/ 2147483647 w 40"/>
              <a:gd name="T87" fmla="*/ 2147483647 h 25"/>
              <a:gd name="T88" fmla="*/ 2147483647 w 40"/>
              <a:gd name="T89" fmla="*/ 2147483647 h 25"/>
              <a:gd name="T90" fmla="*/ 2147483647 w 40"/>
              <a:gd name="T91" fmla="*/ 2147483647 h 25"/>
              <a:gd name="T92" fmla="*/ 2147483647 w 40"/>
              <a:gd name="T93" fmla="*/ 2147483647 h 25"/>
              <a:gd name="T94" fmla="*/ 2147483647 w 40"/>
              <a:gd name="T95" fmla="*/ 2147483647 h 25"/>
              <a:gd name="T96" fmla="*/ 2147483647 w 40"/>
              <a:gd name="T97" fmla="*/ 2147483647 h 25"/>
              <a:gd name="T98" fmla="*/ 2147483647 w 40"/>
              <a:gd name="T99" fmla="*/ 2147483647 h 25"/>
              <a:gd name="T100" fmla="*/ 2147483647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2147483647 w 40"/>
              <a:gd name="T107" fmla="*/ 2147483647 h 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"/>
              <a:gd name="T163" fmla="*/ 0 h 25"/>
              <a:gd name="T164" fmla="*/ 40 w 40"/>
              <a:gd name="T165" fmla="*/ 25 h 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" h="25">
                <a:moveTo>
                  <a:pt x="36" y="19"/>
                </a:moveTo>
                <a:lnTo>
                  <a:pt x="34" y="20"/>
                </a:lnTo>
                <a:lnTo>
                  <a:pt x="33" y="20"/>
                </a:lnTo>
                <a:lnTo>
                  <a:pt x="33" y="21"/>
                </a:lnTo>
                <a:lnTo>
                  <a:pt x="32" y="21"/>
                </a:lnTo>
                <a:lnTo>
                  <a:pt x="31" y="22"/>
                </a:lnTo>
                <a:lnTo>
                  <a:pt x="30" y="22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4" y="23"/>
                </a:lnTo>
                <a:lnTo>
                  <a:pt x="23" y="24"/>
                </a:lnTo>
                <a:lnTo>
                  <a:pt x="17" y="24"/>
                </a:lnTo>
                <a:lnTo>
                  <a:pt x="16" y="23"/>
                </a:lnTo>
                <a:lnTo>
                  <a:pt x="12" y="23"/>
                </a:lnTo>
                <a:lnTo>
                  <a:pt x="11" y="23"/>
                </a:lnTo>
                <a:lnTo>
                  <a:pt x="10" y="23"/>
                </a:lnTo>
                <a:lnTo>
                  <a:pt x="9" y="22"/>
                </a:lnTo>
                <a:lnTo>
                  <a:pt x="7" y="22"/>
                </a:lnTo>
                <a:lnTo>
                  <a:pt x="6" y="20"/>
                </a:lnTo>
                <a:lnTo>
                  <a:pt x="5" y="20"/>
                </a:lnTo>
                <a:lnTo>
                  <a:pt x="2" y="17"/>
                </a:lnTo>
                <a:lnTo>
                  <a:pt x="2" y="16"/>
                </a:lnTo>
                <a:lnTo>
                  <a:pt x="1" y="15"/>
                </a:lnTo>
                <a:lnTo>
                  <a:pt x="1" y="13"/>
                </a:lnTo>
                <a:lnTo>
                  <a:pt x="0" y="12"/>
                </a:lnTo>
                <a:lnTo>
                  <a:pt x="0" y="11"/>
                </a:lnTo>
                <a:lnTo>
                  <a:pt x="1" y="10"/>
                </a:lnTo>
                <a:lnTo>
                  <a:pt x="1" y="8"/>
                </a:lnTo>
                <a:lnTo>
                  <a:pt x="2" y="6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7" y="0"/>
                </a:lnTo>
                <a:lnTo>
                  <a:pt x="30" y="0"/>
                </a:lnTo>
                <a:lnTo>
                  <a:pt x="30" y="1"/>
                </a:lnTo>
                <a:lnTo>
                  <a:pt x="32" y="1"/>
                </a:lnTo>
                <a:lnTo>
                  <a:pt x="33" y="3"/>
                </a:lnTo>
                <a:lnTo>
                  <a:pt x="34" y="3"/>
                </a:lnTo>
                <a:lnTo>
                  <a:pt x="37" y="6"/>
                </a:lnTo>
                <a:lnTo>
                  <a:pt x="39" y="8"/>
                </a:lnTo>
                <a:lnTo>
                  <a:pt x="39" y="10"/>
                </a:lnTo>
                <a:lnTo>
                  <a:pt x="39" y="11"/>
                </a:lnTo>
                <a:lnTo>
                  <a:pt x="39" y="12"/>
                </a:lnTo>
                <a:lnTo>
                  <a:pt x="39" y="13"/>
                </a:lnTo>
                <a:lnTo>
                  <a:pt x="39" y="15"/>
                </a:lnTo>
                <a:lnTo>
                  <a:pt x="37" y="16"/>
                </a:lnTo>
                <a:lnTo>
                  <a:pt x="37" y="17"/>
                </a:lnTo>
                <a:lnTo>
                  <a:pt x="36" y="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62" name="Freeform 22"/>
          <p:cNvSpPr>
            <a:spLocks/>
          </p:cNvSpPr>
          <p:nvPr/>
        </p:nvSpPr>
        <p:spPr bwMode="auto">
          <a:xfrm>
            <a:off x="3694113" y="3498850"/>
            <a:ext cx="50800" cy="30163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2147483647 h 19"/>
              <a:gd name="T6" fmla="*/ 2147483647 w 35"/>
              <a:gd name="T7" fmla="*/ 2147483647 h 19"/>
              <a:gd name="T8" fmla="*/ 2147483647 w 35"/>
              <a:gd name="T9" fmla="*/ 2147483647 h 19"/>
              <a:gd name="T10" fmla="*/ 2147483647 w 35"/>
              <a:gd name="T11" fmla="*/ 2147483647 h 19"/>
              <a:gd name="T12" fmla="*/ 2147483647 w 35"/>
              <a:gd name="T13" fmla="*/ 2147483647 h 19"/>
              <a:gd name="T14" fmla="*/ 2147483647 w 35"/>
              <a:gd name="T15" fmla="*/ 2147483647 h 19"/>
              <a:gd name="T16" fmla="*/ 2147483647 w 35"/>
              <a:gd name="T17" fmla="*/ 2147483647 h 19"/>
              <a:gd name="T18" fmla="*/ 2147483647 w 35"/>
              <a:gd name="T19" fmla="*/ 2147483647 h 19"/>
              <a:gd name="T20" fmla="*/ 2147483647 w 35"/>
              <a:gd name="T21" fmla="*/ 2147483647 h 19"/>
              <a:gd name="T22" fmla="*/ 2147483647 w 35"/>
              <a:gd name="T23" fmla="*/ 2147483647 h 19"/>
              <a:gd name="T24" fmla="*/ 2147483647 w 35"/>
              <a:gd name="T25" fmla="*/ 2147483647 h 19"/>
              <a:gd name="T26" fmla="*/ 2147483647 w 35"/>
              <a:gd name="T27" fmla="*/ 2147483647 h 19"/>
              <a:gd name="T28" fmla="*/ 2147483647 w 35"/>
              <a:gd name="T29" fmla="*/ 2147483647 h 19"/>
              <a:gd name="T30" fmla="*/ 2147483647 w 35"/>
              <a:gd name="T31" fmla="*/ 2147483647 h 19"/>
              <a:gd name="T32" fmla="*/ 2147483647 w 35"/>
              <a:gd name="T33" fmla="*/ 2147483647 h 19"/>
              <a:gd name="T34" fmla="*/ 2147483647 w 35"/>
              <a:gd name="T35" fmla="*/ 2147483647 h 19"/>
              <a:gd name="T36" fmla="*/ 2147483647 w 35"/>
              <a:gd name="T37" fmla="*/ 2147483647 h 19"/>
              <a:gd name="T38" fmla="*/ 2147483647 w 35"/>
              <a:gd name="T39" fmla="*/ 2147483647 h 19"/>
              <a:gd name="T40" fmla="*/ 2147483647 w 35"/>
              <a:gd name="T41" fmla="*/ 2147483647 h 19"/>
              <a:gd name="T42" fmla="*/ 2147483647 w 35"/>
              <a:gd name="T43" fmla="*/ 2147483647 h 19"/>
              <a:gd name="T44" fmla="*/ 2147483647 w 35"/>
              <a:gd name="T45" fmla="*/ 2147483647 h 19"/>
              <a:gd name="T46" fmla="*/ 2147483647 w 35"/>
              <a:gd name="T47" fmla="*/ 2147483647 h 19"/>
              <a:gd name="T48" fmla="*/ 0 w 35"/>
              <a:gd name="T49" fmla="*/ 2147483647 h 19"/>
              <a:gd name="T50" fmla="*/ 0 w 35"/>
              <a:gd name="T51" fmla="*/ 2147483647 h 19"/>
              <a:gd name="T52" fmla="*/ 2147483647 w 35"/>
              <a:gd name="T53" fmla="*/ 2147483647 h 19"/>
              <a:gd name="T54" fmla="*/ 2147483647 w 35"/>
              <a:gd name="T55" fmla="*/ 2147483647 h 19"/>
              <a:gd name="T56" fmla="*/ 2147483647 w 35"/>
              <a:gd name="T57" fmla="*/ 2147483647 h 19"/>
              <a:gd name="T58" fmla="*/ 2147483647 w 35"/>
              <a:gd name="T59" fmla="*/ 2147483647 h 19"/>
              <a:gd name="T60" fmla="*/ 2147483647 w 35"/>
              <a:gd name="T61" fmla="*/ 2147483647 h 19"/>
              <a:gd name="T62" fmla="*/ 2147483647 w 35"/>
              <a:gd name="T63" fmla="*/ 2147483647 h 19"/>
              <a:gd name="T64" fmla="*/ 2147483647 w 35"/>
              <a:gd name="T65" fmla="*/ 2147483647 h 19"/>
              <a:gd name="T66" fmla="*/ 2147483647 w 35"/>
              <a:gd name="T67" fmla="*/ 2147483647 h 19"/>
              <a:gd name="T68" fmla="*/ 2147483647 w 35"/>
              <a:gd name="T69" fmla="*/ 0 h 19"/>
              <a:gd name="T70" fmla="*/ 2147483647 w 35"/>
              <a:gd name="T71" fmla="*/ 0 h 19"/>
              <a:gd name="T72" fmla="*/ 2147483647 w 35"/>
              <a:gd name="T73" fmla="*/ 0 h 19"/>
              <a:gd name="T74" fmla="*/ 2147483647 w 35"/>
              <a:gd name="T75" fmla="*/ 0 h 19"/>
              <a:gd name="T76" fmla="*/ 2147483647 w 35"/>
              <a:gd name="T77" fmla="*/ 0 h 19"/>
              <a:gd name="T78" fmla="*/ 2147483647 w 35"/>
              <a:gd name="T79" fmla="*/ 0 h 19"/>
              <a:gd name="T80" fmla="*/ 2147483647 w 35"/>
              <a:gd name="T81" fmla="*/ 2147483647 h 19"/>
              <a:gd name="T82" fmla="*/ 2147483647 w 35"/>
              <a:gd name="T83" fmla="*/ 2147483647 h 19"/>
              <a:gd name="T84" fmla="*/ 2147483647 w 35"/>
              <a:gd name="T85" fmla="*/ 2147483647 h 19"/>
              <a:gd name="T86" fmla="*/ 2147483647 w 35"/>
              <a:gd name="T87" fmla="*/ 2147483647 h 19"/>
              <a:gd name="T88" fmla="*/ 2147483647 w 35"/>
              <a:gd name="T89" fmla="*/ 2147483647 h 19"/>
              <a:gd name="T90" fmla="*/ 2147483647 w 35"/>
              <a:gd name="T91" fmla="*/ 2147483647 h 19"/>
              <a:gd name="T92" fmla="*/ 2147483647 w 35"/>
              <a:gd name="T93" fmla="*/ 2147483647 h 19"/>
              <a:gd name="T94" fmla="*/ 2147483647 w 35"/>
              <a:gd name="T95" fmla="*/ 2147483647 h 19"/>
              <a:gd name="T96" fmla="*/ 2147483647 w 35"/>
              <a:gd name="T97" fmla="*/ 2147483647 h 19"/>
              <a:gd name="T98" fmla="*/ 2147483647 w 35"/>
              <a:gd name="T99" fmla="*/ 2147483647 h 19"/>
              <a:gd name="T100" fmla="*/ 2147483647 w 35"/>
              <a:gd name="T101" fmla="*/ 2147483647 h 19"/>
              <a:gd name="T102" fmla="*/ 2147483647 w 35"/>
              <a:gd name="T103" fmla="*/ 2147483647 h 19"/>
              <a:gd name="T104" fmla="*/ 2147483647 w 35"/>
              <a:gd name="T105" fmla="*/ 2147483647 h 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"/>
              <a:gd name="T160" fmla="*/ 0 h 19"/>
              <a:gd name="T161" fmla="*/ 35 w 35"/>
              <a:gd name="T162" fmla="*/ 19 h 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" h="19">
                <a:moveTo>
                  <a:pt x="32" y="14"/>
                </a:moveTo>
                <a:lnTo>
                  <a:pt x="31" y="14"/>
                </a:lnTo>
                <a:lnTo>
                  <a:pt x="31" y="15"/>
                </a:lnTo>
                <a:lnTo>
                  <a:pt x="30" y="15"/>
                </a:lnTo>
                <a:lnTo>
                  <a:pt x="29" y="16"/>
                </a:lnTo>
                <a:lnTo>
                  <a:pt x="28" y="16"/>
                </a:lnTo>
                <a:lnTo>
                  <a:pt x="26" y="16"/>
                </a:lnTo>
                <a:lnTo>
                  <a:pt x="26" y="17"/>
                </a:lnTo>
                <a:lnTo>
                  <a:pt x="23" y="17"/>
                </a:lnTo>
                <a:lnTo>
                  <a:pt x="23" y="18"/>
                </a:lnTo>
                <a:lnTo>
                  <a:pt x="12" y="18"/>
                </a:lnTo>
                <a:lnTo>
                  <a:pt x="11" y="17"/>
                </a:lnTo>
                <a:lnTo>
                  <a:pt x="9" y="17"/>
                </a:lnTo>
                <a:lnTo>
                  <a:pt x="8" y="16"/>
                </a:lnTo>
                <a:lnTo>
                  <a:pt x="7" y="16"/>
                </a:lnTo>
                <a:lnTo>
                  <a:pt x="6" y="16"/>
                </a:lnTo>
                <a:lnTo>
                  <a:pt x="5" y="16"/>
                </a:lnTo>
                <a:lnTo>
                  <a:pt x="5" y="15"/>
                </a:lnTo>
                <a:lnTo>
                  <a:pt x="4" y="15"/>
                </a:lnTo>
                <a:lnTo>
                  <a:pt x="3" y="13"/>
                </a:lnTo>
                <a:lnTo>
                  <a:pt x="2" y="13"/>
                </a:lnTo>
                <a:lnTo>
                  <a:pt x="2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3"/>
                </a:lnTo>
                <a:lnTo>
                  <a:pt x="4" y="3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9" y="0"/>
                </a:lnTo>
                <a:lnTo>
                  <a:pt x="10" y="0"/>
                </a:lnTo>
                <a:lnTo>
                  <a:pt x="23" y="0"/>
                </a:lnTo>
                <a:lnTo>
                  <a:pt x="24" y="0"/>
                </a:lnTo>
                <a:lnTo>
                  <a:pt x="26" y="0"/>
                </a:lnTo>
                <a:lnTo>
                  <a:pt x="26" y="1"/>
                </a:lnTo>
                <a:lnTo>
                  <a:pt x="28" y="1"/>
                </a:lnTo>
                <a:lnTo>
                  <a:pt x="29" y="2"/>
                </a:lnTo>
                <a:lnTo>
                  <a:pt x="31" y="3"/>
                </a:lnTo>
                <a:lnTo>
                  <a:pt x="32" y="3"/>
                </a:lnTo>
                <a:lnTo>
                  <a:pt x="32" y="4"/>
                </a:lnTo>
                <a:lnTo>
                  <a:pt x="32" y="5"/>
                </a:lnTo>
                <a:lnTo>
                  <a:pt x="33" y="6"/>
                </a:lnTo>
                <a:lnTo>
                  <a:pt x="34" y="7"/>
                </a:lnTo>
                <a:lnTo>
                  <a:pt x="34" y="11"/>
                </a:lnTo>
                <a:lnTo>
                  <a:pt x="33" y="12"/>
                </a:lnTo>
                <a:lnTo>
                  <a:pt x="32" y="12"/>
                </a:lnTo>
                <a:lnTo>
                  <a:pt x="32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3116263" y="3708400"/>
            <a:ext cx="25400" cy="539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64" name="Oval 24"/>
          <p:cNvSpPr>
            <a:spLocks noChangeArrowheads="1"/>
          </p:cNvSpPr>
          <p:nvPr/>
        </p:nvSpPr>
        <p:spPr bwMode="auto">
          <a:xfrm>
            <a:off x="3116263" y="3833813"/>
            <a:ext cx="36512" cy="762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V="1">
            <a:off x="4110038" y="351313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 flipV="1">
            <a:off x="2794000" y="353218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67" name="Freeform 27"/>
          <p:cNvSpPr>
            <a:spLocks/>
          </p:cNvSpPr>
          <p:nvPr/>
        </p:nvSpPr>
        <p:spPr bwMode="auto">
          <a:xfrm>
            <a:off x="3482975" y="3306763"/>
            <a:ext cx="292100" cy="49212"/>
          </a:xfrm>
          <a:custGeom>
            <a:avLst/>
            <a:gdLst>
              <a:gd name="T0" fmla="*/ 2147483647 w 199"/>
              <a:gd name="T1" fmla="*/ 0 h 31"/>
              <a:gd name="T2" fmla="*/ 2147483647 w 199"/>
              <a:gd name="T3" fmla="*/ 2147483647 h 31"/>
              <a:gd name="T4" fmla="*/ 2147483647 w 199"/>
              <a:gd name="T5" fmla="*/ 2147483647 h 31"/>
              <a:gd name="T6" fmla="*/ 2147483647 w 199"/>
              <a:gd name="T7" fmla="*/ 2147483647 h 31"/>
              <a:gd name="T8" fmla="*/ 2147483647 w 199"/>
              <a:gd name="T9" fmla="*/ 2147483647 h 31"/>
              <a:gd name="T10" fmla="*/ 2147483647 w 199"/>
              <a:gd name="T11" fmla="*/ 2147483647 h 31"/>
              <a:gd name="T12" fmla="*/ 2147483647 w 199"/>
              <a:gd name="T13" fmla="*/ 2147483647 h 31"/>
              <a:gd name="T14" fmla="*/ 2147483647 w 199"/>
              <a:gd name="T15" fmla="*/ 2147483647 h 31"/>
              <a:gd name="T16" fmla="*/ 2147483647 w 199"/>
              <a:gd name="T17" fmla="*/ 2147483647 h 31"/>
              <a:gd name="T18" fmla="*/ 2147483647 w 199"/>
              <a:gd name="T19" fmla="*/ 2147483647 h 31"/>
              <a:gd name="T20" fmla="*/ 2147483647 w 199"/>
              <a:gd name="T21" fmla="*/ 2147483647 h 31"/>
              <a:gd name="T22" fmla="*/ 2147483647 w 199"/>
              <a:gd name="T23" fmla="*/ 2147483647 h 31"/>
              <a:gd name="T24" fmla="*/ 2147483647 w 199"/>
              <a:gd name="T25" fmla="*/ 2147483647 h 31"/>
              <a:gd name="T26" fmla="*/ 2147483647 w 199"/>
              <a:gd name="T27" fmla="*/ 2147483647 h 31"/>
              <a:gd name="T28" fmla="*/ 2147483647 w 199"/>
              <a:gd name="T29" fmla="*/ 2147483647 h 31"/>
              <a:gd name="T30" fmla="*/ 2147483647 w 199"/>
              <a:gd name="T31" fmla="*/ 2147483647 h 31"/>
              <a:gd name="T32" fmla="*/ 2147483647 w 199"/>
              <a:gd name="T33" fmla="*/ 2147483647 h 31"/>
              <a:gd name="T34" fmla="*/ 2147483647 w 199"/>
              <a:gd name="T35" fmla="*/ 2147483647 h 31"/>
              <a:gd name="T36" fmla="*/ 2147483647 w 199"/>
              <a:gd name="T37" fmla="*/ 2147483647 h 31"/>
              <a:gd name="T38" fmla="*/ 2147483647 w 199"/>
              <a:gd name="T39" fmla="*/ 2147483647 h 31"/>
              <a:gd name="T40" fmla="*/ 2147483647 w 199"/>
              <a:gd name="T41" fmla="*/ 2147483647 h 31"/>
              <a:gd name="T42" fmla="*/ 2147483647 w 199"/>
              <a:gd name="T43" fmla="*/ 2147483647 h 31"/>
              <a:gd name="T44" fmla="*/ 2147483647 w 199"/>
              <a:gd name="T45" fmla="*/ 2147483647 h 31"/>
              <a:gd name="T46" fmla="*/ 2147483647 w 199"/>
              <a:gd name="T47" fmla="*/ 2147483647 h 31"/>
              <a:gd name="T48" fmla="*/ 2147483647 w 199"/>
              <a:gd name="T49" fmla="*/ 2147483647 h 31"/>
              <a:gd name="T50" fmla="*/ 2147483647 w 199"/>
              <a:gd name="T51" fmla="*/ 2147483647 h 31"/>
              <a:gd name="T52" fmla="*/ 2147483647 w 199"/>
              <a:gd name="T53" fmla="*/ 2147483647 h 31"/>
              <a:gd name="T54" fmla="*/ 2147483647 w 199"/>
              <a:gd name="T55" fmla="*/ 2147483647 h 31"/>
              <a:gd name="T56" fmla="*/ 2147483647 w 199"/>
              <a:gd name="T57" fmla="*/ 2147483647 h 31"/>
              <a:gd name="T58" fmla="*/ 2147483647 w 199"/>
              <a:gd name="T59" fmla="*/ 2147483647 h 31"/>
              <a:gd name="T60" fmla="*/ 2147483647 w 199"/>
              <a:gd name="T61" fmla="*/ 2147483647 h 31"/>
              <a:gd name="T62" fmla="*/ 2147483647 w 199"/>
              <a:gd name="T63" fmla="*/ 2147483647 h 31"/>
              <a:gd name="T64" fmla="*/ 2147483647 w 199"/>
              <a:gd name="T65" fmla="*/ 2147483647 h 31"/>
              <a:gd name="T66" fmla="*/ 2147483647 w 199"/>
              <a:gd name="T67" fmla="*/ 2147483647 h 31"/>
              <a:gd name="T68" fmla="*/ 2147483647 w 199"/>
              <a:gd name="T69" fmla="*/ 2147483647 h 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9"/>
              <a:gd name="T106" fmla="*/ 0 h 31"/>
              <a:gd name="T107" fmla="*/ 199 w 199"/>
              <a:gd name="T108" fmla="*/ 31 h 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9" h="31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7" y="1"/>
                </a:lnTo>
                <a:lnTo>
                  <a:pt x="20" y="1"/>
                </a:lnTo>
                <a:lnTo>
                  <a:pt x="28" y="1"/>
                </a:lnTo>
                <a:lnTo>
                  <a:pt x="30" y="2"/>
                </a:lnTo>
                <a:lnTo>
                  <a:pt x="37" y="2"/>
                </a:lnTo>
                <a:lnTo>
                  <a:pt x="39" y="3"/>
                </a:lnTo>
                <a:lnTo>
                  <a:pt x="47" y="3"/>
                </a:lnTo>
                <a:lnTo>
                  <a:pt x="49" y="4"/>
                </a:lnTo>
                <a:lnTo>
                  <a:pt x="56" y="4"/>
                </a:lnTo>
                <a:lnTo>
                  <a:pt x="58" y="4"/>
                </a:lnTo>
                <a:lnTo>
                  <a:pt x="63" y="4"/>
                </a:lnTo>
                <a:lnTo>
                  <a:pt x="65" y="5"/>
                </a:lnTo>
                <a:lnTo>
                  <a:pt x="71" y="5"/>
                </a:lnTo>
                <a:lnTo>
                  <a:pt x="74" y="6"/>
                </a:lnTo>
                <a:lnTo>
                  <a:pt x="82" y="6"/>
                </a:lnTo>
                <a:lnTo>
                  <a:pt x="84" y="7"/>
                </a:lnTo>
                <a:lnTo>
                  <a:pt x="88" y="7"/>
                </a:lnTo>
                <a:lnTo>
                  <a:pt x="90" y="8"/>
                </a:lnTo>
                <a:lnTo>
                  <a:pt x="96" y="8"/>
                </a:lnTo>
                <a:lnTo>
                  <a:pt x="98" y="8"/>
                </a:lnTo>
                <a:lnTo>
                  <a:pt x="102" y="8"/>
                </a:lnTo>
                <a:lnTo>
                  <a:pt x="103" y="9"/>
                </a:lnTo>
                <a:lnTo>
                  <a:pt x="107" y="9"/>
                </a:lnTo>
                <a:lnTo>
                  <a:pt x="109" y="10"/>
                </a:lnTo>
                <a:lnTo>
                  <a:pt x="113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1"/>
                </a:lnTo>
                <a:lnTo>
                  <a:pt x="124" y="11"/>
                </a:lnTo>
                <a:lnTo>
                  <a:pt x="126" y="12"/>
                </a:lnTo>
                <a:lnTo>
                  <a:pt x="128" y="12"/>
                </a:lnTo>
                <a:lnTo>
                  <a:pt x="130" y="13"/>
                </a:lnTo>
                <a:lnTo>
                  <a:pt x="131" y="13"/>
                </a:lnTo>
                <a:lnTo>
                  <a:pt x="133" y="14"/>
                </a:lnTo>
                <a:lnTo>
                  <a:pt x="135" y="14"/>
                </a:lnTo>
                <a:lnTo>
                  <a:pt x="138" y="14"/>
                </a:lnTo>
                <a:lnTo>
                  <a:pt x="140" y="15"/>
                </a:lnTo>
                <a:lnTo>
                  <a:pt x="141" y="15"/>
                </a:lnTo>
                <a:lnTo>
                  <a:pt x="144" y="16"/>
                </a:lnTo>
                <a:lnTo>
                  <a:pt x="145" y="16"/>
                </a:lnTo>
                <a:lnTo>
                  <a:pt x="147" y="17"/>
                </a:lnTo>
                <a:lnTo>
                  <a:pt x="149" y="17"/>
                </a:lnTo>
                <a:lnTo>
                  <a:pt x="151" y="17"/>
                </a:lnTo>
                <a:lnTo>
                  <a:pt x="153" y="17"/>
                </a:lnTo>
                <a:lnTo>
                  <a:pt x="155" y="18"/>
                </a:lnTo>
                <a:lnTo>
                  <a:pt x="157" y="18"/>
                </a:lnTo>
                <a:lnTo>
                  <a:pt x="159" y="19"/>
                </a:lnTo>
                <a:lnTo>
                  <a:pt x="160" y="20"/>
                </a:lnTo>
                <a:lnTo>
                  <a:pt x="163" y="20"/>
                </a:lnTo>
                <a:lnTo>
                  <a:pt x="164" y="20"/>
                </a:lnTo>
                <a:lnTo>
                  <a:pt x="166" y="21"/>
                </a:lnTo>
                <a:lnTo>
                  <a:pt x="168" y="21"/>
                </a:lnTo>
                <a:lnTo>
                  <a:pt x="170" y="22"/>
                </a:lnTo>
                <a:lnTo>
                  <a:pt x="172" y="23"/>
                </a:lnTo>
                <a:lnTo>
                  <a:pt x="174" y="23"/>
                </a:lnTo>
                <a:lnTo>
                  <a:pt x="176" y="24"/>
                </a:lnTo>
                <a:lnTo>
                  <a:pt x="178" y="24"/>
                </a:lnTo>
                <a:lnTo>
                  <a:pt x="179" y="24"/>
                </a:lnTo>
                <a:lnTo>
                  <a:pt x="182" y="25"/>
                </a:lnTo>
                <a:lnTo>
                  <a:pt x="183" y="26"/>
                </a:lnTo>
                <a:lnTo>
                  <a:pt x="185" y="27"/>
                </a:lnTo>
                <a:lnTo>
                  <a:pt x="187" y="27"/>
                </a:lnTo>
                <a:lnTo>
                  <a:pt x="189" y="27"/>
                </a:lnTo>
                <a:lnTo>
                  <a:pt x="191" y="28"/>
                </a:lnTo>
                <a:lnTo>
                  <a:pt x="193" y="29"/>
                </a:lnTo>
                <a:lnTo>
                  <a:pt x="195" y="29"/>
                </a:lnTo>
                <a:lnTo>
                  <a:pt x="197" y="30"/>
                </a:lnTo>
                <a:lnTo>
                  <a:pt x="198" y="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68" name="Freeform 28"/>
          <p:cNvSpPr>
            <a:spLocks/>
          </p:cNvSpPr>
          <p:nvPr/>
        </p:nvSpPr>
        <p:spPr bwMode="auto">
          <a:xfrm>
            <a:off x="3314700" y="3613150"/>
            <a:ext cx="63500" cy="44450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2147483647 w 43"/>
              <a:gd name="T29" fmla="*/ 2147483647 h 28"/>
              <a:gd name="T30" fmla="*/ 2147483647 w 43"/>
              <a:gd name="T31" fmla="*/ 2147483647 h 28"/>
              <a:gd name="T32" fmla="*/ 2147483647 w 43"/>
              <a:gd name="T33" fmla="*/ 2147483647 h 28"/>
              <a:gd name="T34" fmla="*/ 2147483647 w 43"/>
              <a:gd name="T35" fmla="*/ 2147483647 h 28"/>
              <a:gd name="T36" fmla="*/ 2147483647 w 43"/>
              <a:gd name="T37" fmla="*/ 2147483647 h 28"/>
              <a:gd name="T38" fmla="*/ 2147483647 w 43"/>
              <a:gd name="T39" fmla="*/ 2147483647 h 28"/>
              <a:gd name="T40" fmla="*/ 2147483647 w 43"/>
              <a:gd name="T41" fmla="*/ 2147483647 h 28"/>
              <a:gd name="T42" fmla="*/ 2147483647 w 43"/>
              <a:gd name="T43" fmla="*/ 2147483647 h 28"/>
              <a:gd name="T44" fmla="*/ 2147483647 w 43"/>
              <a:gd name="T45" fmla="*/ 0 h 28"/>
              <a:gd name="T46" fmla="*/ 2147483647 w 43"/>
              <a:gd name="T47" fmla="*/ 0 h 28"/>
              <a:gd name="T48" fmla="*/ 2147483647 w 43"/>
              <a:gd name="T49" fmla="*/ 0 h 28"/>
              <a:gd name="T50" fmla="*/ 2147483647 w 43"/>
              <a:gd name="T51" fmla="*/ 2147483647 h 28"/>
              <a:gd name="T52" fmla="*/ 2147483647 w 43"/>
              <a:gd name="T53" fmla="*/ 2147483647 h 28"/>
              <a:gd name="T54" fmla="*/ 2147483647 w 43"/>
              <a:gd name="T55" fmla="*/ 2147483647 h 28"/>
              <a:gd name="T56" fmla="*/ 2147483647 w 43"/>
              <a:gd name="T57" fmla="*/ 2147483647 h 28"/>
              <a:gd name="T58" fmla="*/ 2147483647 w 43"/>
              <a:gd name="T59" fmla="*/ 2147483647 h 28"/>
              <a:gd name="T60" fmla="*/ 0 w 43"/>
              <a:gd name="T61" fmla="*/ 2147483647 h 28"/>
              <a:gd name="T62" fmla="*/ 0 w 43"/>
              <a:gd name="T63" fmla="*/ 2147483647 h 28"/>
              <a:gd name="T64" fmla="*/ 2147483647 w 43"/>
              <a:gd name="T65" fmla="*/ 2147483647 h 28"/>
              <a:gd name="T66" fmla="*/ 2147483647 w 43"/>
              <a:gd name="T67" fmla="*/ 2147483647 h 28"/>
              <a:gd name="T68" fmla="*/ 2147483647 w 43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8"/>
              <a:gd name="T107" fmla="*/ 43 w 43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8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6" y="26"/>
                </a:lnTo>
                <a:lnTo>
                  <a:pt x="30" y="26"/>
                </a:lnTo>
                <a:lnTo>
                  <a:pt x="31" y="26"/>
                </a:lnTo>
                <a:lnTo>
                  <a:pt x="32" y="26"/>
                </a:lnTo>
                <a:lnTo>
                  <a:pt x="33" y="25"/>
                </a:lnTo>
                <a:lnTo>
                  <a:pt x="35" y="25"/>
                </a:lnTo>
                <a:lnTo>
                  <a:pt x="36" y="23"/>
                </a:lnTo>
                <a:lnTo>
                  <a:pt x="37" y="23"/>
                </a:lnTo>
                <a:lnTo>
                  <a:pt x="38" y="23"/>
                </a:lnTo>
                <a:lnTo>
                  <a:pt x="39" y="23"/>
                </a:lnTo>
                <a:lnTo>
                  <a:pt x="39" y="22"/>
                </a:lnTo>
                <a:lnTo>
                  <a:pt x="39" y="21"/>
                </a:lnTo>
                <a:lnTo>
                  <a:pt x="40" y="20"/>
                </a:lnTo>
                <a:lnTo>
                  <a:pt x="41" y="20"/>
                </a:lnTo>
                <a:lnTo>
                  <a:pt x="42" y="19"/>
                </a:lnTo>
                <a:lnTo>
                  <a:pt x="42" y="17"/>
                </a:lnTo>
                <a:lnTo>
                  <a:pt x="42" y="16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40" y="7"/>
                </a:lnTo>
                <a:lnTo>
                  <a:pt x="39" y="5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2" y="2"/>
                </a:lnTo>
                <a:lnTo>
                  <a:pt x="31" y="1"/>
                </a:lnTo>
                <a:lnTo>
                  <a:pt x="29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9"/>
                </a:lnTo>
                <a:lnTo>
                  <a:pt x="2" y="20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69" name="Freeform 29"/>
          <p:cNvSpPr>
            <a:spLocks/>
          </p:cNvSpPr>
          <p:nvPr/>
        </p:nvSpPr>
        <p:spPr bwMode="auto">
          <a:xfrm>
            <a:off x="3730625" y="3743325"/>
            <a:ext cx="36513" cy="63500"/>
          </a:xfrm>
          <a:custGeom>
            <a:avLst/>
            <a:gdLst>
              <a:gd name="T0" fmla="*/ 2147483647 w 25"/>
              <a:gd name="T1" fmla="*/ 2147483647 h 40"/>
              <a:gd name="T2" fmla="*/ 2147483647 w 25"/>
              <a:gd name="T3" fmla="*/ 2147483647 h 40"/>
              <a:gd name="T4" fmla="*/ 2147483647 w 25"/>
              <a:gd name="T5" fmla="*/ 2147483647 h 40"/>
              <a:gd name="T6" fmla="*/ 2147483647 w 25"/>
              <a:gd name="T7" fmla="*/ 2147483647 h 40"/>
              <a:gd name="T8" fmla="*/ 2147483647 w 25"/>
              <a:gd name="T9" fmla="*/ 2147483647 h 40"/>
              <a:gd name="T10" fmla="*/ 2147483647 w 25"/>
              <a:gd name="T11" fmla="*/ 2147483647 h 40"/>
              <a:gd name="T12" fmla="*/ 2147483647 w 25"/>
              <a:gd name="T13" fmla="*/ 2147483647 h 40"/>
              <a:gd name="T14" fmla="*/ 2147483647 w 25"/>
              <a:gd name="T15" fmla="*/ 2147483647 h 40"/>
              <a:gd name="T16" fmla="*/ 2147483647 w 25"/>
              <a:gd name="T17" fmla="*/ 2147483647 h 40"/>
              <a:gd name="T18" fmla="*/ 2147483647 w 25"/>
              <a:gd name="T19" fmla="*/ 2147483647 h 40"/>
              <a:gd name="T20" fmla="*/ 2147483647 w 25"/>
              <a:gd name="T21" fmla="*/ 2147483647 h 40"/>
              <a:gd name="T22" fmla="*/ 2147483647 w 25"/>
              <a:gd name="T23" fmla="*/ 2147483647 h 40"/>
              <a:gd name="T24" fmla="*/ 2147483647 w 25"/>
              <a:gd name="T25" fmla="*/ 2147483647 h 40"/>
              <a:gd name="T26" fmla="*/ 0 w 25"/>
              <a:gd name="T27" fmla="*/ 2147483647 h 40"/>
              <a:gd name="T28" fmla="*/ 0 w 25"/>
              <a:gd name="T29" fmla="*/ 2147483647 h 40"/>
              <a:gd name="T30" fmla="*/ 2147483647 w 25"/>
              <a:gd name="T31" fmla="*/ 2147483647 h 40"/>
              <a:gd name="T32" fmla="*/ 2147483647 w 25"/>
              <a:gd name="T33" fmla="*/ 2147483647 h 40"/>
              <a:gd name="T34" fmla="*/ 2147483647 w 25"/>
              <a:gd name="T35" fmla="*/ 2147483647 h 40"/>
              <a:gd name="T36" fmla="*/ 2147483647 w 25"/>
              <a:gd name="T37" fmla="*/ 2147483647 h 40"/>
              <a:gd name="T38" fmla="*/ 2147483647 w 25"/>
              <a:gd name="T39" fmla="*/ 2147483647 h 40"/>
              <a:gd name="T40" fmla="*/ 2147483647 w 25"/>
              <a:gd name="T41" fmla="*/ 2147483647 h 40"/>
              <a:gd name="T42" fmla="*/ 2147483647 w 25"/>
              <a:gd name="T43" fmla="*/ 2147483647 h 40"/>
              <a:gd name="T44" fmla="*/ 2147483647 w 25"/>
              <a:gd name="T45" fmla="*/ 2147483647 h 40"/>
              <a:gd name="T46" fmla="*/ 2147483647 w 25"/>
              <a:gd name="T47" fmla="*/ 2147483647 h 40"/>
              <a:gd name="T48" fmla="*/ 2147483647 w 25"/>
              <a:gd name="T49" fmla="*/ 2147483647 h 40"/>
              <a:gd name="T50" fmla="*/ 2147483647 w 25"/>
              <a:gd name="T51" fmla="*/ 2147483647 h 40"/>
              <a:gd name="T52" fmla="*/ 2147483647 w 25"/>
              <a:gd name="T53" fmla="*/ 2147483647 h 40"/>
              <a:gd name="T54" fmla="*/ 2147483647 w 25"/>
              <a:gd name="T55" fmla="*/ 2147483647 h 40"/>
              <a:gd name="T56" fmla="*/ 2147483647 w 25"/>
              <a:gd name="T57" fmla="*/ 2147483647 h 40"/>
              <a:gd name="T58" fmla="*/ 2147483647 w 25"/>
              <a:gd name="T59" fmla="*/ 2147483647 h 40"/>
              <a:gd name="T60" fmla="*/ 2147483647 w 25"/>
              <a:gd name="T61" fmla="*/ 2147483647 h 40"/>
              <a:gd name="T62" fmla="*/ 2147483647 w 25"/>
              <a:gd name="T63" fmla="*/ 2147483647 h 40"/>
              <a:gd name="T64" fmla="*/ 2147483647 w 25"/>
              <a:gd name="T65" fmla="*/ 2147483647 h 40"/>
              <a:gd name="T66" fmla="*/ 2147483647 w 25"/>
              <a:gd name="T67" fmla="*/ 2147483647 h 40"/>
              <a:gd name="T68" fmla="*/ 2147483647 w 25"/>
              <a:gd name="T69" fmla="*/ 2147483647 h 40"/>
              <a:gd name="T70" fmla="*/ 2147483647 w 25"/>
              <a:gd name="T71" fmla="*/ 2147483647 h 40"/>
              <a:gd name="T72" fmla="*/ 2147483647 w 25"/>
              <a:gd name="T73" fmla="*/ 2147483647 h 40"/>
              <a:gd name="T74" fmla="*/ 2147483647 w 25"/>
              <a:gd name="T75" fmla="*/ 2147483647 h 40"/>
              <a:gd name="T76" fmla="*/ 2147483647 w 25"/>
              <a:gd name="T77" fmla="*/ 2147483647 h 40"/>
              <a:gd name="T78" fmla="*/ 2147483647 w 25"/>
              <a:gd name="T79" fmla="*/ 2147483647 h 40"/>
              <a:gd name="T80" fmla="*/ 2147483647 w 25"/>
              <a:gd name="T81" fmla="*/ 2147483647 h 40"/>
              <a:gd name="T82" fmla="*/ 2147483647 w 25"/>
              <a:gd name="T83" fmla="*/ 2147483647 h 40"/>
              <a:gd name="T84" fmla="*/ 2147483647 w 25"/>
              <a:gd name="T85" fmla="*/ 2147483647 h 40"/>
              <a:gd name="T86" fmla="*/ 2147483647 w 25"/>
              <a:gd name="T87" fmla="*/ 2147483647 h 40"/>
              <a:gd name="T88" fmla="*/ 2147483647 w 25"/>
              <a:gd name="T89" fmla="*/ 2147483647 h 40"/>
              <a:gd name="T90" fmla="*/ 2147483647 w 25"/>
              <a:gd name="T91" fmla="*/ 2147483647 h 40"/>
              <a:gd name="T92" fmla="*/ 2147483647 w 25"/>
              <a:gd name="T93" fmla="*/ 2147483647 h 40"/>
              <a:gd name="T94" fmla="*/ 2147483647 w 25"/>
              <a:gd name="T95" fmla="*/ 2147483647 h 40"/>
              <a:gd name="T96" fmla="*/ 2147483647 w 25"/>
              <a:gd name="T97" fmla="*/ 2147483647 h 40"/>
              <a:gd name="T98" fmla="*/ 2147483647 w 25"/>
              <a:gd name="T99" fmla="*/ 2147483647 h 40"/>
              <a:gd name="T100" fmla="*/ 2147483647 w 25"/>
              <a:gd name="T101" fmla="*/ 2147483647 h 40"/>
              <a:gd name="T102" fmla="*/ 2147483647 w 25"/>
              <a:gd name="T103" fmla="*/ 2147483647 h 40"/>
              <a:gd name="T104" fmla="*/ 2147483647 w 25"/>
              <a:gd name="T105" fmla="*/ 2147483647 h 40"/>
              <a:gd name="T106" fmla="*/ 2147483647 w 25"/>
              <a:gd name="T107" fmla="*/ 0 h 40"/>
              <a:gd name="T108" fmla="*/ 2147483647 w 25"/>
              <a:gd name="T109" fmla="*/ 0 h 40"/>
              <a:gd name="T110" fmla="*/ 2147483647 w 25"/>
              <a:gd name="T111" fmla="*/ 2147483647 h 40"/>
              <a:gd name="T112" fmla="*/ 2147483647 w 25"/>
              <a:gd name="T113" fmla="*/ 2147483647 h 40"/>
              <a:gd name="T114" fmla="*/ 2147483647 w 25"/>
              <a:gd name="T115" fmla="*/ 2147483647 h 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"/>
              <a:gd name="T175" fmla="*/ 0 h 40"/>
              <a:gd name="T176" fmla="*/ 25 w 25"/>
              <a:gd name="T177" fmla="*/ 40 h 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" h="40">
                <a:moveTo>
                  <a:pt x="5" y="3"/>
                </a:move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1" y="13"/>
                </a:lnTo>
                <a:lnTo>
                  <a:pt x="1" y="16"/>
                </a:lnTo>
                <a:lnTo>
                  <a:pt x="0" y="16"/>
                </a:lnTo>
                <a:lnTo>
                  <a:pt x="0" y="23"/>
                </a:lnTo>
                <a:lnTo>
                  <a:pt x="1" y="24"/>
                </a:lnTo>
                <a:lnTo>
                  <a:pt x="1" y="28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4" y="33"/>
                </a:lnTo>
                <a:lnTo>
                  <a:pt x="4" y="34"/>
                </a:lnTo>
                <a:lnTo>
                  <a:pt x="7" y="37"/>
                </a:lnTo>
                <a:lnTo>
                  <a:pt x="8" y="37"/>
                </a:lnTo>
                <a:lnTo>
                  <a:pt x="8" y="38"/>
                </a:lnTo>
                <a:lnTo>
                  <a:pt x="9" y="38"/>
                </a:lnTo>
                <a:lnTo>
                  <a:pt x="11" y="38"/>
                </a:lnTo>
                <a:lnTo>
                  <a:pt x="11" y="39"/>
                </a:lnTo>
                <a:lnTo>
                  <a:pt x="15" y="39"/>
                </a:lnTo>
                <a:lnTo>
                  <a:pt x="15" y="38"/>
                </a:lnTo>
                <a:lnTo>
                  <a:pt x="17" y="38"/>
                </a:lnTo>
                <a:lnTo>
                  <a:pt x="18" y="38"/>
                </a:lnTo>
                <a:lnTo>
                  <a:pt x="20" y="35"/>
                </a:lnTo>
                <a:lnTo>
                  <a:pt x="21" y="35"/>
                </a:lnTo>
                <a:lnTo>
                  <a:pt x="21" y="34"/>
                </a:lnTo>
                <a:lnTo>
                  <a:pt x="21" y="33"/>
                </a:lnTo>
                <a:lnTo>
                  <a:pt x="21" y="32"/>
                </a:lnTo>
                <a:lnTo>
                  <a:pt x="22" y="32"/>
                </a:lnTo>
                <a:lnTo>
                  <a:pt x="22" y="31"/>
                </a:lnTo>
                <a:lnTo>
                  <a:pt x="23" y="29"/>
                </a:lnTo>
                <a:lnTo>
                  <a:pt x="23" y="27"/>
                </a:lnTo>
                <a:lnTo>
                  <a:pt x="24" y="26"/>
                </a:lnTo>
                <a:lnTo>
                  <a:pt x="24" y="13"/>
                </a:lnTo>
                <a:lnTo>
                  <a:pt x="23" y="12"/>
                </a:lnTo>
                <a:lnTo>
                  <a:pt x="23" y="10"/>
                </a:lnTo>
                <a:lnTo>
                  <a:pt x="22" y="9"/>
                </a:lnTo>
                <a:lnTo>
                  <a:pt x="22" y="8"/>
                </a:lnTo>
                <a:lnTo>
                  <a:pt x="21" y="6"/>
                </a:lnTo>
                <a:lnTo>
                  <a:pt x="18" y="3"/>
                </a:lnTo>
                <a:lnTo>
                  <a:pt x="17" y="3"/>
                </a:lnTo>
                <a:lnTo>
                  <a:pt x="15" y="1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5" y="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70" name="Freeform 30"/>
          <p:cNvSpPr>
            <a:spLocks/>
          </p:cNvSpPr>
          <p:nvPr/>
        </p:nvSpPr>
        <p:spPr bwMode="auto">
          <a:xfrm>
            <a:off x="3778250" y="3829050"/>
            <a:ext cx="28575" cy="53975"/>
          </a:xfrm>
          <a:custGeom>
            <a:avLst/>
            <a:gdLst>
              <a:gd name="T0" fmla="*/ 2147483647 w 20"/>
              <a:gd name="T1" fmla="*/ 2147483647 h 34"/>
              <a:gd name="T2" fmla="*/ 2147483647 w 20"/>
              <a:gd name="T3" fmla="*/ 2147483647 h 34"/>
              <a:gd name="T4" fmla="*/ 2147483647 w 20"/>
              <a:gd name="T5" fmla="*/ 2147483647 h 34"/>
              <a:gd name="T6" fmla="*/ 2147483647 w 20"/>
              <a:gd name="T7" fmla="*/ 2147483647 h 34"/>
              <a:gd name="T8" fmla="*/ 2147483647 w 20"/>
              <a:gd name="T9" fmla="*/ 2147483647 h 34"/>
              <a:gd name="T10" fmla="*/ 2147483647 w 20"/>
              <a:gd name="T11" fmla="*/ 2147483647 h 34"/>
              <a:gd name="T12" fmla="*/ 2147483647 w 20"/>
              <a:gd name="T13" fmla="*/ 2147483647 h 34"/>
              <a:gd name="T14" fmla="*/ 2147483647 w 20"/>
              <a:gd name="T15" fmla="*/ 2147483647 h 34"/>
              <a:gd name="T16" fmla="*/ 2147483647 w 20"/>
              <a:gd name="T17" fmla="*/ 2147483647 h 34"/>
              <a:gd name="T18" fmla="*/ 0 w 20"/>
              <a:gd name="T19" fmla="*/ 2147483647 h 34"/>
              <a:gd name="T20" fmla="*/ 0 w 20"/>
              <a:gd name="T21" fmla="*/ 2147483647 h 34"/>
              <a:gd name="T22" fmla="*/ 2147483647 w 20"/>
              <a:gd name="T23" fmla="*/ 2147483647 h 34"/>
              <a:gd name="T24" fmla="*/ 2147483647 w 20"/>
              <a:gd name="T25" fmla="*/ 2147483647 h 34"/>
              <a:gd name="T26" fmla="*/ 2147483647 w 20"/>
              <a:gd name="T27" fmla="*/ 2147483647 h 34"/>
              <a:gd name="T28" fmla="*/ 2147483647 w 20"/>
              <a:gd name="T29" fmla="*/ 2147483647 h 34"/>
              <a:gd name="T30" fmla="*/ 2147483647 w 20"/>
              <a:gd name="T31" fmla="*/ 2147483647 h 34"/>
              <a:gd name="T32" fmla="*/ 2147483647 w 20"/>
              <a:gd name="T33" fmla="*/ 2147483647 h 34"/>
              <a:gd name="T34" fmla="*/ 2147483647 w 20"/>
              <a:gd name="T35" fmla="*/ 2147483647 h 34"/>
              <a:gd name="T36" fmla="*/ 2147483647 w 20"/>
              <a:gd name="T37" fmla="*/ 2147483647 h 34"/>
              <a:gd name="T38" fmla="*/ 2147483647 w 20"/>
              <a:gd name="T39" fmla="*/ 2147483647 h 34"/>
              <a:gd name="T40" fmla="*/ 2147483647 w 20"/>
              <a:gd name="T41" fmla="*/ 2147483647 h 34"/>
              <a:gd name="T42" fmla="*/ 2147483647 w 20"/>
              <a:gd name="T43" fmla="*/ 2147483647 h 34"/>
              <a:gd name="T44" fmla="*/ 2147483647 w 20"/>
              <a:gd name="T45" fmla="*/ 2147483647 h 34"/>
              <a:gd name="T46" fmla="*/ 2147483647 w 20"/>
              <a:gd name="T47" fmla="*/ 2147483647 h 34"/>
              <a:gd name="T48" fmla="*/ 2147483647 w 20"/>
              <a:gd name="T49" fmla="*/ 2147483647 h 34"/>
              <a:gd name="T50" fmla="*/ 2147483647 w 20"/>
              <a:gd name="T51" fmla="*/ 2147483647 h 34"/>
              <a:gd name="T52" fmla="*/ 2147483647 w 20"/>
              <a:gd name="T53" fmla="*/ 2147483647 h 34"/>
              <a:gd name="T54" fmla="*/ 2147483647 w 20"/>
              <a:gd name="T55" fmla="*/ 2147483647 h 34"/>
              <a:gd name="T56" fmla="*/ 2147483647 w 20"/>
              <a:gd name="T57" fmla="*/ 2147483647 h 34"/>
              <a:gd name="T58" fmla="*/ 2147483647 w 20"/>
              <a:gd name="T59" fmla="*/ 2147483647 h 34"/>
              <a:gd name="T60" fmla="*/ 2147483647 w 20"/>
              <a:gd name="T61" fmla="*/ 2147483647 h 34"/>
              <a:gd name="T62" fmla="*/ 2147483647 w 20"/>
              <a:gd name="T63" fmla="*/ 2147483647 h 34"/>
              <a:gd name="T64" fmla="*/ 2147483647 w 20"/>
              <a:gd name="T65" fmla="*/ 2147483647 h 34"/>
              <a:gd name="T66" fmla="*/ 2147483647 w 20"/>
              <a:gd name="T67" fmla="*/ 2147483647 h 34"/>
              <a:gd name="T68" fmla="*/ 2147483647 w 20"/>
              <a:gd name="T69" fmla="*/ 2147483647 h 34"/>
              <a:gd name="T70" fmla="*/ 2147483647 w 20"/>
              <a:gd name="T71" fmla="*/ 2147483647 h 34"/>
              <a:gd name="T72" fmla="*/ 2147483647 w 20"/>
              <a:gd name="T73" fmla="*/ 2147483647 h 34"/>
              <a:gd name="T74" fmla="*/ 2147483647 w 20"/>
              <a:gd name="T75" fmla="*/ 2147483647 h 34"/>
              <a:gd name="T76" fmla="*/ 2147483647 w 20"/>
              <a:gd name="T77" fmla="*/ 2147483647 h 34"/>
              <a:gd name="T78" fmla="*/ 2147483647 w 20"/>
              <a:gd name="T79" fmla="*/ 2147483647 h 34"/>
              <a:gd name="T80" fmla="*/ 2147483647 w 20"/>
              <a:gd name="T81" fmla="*/ 2147483647 h 34"/>
              <a:gd name="T82" fmla="*/ 2147483647 w 20"/>
              <a:gd name="T83" fmla="*/ 2147483647 h 34"/>
              <a:gd name="T84" fmla="*/ 2147483647 w 20"/>
              <a:gd name="T85" fmla="*/ 2147483647 h 34"/>
              <a:gd name="T86" fmla="*/ 2147483647 w 20"/>
              <a:gd name="T87" fmla="*/ 2147483647 h 34"/>
              <a:gd name="T88" fmla="*/ 2147483647 w 20"/>
              <a:gd name="T89" fmla="*/ 2147483647 h 34"/>
              <a:gd name="T90" fmla="*/ 2147483647 w 20"/>
              <a:gd name="T91" fmla="*/ 0 h 34"/>
              <a:gd name="T92" fmla="*/ 2147483647 w 20"/>
              <a:gd name="T93" fmla="*/ 0 h 34"/>
              <a:gd name="T94" fmla="*/ 2147483647 w 20"/>
              <a:gd name="T95" fmla="*/ 0 h 34"/>
              <a:gd name="T96" fmla="*/ 2147483647 w 20"/>
              <a:gd name="T97" fmla="*/ 0 h 34"/>
              <a:gd name="T98" fmla="*/ 2147483647 w 20"/>
              <a:gd name="T99" fmla="*/ 0 h 34"/>
              <a:gd name="T100" fmla="*/ 2147483647 w 20"/>
              <a:gd name="T101" fmla="*/ 2147483647 h 34"/>
              <a:gd name="T102" fmla="*/ 2147483647 w 20"/>
              <a:gd name="T103" fmla="*/ 2147483647 h 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"/>
              <a:gd name="T157" fmla="*/ 0 h 34"/>
              <a:gd name="T158" fmla="*/ 20 w 20"/>
              <a:gd name="T159" fmla="*/ 34 h 3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" h="34">
                <a:moveTo>
                  <a:pt x="4" y="2"/>
                </a:moveTo>
                <a:lnTo>
                  <a:pt x="4" y="3"/>
                </a:lnTo>
                <a:lnTo>
                  <a:pt x="3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10"/>
                </a:lnTo>
                <a:lnTo>
                  <a:pt x="0" y="11"/>
                </a:lnTo>
                <a:lnTo>
                  <a:pt x="0" y="22"/>
                </a:lnTo>
                <a:lnTo>
                  <a:pt x="1" y="22"/>
                </a:lnTo>
                <a:lnTo>
                  <a:pt x="1" y="25"/>
                </a:lnTo>
                <a:lnTo>
                  <a:pt x="2" y="25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3" y="29"/>
                </a:lnTo>
                <a:lnTo>
                  <a:pt x="5" y="31"/>
                </a:lnTo>
                <a:lnTo>
                  <a:pt x="5" y="32"/>
                </a:lnTo>
                <a:lnTo>
                  <a:pt x="6" y="32"/>
                </a:lnTo>
                <a:lnTo>
                  <a:pt x="7" y="32"/>
                </a:lnTo>
                <a:lnTo>
                  <a:pt x="7" y="33"/>
                </a:lnTo>
                <a:lnTo>
                  <a:pt x="13" y="33"/>
                </a:lnTo>
                <a:lnTo>
                  <a:pt x="13" y="32"/>
                </a:lnTo>
                <a:lnTo>
                  <a:pt x="14" y="32"/>
                </a:lnTo>
                <a:lnTo>
                  <a:pt x="15" y="32"/>
                </a:lnTo>
                <a:lnTo>
                  <a:pt x="15" y="31"/>
                </a:lnTo>
                <a:lnTo>
                  <a:pt x="17" y="29"/>
                </a:lnTo>
                <a:lnTo>
                  <a:pt x="18" y="28"/>
                </a:lnTo>
                <a:lnTo>
                  <a:pt x="18" y="27"/>
                </a:lnTo>
                <a:lnTo>
                  <a:pt x="18" y="26"/>
                </a:lnTo>
                <a:lnTo>
                  <a:pt x="18" y="24"/>
                </a:lnTo>
                <a:lnTo>
                  <a:pt x="19" y="23"/>
                </a:lnTo>
                <a:lnTo>
                  <a:pt x="19" y="10"/>
                </a:lnTo>
                <a:lnTo>
                  <a:pt x="18" y="10"/>
                </a:lnTo>
                <a:lnTo>
                  <a:pt x="18" y="8"/>
                </a:lnTo>
                <a:lnTo>
                  <a:pt x="18" y="7"/>
                </a:lnTo>
                <a:lnTo>
                  <a:pt x="18" y="6"/>
                </a:lnTo>
                <a:lnTo>
                  <a:pt x="17" y="5"/>
                </a:lnTo>
                <a:lnTo>
                  <a:pt x="17" y="4"/>
                </a:lnTo>
                <a:lnTo>
                  <a:pt x="15" y="3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0"/>
                </a:lnTo>
                <a:lnTo>
                  <a:pt x="12" y="0"/>
                </a:lnTo>
                <a:lnTo>
                  <a:pt x="11" y="0"/>
                </a:lnTo>
                <a:lnTo>
                  <a:pt x="7" y="0"/>
                </a:lnTo>
                <a:lnTo>
                  <a:pt x="5" y="0"/>
                </a:lnTo>
                <a:lnTo>
                  <a:pt x="5" y="1"/>
                </a:lnTo>
                <a:lnTo>
                  <a:pt x="4" y="2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71" name="Arc 31"/>
          <p:cNvSpPr>
            <a:spLocks/>
          </p:cNvSpPr>
          <p:nvPr/>
        </p:nvSpPr>
        <p:spPr bwMode="auto">
          <a:xfrm>
            <a:off x="2752725" y="4030663"/>
            <a:ext cx="222250" cy="120650"/>
          </a:xfrm>
          <a:custGeom>
            <a:avLst/>
            <a:gdLst>
              <a:gd name="T0" fmla="*/ 242106103 w 21600"/>
              <a:gd name="T1" fmla="*/ 21025569 h 21600"/>
              <a:gd name="T2" fmla="*/ 0 w 21600"/>
              <a:gd name="T3" fmla="*/ 0 h 21600"/>
              <a:gd name="T4" fmla="*/ 242106103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2" name="Freeform 32"/>
          <p:cNvSpPr>
            <a:spLocks/>
          </p:cNvSpPr>
          <p:nvPr/>
        </p:nvSpPr>
        <p:spPr bwMode="auto">
          <a:xfrm>
            <a:off x="2870200" y="4094163"/>
            <a:ext cx="103188" cy="106362"/>
          </a:xfrm>
          <a:custGeom>
            <a:avLst/>
            <a:gdLst>
              <a:gd name="T0" fmla="*/ 2147483647 w 70"/>
              <a:gd name="T1" fmla="*/ 0 h 67"/>
              <a:gd name="T2" fmla="*/ 2147483647 w 70"/>
              <a:gd name="T3" fmla="*/ 2147483647 h 67"/>
              <a:gd name="T4" fmla="*/ 0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7"/>
              <a:gd name="T17" fmla="*/ 70 w 7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7">
                <a:moveTo>
                  <a:pt x="2" y="0"/>
                </a:moveTo>
                <a:lnTo>
                  <a:pt x="69" y="36"/>
                </a:lnTo>
                <a:lnTo>
                  <a:pt x="0" y="66"/>
                </a:lnTo>
                <a:lnTo>
                  <a:pt x="36" y="34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 flipH="1">
            <a:off x="4086225" y="3517900"/>
            <a:ext cx="57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74" name="Freeform 34"/>
          <p:cNvSpPr>
            <a:spLocks/>
          </p:cNvSpPr>
          <p:nvPr/>
        </p:nvSpPr>
        <p:spPr bwMode="auto">
          <a:xfrm>
            <a:off x="2817813" y="2251075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75" name="Freeform 35"/>
          <p:cNvSpPr>
            <a:spLocks/>
          </p:cNvSpPr>
          <p:nvPr/>
        </p:nvSpPr>
        <p:spPr bwMode="auto">
          <a:xfrm>
            <a:off x="4067175" y="2268538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76" name="Freeform 36"/>
          <p:cNvSpPr>
            <a:spLocks/>
          </p:cNvSpPr>
          <p:nvPr/>
        </p:nvSpPr>
        <p:spPr bwMode="auto">
          <a:xfrm>
            <a:off x="3673475" y="2274888"/>
            <a:ext cx="52388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77" name="Freeform 37"/>
          <p:cNvSpPr>
            <a:spLocks/>
          </p:cNvSpPr>
          <p:nvPr/>
        </p:nvSpPr>
        <p:spPr bwMode="auto">
          <a:xfrm>
            <a:off x="3613150" y="2292350"/>
            <a:ext cx="46038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78" name="Freeform 38"/>
          <p:cNvSpPr>
            <a:spLocks/>
          </p:cNvSpPr>
          <p:nvPr/>
        </p:nvSpPr>
        <p:spPr bwMode="auto">
          <a:xfrm>
            <a:off x="3543300" y="2309813"/>
            <a:ext cx="42863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79" name="Oval 39"/>
          <p:cNvSpPr>
            <a:spLocks noChangeArrowheads="1"/>
          </p:cNvSpPr>
          <p:nvPr/>
        </p:nvSpPr>
        <p:spPr bwMode="auto">
          <a:xfrm>
            <a:off x="2755900" y="2395538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80" name="Oval 40"/>
          <p:cNvSpPr>
            <a:spLocks noChangeArrowheads="1"/>
          </p:cNvSpPr>
          <p:nvPr/>
        </p:nvSpPr>
        <p:spPr bwMode="auto">
          <a:xfrm>
            <a:off x="2760663" y="1955800"/>
            <a:ext cx="1387475" cy="785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81" name="Freeform 41"/>
          <p:cNvSpPr>
            <a:spLocks/>
          </p:cNvSpPr>
          <p:nvPr/>
        </p:nvSpPr>
        <p:spPr bwMode="auto">
          <a:xfrm>
            <a:off x="2755900" y="2357438"/>
            <a:ext cx="28575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2" name="Freeform 42"/>
          <p:cNvSpPr>
            <a:spLocks/>
          </p:cNvSpPr>
          <p:nvPr/>
        </p:nvSpPr>
        <p:spPr bwMode="auto">
          <a:xfrm>
            <a:off x="4124325" y="2320925"/>
            <a:ext cx="33338" cy="147638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3" name="Oval 43"/>
          <p:cNvSpPr>
            <a:spLocks noChangeArrowheads="1"/>
          </p:cNvSpPr>
          <p:nvPr/>
        </p:nvSpPr>
        <p:spPr bwMode="auto">
          <a:xfrm>
            <a:off x="2760663" y="2124075"/>
            <a:ext cx="1387475" cy="78581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84" name="Line 44"/>
          <p:cNvSpPr>
            <a:spLocks noChangeShapeType="1"/>
          </p:cNvSpPr>
          <p:nvPr/>
        </p:nvSpPr>
        <p:spPr bwMode="auto">
          <a:xfrm flipV="1">
            <a:off x="4156075" y="2346325"/>
            <a:ext cx="0" cy="198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5" name="Line 45"/>
          <p:cNvSpPr>
            <a:spLocks noChangeShapeType="1"/>
          </p:cNvSpPr>
          <p:nvPr/>
        </p:nvSpPr>
        <p:spPr bwMode="auto">
          <a:xfrm flipV="1">
            <a:off x="2754313" y="2362200"/>
            <a:ext cx="0" cy="141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486" name="Freeform 46"/>
          <p:cNvSpPr>
            <a:spLocks/>
          </p:cNvSpPr>
          <p:nvPr/>
        </p:nvSpPr>
        <p:spPr bwMode="auto">
          <a:xfrm>
            <a:off x="3486150" y="2122488"/>
            <a:ext cx="312738" cy="52387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7" name="Freeform 47"/>
          <p:cNvSpPr>
            <a:spLocks/>
          </p:cNvSpPr>
          <p:nvPr/>
        </p:nvSpPr>
        <p:spPr bwMode="auto">
          <a:xfrm>
            <a:off x="3670300" y="2257425"/>
            <a:ext cx="73025" cy="49213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8" name="Freeform 48"/>
          <p:cNvSpPr>
            <a:spLocks/>
          </p:cNvSpPr>
          <p:nvPr/>
        </p:nvSpPr>
        <p:spPr bwMode="auto">
          <a:xfrm>
            <a:off x="3587750" y="2295525"/>
            <a:ext cx="61913" cy="42863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9" name="Oval 49"/>
          <p:cNvSpPr>
            <a:spLocks noChangeArrowheads="1"/>
          </p:cNvSpPr>
          <p:nvPr/>
        </p:nvSpPr>
        <p:spPr bwMode="auto">
          <a:xfrm>
            <a:off x="2790825" y="2160588"/>
            <a:ext cx="1323975" cy="722312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90" name="Oval 50"/>
          <p:cNvSpPr>
            <a:spLocks noChangeArrowheads="1"/>
          </p:cNvSpPr>
          <p:nvPr/>
        </p:nvSpPr>
        <p:spPr bwMode="auto">
          <a:xfrm>
            <a:off x="3319463" y="2454275"/>
            <a:ext cx="254000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91" name="Oval 51"/>
          <p:cNvSpPr>
            <a:spLocks noChangeArrowheads="1"/>
          </p:cNvSpPr>
          <p:nvPr/>
        </p:nvSpPr>
        <p:spPr bwMode="auto">
          <a:xfrm>
            <a:off x="3400425" y="2749550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92" name="Freeform 52"/>
          <p:cNvSpPr>
            <a:spLocks/>
          </p:cNvSpPr>
          <p:nvPr/>
        </p:nvSpPr>
        <p:spPr bwMode="auto">
          <a:xfrm>
            <a:off x="3330575" y="2266950"/>
            <a:ext cx="69850" cy="49213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93" name="Freeform 53"/>
          <p:cNvSpPr>
            <a:spLocks/>
          </p:cNvSpPr>
          <p:nvPr/>
        </p:nvSpPr>
        <p:spPr bwMode="auto">
          <a:xfrm>
            <a:off x="3248025" y="2305050"/>
            <a:ext cx="61913" cy="42863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94" name="Freeform 54"/>
          <p:cNvSpPr>
            <a:spLocks/>
          </p:cNvSpPr>
          <p:nvPr/>
        </p:nvSpPr>
        <p:spPr bwMode="auto">
          <a:xfrm>
            <a:off x="3165475" y="2341563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95" name="Oval 55"/>
          <p:cNvSpPr>
            <a:spLocks noChangeArrowheads="1"/>
          </p:cNvSpPr>
          <p:nvPr/>
        </p:nvSpPr>
        <p:spPr bwMode="auto">
          <a:xfrm>
            <a:off x="3533775" y="2751138"/>
            <a:ext cx="49213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96" name="Freeform 56"/>
          <p:cNvSpPr>
            <a:spLocks/>
          </p:cNvSpPr>
          <p:nvPr/>
        </p:nvSpPr>
        <p:spPr bwMode="auto">
          <a:xfrm>
            <a:off x="3590925" y="2316163"/>
            <a:ext cx="53975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97" name="Oval 57"/>
          <p:cNvSpPr>
            <a:spLocks noChangeArrowheads="1"/>
          </p:cNvSpPr>
          <p:nvPr/>
        </p:nvSpPr>
        <p:spPr bwMode="auto">
          <a:xfrm>
            <a:off x="3346450" y="2473325"/>
            <a:ext cx="198438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498" name="Freeform 58"/>
          <p:cNvSpPr>
            <a:spLocks/>
          </p:cNvSpPr>
          <p:nvPr/>
        </p:nvSpPr>
        <p:spPr bwMode="auto">
          <a:xfrm>
            <a:off x="3706813" y="2273300"/>
            <a:ext cx="222250" cy="112713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499" name="Rectangle 59"/>
          <p:cNvSpPr>
            <a:spLocks noChangeArrowheads="1"/>
          </p:cNvSpPr>
          <p:nvPr/>
        </p:nvSpPr>
        <p:spPr bwMode="auto">
          <a:xfrm>
            <a:off x="4737100" y="2286000"/>
            <a:ext cx="105157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/>
              <a:t>Upper Part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1400"/>
              <a:t>(fixed)</a:t>
            </a:r>
          </a:p>
        </p:txBody>
      </p:sp>
      <p:sp>
        <p:nvSpPr>
          <p:cNvPr id="61500" name="Line 60"/>
          <p:cNvSpPr>
            <a:spLocks noChangeShapeType="1"/>
          </p:cNvSpPr>
          <p:nvPr/>
        </p:nvSpPr>
        <p:spPr bwMode="auto">
          <a:xfrm flipH="1">
            <a:off x="4138613" y="2473325"/>
            <a:ext cx="59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01" name="Freeform 61"/>
          <p:cNvSpPr>
            <a:spLocks/>
          </p:cNvSpPr>
          <p:nvPr/>
        </p:nvSpPr>
        <p:spPr bwMode="auto">
          <a:xfrm>
            <a:off x="4073525" y="4557713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02" name="Freeform 62"/>
          <p:cNvSpPr>
            <a:spLocks/>
          </p:cNvSpPr>
          <p:nvPr/>
        </p:nvSpPr>
        <p:spPr bwMode="auto">
          <a:xfrm>
            <a:off x="2944813" y="497998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03" name="Oval 63"/>
          <p:cNvSpPr>
            <a:spLocks noChangeArrowheads="1"/>
          </p:cNvSpPr>
          <p:nvPr/>
        </p:nvSpPr>
        <p:spPr bwMode="auto">
          <a:xfrm>
            <a:off x="2316163" y="4532313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04" name="Freeform 64"/>
          <p:cNvSpPr>
            <a:spLocks/>
          </p:cNvSpPr>
          <p:nvPr/>
        </p:nvSpPr>
        <p:spPr bwMode="auto">
          <a:xfrm>
            <a:off x="3349625" y="4567238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505" name="Freeform 65"/>
          <p:cNvSpPr>
            <a:spLocks/>
          </p:cNvSpPr>
          <p:nvPr/>
        </p:nvSpPr>
        <p:spPr bwMode="auto">
          <a:xfrm>
            <a:off x="3286125" y="4583113"/>
            <a:ext cx="49213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506" name="Freeform 66"/>
          <p:cNvSpPr>
            <a:spLocks/>
          </p:cNvSpPr>
          <p:nvPr/>
        </p:nvSpPr>
        <p:spPr bwMode="auto">
          <a:xfrm>
            <a:off x="3216275" y="4603750"/>
            <a:ext cx="44450" cy="26988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1507" name="Oval 67"/>
          <p:cNvSpPr>
            <a:spLocks noChangeArrowheads="1"/>
          </p:cNvSpPr>
          <p:nvPr/>
        </p:nvSpPr>
        <p:spPr bwMode="auto">
          <a:xfrm>
            <a:off x="2752725" y="4684713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08" name="Oval 68"/>
          <p:cNvSpPr>
            <a:spLocks noChangeArrowheads="1"/>
          </p:cNvSpPr>
          <p:nvPr/>
        </p:nvSpPr>
        <p:spPr bwMode="auto">
          <a:xfrm>
            <a:off x="2754313" y="4248150"/>
            <a:ext cx="1401762" cy="7921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09" name="Freeform 69"/>
          <p:cNvSpPr>
            <a:spLocks/>
          </p:cNvSpPr>
          <p:nvPr/>
        </p:nvSpPr>
        <p:spPr bwMode="auto">
          <a:xfrm>
            <a:off x="2751138" y="4645025"/>
            <a:ext cx="28575" cy="93663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0" name="Freeform 70"/>
          <p:cNvSpPr>
            <a:spLocks/>
          </p:cNvSpPr>
          <p:nvPr/>
        </p:nvSpPr>
        <p:spPr bwMode="auto">
          <a:xfrm>
            <a:off x="4130675" y="4608513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1" name="Oval 71"/>
          <p:cNvSpPr>
            <a:spLocks noChangeArrowheads="1"/>
          </p:cNvSpPr>
          <p:nvPr/>
        </p:nvSpPr>
        <p:spPr bwMode="auto">
          <a:xfrm>
            <a:off x="2754313" y="4416425"/>
            <a:ext cx="1401762" cy="79216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12" name="Oval 72"/>
          <p:cNvSpPr>
            <a:spLocks noChangeArrowheads="1"/>
          </p:cNvSpPr>
          <p:nvPr/>
        </p:nvSpPr>
        <p:spPr bwMode="auto">
          <a:xfrm>
            <a:off x="3319463" y="4745038"/>
            <a:ext cx="257175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13" name="Line 73"/>
          <p:cNvSpPr>
            <a:spLocks noChangeShapeType="1"/>
          </p:cNvSpPr>
          <p:nvPr/>
        </p:nvSpPr>
        <p:spPr bwMode="auto">
          <a:xfrm flipV="1">
            <a:off x="4162425" y="4632325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14" name="Freeform 74"/>
          <p:cNvSpPr>
            <a:spLocks/>
          </p:cNvSpPr>
          <p:nvPr/>
        </p:nvSpPr>
        <p:spPr bwMode="auto">
          <a:xfrm>
            <a:off x="3489325" y="4410075"/>
            <a:ext cx="312738" cy="52388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5" name="Freeform 75"/>
          <p:cNvSpPr>
            <a:spLocks/>
          </p:cNvSpPr>
          <p:nvPr/>
        </p:nvSpPr>
        <p:spPr bwMode="auto">
          <a:xfrm>
            <a:off x="3344863" y="4549775"/>
            <a:ext cx="71437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6" name="Freeform 76"/>
          <p:cNvSpPr>
            <a:spLocks/>
          </p:cNvSpPr>
          <p:nvPr/>
        </p:nvSpPr>
        <p:spPr bwMode="auto">
          <a:xfrm>
            <a:off x="3260725" y="4587875"/>
            <a:ext cx="63500" cy="42863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7" name="Freeform 77"/>
          <p:cNvSpPr>
            <a:spLocks/>
          </p:cNvSpPr>
          <p:nvPr/>
        </p:nvSpPr>
        <p:spPr bwMode="auto">
          <a:xfrm>
            <a:off x="3178175" y="4624388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18" name="Oval 78"/>
          <p:cNvSpPr>
            <a:spLocks noChangeArrowheads="1"/>
          </p:cNvSpPr>
          <p:nvPr/>
        </p:nvSpPr>
        <p:spPr bwMode="auto">
          <a:xfrm>
            <a:off x="3321050" y="4738688"/>
            <a:ext cx="273050" cy="1508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19" name="Oval 79"/>
          <p:cNvSpPr>
            <a:spLocks noChangeArrowheads="1"/>
          </p:cNvSpPr>
          <p:nvPr/>
        </p:nvSpPr>
        <p:spPr bwMode="auto">
          <a:xfrm>
            <a:off x="3349625" y="4757738"/>
            <a:ext cx="214313" cy="1158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20" name="Oval 80"/>
          <p:cNvSpPr>
            <a:spLocks noChangeArrowheads="1"/>
          </p:cNvSpPr>
          <p:nvPr/>
        </p:nvSpPr>
        <p:spPr bwMode="auto">
          <a:xfrm>
            <a:off x="3387725" y="5111750"/>
            <a:ext cx="53975" cy="30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21" name="Oval 81"/>
          <p:cNvSpPr>
            <a:spLocks noChangeArrowheads="1"/>
          </p:cNvSpPr>
          <p:nvPr/>
        </p:nvSpPr>
        <p:spPr bwMode="auto">
          <a:xfrm>
            <a:off x="3513138" y="5106988"/>
            <a:ext cx="74612" cy="428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1522" name="Rectangle 82"/>
          <p:cNvSpPr>
            <a:spLocks noChangeArrowheads="1"/>
          </p:cNvSpPr>
          <p:nvPr/>
        </p:nvSpPr>
        <p:spPr bwMode="auto">
          <a:xfrm>
            <a:off x="4737100" y="4610100"/>
            <a:ext cx="105157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/>
              <a:t>Lower Part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1400"/>
              <a:t>(fixed)</a:t>
            </a:r>
          </a:p>
        </p:txBody>
      </p:sp>
      <p:sp>
        <p:nvSpPr>
          <p:cNvPr id="61523" name="AutoShape 83"/>
          <p:cNvSpPr>
            <a:spLocks noChangeArrowheads="1"/>
          </p:cNvSpPr>
          <p:nvPr/>
        </p:nvSpPr>
        <p:spPr bwMode="auto">
          <a:xfrm rot="10800000" flipH="1" flipV="1">
            <a:off x="3808413" y="4670425"/>
            <a:ext cx="76200" cy="234950"/>
          </a:xfrm>
          <a:custGeom>
            <a:avLst/>
            <a:gdLst>
              <a:gd name="T0" fmla="*/ 2927477 w 21600"/>
              <a:gd name="T1" fmla="*/ 151185691 h 21600"/>
              <a:gd name="T2" fmla="*/ 1672738 w 21600"/>
              <a:gd name="T3" fmla="*/ 302371274 h 21600"/>
              <a:gd name="T4" fmla="*/ 418010 w 21600"/>
              <a:gd name="T5" fmla="*/ 151185691 h 21600"/>
              <a:gd name="T6" fmla="*/ 16727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7" y="21600"/>
                </a:lnTo>
                <a:lnTo>
                  <a:pt x="1620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24" name="Rectangle 84"/>
          <p:cNvSpPr>
            <a:spLocks noChangeArrowheads="1"/>
          </p:cNvSpPr>
          <p:nvPr/>
        </p:nvSpPr>
        <p:spPr bwMode="auto">
          <a:xfrm>
            <a:off x="3929063" y="5581650"/>
            <a:ext cx="74379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Pipette</a:t>
            </a:r>
          </a:p>
        </p:txBody>
      </p:sp>
      <p:sp>
        <p:nvSpPr>
          <p:cNvPr id="61525" name="Line 85"/>
          <p:cNvSpPr>
            <a:spLocks noChangeShapeType="1"/>
          </p:cNvSpPr>
          <p:nvPr/>
        </p:nvSpPr>
        <p:spPr bwMode="auto">
          <a:xfrm flipH="1">
            <a:off x="4156075" y="4797425"/>
            <a:ext cx="649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26" name="Line 86"/>
          <p:cNvSpPr>
            <a:spLocks noChangeShapeType="1"/>
          </p:cNvSpPr>
          <p:nvPr/>
        </p:nvSpPr>
        <p:spPr bwMode="auto">
          <a:xfrm flipH="1" flipV="1">
            <a:off x="3892550" y="4949825"/>
            <a:ext cx="174625" cy="58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1527" name="Freeform 87"/>
          <p:cNvSpPr>
            <a:spLocks/>
          </p:cNvSpPr>
          <p:nvPr/>
        </p:nvSpPr>
        <p:spPr bwMode="auto">
          <a:xfrm>
            <a:off x="1978025" y="3425825"/>
            <a:ext cx="760413" cy="863600"/>
          </a:xfrm>
          <a:custGeom>
            <a:avLst/>
            <a:gdLst>
              <a:gd name="T0" fmla="*/ 2147483647 w 519"/>
              <a:gd name="T1" fmla="*/ 2147483647 h 544"/>
              <a:gd name="T2" fmla="*/ 2147483647 w 519"/>
              <a:gd name="T3" fmla="*/ 2147483647 h 544"/>
              <a:gd name="T4" fmla="*/ 2147483647 w 519"/>
              <a:gd name="T5" fmla="*/ 2147483647 h 544"/>
              <a:gd name="T6" fmla="*/ 2147483647 w 519"/>
              <a:gd name="T7" fmla="*/ 2147483647 h 544"/>
              <a:gd name="T8" fmla="*/ 2147483647 w 519"/>
              <a:gd name="T9" fmla="*/ 2147483647 h 544"/>
              <a:gd name="T10" fmla="*/ 2147483647 w 519"/>
              <a:gd name="T11" fmla="*/ 2147483647 h 544"/>
              <a:gd name="T12" fmla="*/ 2147483647 w 519"/>
              <a:gd name="T13" fmla="*/ 2147483647 h 544"/>
              <a:gd name="T14" fmla="*/ 2147483647 w 519"/>
              <a:gd name="T15" fmla="*/ 2147483647 h 544"/>
              <a:gd name="T16" fmla="*/ 2147483647 w 519"/>
              <a:gd name="T17" fmla="*/ 2147483647 h 544"/>
              <a:gd name="T18" fmla="*/ 2147483647 w 519"/>
              <a:gd name="T19" fmla="*/ 2147483647 h 544"/>
              <a:gd name="T20" fmla="*/ 2147483647 w 519"/>
              <a:gd name="T21" fmla="*/ 2147483647 h 544"/>
              <a:gd name="T22" fmla="*/ 2147483647 w 519"/>
              <a:gd name="T23" fmla="*/ 2147483647 h 544"/>
              <a:gd name="T24" fmla="*/ 2147483647 w 519"/>
              <a:gd name="T25" fmla="*/ 2147483647 h 544"/>
              <a:gd name="T26" fmla="*/ 2147483647 w 519"/>
              <a:gd name="T27" fmla="*/ 2147483647 h 544"/>
              <a:gd name="T28" fmla="*/ 2147483647 w 519"/>
              <a:gd name="T29" fmla="*/ 2147483647 h 544"/>
              <a:gd name="T30" fmla="*/ 2147483647 w 519"/>
              <a:gd name="T31" fmla="*/ 2147483647 h 544"/>
              <a:gd name="T32" fmla="*/ 2147483647 w 519"/>
              <a:gd name="T33" fmla="*/ 2147483647 h 544"/>
              <a:gd name="T34" fmla="*/ 2147483647 w 519"/>
              <a:gd name="T35" fmla="*/ 2147483647 h 544"/>
              <a:gd name="T36" fmla="*/ 2147483647 w 519"/>
              <a:gd name="T37" fmla="*/ 2147483647 h 544"/>
              <a:gd name="T38" fmla="*/ 2147483647 w 519"/>
              <a:gd name="T39" fmla="*/ 2147483647 h 544"/>
              <a:gd name="T40" fmla="*/ 2147483647 w 519"/>
              <a:gd name="T41" fmla="*/ 2147483647 h 544"/>
              <a:gd name="T42" fmla="*/ 2147483647 w 519"/>
              <a:gd name="T43" fmla="*/ 2147483647 h 544"/>
              <a:gd name="T44" fmla="*/ 2147483647 w 519"/>
              <a:gd name="T45" fmla="*/ 2147483647 h 544"/>
              <a:gd name="T46" fmla="*/ 2147483647 w 519"/>
              <a:gd name="T47" fmla="*/ 2147483647 h 544"/>
              <a:gd name="T48" fmla="*/ 2147483647 w 519"/>
              <a:gd name="T49" fmla="*/ 2147483647 h 544"/>
              <a:gd name="T50" fmla="*/ 2147483647 w 519"/>
              <a:gd name="T51" fmla="*/ 2147483647 h 544"/>
              <a:gd name="T52" fmla="*/ 2147483647 w 519"/>
              <a:gd name="T53" fmla="*/ 2147483647 h 544"/>
              <a:gd name="T54" fmla="*/ 2147483647 w 519"/>
              <a:gd name="T55" fmla="*/ 2147483647 h 544"/>
              <a:gd name="T56" fmla="*/ 2147483647 w 519"/>
              <a:gd name="T57" fmla="*/ 2147483647 h 544"/>
              <a:gd name="T58" fmla="*/ 2147483647 w 519"/>
              <a:gd name="T59" fmla="*/ 0 h 544"/>
              <a:gd name="T60" fmla="*/ 2147483647 w 519"/>
              <a:gd name="T61" fmla="*/ 2147483647 h 544"/>
              <a:gd name="T62" fmla="*/ 2147483647 w 519"/>
              <a:gd name="T63" fmla="*/ 2147483647 h 544"/>
              <a:gd name="T64" fmla="*/ 2147483647 w 519"/>
              <a:gd name="T65" fmla="*/ 2147483647 h 544"/>
              <a:gd name="T66" fmla="*/ 2147483647 w 519"/>
              <a:gd name="T67" fmla="*/ 2147483647 h 544"/>
              <a:gd name="T68" fmla="*/ 2147483647 w 519"/>
              <a:gd name="T69" fmla="*/ 2147483647 h 544"/>
              <a:gd name="T70" fmla="*/ 2147483647 w 519"/>
              <a:gd name="T71" fmla="*/ 2147483647 h 544"/>
              <a:gd name="T72" fmla="*/ 2147483647 w 519"/>
              <a:gd name="T73" fmla="*/ 2147483647 h 544"/>
              <a:gd name="T74" fmla="*/ 2147483647 w 519"/>
              <a:gd name="T75" fmla="*/ 2147483647 h 544"/>
              <a:gd name="T76" fmla="*/ 2147483647 w 519"/>
              <a:gd name="T77" fmla="*/ 2147483647 h 544"/>
              <a:gd name="T78" fmla="*/ 2147483647 w 519"/>
              <a:gd name="T79" fmla="*/ 2147483647 h 544"/>
              <a:gd name="T80" fmla="*/ 2147483647 w 519"/>
              <a:gd name="T81" fmla="*/ 2147483647 h 544"/>
              <a:gd name="T82" fmla="*/ 2147483647 w 519"/>
              <a:gd name="T83" fmla="*/ 2147483647 h 544"/>
              <a:gd name="T84" fmla="*/ 2147483647 w 519"/>
              <a:gd name="T85" fmla="*/ 2147483647 h 544"/>
              <a:gd name="T86" fmla="*/ 2147483647 w 519"/>
              <a:gd name="T87" fmla="*/ 2147483647 h 544"/>
              <a:gd name="T88" fmla="*/ 2147483647 w 519"/>
              <a:gd name="T89" fmla="*/ 2147483647 h 544"/>
              <a:gd name="T90" fmla="*/ 2147483647 w 519"/>
              <a:gd name="T91" fmla="*/ 2147483647 h 544"/>
              <a:gd name="T92" fmla="*/ 2147483647 w 519"/>
              <a:gd name="T93" fmla="*/ 2147483647 h 544"/>
              <a:gd name="T94" fmla="*/ 2147483647 w 519"/>
              <a:gd name="T95" fmla="*/ 2147483647 h 544"/>
              <a:gd name="T96" fmla="*/ 2147483647 w 519"/>
              <a:gd name="T97" fmla="*/ 2147483647 h 544"/>
              <a:gd name="T98" fmla="*/ 2147483647 w 519"/>
              <a:gd name="T99" fmla="*/ 2147483647 h 544"/>
              <a:gd name="T100" fmla="*/ 2147483647 w 519"/>
              <a:gd name="T101" fmla="*/ 2147483647 h 544"/>
              <a:gd name="T102" fmla="*/ 2147483647 w 519"/>
              <a:gd name="T103" fmla="*/ 2147483647 h 544"/>
              <a:gd name="T104" fmla="*/ 2147483647 w 519"/>
              <a:gd name="T105" fmla="*/ 2147483647 h 544"/>
              <a:gd name="T106" fmla="*/ 2147483647 w 519"/>
              <a:gd name="T107" fmla="*/ 2147483647 h 544"/>
              <a:gd name="T108" fmla="*/ 2147483647 w 519"/>
              <a:gd name="T109" fmla="*/ 2147483647 h 544"/>
              <a:gd name="T110" fmla="*/ 2147483647 w 519"/>
              <a:gd name="T111" fmla="*/ 2147483647 h 544"/>
              <a:gd name="T112" fmla="*/ 2147483647 w 519"/>
              <a:gd name="T113" fmla="*/ 2147483647 h 544"/>
              <a:gd name="T114" fmla="*/ 2147483647 w 519"/>
              <a:gd name="T115" fmla="*/ 2147483647 h 544"/>
              <a:gd name="T116" fmla="*/ 2147483647 w 519"/>
              <a:gd name="T117" fmla="*/ 2147483647 h 544"/>
              <a:gd name="T118" fmla="*/ 2147483647 w 519"/>
              <a:gd name="T119" fmla="*/ 2147483647 h 544"/>
              <a:gd name="T120" fmla="*/ 2147483647 w 519"/>
              <a:gd name="T121" fmla="*/ 2147483647 h 544"/>
              <a:gd name="T122" fmla="*/ 2147483647 w 519"/>
              <a:gd name="T123" fmla="*/ 2147483647 h 5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19"/>
              <a:gd name="T187" fmla="*/ 0 h 544"/>
              <a:gd name="T188" fmla="*/ 519 w 519"/>
              <a:gd name="T189" fmla="*/ 544 h 5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19" h="544">
                <a:moveTo>
                  <a:pt x="494" y="543"/>
                </a:moveTo>
                <a:lnTo>
                  <a:pt x="504" y="543"/>
                </a:lnTo>
                <a:lnTo>
                  <a:pt x="518" y="455"/>
                </a:lnTo>
                <a:lnTo>
                  <a:pt x="508" y="453"/>
                </a:lnTo>
                <a:lnTo>
                  <a:pt x="501" y="453"/>
                </a:lnTo>
                <a:lnTo>
                  <a:pt x="494" y="452"/>
                </a:lnTo>
                <a:lnTo>
                  <a:pt x="484" y="450"/>
                </a:lnTo>
                <a:lnTo>
                  <a:pt x="475" y="449"/>
                </a:lnTo>
                <a:lnTo>
                  <a:pt x="467" y="447"/>
                </a:lnTo>
                <a:lnTo>
                  <a:pt x="460" y="446"/>
                </a:lnTo>
                <a:lnTo>
                  <a:pt x="451" y="443"/>
                </a:lnTo>
                <a:lnTo>
                  <a:pt x="443" y="442"/>
                </a:lnTo>
                <a:lnTo>
                  <a:pt x="434" y="439"/>
                </a:lnTo>
                <a:lnTo>
                  <a:pt x="426" y="437"/>
                </a:lnTo>
                <a:lnTo>
                  <a:pt x="417" y="434"/>
                </a:lnTo>
                <a:lnTo>
                  <a:pt x="410" y="431"/>
                </a:lnTo>
                <a:lnTo>
                  <a:pt x="403" y="428"/>
                </a:lnTo>
                <a:lnTo>
                  <a:pt x="397" y="426"/>
                </a:lnTo>
                <a:lnTo>
                  <a:pt x="389" y="423"/>
                </a:lnTo>
                <a:lnTo>
                  <a:pt x="382" y="420"/>
                </a:lnTo>
                <a:lnTo>
                  <a:pt x="374" y="416"/>
                </a:lnTo>
                <a:lnTo>
                  <a:pt x="366" y="413"/>
                </a:lnTo>
                <a:lnTo>
                  <a:pt x="361" y="411"/>
                </a:lnTo>
                <a:lnTo>
                  <a:pt x="355" y="408"/>
                </a:lnTo>
                <a:lnTo>
                  <a:pt x="346" y="404"/>
                </a:lnTo>
                <a:lnTo>
                  <a:pt x="338" y="399"/>
                </a:lnTo>
                <a:lnTo>
                  <a:pt x="327" y="393"/>
                </a:lnTo>
                <a:lnTo>
                  <a:pt x="318" y="387"/>
                </a:lnTo>
                <a:lnTo>
                  <a:pt x="307" y="381"/>
                </a:lnTo>
                <a:lnTo>
                  <a:pt x="298" y="375"/>
                </a:lnTo>
                <a:lnTo>
                  <a:pt x="288" y="367"/>
                </a:lnTo>
                <a:lnTo>
                  <a:pt x="280" y="361"/>
                </a:lnTo>
                <a:lnTo>
                  <a:pt x="272" y="355"/>
                </a:lnTo>
                <a:lnTo>
                  <a:pt x="263" y="347"/>
                </a:lnTo>
                <a:lnTo>
                  <a:pt x="253" y="339"/>
                </a:lnTo>
                <a:lnTo>
                  <a:pt x="244" y="329"/>
                </a:lnTo>
                <a:lnTo>
                  <a:pt x="235" y="321"/>
                </a:lnTo>
                <a:lnTo>
                  <a:pt x="226" y="312"/>
                </a:lnTo>
                <a:lnTo>
                  <a:pt x="217" y="301"/>
                </a:lnTo>
                <a:lnTo>
                  <a:pt x="209" y="291"/>
                </a:lnTo>
                <a:lnTo>
                  <a:pt x="202" y="282"/>
                </a:lnTo>
                <a:lnTo>
                  <a:pt x="195" y="273"/>
                </a:lnTo>
                <a:lnTo>
                  <a:pt x="189" y="264"/>
                </a:lnTo>
                <a:lnTo>
                  <a:pt x="181" y="254"/>
                </a:lnTo>
                <a:lnTo>
                  <a:pt x="176" y="244"/>
                </a:lnTo>
                <a:lnTo>
                  <a:pt x="169" y="234"/>
                </a:lnTo>
                <a:lnTo>
                  <a:pt x="163" y="224"/>
                </a:lnTo>
                <a:lnTo>
                  <a:pt x="158" y="214"/>
                </a:lnTo>
                <a:lnTo>
                  <a:pt x="152" y="203"/>
                </a:lnTo>
                <a:lnTo>
                  <a:pt x="146" y="191"/>
                </a:lnTo>
                <a:lnTo>
                  <a:pt x="141" y="179"/>
                </a:lnTo>
                <a:lnTo>
                  <a:pt x="136" y="167"/>
                </a:lnTo>
                <a:lnTo>
                  <a:pt x="131" y="154"/>
                </a:lnTo>
                <a:lnTo>
                  <a:pt x="128" y="143"/>
                </a:lnTo>
                <a:lnTo>
                  <a:pt x="124" y="131"/>
                </a:lnTo>
                <a:lnTo>
                  <a:pt x="120" y="117"/>
                </a:lnTo>
                <a:lnTo>
                  <a:pt x="118" y="105"/>
                </a:lnTo>
                <a:lnTo>
                  <a:pt x="115" y="91"/>
                </a:lnTo>
                <a:lnTo>
                  <a:pt x="145" y="85"/>
                </a:lnTo>
                <a:lnTo>
                  <a:pt x="54" y="0"/>
                </a:lnTo>
                <a:lnTo>
                  <a:pt x="0" y="116"/>
                </a:lnTo>
                <a:lnTo>
                  <a:pt x="28" y="109"/>
                </a:lnTo>
                <a:lnTo>
                  <a:pt x="32" y="125"/>
                </a:lnTo>
                <a:lnTo>
                  <a:pt x="35" y="140"/>
                </a:lnTo>
                <a:lnTo>
                  <a:pt x="39" y="154"/>
                </a:lnTo>
                <a:lnTo>
                  <a:pt x="43" y="167"/>
                </a:lnTo>
                <a:lnTo>
                  <a:pt x="47" y="180"/>
                </a:lnTo>
                <a:lnTo>
                  <a:pt x="51" y="191"/>
                </a:lnTo>
                <a:lnTo>
                  <a:pt x="56" y="204"/>
                </a:lnTo>
                <a:lnTo>
                  <a:pt x="61" y="216"/>
                </a:lnTo>
                <a:lnTo>
                  <a:pt x="65" y="226"/>
                </a:lnTo>
                <a:lnTo>
                  <a:pt x="71" y="238"/>
                </a:lnTo>
                <a:lnTo>
                  <a:pt x="78" y="252"/>
                </a:lnTo>
                <a:lnTo>
                  <a:pt x="83" y="263"/>
                </a:lnTo>
                <a:lnTo>
                  <a:pt x="89" y="274"/>
                </a:lnTo>
                <a:lnTo>
                  <a:pt x="95" y="285"/>
                </a:lnTo>
                <a:lnTo>
                  <a:pt x="103" y="297"/>
                </a:lnTo>
                <a:lnTo>
                  <a:pt x="110" y="308"/>
                </a:lnTo>
                <a:lnTo>
                  <a:pt x="117" y="318"/>
                </a:lnTo>
                <a:lnTo>
                  <a:pt x="124" y="328"/>
                </a:lnTo>
                <a:lnTo>
                  <a:pt x="134" y="340"/>
                </a:lnTo>
                <a:lnTo>
                  <a:pt x="142" y="350"/>
                </a:lnTo>
                <a:lnTo>
                  <a:pt x="150" y="360"/>
                </a:lnTo>
                <a:lnTo>
                  <a:pt x="158" y="369"/>
                </a:lnTo>
                <a:lnTo>
                  <a:pt x="166" y="378"/>
                </a:lnTo>
                <a:lnTo>
                  <a:pt x="175" y="387"/>
                </a:lnTo>
                <a:lnTo>
                  <a:pt x="183" y="395"/>
                </a:lnTo>
                <a:lnTo>
                  <a:pt x="193" y="405"/>
                </a:lnTo>
                <a:lnTo>
                  <a:pt x="202" y="414"/>
                </a:lnTo>
                <a:lnTo>
                  <a:pt x="213" y="421"/>
                </a:lnTo>
                <a:lnTo>
                  <a:pt x="223" y="429"/>
                </a:lnTo>
                <a:lnTo>
                  <a:pt x="232" y="437"/>
                </a:lnTo>
                <a:lnTo>
                  <a:pt x="241" y="443"/>
                </a:lnTo>
                <a:lnTo>
                  <a:pt x="249" y="449"/>
                </a:lnTo>
                <a:lnTo>
                  <a:pt x="261" y="457"/>
                </a:lnTo>
                <a:lnTo>
                  <a:pt x="272" y="464"/>
                </a:lnTo>
                <a:lnTo>
                  <a:pt x="281" y="470"/>
                </a:lnTo>
                <a:lnTo>
                  <a:pt x="292" y="476"/>
                </a:lnTo>
                <a:lnTo>
                  <a:pt x="302" y="481"/>
                </a:lnTo>
                <a:lnTo>
                  <a:pt x="314" y="487"/>
                </a:lnTo>
                <a:lnTo>
                  <a:pt x="324" y="492"/>
                </a:lnTo>
                <a:lnTo>
                  <a:pt x="335" y="497"/>
                </a:lnTo>
                <a:lnTo>
                  <a:pt x="347" y="503"/>
                </a:lnTo>
                <a:lnTo>
                  <a:pt x="357" y="507"/>
                </a:lnTo>
                <a:lnTo>
                  <a:pt x="366" y="511"/>
                </a:lnTo>
                <a:lnTo>
                  <a:pt x="373" y="513"/>
                </a:lnTo>
                <a:lnTo>
                  <a:pt x="380" y="517"/>
                </a:lnTo>
                <a:lnTo>
                  <a:pt x="385" y="519"/>
                </a:lnTo>
                <a:lnTo>
                  <a:pt x="390" y="520"/>
                </a:lnTo>
                <a:lnTo>
                  <a:pt x="396" y="522"/>
                </a:lnTo>
                <a:lnTo>
                  <a:pt x="403" y="524"/>
                </a:lnTo>
                <a:lnTo>
                  <a:pt x="410" y="525"/>
                </a:lnTo>
                <a:lnTo>
                  <a:pt x="417" y="527"/>
                </a:lnTo>
                <a:lnTo>
                  <a:pt x="422" y="529"/>
                </a:lnTo>
                <a:lnTo>
                  <a:pt x="429" y="531"/>
                </a:lnTo>
                <a:lnTo>
                  <a:pt x="436" y="532"/>
                </a:lnTo>
                <a:lnTo>
                  <a:pt x="443" y="534"/>
                </a:lnTo>
                <a:lnTo>
                  <a:pt x="450" y="536"/>
                </a:lnTo>
                <a:lnTo>
                  <a:pt x="457" y="537"/>
                </a:lnTo>
                <a:lnTo>
                  <a:pt x="463" y="538"/>
                </a:lnTo>
                <a:lnTo>
                  <a:pt x="469" y="539"/>
                </a:lnTo>
                <a:lnTo>
                  <a:pt x="476" y="541"/>
                </a:lnTo>
                <a:lnTo>
                  <a:pt x="483" y="541"/>
                </a:lnTo>
                <a:lnTo>
                  <a:pt x="488" y="542"/>
                </a:lnTo>
                <a:lnTo>
                  <a:pt x="494" y="543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/>
              <a:t>9</a:t>
            </a:r>
            <a:r>
              <a:rPr lang="el-GR" sz="3000" b="0" dirty="0" smtClean="0"/>
              <a:t>/19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14298" y="1412776"/>
            <a:ext cx="2463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sz="2200" b="1" dirty="0">
                <a:latin typeface="+mn-lt"/>
              </a:rPr>
              <a:t>Sample Rotor Valve</a:t>
            </a:r>
            <a:endParaRPr lang="el-GR" sz="2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88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737100" y="3213100"/>
            <a:ext cx="1443038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l-GR" sz="1400"/>
              <a:t>Middle Part (moving)</a:t>
            </a:r>
          </a:p>
        </p:txBody>
      </p:sp>
      <p:sp>
        <p:nvSpPr>
          <p:cNvPr id="62467" name="Freeform 3"/>
          <p:cNvSpPr>
            <a:spLocks/>
          </p:cNvSpPr>
          <p:nvPr/>
        </p:nvSpPr>
        <p:spPr bwMode="auto">
          <a:xfrm>
            <a:off x="2741613" y="3478213"/>
            <a:ext cx="28575" cy="87312"/>
          </a:xfrm>
          <a:custGeom>
            <a:avLst/>
            <a:gdLst>
              <a:gd name="T0" fmla="*/ 2147483647 w 19"/>
              <a:gd name="T1" fmla="*/ 0 h 55"/>
              <a:gd name="T2" fmla="*/ 2147483647 w 19"/>
              <a:gd name="T3" fmla="*/ 0 h 55"/>
              <a:gd name="T4" fmla="*/ 2147483647 w 19"/>
              <a:gd name="T5" fmla="*/ 2147483647 h 55"/>
              <a:gd name="T6" fmla="*/ 2147483647 w 19"/>
              <a:gd name="T7" fmla="*/ 2147483647 h 55"/>
              <a:gd name="T8" fmla="*/ 2147483647 w 19"/>
              <a:gd name="T9" fmla="*/ 2147483647 h 55"/>
              <a:gd name="T10" fmla="*/ 2147483647 w 19"/>
              <a:gd name="T11" fmla="*/ 2147483647 h 55"/>
              <a:gd name="T12" fmla="*/ 2147483647 w 19"/>
              <a:gd name="T13" fmla="*/ 2147483647 h 55"/>
              <a:gd name="T14" fmla="*/ 2147483647 w 19"/>
              <a:gd name="T15" fmla="*/ 2147483647 h 55"/>
              <a:gd name="T16" fmla="*/ 2147483647 w 19"/>
              <a:gd name="T17" fmla="*/ 2147483647 h 55"/>
              <a:gd name="T18" fmla="*/ 2147483647 w 19"/>
              <a:gd name="T19" fmla="*/ 2147483647 h 55"/>
              <a:gd name="T20" fmla="*/ 2147483647 w 19"/>
              <a:gd name="T21" fmla="*/ 2147483647 h 55"/>
              <a:gd name="T22" fmla="*/ 2147483647 w 19"/>
              <a:gd name="T23" fmla="*/ 2147483647 h 55"/>
              <a:gd name="T24" fmla="*/ 2147483647 w 19"/>
              <a:gd name="T25" fmla="*/ 2147483647 h 55"/>
              <a:gd name="T26" fmla="*/ 2147483647 w 19"/>
              <a:gd name="T27" fmla="*/ 2147483647 h 55"/>
              <a:gd name="T28" fmla="*/ 2147483647 w 19"/>
              <a:gd name="T29" fmla="*/ 2147483647 h 55"/>
              <a:gd name="T30" fmla="*/ 0 w 19"/>
              <a:gd name="T31" fmla="*/ 2147483647 h 55"/>
              <a:gd name="T32" fmla="*/ 0 w 19"/>
              <a:gd name="T33" fmla="*/ 2147483647 h 55"/>
              <a:gd name="T34" fmla="*/ 0 w 19"/>
              <a:gd name="T35" fmla="*/ 2147483647 h 55"/>
              <a:gd name="T36" fmla="*/ 2147483647 w 19"/>
              <a:gd name="T37" fmla="*/ 2147483647 h 55"/>
              <a:gd name="T38" fmla="*/ 2147483647 w 19"/>
              <a:gd name="T39" fmla="*/ 2147483647 h 55"/>
              <a:gd name="T40" fmla="*/ 2147483647 w 19"/>
              <a:gd name="T41" fmla="*/ 2147483647 h 55"/>
              <a:gd name="T42" fmla="*/ 2147483647 w 19"/>
              <a:gd name="T43" fmla="*/ 2147483647 h 55"/>
              <a:gd name="T44" fmla="*/ 2147483647 w 19"/>
              <a:gd name="T45" fmla="*/ 2147483647 h 55"/>
              <a:gd name="T46" fmla="*/ 2147483647 w 19"/>
              <a:gd name="T47" fmla="*/ 2147483647 h 55"/>
              <a:gd name="T48" fmla="*/ 2147483647 w 19"/>
              <a:gd name="T49" fmla="*/ 2147483647 h 55"/>
              <a:gd name="T50" fmla="*/ 2147483647 w 19"/>
              <a:gd name="T51" fmla="*/ 2147483647 h 55"/>
              <a:gd name="T52" fmla="*/ 2147483647 w 19"/>
              <a:gd name="T53" fmla="*/ 2147483647 h 55"/>
              <a:gd name="T54" fmla="*/ 2147483647 w 19"/>
              <a:gd name="T55" fmla="*/ 2147483647 h 55"/>
              <a:gd name="T56" fmla="*/ 2147483647 w 19"/>
              <a:gd name="T57" fmla="*/ 2147483647 h 55"/>
              <a:gd name="T58" fmla="*/ 2147483647 w 19"/>
              <a:gd name="T59" fmla="*/ 2147483647 h 55"/>
              <a:gd name="T60" fmla="*/ 2147483647 w 19"/>
              <a:gd name="T61" fmla="*/ 2147483647 h 55"/>
              <a:gd name="T62" fmla="*/ 2147483647 w 19"/>
              <a:gd name="T63" fmla="*/ 2147483647 h 55"/>
              <a:gd name="T64" fmla="*/ 2147483647 w 19"/>
              <a:gd name="T65" fmla="*/ 2147483647 h 55"/>
              <a:gd name="T66" fmla="*/ 2147483647 w 19"/>
              <a:gd name="T67" fmla="*/ 2147483647 h 55"/>
              <a:gd name="T68" fmla="*/ 2147483647 w 19"/>
              <a:gd name="T69" fmla="*/ 2147483647 h 55"/>
              <a:gd name="T70" fmla="*/ 2147483647 w 19"/>
              <a:gd name="T71" fmla="*/ 2147483647 h 55"/>
              <a:gd name="T72" fmla="*/ 2147483647 w 19"/>
              <a:gd name="T73" fmla="*/ 2147483647 h 55"/>
              <a:gd name="T74" fmla="*/ 2147483647 w 19"/>
              <a:gd name="T75" fmla="*/ 2147483647 h 55"/>
              <a:gd name="T76" fmla="*/ 2147483647 w 19"/>
              <a:gd name="T77" fmla="*/ 2147483647 h 55"/>
              <a:gd name="T78" fmla="*/ 2147483647 w 19"/>
              <a:gd name="T79" fmla="*/ 2147483647 h 55"/>
              <a:gd name="T80" fmla="*/ 2147483647 w 19"/>
              <a:gd name="T81" fmla="*/ 2147483647 h 55"/>
              <a:gd name="T82" fmla="*/ 2147483647 w 19"/>
              <a:gd name="T83" fmla="*/ 2147483647 h 55"/>
              <a:gd name="T84" fmla="*/ 2147483647 w 19"/>
              <a:gd name="T85" fmla="*/ 2147483647 h 55"/>
              <a:gd name="T86" fmla="*/ 2147483647 w 19"/>
              <a:gd name="T87" fmla="*/ 2147483647 h 55"/>
              <a:gd name="T88" fmla="*/ 2147483647 w 19"/>
              <a:gd name="T89" fmla="*/ 2147483647 h 55"/>
              <a:gd name="T90" fmla="*/ 2147483647 w 19"/>
              <a:gd name="T91" fmla="*/ 2147483647 h 55"/>
              <a:gd name="T92" fmla="*/ 2147483647 w 19"/>
              <a:gd name="T93" fmla="*/ 2147483647 h 55"/>
              <a:gd name="T94" fmla="*/ 2147483647 w 19"/>
              <a:gd name="T95" fmla="*/ 2147483647 h 55"/>
              <a:gd name="T96" fmla="*/ 2147483647 w 19"/>
              <a:gd name="T97" fmla="*/ 2147483647 h 55"/>
              <a:gd name="T98" fmla="*/ 2147483647 w 19"/>
              <a:gd name="T99" fmla="*/ 2147483647 h 55"/>
              <a:gd name="T100" fmla="*/ 2147483647 w 19"/>
              <a:gd name="T101" fmla="*/ 2147483647 h 55"/>
              <a:gd name="T102" fmla="*/ 2147483647 w 19"/>
              <a:gd name="T103" fmla="*/ 2147483647 h 55"/>
              <a:gd name="T104" fmla="*/ 2147483647 w 19"/>
              <a:gd name="T105" fmla="*/ 2147483647 h 55"/>
              <a:gd name="T106" fmla="*/ 2147483647 w 19"/>
              <a:gd name="T107" fmla="*/ 2147483647 h 55"/>
              <a:gd name="T108" fmla="*/ 2147483647 w 19"/>
              <a:gd name="T109" fmla="*/ 2147483647 h 55"/>
              <a:gd name="T110" fmla="*/ 2147483647 w 19"/>
              <a:gd name="T111" fmla="*/ 2147483647 h 55"/>
              <a:gd name="T112" fmla="*/ 2147483647 w 19"/>
              <a:gd name="T113" fmla="*/ 2147483647 h 55"/>
              <a:gd name="T114" fmla="*/ 2147483647 w 19"/>
              <a:gd name="T115" fmla="*/ 2147483647 h 55"/>
              <a:gd name="T116" fmla="*/ 2147483647 w 19"/>
              <a:gd name="T117" fmla="*/ 2147483647 h 55"/>
              <a:gd name="T118" fmla="*/ 2147483647 w 19"/>
              <a:gd name="T119" fmla="*/ 2147483647 h 55"/>
              <a:gd name="T120" fmla="*/ 2147483647 w 19"/>
              <a:gd name="T121" fmla="*/ 0 h 55"/>
              <a:gd name="T122" fmla="*/ 2147483647 w 19"/>
              <a:gd name="T123" fmla="*/ 0 h 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"/>
              <a:gd name="T187" fmla="*/ 0 h 55"/>
              <a:gd name="T188" fmla="*/ 19 w 19"/>
              <a:gd name="T189" fmla="*/ 55 h 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" h="55">
                <a:moveTo>
                  <a:pt x="9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10"/>
                </a:lnTo>
                <a:lnTo>
                  <a:pt x="1" y="13"/>
                </a:lnTo>
                <a:lnTo>
                  <a:pt x="0" y="14"/>
                </a:lnTo>
                <a:lnTo>
                  <a:pt x="0" y="20"/>
                </a:lnTo>
                <a:lnTo>
                  <a:pt x="0" y="41"/>
                </a:lnTo>
                <a:lnTo>
                  <a:pt x="1" y="41"/>
                </a:lnTo>
                <a:lnTo>
                  <a:pt x="1" y="44"/>
                </a:lnTo>
                <a:lnTo>
                  <a:pt x="2" y="45"/>
                </a:lnTo>
                <a:lnTo>
                  <a:pt x="2" y="47"/>
                </a:lnTo>
                <a:lnTo>
                  <a:pt x="3" y="47"/>
                </a:lnTo>
                <a:lnTo>
                  <a:pt x="3" y="49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7" y="53"/>
                </a:lnTo>
                <a:lnTo>
                  <a:pt x="7" y="54"/>
                </a:lnTo>
                <a:lnTo>
                  <a:pt x="9" y="54"/>
                </a:lnTo>
                <a:lnTo>
                  <a:pt x="11" y="54"/>
                </a:lnTo>
                <a:lnTo>
                  <a:pt x="11" y="53"/>
                </a:lnTo>
                <a:lnTo>
                  <a:pt x="13" y="53"/>
                </a:lnTo>
                <a:lnTo>
                  <a:pt x="13" y="52"/>
                </a:lnTo>
                <a:lnTo>
                  <a:pt x="14" y="51"/>
                </a:lnTo>
                <a:lnTo>
                  <a:pt x="14" y="50"/>
                </a:lnTo>
                <a:lnTo>
                  <a:pt x="15" y="50"/>
                </a:lnTo>
                <a:lnTo>
                  <a:pt x="16" y="49"/>
                </a:lnTo>
                <a:lnTo>
                  <a:pt x="16" y="47"/>
                </a:lnTo>
                <a:lnTo>
                  <a:pt x="16" y="45"/>
                </a:lnTo>
                <a:lnTo>
                  <a:pt x="17" y="44"/>
                </a:lnTo>
                <a:lnTo>
                  <a:pt x="17" y="41"/>
                </a:lnTo>
                <a:lnTo>
                  <a:pt x="18" y="41"/>
                </a:lnTo>
                <a:lnTo>
                  <a:pt x="18" y="34"/>
                </a:lnTo>
                <a:lnTo>
                  <a:pt x="18" y="14"/>
                </a:lnTo>
                <a:lnTo>
                  <a:pt x="17" y="13"/>
                </a:lnTo>
                <a:lnTo>
                  <a:pt x="17" y="10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5" y="5"/>
                </a:lnTo>
                <a:lnTo>
                  <a:pt x="15" y="4"/>
                </a:lnTo>
                <a:lnTo>
                  <a:pt x="14" y="4"/>
                </a:lnTo>
                <a:lnTo>
                  <a:pt x="14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4025900" y="3443288"/>
            <a:ext cx="30163" cy="139700"/>
          </a:xfrm>
          <a:custGeom>
            <a:avLst/>
            <a:gdLst>
              <a:gd name="T0" fmla="*/ 2147483647 w 21"/>
              <a:gd name="T1" fmla="*/ 0 h 88"/>
              <a:gd name="T2" fmla="*/ 2147483647 w 21"/>
              <a:gd name="T3" fmla="*/ 2147483647 h 88"/>
              <a:gd name="T4" fmla="*/ 2147483647 w 21"/>
              <a:gd name="T5" fmla="*/ 2147483647 h 88"/>
              <a:gd name="T6" fmla="*/ 2147483647 w 21"/>
              <a:gd name="T7" fmla="*/ 2147483647 h 88"/>
              <a:gd name="T8" fmla="*/ 2147483647 w 21"/>
              <a:gd name="T9" fmla="*/ 2147483647 h 88"/>
              <a:gd name="T10" fmla="*/ 2147483647 w 21"/>
              <a:gd name="T11" fmla="*/ 2147483647 h 88"/>
              <a:gd name="T12" fmla="*/ 2147483647 w 21"/>
              <a:gd name="T13" fmla="*/ 2147483647 h 88"/>
              <a:gd name="T14" fmla="*/ 2147483647 w 21"/>
              <a:gd name="T15" fmla="*/ 2147483647 h 88"/>
              <a:gd name="T16" fmla="*/ 0 w 21"/>
              <a:gd name="T17" fmla="*/ 2147483647 h 88"/>
              <a:gd name="T18" fmla="*/ 2147483647 w 21"/>
              <a:gd name="T19" fmla="*/ 2147483647 h 88"/>
              <a:gd name="T20" fmla="*/ 2147483647 w 21"/>
              <a:gd name="T21" fmla="*/ 2147483647 h 88"/>
              <a:gd name="T22" fmla="*/ 2147483647 w 21"/>
              <a:gd name="T23" fmla="*/ 2147483647 h 88"/>
              <a:gd name="T24" fmla="*/ 2147483647 w 21"/>
              <a:gd name="T25" fmla="*/ 2147483647 h 88"/>
              <a:gd name="T26" fmla="*/ 2147483647 w 21"/>
              <a:gd name="T27" fmla="*/ 2147483647 h 88"/>
              <a:gd name="T28" fmla="*/ 2147483647 w 21"/>
              <a:gd name="T29" fmla="*/ 2147483647 h 88"/>
              <a:gd name="T30" fmla="*/ 2147483647 w 21"/>
              <a:gd name="T31" fmla="*/ 2147483647 h 88"/>
              <a:gd name="T32" fmla="*/ 2147483647 w 21"/>
              <a:gd name="T33" fmla="*/ 2147483647 h 88"/>
              <a:gd name="T34" fmla="*/ 2147483647 w 21"/>
              <a:gd name="T35" fmla="*/ 2147483647 h 88"/>
              <a:gd name="T36" fmla="*/ 2147483647 w 21"/>
              <a:gd name="T37" fmla="*/ 2147483647 h 88"/>
              <a:gd name="T38" fmla="*/ 2147483647 w 21"/>
              <a:gd name="T39" fmla="*/ 2147483647 h 88"/>
              <a:gd name="T40" fmla="*/ 2147483647 w 21"/>
              <a:gd name="T41" fmla="*/ 2147483647 h 88"/>
              <a:gd name="T42" fmla="*/ 2147483647 w 21"/>
              <a:gd name="T43" fmla="*/ 2147483647 h 88"/>
              <a:gd name="T44" fmla="*/ 2147483647 w 21"/>
              <a:gd name="T45" fmla="*/ 2147483647 h 88"/>
              <a:gd name="T46" fmla="*/ 2147483647 w 21"/>
              <a:gd name="T47" fmla="*/ 2147483647 h 88"/>
              <a:gd name="T48" fmla="*/ 2147483647 w 21"/>
              <a:gd name="T49" fmla="*/ 2147483647 h 88"/>
              <a:gd name="T50" fmla="*/ 2147483647 w 21"/>
              <a:gd name="T51" fmla="*/ 2147483647 h 88"/>
              <a:gd name="T52" fmla="*/ 2147483647 w 21"/>
              <a:gd name="T53" fmla="*/ 2147483647 h 88"/>
              <a:gd name="T54" fmla="*/ 2147483647 w 21"/>
              <a:gd name="T55" fmla="*/ 2147483647 h 88"/>
              <a:gd name="T56" fmla="*/ 2147483647 w 21"/>
              <a:gd name="T57" fmla="*/ 2147483647 h 88"/>
              <a:gd name="T58" fmla="*/ 2147483647 w 21"/>
              <a:gd name="T59" fmla="*/ 2147483647 h 88"/>
              <a:gd name="T60" fmla="*/ 2147483647 w 21"/>
              <a:gd name="T61" fmla="*/ 2147483647 h 88"/>
              <a:gd name="T62" fmla="*/ 2147483647 w 21"/>
              <a:gd name="T63" fmla="*/ 2147483647 h 88"/>
              <a:gd name="T64" fmla="*/ 2147483647 w 21"/>
              <a:gd name="T65" fmla="*/ 2147483647 h 88"/>
              <a:gd name="T66" fmla="*/ 2147483647 w 21"/>
              <a:gd name="T67" fmla="*/ 0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"/>
              <a:gd name="T103" fmla="*/ 0 h 88"/>
              <a:gd name="T104" fmla="*/ 21 w 21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" h="88">
                <a:moveTo>
                  <a:pt x="10" y="0"/>
                </a:move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8"/>
                </a:lnTo>
                <a:lnTo>
                  <a:pt x="2" y="10"/>
                </a:lnTo>
                <a:lnTo>
                  <a:pt x="1" y="11"/>
                </a:lnTo>
                <a:lnTo>
                  <a:pt x="1" y="14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1" y="73"/>
                </a:lnTo>
                <a:lnTo>
                  <a:pt x="1" y="76"/>
                </a:lnTo>
                <a:lnTo>
                  <a:pt x="2" y="77"/>
                </a:lnTo>
                <a:lnTo>
                  <a:pt x="2" y="79"/>
                </a:lnTo>
                <a:lnTo>
                  <a:pt x="3" y="79"/>
                </a:lnTo>
                <a:lnTo>
                  <a:pt x="3" y="81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5" y="83"/>
                </a:lnTo>
                <a:lnTo>
                  <a:pt x="5" y="84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3" y="86"/>
                </a:lnTo>
                <a:lnTo>
                  <a:pt x="13" y="85"/>
                </a:lnTo>
                <a:lnTo>
                  <a:pt x="14" y="85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7" y="82"/>
                </a:lnTo>
                <a:lnTo>
                  <a:pt x="17" y="81"/>
                </a:lnTo>
                <a:lnTo>
                  <a:pt x="18" y="81"/>
                </a:lnTo>
                <a:lnTo>
                  <a:pt x="18" y="79"/>
                </a:lnTo>
                <a:lnTo>
                  <a:pt x="19" y="79"/>
                </a:lnTo>
                <a:lnTo>
                  <a:pt x="19" y="77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4"/>
                </a:lnTo>
                <a:lnTo>
                  <a:pt x="19" y="14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8" y="8"/>
                </a:lnTo>
                <a:lnTo>
                  <a:pt x="18" y="6"/>
                </a:lnTo>
                <a:lnTo>
                  <a:pt x="17" y="6"/>
                </a:lnTo>
                <a:lnTo>
                  <a:pt x="17" y="5"/>
                </a:lnTo>
                <a:lnTo>
                  <a:pt x="16" y="5"/>
                </a:lnTo>
                <a:lnTo>
                  <a:pt x="16" y="4"/>
                </a:lnTo>
                <a:lnTo>
                  <a:pt x="16" y="3"/>
                </a:lnTo>
                <a:lnTo>
                  <a:pt x="14" y="2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69" name="Freeform 5"/>
          <p:cNvSpPr>
            <a:spLocks/>
          </p:cNvSpPr>
          <p:nvPr/>
        </p:nvSpPr>
        <p:spPr bwMode="auto">
          <a:xfrm>
            <a:off x="2979738" y="3838575"/>
            <a:ext cx="23812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70" name="Freeform 6"/>
          <p:cNvSpPr>
            <a:spLocks/>
          </p:cNvSpPr>
          <p:nvPr/>
        </p:nvSpPr>
        <p:spPr bwMode="auto">
          <a:xfrm>
            <a:off x="2433638" y="3822700"/>
            <a:ext cx="461962" cy="227013"/>
          </a:xfrm>
          <a:custGeom>
            <a:avLst/>
            <a:gdLst>
              <a:gd name="T0" fmla="*/ 0 w 315"/>
              <a:gd name="T1" fmla="*/ 2147483647 h 143"/>
              <a:gd name="T2" fmla="*/ 2147483647 w 315"/>
              <a:gd name="T3" fmla="*/ 2147483647 h 143"/>
              <a:gd name="T4" fmla="*/ 2147483647 w 315"/>
              <a:gd name="T5" fmla="*/ 2147483647 h 143"/>
              <a:gd name="T6" fmla="*/ 2147483647 w 315"/>
              <a:gd name="T7" fmla="*/ 0 h 143"/>
              <a:gd name="T8" fmla="*/ 0 w 315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143"/>
              <a:gd name="T17" fmla="*/ 315 w 315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143">
                <a:moveTo>
                  <a:pt x="0" y="103"/>
                </a:moveTo>
                <a:lnTo>
                  <a:pt x="34" y="142"/>
                </a:lnTo>
                <a:lnTo>
                  <a:pt x="314" y="38"/>
                </a:lnTo>
                <a:lnTo>
                  <a:pt x="280" y="0"/>
                </a:lnTo>
                <a:lnTo>
                  <a:pt x="0" y="103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2322513" y="3402013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3657600" y="3451225"/>
            <a:ext cx="47625" cy="36513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2147483647 w 33"/>
              <a:gd name="T35" fmla="*/ 2147483647 h 23"/>
              <a:gd name="T36" fmla="*/ 2147483647 w 33"/>
              <a:gd name="T37" fmla="*/ 2147483647 h 23"/>
              <a:gd name="T38" fmla="*/ 2147483647 w 33"/>
              <a:gd name="T39" fmla="*/ 2147483647 h 23"/>
              <a:gd name="T40" fmla="*/ 2147483647 w 33"/>
              <a:gd name="T41" fmla="*/ 2147483647 h 23"/>
              <a:gd name="T42" fmla="*/ 2147483647 w 33"/>
              <a:gd name="T43" fmla="*/ 2147483647 h 23"/>
              <a:gd name="T44" fmla="*/ 2147483647 w 33"/>
              <a:gd name="T45" fmla="*/ 2147483647 h 23"/>
              <a:gd name="T46" fmla="*/ 2147483647 w 33"/>
              <a:gd name="T47" fmla="*/ 2147483647 h 23"/>
              <a:gd name="T48" fmla="*/ 2147483647 w 33"/>
              <a:gd name="T49" fmla="*/ 2147483647 h 23"/>
              <a:gd name="T50" fmla="*/ 2147483647 w 33"/>
              <a:gd name="T51" fmla="*/ 2147483647 h 23"/>
              <a:gd name="T52" fmla="*/ 2147483647 w 33"/>
              <a:gd name="T53" fmla="*/ 2147483647 h 23"/>
              <a:gd name="T54" fmla="*/ 2147483647 w 33"/>
              <a:gd name="T55" fmla="*/ 2147483647 h 23"/>
              <a:gd name="T56" fmla="*/ 2147483647 w 33"/>
              <a:gd name="T57" fmla="*/ 2147483647 h 23"/>
              <a:gd name="T58" fmla="*/ 2147483647 w 33"/>
              <a:gd name="T59" fmla="*/ 2147483647 h 23"/>
              <a:gd name="T60" fmla="*/ 2147483647 w 33"/>
              <a:gd name="T61" fmla="*/ 2147483647 h 23"/>
              <a:gd name="T62" fmla="*/ 2147483647 w 33"/>
              <a:gd name="T63" fmla="*/ 2147483647 h 23"/>
              <a:gd name="T64" fmla="*/ 2147483647 w 33"/>
              <a:gd name="T65" fmla="*/ 2147483647 h 23"/>
              <a:gd name="T66" fmla="*/ 2147483647 w 33"/>
              <a:gd name="T67" fmla="*/ 2147483647 h 23"/>
              <a:gd name="T68" fmla="*/ 2147483647 w 33"/>
              <a:gd name="T69" fmla="*/ 2147483647 h 23"/>
              <a:gd name="T70" fmla="*/ 2147483647 w 33"/>
              <a:gd name="T71" fmla="*/ 2147483647 h 23"/>
              <a:gd name="T72" fmla="*/ 2147483647 w 33"/>
              <a:gd name="T73" fmla="*/ 2147483647 h 23"/>
              <a:gd name="T74" fmla="*/ 2147483647 w 33"/>
              <a:gd name="T75" fmla="*/ 2147483647 h 23"/>
              <a:gd name="T76" fmla="*/ 2147483647 w 33"/>
              <a:gd name="T77" fmla="*/ 2147483647 h 23"/>
              <a:gd name="T78" fmla="*/ 2147483647 w 33"/>
              <a:gd name="T79" fmla="*/ 2147483647 h 23"/>
              <a:gd name="T80" fmla="*/ 2147483647 w 33"/>
              <a:gd name="T81" fmla="*/ 2147483647 h 23"/>
              <a:gd name="T82" fmla="*/ 2147483647 w 33"/>
              <a:gd name="T83" fmla="*/ 0 h 23"/>
              <a:gd name="T84" fmla="*/ 2147483647 w 33"/>
              <a:gd name="T85" fmla="*/ 0 h 23"/>
              <a:gd name="T86" fmla="*/ 2147483647 w 33"/>
              <a:gd name="T87" fmla="*/ 0 h 23"/>
              <a:gd name="T88" fmla="*/ 2147483647 w 33"/>
              <a:gd name="T89" fmla="*/ 0 h 23"/>
              <a:gd name="T90" fmla="*/ 2147483647 w 33"/>
              <a:gd name="T91" fmla="*/ 2147483647 h 23"/>
              <a:gd name="T92" fmla="*/ 2147483647 w 33"/>
              <a:gd name="T93" fmla="*/ 2147483647 h 23"/>
              <a:gd name="T94" fmla="*/ 2147483647 w 33"/>
              <a:gd name="T95" fmla="*/ 2147483647 h 23"/>
              <a:gd name="T96" fmla="*/ 2147483647 w 33"/>
              <a:gd name="T97" fmla="*/ 2147483647 h 23"/>
              <a:gd name="T98" fmla="*/ 2147483647 w 33"/>
              <a:gd name="T99" fmla="*/ 2147483647 h 23"/>
              <a:gd name="T100" fmla="*/ 2147483647 w 33"/>
              <a:gd name="T101" fmla="*/ 2147483647 h 23"/>
              <a:gd name="T102" fmla="*/ 2147483647 w 33"/>
              <a:gd name="T103" fmla="*/ 2147483647 h 23"/>
              <a:gd name="T104" fmla="*/ 2147483647 w 33"/>
              <a:gd name="T105" fmla="*/ 2147483647 h 23"/>
              <a:gd name="T106" fmla="*/ 2147483647 w 33"/>
              <a:gd name="T107" fmla="*/ 2147483647 h 23"/>
              <a:gd name="T108" fmla="*/ 2147483647 w 33"/>
              <a:gd name="T109" fmla="*/ 2147483647 h 23"/>
              <a:gd name="T110" fmla="*/ 2147483647 w 33"/>
              <a:gd name="T111" fmla="*/ 2147483647 h 23"/>
              <a:gd name="T112" fmla="*/ 0 w 33"/>
              <a:gd name="T113" fmla="*/ 2147483647 h 23"/>
              <a:gd name="T114" fmla="*/ 0 w 33"/>
              <a:gd name="T115" fmla="*/ 2147483647 h 23"/>
              <a:gd name="T116" fmla="*/ 2147483647 w 33"/>
              <a:gd name="T117" fmla="*/ 2147483647 h 23"/>
              <a:gd name="T118" fmla="*/ 2147483647 w 33"/>
              <a:gd name="T119" fmla="*/ 2147483647 h 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"/>
              <a:gd name="T181" fmla="*/ 0 h 23"/>
              <a:gd name="T182" fmla="*/ 33 w 33"/>
              <a:gd name="T183" fmla="*/ 23 h 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" h="23">
                <a:moveTo>
                  <a:pt x="1" y="14"/>
                </a:moveTo>
                <a:lnTo>
                  <a:pt x="1" y="15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5" y="18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2" y="21"/>
                </a:lnTo>
                <a:lnTo>
                  <a:pt x="13" y="22"/>
                </a:lnTo>
                <a:lnTo>
                  <a:pt x="19" y="22"/>
                </a:lnTo>
                <a:lnTo>
                  <a:pt x="19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5" y="19"/>
                </a:lnTo>
                <a:lnTo>
                  <a:pt x="26" y="19"/>
                </a:lnTo>
                <a:lnTo>
                  <a:pt x="27" y="19"/>
                </a:lnTo>
                <a:lnTo>
                  <a:pt x="27" y="18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1" y="14"/>
                </a:lnTo>
                <a:lnTo>
                  <a:pt x="31" y="13"/>
                </a:lnTo>
                <a:lnTo>
                  <a:pt x="31" y="11"/>
                </a:lnTo>
                <a:lnTo>
                  <a:pt x="32" y="10"/>
                </a:lnTo>
                <a:lnTo>
                  <a:pt x="32" y="8"/>
                </a:lnTo>
                <a:lnTo>
                  <a:pt x="31" y="7"/>
                </a:lnTo>
                <a:lnTo>
                  <a:pt x="31" y="6"/>
                </a:lnTo>
                <a:lnTo>
                  <a:pt x="31" y="5"/>
                </a:lnTo>
                <a:lnTo>
                  <a:pt x="30" y="5"/>
                </a:lnTo>
                <a:lnTo>
                  <a:pt x="28" y="3"/>
                </a:lnTo>
                <a:lnTo>
                  <a:pt x="27" y="3"/>
                </a:lnTo>
                <a:lnTo>
                  <a:pt x="26" y="2"/>
                </a:lnTo>
                <a:lnTo>
                  <a:pt x="25" y="2"/>
                </a:lnTo>
                <a:lnTo>
                  <a:pt x="24" y="1"/>
                </a:lnTo>
                <a:lnTo>
                  <a:pt x="22" y="1"/>
                </a:lnTo>
                <a:lnTo>
                  <a:pt x="22" y="0"/>
                </a:lnTo>
                <a:lnTo>
                  <a:pt x="19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3600450" y="3465513"/>
            <a:ext cx="44450" cy="33337"/>
          </a:xfrm>
          <a:custGeom>
            <a:avLst/>
            <a:gdLst>
              <a:gd name="T0" fmla="*/ 0 w 30"/>
              <a:gd name="T1" fmla="*/ 2147483647 h 21"/>
              <a:gd name="T2" fmla="*/ 0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2147483647 w 30"/>
              <a:gd name="T15" fmla="*/ 2147483647 h 21"/>
              <a:gd name="T16" fmla="*/ 2147483647 w 30"/>
              <a:gd name="T17" fmla="*/ 2147483647 h 21"/>
              <a:gd name="T18" fmla="*/ 2147483647 w 30"/>
              <a:gd name="T19" fmla="*/ 2147483647 h 21"/>
              <a:gd name="T20" fmla="*/ 2147483647 w 30"/>
              <a:gd name="T21" fmla="*/ 2147483647 h 21"/>
              <a:gd name="T22" fmla="*/ 2147483647 w 30"/>
              <a:gd name="T23" fmla="*/ 2147483647 h 21"/>
              <a:gd name="T24" fmla="*/ 2147483647 w 30"/>
              <a:gd name="T25" fmla="*/ 2147483647 h 21"/>
              <a:gd name="T26" fmla="*/ 2147483647 w 30"/>
              <a:gd name="T27" fmla="*/ 2147483647 h 21"/>
              <a:gd name="T28" fmla="*/ 2147483647 w 30"/>
              <a:gd name="T29" fmla="*/ 2147483647 h 21"/>
              <a:gd name="T30" fmla="*/ 2147483647 w 30"/>
              <a:gd name="T31" fmla="*/ 2147483647 h 21"/>
              <a:gd name="T32" fmla="*/ 2147483647 w 30"/>
              <a:gd name="T33" fmla="*/ 2147483647 h 21"/>
              <a:gd name="T34" fmla="*/ 2147483647 w 30"/>
              <a:gd name="T35" fmla="*/ 2147483647 h 21"/>
              <a:gd name="T36" fmla="*/ 2147483647 w 30"/>
              <a:gd name="T37" fmla="*/ 2147483647 h 21"/>
              <a:gd name="T38" fmla="*/ 2147483647 w 30"/>
              <a:gd name="T39" fmla="*/ 2147483647 h 21"/>
              <a:gd name="T40" fmla="*/ 2147483647 w 30"/>
              <a:gd name="T41" fmla="*/ 2147483647 h 21"/>
              <a:gd name="T42" fmla="*/ 2147483647 w 30"/>
              <a:gd name="T43" fmla="*/ 2147483647 h 21"/>
              <a:gd name="T44" fmla="*/ 2147483647 w 30"/>
              <a:gd name="T45" fmla="*/ 2147483647 h 21"/>
              <a:gd name="T46" fmla="*/ 2147483647 w 30"/>
              <a:gd name="T47" fmla="*/ 2147483647 h 21"/>
              <a:gd name="T48" fmla="*/ 2147483647 w 30"/>
              <a:gd name="T49" fmla="*/ 2147483647 h 21"/>
              <a:gd name="T50" fmla="*/ 2147483647 w 30"/>
              <a:gd name="T51" fmla="*/ 2147483647 h 21"/>
              <a:gd name="T52" fmla="*/ 2147483647 w 30"/>
              <a:gd name="T53" fmla="*/ 2147483647 h 21"/>
              <a:gd name="T54" fmla="*/ 2147483647 w 30"/>
              <a:gd name="T55" fmla="*/ 2147483647 h 21"/>
              <a:gd name="T56" fmla="*/ 2147483647 w 30"/>
              <a:gd name="T57" fmla="*/ 2147483647 h 21"/>
              <a:gd name="T58" fmla="*/ 2147483647 w 30"/>
              <a:gd name="T59" fmla="*/ 2147483647 h 21"/>
              <a:gd name="T60" fmla="*/ 2147483647 w 30"/>
              <a:gd name="T61" fmla="*/ 2147483647 h 21"/>
              <a:gd name="T62" fmla="*/ 2147483647 w 30"/>
              <a:gd name="T63" fmla="*/ 2147483647 h 21"/>
              <a:gd name="T64" fmla="*/ 2147483647 w 30"/>
              <a:gd name="T65" fmla="*/ 2147483647 h 21"/>
              <a:gd name="T66" fmla="*/ 2147483647 w 30"/>
              <a:gd name="T67" fmla="*/ 2147483647 h 21"/>
              <a:gd name="T68" fmla="*/ 2147483647 w 30"/>
              <a:gd name="T69" fmla="*/ 2147483647 h 21"/>
              <a:gd name="T70" fmla="*/ 2147483647 w 30"/>
              <a:gd name="T71" fmla="*/ 2147483647 h 21"/>
              <a:gd name="T72" fmla="*/ 2147483647 w 30"/>
              <a:gd name="T73" fmla="*/ 0 h 21"/>
              <a:gd name="T74" fmla="*/ 2147483647 w 30"/>
              <a:gd name="T75" fmla="*/ 0 h 21"/>
              <a:gd name="T76" fmla="*/ 2147483647 w 30"/>
              <a:gd name="T77" fmla="*/ 2147483647 h 21"/>
              <a:gd name="T78" fmla="*/ 2147483647 w 30"/>
              <a:gd name="T79" fmla="*/ 2147483647 h 21"/>
              <a:gd name="T80" fmla="*/ 2147483647 w 30"/>
              <a:gd name="T81" fmla="*/ 2147483647 h 21"/>
              <a:gd name="T82" fmla="*/ 2147483647 w 30"/>
              <a:gd name="T83" fmla="*/ 2147483647 h 21"/>
              <a:gd name="T84" fmla="*/ 2147483647 w 30"/>
              <a:gd name="T85" fmla="*/ 2147483647 h 21"/>
              <a:gd name="T86" fmla="*/ 2147483647 w 30"/>
              <a:gd name="T87" fmla="*/ 2147483647 h 21"/>
              <a:gd name="T88" fmla="*/ 2147483647 w 30"/>
              <a:gd name="T89" fmla="*/ 2147483647 h 21"/>
              <a:gd name="T90" fmla="*/ 2147483647 w 30"/>
              <a:gd name="T91" fmla="*/ 2147483647 h 21"/>
              <a:gd name="T92" fmla="*/ 2147483647 w 30"/>
              <a:gd name="T93" fmla="*/ 2147483647 h 21"/>
              <a:gd name="T94" fmla="*/ 2147483647 w 30"/>
              <a:gd name="T95" fmla="*/ 2147483647 h 21"/>
              <a:gd name="T96" fmla="*/ 2147483647 w 30"/>
              <a:gd name="T97" fmla="*/ 2147483647 h 21"/>
              <a:gd name="T98" fmla="*/ 0 w 30"/>
              <a:gd name="T99" fmla="*/ 2147483647 h 21"/>
              <a:gd name="T100" fmla="*/ 0 w 30"/>
              <a:gd name="T101" fmla="*/ 2147483647 h 21"/>
              <a:gd name="T102" fmla="*/ 0 w 30"/>
              <a:gd name="T103" fmla="*/ 2147483647 h 21"/>
              <a:gd name="T104" fmla="*/ 0 w 30"/>
              <a:gd name="T105" fmla="*/ 2147483647 h 21"/>
              <a:gd name="T106" fmla="*/ 0 w 30"/>
              <a:gd name="T107" fmla="*/ 2147483647 h 21"/>
              <a:gd name="T108" fmla="*/ 0 w 30"/>
              <a:gd name="T109" fmla="*/ 2147483647 h 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21"/>
              <a:gd name="T167" fmla="*/ 30 w 30"/>
              <a:gd name="T168" fmla="*/ 21 h 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21">
                <a:moveTo>
                  <a:pt x="0" y="13"/>
                </a:move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3" y="16"/>
                </a:lnTo>
                <a:lnTo>
                  <a:pt x="4" y="16"/>
                </a:lnTo>
                <a:lnTo>
                  <a:pt x="5" y="17"/>
                </a:lnTo>
                <a:lnTo>
                  <a:pt x="7" y="17"/>
                </a:lnTo>
                <a:lnTo>
                  <a:pt x="7" y="18"/>
                </a:lnTo>
                <a:lnTo>
                  <a:pt x="8" y="19"/>
                </a:lnTo>
                <a:lnTo>
                  <a:pt x="10" y="19"/>
                </a:lnTo>
                <a:lnTo>
                  <a:pt x="11" y="20"/>
                </a:lnTo>
                <a:lnTo>
                  <a:pt x="15" y="20"/>
                </a:lnTo>
                <a:lnTo>
                  <a:pt x="16" y="20"/>
                </a:lnTo>
                <a:lnTo>
                  <a:pt x="17" y="20"/>
                </a:lnTo>
                <a:lnTo>
                  <a:pt x="21" y="20"/>
                </a:lnTo>
                <a:lnTo>
                  <a:pt x="21" y="19"/>
                </a:lnTo>
                <a:lnTo>
                  <a:pt x="22" y="19"/>
                </a:ln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8" y="14"/>
                </a:lnTo>
                <a:lnTo>
                  <a:pt x="28" y="13"/>
                </a:lnTo>
                <a:lnTo>
                  <a:pt x="29" y="13"/>
                </a:lnTo>
                <a:lnTo>
                  <a:pt x="29" y="12"/>
                </a:lnTo>
                <a:lnTo>
                  <a:pt x="29" y="7"/>
                </a:lnTo>
                <a:lnTo>
                  <a:pt x="26" y="4"/>
                </a:lnTo>
                <a:lnTo>
                  <a:pt x="25" y="4"/>
                </a:lnTo>
                <a:lnTo>
                  <a:pt x="24" y="3"/>
                </a:lnTo>
                <a:lnTo>
                  <a:pt x="23" y="3"/>
                </a:ln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74" name="Freeform 10"/>
          <p:cNvSpPr>
            <a:spLocks/>
          </p:cNvSpPr>
          <p:nvPr/>
        </p:nvSpPr>
        <p:spPr bwMode="auto">
          <a:xfrm>
            <a:off x="3535363" y="3487738"/>
            <a:ext cx="38100" cy="26987"/>
          </a:xfrm>
          <a:custGeom>
            <a:avLst/>
            <a:gdLst>
              <a:gd name="T0" fmla="*/ 0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2147483647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0 h 17"/>
              <a:gd name="T44" fmla="*/ 2147483647 w 26"/>
              <a:gd name="T45" fmla="*/ 0 h 17"/>
              <a:gd name="T46" fmla="*/ 2147483647 w 26"/>
              <a:gd name="T47" fmla="*/ 0 h 17"/>
              <a:gd name="T48" fmla="*/ 2147483647 w 26"/>
              <a:gd name="T49" fmla="*/ 0 h 17"/>
              <a:gd name="T50" fmla="*/ 2147483647 w 26"/>
              <a:gd name="T51" fmla="*/ 0 h 17"/>
              <a:gd name="T52" fmla="*/ 2147483647 w 26"/>
              <a:gd name="T53" fmla="*/ 0 h 17"/>
              <a:gd name="T54" fmla="*/ 2147483647 w 26"/>
              <a:gd name="T55" fmla="*/ 2147483647 h 17"/>
              <a:gd name="T56" fmla="*/ 2147483647 w 26"/>
              <a:gd name="T57" fmla="*/ 2147483647 h 17"/>
              <a:gd name="T58" fmla="*/ 2147483647 w 26"/>
              <a:gd name="T59" fmla="*/ 2147483647 h 17"/>
              <a:gd name="T60" fmla="*/ 2147483647 w 26"/>
              <a:gd name="T61" fmla="*/ 2147483647 h 17"/>
              <a:gd name="T62" fmla="*/ 2147483647 w 26"/>
              <a:gd name="T63" fmla="*/ 2147483647 h 17"/>
              <a:gd name="T64" fmla="*/ 2147483647 w 26"/>
              <a:gd name="T65" fmla="*/ 2147483647 h 17"/>
              <a:gd name="T66" fmla="*/ 2147483647 w 26"/>
              <a:gd name="T67" fmla="*/ 2147483647 h 17"/>
              <a:gd name="T68" fmla="*/ 0 w 26"/>
              <a:gd name="T69" fmla="*/ 2147483647 h 17"/>
              <a:gd name="T70" fmla="*/ 0 w 26"/>
              <a:gd name="T71" fmla="*/ 2147483647 h 17"/>
              <a:gd name="T72" fmla="*/ 0 w 26"/>
              <a:gd name="T73" fmla="*/ 2147483647 h 17"/>
              <a:gd name="T74" fmla="*/ 0 w 26"/>
              <a:gd name="T75" fmla="*/ 2147483647 h 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17"/>
              <a:gd name="T116" fmla="*/ 26 w 26"/>
              <a:gd name="T117" fmla="*/ 17 h 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17">
                <a:moveTo>
                  <a:pt x="0" y="11"/>
                </a:move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  <a:lnTo>
                  <a:pt x="4" y="13"/>
                </a:lnTo>
                <a:lnTo>
                  <a:pt x="5" y="14"/>
                </a:lnTo>
                <a:lnTo>
                  <a:pt x="7" y="14"/>
                </a:lnTo>
                <a:lnTo>
                  <a:pt x="8" y="16"/>
                </a:lnTo>
                <a:lnTo>
                  <a:pt x="18" y="16"/>
                </a:lnTo>
                <a:lnTo>
                  <a:pt x="19" y="14"/>
                </a:lnTo>
                <a:lnTo>
                  <a:pt x="21" y="13"/>
                </a:lnTo>
                <a:lnTo>
                  <a:pt x="22" y="13"/>
                </a:lnTo>
                <a:lnTo>
                  <a:pt x="25" y="9"/>
                </a:lnTo>
                <a:lnTo>
                  <a:pt x="25" y="8"/>
                </a:lnTo>
                <a:lnTo>
                  <a:pt x="25" y="6"/>
                </a:lnTo>
                <a:lnTo>
                  <a:pt x="25" y="5"/>
                </a:lnTo>
                <a:lnTo>
                  <a:pt x="25" y="3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8" y="0"/>
                </a:lnTo>
                <a:lnTo>
                  <a:pt x="17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5"/>
                </a:lnTo>
                <a:lnTo>
                  <a:pt x="0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75" name="Freeform 11"/>
          <p:cNvSpPr>
            <a:spLocks/>
          </p:cNvSpPr>
          <p:nvPr/>
        </p:nvSpPr>
        <p:spPr bwMode="auto">
          <a:xfrm>
            <a:off x="2374900" y="3967163"/>
            <a:ext cx="120650" cy="120650"/>
          </a:xfrm>
          <a:custGeom>
            <a:avLst/>
            <a:gdLst>
              <a:gd name="T0" fmla="*/ 2147483647 w 82"/>
              <a:gd name="T1" fmla="*/ 2147483647 h 76"/>
              <a:gd name="T2" fmla="*/ 2147483647 w 82"/>
              <a:gd name="T3" fmla="*/ 2147483647 h 76"/>
              <a:gd name="T4" fmla="*/ 2147483647 w 82"/>
              <a:gd name="T5" fmla="*/ 2147483647 h 76"/>
              <a:gd name="T6" fmla="*/ 2147483647 w 82"/>
              <a:gd name="T7" fmla="*/ 2147483647 h 76"/>
              <a:gd name="T8" fmla="*/ 2147483647 w 82"/>
              <a:gd name="T9" fmla="*/ 2147483647 h 76"/>
              <a:gd name="T10" fmla="*/ 2147483647 w 82"/>
              <a:gd name="T11" fmla="*/ 2147483647 h 76"/>
              <a:gd name="T12" fmla="*/ 2147483647 w 82"/>
              <a:gd name="T13" fmla="*/ 2147483647 h 76"/>
              <a:gd name="T14" fmla="*/ 2147483647 w 82"/>
              <a:gd name="T15" fmla="*/ 2147483647 h 76"/>
              <a:gd name="T16" fmla="*/ 2147483647 w 82"/>
              <a:gd name="T17" fmla="*/ 2147483647 h 76"/>
              <a:gd name="T18" fmla="*/ 2147483647 w 82"/>
              <a:gd name="T19" fmla="*/ 2147483647 h 76"/>
              <a:gd name="T20" fmla="*/ 2147483647 w 82"/>
              <a:gd name="T21" fmla="*/ 2147483647 h 76"/>
              <a:gd name="T22" fmla="*/ 2147483647 w 82"/>
              <a:gd name="T23" fmla="*/ 2147483647 h 76"/>
              <a:gd name="T24" fmla="*/ 2147483647 w 82"/>
              <a:gd name="T25" fmla="*/ 2147483647 h 76"/>
              <a:gd name="T26" fmla="*/ 2147483647 w 82"/>
              <a:gd name="T27" fmla="*/ 2147483647 h 76"/>
              <a:gd name="T28" fmla="*/ 2147483647 w 82"/>
              <a:gd name="T29" fmla="*/ 2147483647 h 76"/>
              <a:gd name="T30" fmla="*/ 2147483647 w 82"/>
              <a:gd name="T31" fmla="*/ 2147483647 h 76"/>
              <a:gd name="T32" fmla="*/ 2147483647 w 82"/>
              <a:gd name="T33" fmla="*/ 2147483647 h 76"/>
              <a:gd name="T34" fmla="*/ 2147483647 w 82"/>
              <a:gd name="T35" fmla="*/ 2147483647 h 76"/>
              <a:gd name="T36" fmla="*/ 2147483647 w 82"/>
              <a:gd name="T37" fmla="*/ 2147483647 h 76"/>
              <a:gd name="T38" fmla="*/ 2147483647 w 82"/>
              <a:gd name="T39" fmla="*/ 2147483647 h 76"/>
              <a:gd name="T40" fmla="*/ 2147483647 w 82"/>
              <a:gd name="T41" fmla="*/ 2147483647 h 76"/>
              <a:gd name="T42" fmla="*/ 2147483647 w 82"/>
              <a:gd name="T43" fmla="*/ 2147483647 h 76"/>
              <a:gd name="T44" fmla="*/ 2147483647 w 82"/>
              <a:gd name="T45" fmla="*/ 2147483647 h 76"/>
              <a:gd name="T46" fmla="*/ 2147483647 w 82"/>
              <a:gd name="T47" fmla="*/ 2147483647 h 76"/>
              <a:gd name="T48" fmla="*/ 2147483647 w 82"/>
              <a:gd name="T49" fmla="*/ 2147483647 h 76"/>
              <a:gd name="T50" fmla="*/ 2147483647 w 82"/>
              <a:gd name="T51" fmla="*/ 2147483647 h 76"/>
              <a:gd name="T52" fmla="*/ 2147483647 w 82"/>
              <a:gd name="T53" fmla="*/ 2147483647 h 76"/>
              <a:gd name="T54" fmla="*/ 2147483647 w 82"/>
              <a:gd name="T55" fmla="*/ 2147483647 h 76"/>
              <a:gd name="T56" fmla="*/ 2147483647 w 82"/>
              <a:gd name="T57" fmla="*/ 2147483647 h 76"/>
              <a:gd name="T58" fmla="*/ 2147483647 w 82"/>
              <a:gd name="T59" fmla="*/ 2147483647 h 76"/>
              <a:gd name="T60" fmla="*/ 2147483647 w 82"/>
              <a:gd name="T61" fmla="*/ 2147483647 h 76"/>
              <a:gd name="T62" fmla="*/ 2147483647 w 82"/>
              <a:gd name="T63" fmla="*/ 2147483647 h 76"/>
              <a:gd name="T64" fmla="*/ 2147483647 w 82"/>
              <a:gd name="T65" fmla="*/ 2147483647 h 76"/>
              <a:gd name="T66" fmla="*/ 2147483647 w 82"/>
              <a:gd name="T67" fmla="*/ 2147483647 h 76"/>
              <a:gd name="T68" fmla="*/ 2147483647 w 82"/>
              <a:gd name="T69" fmla="*/ 0 h 76"/>
              <a:gd name="T70" fmla="*/ 2147483647 w 82"/>
              <a:gd name="T71" fmla="*/ 2147483647 h 76"/>
              <a:gd name="T72" fmla="*/ 2147483647 w 82"/>
              <a:gd name="T73" fmla="*/ 2147483647 h 76"/>
              <a:gd name="T74" fmla="*/ 2147483647 w 82"/>
              <a:gd name="T75" fmla="*/ 2147483647 h 76"/>
              <a:gd name="T76" fmla="*/ 0 w 82"/>
              <a:gd name="T77" fmla="*/ 2147483647 h 76"/>
              <a:gd name="T78" fmla="*/ 2147483647 w 82"/>
              <a:gd name="T79" fmla="*/ 2147483647 h 76"/>
              <a:gd name="T80" fmla="*/ 2147483647 w 82"/>
              <a:gd name="T81" fmla="*/ 2147483647 h 76"/>
              <a:gd name="T82" fmla="*/ 2147483647 w 82"/>
              <a:gd name="T83" fmla="*/ 2147483647 h 76"/>
              <a:gd name="T84" fmla="*/ 2147483647 w 82"/>
              <a:gd name="T85" fmla="*/ 2147483647 h 76"/>
              <a:gd name="T86" fmla="*/ 2147483647 w 82"/>
              <a:gd name="T87" fmla="*/ 2147483647 h 76"/>
              <a:gd name="T88" fmla="*/ 2147483647 w 82"/>
              <a:gd name="T89" fmla="*/ 2147483647 h 76"/>
              <a:gd name="T90" fmla="*/ 2147483647 w 82"/>
              <a:gd name="T91" fmla="*/ 2147483647 h 76"/>
              <a:gd name="T92" fmla="*/ 2147483647 w 82"/>
              <a:gd name="T93" fmla="*/ 2147483647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2"/>
              <a:gd name="T142" fmla="*/ 0 h 76"/>
              <a:gd name="T143" fmla="*/ 82 w 82"/>
              <a:gd name="T144" fmla="*/ 76 h 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2" h="76">
                <a:moveTo>
                  <a:pt x="17" y="47"/>
                </a:moveTo>
                <a:lnTo>
                  <a:pt x="18" y="49"/>
                </a:lnTo>
                <a:lnTo>
                  <a:pt x="20" y="51"/>
                </a:lnTo>
                <a:lnTo>
                  <a:pt x="22" y="53"/>
                </a:lnTo>
                <a:lnTo>
                  <a:pt x="24" y="54"/>
                </a:lnTo>
                <a:lnTo>
                  <a:pt x="26" y="56"/>
                </a:lnTo>
                <a:lnTo>
                  <a:pt x="27" y="57"/>
                </a:lnTo>
                <a:lnTo>
                  <a:pt x="29" y="59"/>
                </a:lnTo>
                <a:lnTo>
                  <a:pt x="31" y="60"/>
                </a:lnTo>
                <a:lnTo>
                  <a:pt x="33" y="62"/>
                </a:lnTo>
                <a:lnTo>
                  <a:pt x="35" y="63"/>
                </a:lnTo>
                <a:lnTo>
                  <a:pt x="37" y="65"/>
                </a:lnTo>
                <a:lnTo>
                  <a:pt x="39" y="66"/>
                </a:lnTo>
                <a:lnTo>
                  <a:pt x="41" y="67"/>
                </a:lnTo>
                <a:lnTo>
                  <a:pt x="43" y="68"/>
                </a:lnTo>
                <a:lnTo>
                  <a:pt x="45" y="69"/>
                </a:lnTo>
                <a:lnTo>
                  <a:pt x="47" y="70"/>
                </a:lnTo>
                <a:lnTo>
                  <a:pt x="49" y="71"/>
                </a:lnTo>
                <a:lnTo>
                  <a:pt x="51" y="72"/>
                </a:lnTo>
                <a:lnTo>
                  <a:pt x="52" y="72"/>
                </a:lnTo>
                <a:lnTo>
                  <a:pt x="55" y="73"/>
                </a:lnTo>
                <a:lnTo>
                  <a:pt x="56" y="74"/>
                </a:lnTo>
                <a:lnTo>
                  <a:pt x="58" y="75"/>
                </a:lnTo>
                <a:lnTo>
                  <a:pt x="60" y="75"/>
                </a:lnTo>
                <a:lnTo>
                  <a:pt x="62" y="75"/>
                </a:lnTo>
                <a:lnTo>
                  <a:pt x="71" y="75"/>
                </a:lnTo>
                <a:lnTo>
                  <a:pt x="73" y="75"/>
                </a:lnTo>
                <a:lnTo>
                  <a:pt x="75" y="74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80" y="67"/>
                </a:lnTo>
                <a:lnTo>
                  <a:pt x="81" y="66"/>
                </a:lnTo>
                <a:lnTo>
                  <a:pt x="81" y="56"/>
                </a:lnTo>
                <a:lnTo>
                  <a:pt x="80" y="54"/>
                </a:lnTo>
                <a:lnTo>
                  <a:pt x="79" y="53"/>
                </a:lnTo>
                <a:lnTo>
                  <a:pt x="79" y="51"/>
                </a:lnTo>
                <a:lnTo>
                  <a:pt x="78" y="50"/>
                </a:lnTo>
                <a:lnTo>
                  <a:pt x="78" y="47"/>
                </a:lnTo>
                <a:lnTo>
                  <a:pt x="77" y="46"/>
                </a:lnTo>
                <a:lnTo>
                  <a:pt x="76" y="43"/>
                </a:lnTo>
                <a:lnTo>
                  <a:pt x="75" y="42"/>
                </a:lnTo>
                <a:lnTo>
                  <a:pt x="74" y="40"/>
                </a:lnTo>
                <a:lnTo>
                  <a:pt x="72" y="38"/>
                </a:lnTo>
                <a:lnTo>
                  <a:pt x="71" y="37"/>
                </a:lnTo>
                <a:lnTo>
                  <a:pt x="70" y="34"/>
                </a:lnTo>
                <a:lnTo>
                  <a:pt x="68" y="33"/>
                </a:lnTo>
                <a:lnTo>
                  <a:pt x="67" y="30"/>
                </a:lnTo>
                <a:lnTo>
                  <a:pt x="60" y="24"/>
                </a:lnTo>
                <a:lnTo>
                  <a:pt x="58" y="22"/>
                </a:lnTo>
                <a:lnTo>
                  <a:pt x="52" y="17"/>
                </a:lnTo>
                <a:lnTo>
                  <a:pt x="50" y="15"/>
                </a:lnTo>
                <a:lnTo>
                  <a:pt x="49" y="14"/>
                </a:lnTo>
                <a:lnTo>
                  <a:pt x="46" y="13"/>
                </a:lnTo>
                <a:lnTo>
                  <a:pt x="44" y="11"/>
                </a:lnTo>
                <a:lnTo>
                  <a:pt x="43" y="10"/>
                </a:lnTo>
                <a:lnTo>
                  <a:pt x="40" y="9"/>
                </a:lnTo>
                <a:lnTo>
                  <a:pt x="38" y="8"/>
                </a:lnTo>
                <a:lnTo>
                  <a:pt x="36" y="7"/>
                </a:lnTo>
                <a:lnTo>
                  <a:pt x="34" y="6"/>
                </a:lnTo>
                <a:lnTo>
                  <a:pt x="32" y="5"/>
                </a:lnTo>
                <a:lnTo>
                  <a:pt x="30" y="4"/>
                </a:lnTo>
                <a:lnTo>
                  <a:pt x="28" y="3"/>
                </a:lnTo>
                <a:lnTo>
                  <a:pt x="27" y="2"/>
                </a:lnTo>
                <a:lnTo>
                  <a:pt x="24" y="2"/>
                </a:lnTo>
                <a:lnTo>
                  <a:pt x="23" y="2"/>
                </a:lnTo>
                <a:lnTo>
                  <a:pt x="20" y="1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1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1" y="6"/>
                </a:lnTo>
                <a:lnTo>
                  <a:pt x="1" y="8"/>
                </a:lnTo>
                <a:lnTo>
                  <a:pt x="0" y="8"/>
                </a:lnTo>
                <a:lnTo>
                  <a:pt x="0" y="18"/>
                </a:lnTo>
                <a:lnTo>
                  <a:pt x="1" y="20"/>
                </a:lnTo>
                <a:lnTo>
                  <a:pt x="1" y="21"/>
                </a:lnTo>
                <a:lnTo>
                  <a:pt x="1" y="24"/>
                </a:lnTo>
                <a:lnTo>
                  <a:pt x="2" y="25"/>
                </a:lnTo>
                <a:lnTo>
                  <a:pt x="3" y="27"/>
                </a:lnTo>
                <a:lnTo>
                  <a:pt x="4" y="29"/>
                </a:lnTo>
                <a:lnTo>
                  <a:pt x="4" y="30"/>
                </a:lnTo>
                <a:lnTo>
                  <a:pt x="6" y="32"/>
                </a:lnTo>
                <a:lnTo>
                  <a:pt x="7" y="34"/>
                </a:lnTo>
                <a:lnTo>
                  <a:pt x="8" y="36"/>
                </a:lnTo>
                <a:lnTo>
                  <a:pt x="9" y="38"/>
                </a:lnTo>
                <a:lnTo>
                  <a:pt x="11" y="40"/>
                </a:lnTo>
                <a:lnTo>
                  <a:pt x="12" y="42"/>
                </a:lnTo>
                <a:lnTo>
                  <a:pt x="14" y="43"/>
                </a:lnTo>
                <a:lnTo>
                  <a:pt x="15" y="46"/>
                </a:lnTo>
                <a:lnTo>
                  <a:pt x="17" y="47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4286250" y="3035300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2797175" y="3563938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2800350" y="3157538"/>
            <a:ext cx="1303338" cy="736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79" name="Freeform 15"/>
          <p:cNvSpPr>
            <a:spLocks/>
          </p:cNvSpPr>
          <p:nvPr/>
        </p:nvSpPr>
        <p:spPr bwMode="auto">
          <a:xfrm>
            <a:off x="2797175" y="3527425"/>
            <a:ext cx="25400" cy="87313"/>
          </a:xfrm>
          <a:custGeom>
            <a:avLst/>
            <a:gdLst>
              <a:gd name="T0" fmla="*/ 2147483647 w 17"/>
              <a:gd name="T1" fmla="*/ 0 h 55"/>
              <a:gd name="T2" fmla="*/ 2147483647 w 17"/>
              <a:gd name="T3" fmla="*/ 0 h 55"/>
              <a:gd name="T4" fmla="*/ 2147483647 w 17"/>
              <a:gd name="T5" fmla="*/ 0 h 55"/>
              <a:gd name="T6" fmla="*/ 2147483647 w 17"/>
              <a:gd name="T7" fmla="*/ 2147483647 h 55"/>
              <a:gd name="T8" fmla="*/ 2147483647 w 17"/>
              <a:gd name="T9" fmla="*/ 2147483647 h 55"/>
              <a:gd name="T10" fmla="*/ 2147483647 w 17"/>
              <a:gd name="T11" fmla="*/ 2147483647 h 55"/>
              <a:gd name="T12" fmla="*/ 2147483647 w 17"/>
              <a:gd name="T13" fmla="*/ 2147483647 h 55"/>
              <a:gd name="T14" fmla="*/ 2147483647 w 17"/>
              <a:gd name="T15" fmla="*/ 2147483647 h 55"/>
              <a:gd name="T16" fmla="*/ 2147483647 w 17"/>
              <a:gd name="T17" fmla="*/ 2147483647 h 55"/>
              <a:gd name="T18" fmla="*/ 2147483647 w 17"/>
              <a:gd name="T19" fmla="*/ 2147483647 h 55"/>
              <a:gd name="T20" fmla="*/ 2147483647 w 17"/>
              <a:gd name="T21" fmla="*/ 2147483647 h 55"/>
              <a:gd name="T22" fmla="*/ 2147483647 w 17"/>
              <a:gd name="T23" fmla="*/ 2147483647 h 55"/>
              <a:gd name="T24" fmla="*/ 0 w 17"/>
              <a:gd name="T25" fmla="*/ 2147483647 h 55"/>
              <a:gd name="T26" fmla="*/ 0 w 17"/>
              <a:gd name="T27" fmla="*/ 2147483647 h 55"/>
              <a:gd name="T28" fmla="*/ 0 w 17"/>
              <a:gd name="T29" fmla="*/ 2147483647 h 55"/>
              <a:gd name="T30" fmla="*/ 0 w 17"/>
              <a:gd name="T31" fmla="*/ 2147483647 h 55"/>
              <a:gd name="T32" fmla="*/ 0 w 17"/>
              <a:gd name="T33" fmla="*/ 2147483647 h 55"/>
              <a:gd name="T34" fmla="*/ 0 w 17"/>
              <a:gd name="T35" fmla="*/ 2147483647 h 55"/>
              <a:gd name="T36" fmla="*/ 2147483647 w 17"/>
              <a:gd name="T37" fmla="*/ 2147483647 h 55"/>
              <a:gd name="T38" fmla="*/ 2147483647 w 17"/>
              <a:gd name="T39" fmla="*/ 2147483647 h 55"/>
              <a:gd name="T40" fmla="*/ 2147483647 w 17"/>
              <a:gd name="T41" fmla="*/ 2147483647 h 55"/>
              <a:gd name="T42" fmla="*/ 2147483647 w 17"/>
              <a:gd name="T43" fmla="*/ 2147483647 h 55"/>
              <a:gd name="T44" fmla="*/ 2147483647 w 17"/>
              <a:gd name="T45" fmla="*/ 2147483647 h 55"/>
              <a:gd name="T46" fmla="*/ 2147483647 w 17"/>
              <a:gd name="T47" fmla="*/ 2147483647 h 55"/>
              <a:gd name="T48" fmla="*/ 2147483647 w 17"/>
              <a:gd name="T49" fmla="*/ 2147483647 h 55"/>
              <a:gd name="T50" fmla="*/ 2147483647 w 17"/>
              <a:gd name="T51" fmla="*/ 2147483647 h 55"/>
              <a:gd name="T52" fmla="*/ 2147483647 w 17"/>
              <a:gd name="T53" fmla="*/ 2147483647 h 55"/>
              <a:gd name="T54" fmla="*/ 2147483647 w 17"/>
              <a:gd name="T55" fmla="*/ 2147483647 h 55"/>
              <a:gd name="T56" fmla="*/ 2147483647 w 17"/>
              <a:gd name="T57" fmla="*/ 2147483647 h 55"/>
              <a:gd name="T58" fmla="*/ 2147483647 w 17"/>
              <a:gd name="T59" fmla="*/ 2147483647 h 55"/>
              <a:gd name="T60" fmla="*/ 2147483647 w 17"/>
              <a:gd name="T61" fmla="*/ 2147483647 h 55"/>
              <a:gd name="T62" fmla="*/ 2147483647 w 17"/>
              <a:gd name="T63" fmla="*/ 2147483647 h 55"/>
              <a:gd name="T64" fmla="*/ 2147483647 w 17"/>
              <a:gd name="T65" fmla="*/ 2147483647 h 55"/>
              <a:gd name="T66" fmla="*/ 2147483647 w 17"/>
              <a:gd name="T67" fmla="*/ 2147483647 h 55"/>
              <a:gd name="T68" fmla="*/ 2147483647 w 17"/>
              <a:gd name="T69" fmla="*/ 2147483647 h 55"/>
              <a:gd name="T70" fmla="*/ 2147483647 w 17"/>
              <a:gd name="T71" fmla="*/ 2147483647 h 55"/>
              <a:gd name="T72" fmla="*/ 2147483647 w 17"/>
              <a:gd name="T73" fmla="*/ 2147483647 h 55"/>
              <a:gd name="T74" fmla="*/ 2147483647 w 17"/>
              <a:gd name="T75" fmla="*/ 2147483647 h 55"/>
              <a:gd name="T76" fmla="*/ 2147483647 w 17"/>
              <a:gd name="T77" fmla="*/ 2147483647 h 55"/>
              <a:gd name="T78" fmla="*/ 2147483647 w 17"/>
              <a:gd name="T79" fmla="*/ 2147483647 h 55"/>
              <a:gd name="T80" fmla="*/ 2147483647 w 17"/>
              <a:gd name="T81" fmla="*/ 2147483647 h 55"/>
              <a:gd name="T82" fmla="*/ 2147483647 w 17"/>
              <a:gd name="T83" fmla="*/ 2147483647 h 55"/>
              <a:gd name="T84" fmla="*/ 2147483647 w 17"/>
              <a:gd name="T85" fmla="*/ 2147483647 h 55"/>
              <a:gd name="T86" fmla="*/ 2147483647 w 17"/>
              <a:gd name="T87" fmla="*/ 2147483647 h 55"/>
              <a:gd name="T88" fmla="*/ 2147483647 w 17"/>
              <a:gd name="T89" fmla="*/ 2147483647 h 55"/>
              <a:gd name="T90" fmla="*/ 2147483647 w 17"/>
              <a:gd name="T91" fmla="*/ 2147483647 h 55"/>
              <a:gd name="T92" fmla="*/ 2147483647 w 17"/>
              <a:gd name="T93" fmla="*/ 2147483647 h 55"/>
              <a:gd name="T94" fmla="*/ 2147483647 w 17"/>
              <a:gd name="T95" fmla="*/ 2147483647 h 55"/>
              <a:gd name="T96" fmla="*/ 2147483647 w 17"/>
              <a:gd name="T97" fmla="*/ 2147483647 h 55"/>
              <a:gd name="T98" fmla="*/ 2147483647 w 17"/>
              <a:gd name="T99" fmla="*/ 2147483647 h 55"/>
              <a:gd name="T100" fmla="*/ 2147483647 w 17"/>
              <a:gd name="T101" fmla="*/ 2147483647 h 55"/>
              <a:gd name="T102" fmla="*/ 2147483647 w 17"/>
              <a:gd name="T103" fmla="*/ 2147483647 h 55"/>
              <a:gd name="T104" fmla="*/ 2147483647 w 17"/>
              <a:gd name="T105" fmla="*/ 2147483647 h 55"/>
              <a:gd name="T106" fmla="*/ 2147483647 w 17"/>
              <a:gd name="T107" fmla="*/ 2147483647 h 55"/>
              <a:gd name="T108" fmla="*/ 2147483647 w 17"/>
              <a:gd name="T109" fmla="*/ 2147483647 h 55"/>
              <a:gd name="T110" fmla="*/ 2147483647 w 17"/>
              <a:gd name="T111" fmla="*/ 2147483647 h 55"/>
              <a:gd name="T112" fmla="*/ 2147483647 w 17"/>
              <a:gd name="T113" fmla="*/ 2147483647 h 55"/>
              <a:gd name="T114" fmla="*/ 2147483647 w 17"/>
              <a:gd name="T115" fmla="*/ 2147483647 h 55"/>
              <a:gd name="T116" fmla="*/ 2147483647 w 17"/>
              <a:gd name="T117" fmla="*/ 2147483647 h 55"/>
              <a:gd name="T118" fmla="*/ 2147483647 w 17"/>
              <a:gd name="T119" fmla="*/ 2147483647 h 55"/>
              <a:gd name="T120" fmla="*/ 2147483647 w 17"/>
              <a:gd name="T121" fmla="*/ 0 h 55"/>
              <a:gd name="T122" fmla="*/ 2147483647 w 17"/>
              <a:gd name="T123" fmla="*/ 0 h 55"/>
              <a:gd name="T124" fmla="*/ 2147483647 w 17"/>
              <a:gd name="T125" fmla="*/ 0 h 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"/>
              <a:gd name="T190" fmla="*/ 0 h 55"/>
              <a:gd name="T191" fmla="*/ 17 w 17"/>
              <a:gd name="T192" fmla="*/ 55 h 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" h="55">
                <a:moveTo>
                  <a:pt x="8" y="0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9"/>
                </a:lnTo>
                <a:lnTo>
                  <a:pt x="0" y="40"/>
                </a:lnTo>
                <a:lnTo>
                  <a:pt x="0" y="41"/>
                </a:lnTo>
                <a:lnTo>
                  <a:pt x="0" y="44"/>
                </a:lnTo>
                <a:lnTo>
                  <a:pt x="1" y="45"/>
                </a:lnTo>
                <a:lnTo>
                  <a:pt x="1" y="47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4" y="51"/>
                </a:lnTo>
                <a:lnTo>
                  <a:pt x="4" y="52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6" y="54"/>
                </a:lnTo>
                <a:lnTo>
                  <a:pt x="8" y="54"/>
                </a:lnTo>
                <a:lnTo>
                  <a:pt x="10" y="54"/>
                </a:lnTo>
                <a:lnTo>
                  <a:pt x="10" y="53"/>
                </a:lnTo>
                <a:lnTo>
                  <a:pt x="11" y="53"/>
                </a:lnTo>
                <a:lnTo>
                  <a:pt x="11" y="52"/>
                </a:lnTo>
                <a:lnTo>
                  <a:pt x="12" y="52"/>
                </a:lnTo>
                <a:lnTo>
                  <a:pt x="12" y="51"/>
                </a:lnTo>
                <a:lnTo>
                  <a:pt x="13" y="51"/>
                </a:lnTo>
                <a:lnTo>
                  <a:pt x="13" y="50"/>
                </a:lnTo>
                <a:lnTo>
                  <a:pt x="13" y="49"/>
                </a:lnTo>
                <a:lnTo>
                  <a:pt x="14" y="48"/>
                </a:lnTo>
                <a:lnTo>
                  <a:pt x="14" y="47"/>
                </a:lnTo>
                <a:lnTo>
                  <a:pt x="15" y="47"/>
                </a:lnTo>
                <a:lnTo>
                  <a:pt x="15" y="45"/>
                </a:lnTo>
                <a:lnTo>
                  <a:pt x="16" y="44"/>
                </a:lnTo>
                <a:lnTo>
                  <a:pt x="16" y="41"/>
                </a:lnTo>
                <a:lnTo>
                  <a:pt x="16" y="40"/>
                </a:lnTo>
                <a:lnTo>
                  <a:pt x="16" y="34"/>
                </a:lnTo>
                <a:lnTo>
                  <a:pt x="16" y="13"/>
                </a:lnTo>
                <a:lnTo>
                  <a:pt x="16" y="10"/>
                </a:lnTo>
                <a:lnTo>
                  <a:pt x="15" y="9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80" name="Freeform 16"/>
          <p:cNvSpPr>
            <a:spLocks/>
          </p:cNvSpPr>
          <p:nvPr/>
        </p:nvSpPr>
        <p:spPr bwMode="auto">
          <a:xfrm>
            <a:off x="4081463" y="3492500"/>
            <a:ext cx="30162" cy="138113"/>
          </a:xfrm>
          <a:custGeom>
            <a:avLst/>
            <a:gdLst>
              <a:gd name="T0" fmla="*/ 2147483647 w 21"/>
              <a:gd name="T1" fmla="*/ 0 h 87"/>
              <a:gd name="T2" fmla="*/ 2147483647 w 21"/>
              <a:gd name="T3" fmla="*/ 2147483647 h 87"/>
              <a:gd name="T4" fmla="*/ 2147483647 w 21"/>
              <a:gd name="T5" fmla="*/ 2147483647 h 87"/>
              <a:gd name="T6" fmla="*/ 2147483647 w 21"/>
              <a:gd name="T7" fmla="*/ 2147483647 h 87"/>
              <a:gd name="T8" fmla="*/ 2147483647 w 21"/>
              <a:gd name="T9" fmla="*/ 2147483647 h 87"/>
              <a:gd name="T10" fmla="*/ 2147483647 w 21"/>
              <a:gd name="T11" fmla="*/ 2147483647 h 87"/>
              <a:gd name="T12" fmla="*/ 2147483647 w 21"/>
              <a:gd name="T13" fmla="*/ 2147483647 h 87"/>
              <a:gd name="T14" fmla="*/ 0 w 21"/>
              <a:gd name="T15" fmla="*/ 2147483647 h 87"/>
              <a:gd name="T16" fmla="*/ 0 w 21"/>
              <a:gd name="T17" fmla="*/ 2147483647 h 87"/>
              <a:gd name="T18" fmla="*/ 0 w 21"/>
              <a:gd name="T19" fmla="*/ 2147483647 h 87"/>
              <a:gd name="T20" fmla="*/ 2147483647 w 21"/>
              <a:gd name="T21" fmla="*/ 2147483647 h 87"/>
              <a:gd name="T22" fmla="*/ 2147483647 w 21"/>
              <a:gd name="T23" fmla="*/ 2147483647 h 87"/>
              <a:gd name="T24" fmla="*/ 2147483647 w 21"/>
              <a:gd name="T25" fmla="*/ 2147483647 h 87"/>
              <a:gd name="T26" fmla="*/ 2147483647 w 21"/>
              <a:gd name="T27" fmla="*/ 2147483647 h 87"/>
              <a:gd name="T28" fmla="*/ 2147483647 w 21"/>
              <a:gd name="T29" fmla="*/ 2147483647 h 87"/>
              <a:gd name="T30" fmla="*/ 2147483647 w 21"/>
              <a:gd name="T31" fmla="*/ 2147483647 h 87"/>
              <a:gd name="T32" fmla="*/ 2147483647 w 21"/>
              <a:gd name="T33" fmla="*/ 2147483647 h 87"/>
              <a:gd name="T34" fmla="*/ 2147483647 w 21"/>
              <a:gd name="T35" fmla="*/ 2147483647 h 87"/>
              <a:gd name="T36" fmla="*/ 2147483647 w 21"/>
              <a:gd name="T37" fmla="*/ 2147483647 h 87"/>
              <a:gd name="T38" fmla="*/ 2147483647 w 21"/>
              <a:gd name="T39" fmla="*/ 2147483647 h 87"/>
              <a:gd name="T40" fmla="*/ 2147483647 w 21"/>
              <a:gd name="T41" fmla="*/ 2147483647 h 87"/>
              <a:gd name="T42" fmla="*/ 2147483647 w 21"/>
              <a:gd name="T43" fmla="*/ 2147483647 h 87"/>
              <a:gd name="T44" fmla="*/ 2147483647 w 21"/>
              <a:gd name="T45" fmla="*/ 2147483647 h 87"/>
              <a:gd name="T46" fmla="*/ 2147483647 w 21"/>
              <a:gd name="T47" fmla="*/ 2147483647 h 87"/>
              <a:gd name="T48" fmla="*/ 2147483647 w 21"/>
              <a:gd name="T49" fmla="*/ 2147483647 h 87"/>
              <a:gd name="T50" fmla="*/ 2147483647 w 21"/>
              <a:gd name="T51" fmla="*/ 2147483647 h 87"/>
              <a:gd name="T52" fmla="*/ 2147483647 w 21"/>
              <a:gd name="T53" fmla="*/ 2147483647 h 87"/>
              <a:gd name="T54" fmla="*/ 2147483647 w 21"/>
              <a:gd name="T55" fmla="*/ 2147483647 h 87"/>
              <a:gd name="T56" fmla="*/ 2147483647 w 21"/>
              <a:gd name="T57" fmla="*/ 2147483647 h 87"/>
              <a:gd name="T58" fmla="*/ 2147483647 w 21"/>
              <a:gd name="T59" fmla="*/ 2147483647 h 87"/>
              <a:gd name="T60" fmla="*/ 2147483647 w 21"/>
              <a:gd name="T61" fmla="*/ 2147483647 h 87"/>
              <a:gd name="T62" fmla="*/ 2147483647 w 21"/>
              <a:gd name="T63" fmla="*/ 2147483647 h 87"/>
              <a:gd name="T64" fmla="*/ 2147483647 w 21"/>
              <a:gd name="T65" fmla="*/ 0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"/>
              <a:gd name="T100" fmla="*/ 0 h 87"/>
              <a:gd name="T101" fmla="*/ 21 w 21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" h="87">
                <a:moveTo>
                  <a:pt x="10" y="0"/>
                </a:moveTo>
                <a:lnTo>
                  <a:pt x="8" y="0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0" y="19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9"/>
                </a:lnTo>
                <a:lnTo>
                  <a:pt x="2" y="79"/>
                </a:lnTo>
                <a:lnTo>
                  <a:pt x="2" y="80"/>
                </a:lnTo>
                <a:lnTo>
                  <a:pt x="3" y="80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6" y="85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10" y="86"/>
                </a:lnTo>
                <a:lnTo>
                  <a:pt x="11" y="86"/>
                </a:lnTo>
                <a:lnTo>
                  <a:pt x="12" y="86"/>
                </a:lnTo>
                <a:lnTo>
                  <a:pt x="13" y="86"/>
                </a:lnTo>
                <a:lnTo>
                  <a:pt x="13" y="85"/>
                </a:lnTo>
                <a:lnTo>
                  <a:pt x="15" y="83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7" y="80"/>
                </a:lnTo>
                <a:lnTo>
                  <a:pt x="17" y="79"/>
                </a:lnTo>
                <a:lnTo>
                  <a:pt x="18" y="79"/>
                </a:lnTo>
                <a:lnTo>
                  <a:pt x="18" y="76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5"/>
                </a:lnTo>
                <a:lnTo>
                  <a:pt x="19" y="14"/>
                </a:lnTo>
                <a:lnTo>
                  <a:pt x="19" y="11"/>
                </a:lnTo>
                <a:lnTo>
                  <a:pt x="18" y="10"/>
                </a:lnTo>
                <a:lnTo>
                  <a:pt x="18" y="8"/>
                </a:lnTo>
                <a:lnTo>
                  <a:pt x="17" y="8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6" y="4"/>
                </a:lnTo>
                <a:lnTo>
                  <a:pt x="15" y="4"/>
                </a:lnTo>
                <a:lnTo>
                  <a:pt x="15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2800350" y="3313113"/>
            <a:ext cx="1303338" cy="736600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82" name="Oval 18"/>
          <p:cNvSpPr>
            <a:spLocks noChangeArrowheads="1"/>
          </p:cNvSpPr>
          <p:nvPr/>
        </p:nvSpPr>
        <p:spPr bwMode="auto">
          <a:xfrm>
            <a:off x="3324225" y="3619500"/>
            <a:ext cx="241300" cy="1301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3397250" y="3952875"/>
            <a:ext cx="49213" cy="269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84" name="Freeform 20"/>
          <p:cNvSpPr>
            <a:spLocks/>
          </p:cNvSpPr>
          <p:nvPr/>
        </p:nvSpPr>
        <p:spPr bwMode="auto">
          <a:xfrm>
            <a:off x="3343275" y="3446463"/>
            <a:ext cx="68263" cy="44450"/>
          </a:xfrm>
          <a:custGeom>
            <a:avLst/>
            <a:gdLst>
              <a:gd name="T0" fmla="*/ 2147483647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2147483647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2147483647 w 46"/>
              <a:gd name="T29" fmla="*/ 2147483647 h 28"/>
              <a:gd name="T30" fmla="*/ 2147483647 w 46"/>
              <a:gd name="T31" fmla="*/ 2147483647 h 28"/>
              <a:gd name="T32" fmla="*/ 2147483647 w 46"/>
              <a:gd name="T33" fmla="*/ 2147483647 h 28"/>
              <a:gd name="T34" fmla="*/ 2147483647 w 46"/>
              <a:gd name="T35" fmla="*/ 2147483647 h 28"/>
              <a:gd name="T36" fmla="*/ 2147483647 w 46"/>
              <a:gd name="T37" fmla="*/ 2147483647 h 28"/>
              <a:gd name="T38" fmla="*/ 2147483647 w 46"/>
              <a:gd name="T39" fmla="*/ 2147483647 h 28"/>
              <a:gd name="T40" fmla="*/ 2147483647 w 46"/>
              <a:gd name="T41" fmla="*/ 2147483647 h 28"/>
              <a:gd name="T42" fmla="*/ 2147483647 w 46"/>
              <a:gd name="T43" fmla="*/ 2147483647 h 28"/>
              <a:gd name="T44" fmla="*/ 2147483647 w 46"/>
              <a:gd name="T45" fmla="*/ 2147483647 h 28"/>
              <a:gd name="T46" fmla="*/ 2147483647 w 46"/>
              <a:gd name="T47" fmla="*/ 0 h 28"/>
              <a:gd name="T48" fmla="*/ 2147483647 w 46"/>
              <a:gd name="T49" fmla="*/ 0 h 28"/>
              <a:gd name="T50" fmla="*/ 2147483647 w 46"/>
              <a:gd name="T51" fmla="*/ 0 h 28"/>
              <a:gd name="T52" fmla="*/ 2147483647 w 46"/>
              <a:gd name="T53" fmla="*/ 2147483647 h 28"/>
              <a:gd name="T54" fmla="*/ 2147483647 w 46"/>
              <a:gd name="T55" fmla="*/ 2147483647 h 28"/>
              <a:gd name="T56" fmla="*/ 2147483647 w 46"/>
              <a:gd name="T57" fmla="*/ 2147483647 h 28"/>
              <a:gd name="T58" fmla="*/ 2147483647 w 46"/>
              <a:gd name="T59" fmla="*/ 2147483647 h 28"/>
              <a:gd name="T60" fmla="*/ 2147483647 w 46"/>
              <a:gd name="T61" fmla="*/ 2147483647 h 28"/>
              <a:gd name="T62" fmla="*/ 2147483647 w 46"/>
              <a:gd name="T63" fmla="*/ 2147483647 h 28"/>
              <a:gd name="T64" fmla="*/ 0 w 46"/>
              <a:gd name="T65" fmla="*/ 2147483647 h 28"/>
              <a:gd name="T66" fmla="*/ 0 w 46"/>
              <a:gd name="T67" fmla="*/ 2147483647 h 28"/>
              <a:gd name="T68" fmla="*/ 2147483647 w 46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28"/>
              <a:gd name="T107" fmla="*/ 46 w 46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28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5"/>
                </a:lnTo>
                <a:lnTo>
                  <a:pt x="12" y="25"/>
                </a:lnTo>
                <a:lnTo>
                  <a:pt x="13" y="25"/>
                </a:lnTo>
                <a:lnTo>
                  <a:pt x="14" y="25"/>
                </a:lnTo>
                <a:lnTo>
                  <a:pt x="16" y="26"/>
                </a:lnTo>
                <a:lnTo>
                  <a:pt x="19" y="26"/>
                </a:lnTo>
                <a:lnTo>
                  <a:pt x="19" y="27"/>
                </a:lnTo>
                <a:lnTo>
                  <a:pt x="26" y="27"/>
                </a:lnTo>
                <a:lnTo>
                  <a:pt x="27" y="26"/>
                </a:lnTo>
                <a:lnTo>
                  <a:pt x="32" y="26"/>
                </a:lnTo>
                <a:lnTo>
                  <a:pt x="32" y="25"/>
                </a:lnTo>
                <a:lnTo>
                  <a:pt x="33" y="25"/>
                </a:lnTo>
                <a:lnTo>
                  <a:pt x="35" y="25"/>
                </a:lnTo>
                <a:lnTo>
                  <a:pt x="36" y="25"/>
                </a:lnTo>
                <a:lnTo>
                  <a:pt x="38" y="23"/>
                </a:lnTo>
                <a:lnTo>
                  <a:pt x="39" y="22"/>
                </a:lnTo>
                <a:lnTo>
                  <a:pt x="40" y="22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19"/>
                </a:lnTo>
                <a:lnTo>
                  <a:pt x="43" y="19"/>
                </a:lnTo>
                <a:lnTo>
                  <a:pt x="43" y="18"/>
                </a:lnTo>
                <a:lnTo>
                  <a:pt x="44" y="17"/>
                </a:lnTo>
                <a:lnTo>
                  <a:pt x="44" y="16"/>
                </a:lnTo>
                <a:lnTo>
                  <a:pt x="45" y="15"/>
                </a:lnTo>
                <a:lnTo>
                  <a:pt x="45" y="12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39" y="5"/>
                </a:lnTo>
                <a:lnTo>
                  <a:pt x="38" y="5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2" y="1"/>
                </a:lnTo>
                <a:lnTo>
                  <a:pt x="29" y="1"/>
                </a:lnTo>
                <a:lnTo>
                  <a:pt x="29" y="0"/>
                </a:lnTo>
                <a:lnTo>
                  <a:pt x="25" y="0"/>
                </a:lnTo>
                <a:lnTo>
                  <a:pt x="24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85" name="Freeform 21"/>
          <p:cNvSpPr>
            <a:spLocks/>
          </p:cNvSpPr>
          <p:nvPr/>
        </p:nvSpPr>
        <p:spPr bwMode="auto">
          <a:xfrm>
            <a:off x="3265488" y="3481388"/>
            <a:ext cx="58737" cy="39687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0 h 25"/>
              <a:gd name="T72" fmla="*/ 2147483647 w 40"/>
              <a:gd name="T73" fmla="*/ 0 h 25"/>
              <a:gd name="T74" fmla="*/ 2147483647 w 40"/>
              <a:gd name="T75" fmla="*/ 0 h 25"/>
              <a:gd name="T76" fmla="*/ 2147483647 w 40"/>
              <a:gd name="T77" fmla="*/ 0 h 25"/>
              <a:gd name="T78" fmla="*/ 2147483647 w 40"/>
              <a:gd name="T79" fmla="*/ 0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2147483647 h 25"/>
              <a:gd name="T86" fmla="*/ 2147483647 w 40"/>
              <a:gd name="T87" fmla="*/ 2147483647 h 25"/>
              <a:gd name="T88" fmla="*/ 2147483647 w 40"/>
              <a:gd name="T89" fmla="*/ 2147483647 h 25"/>
              <a:gd name="T90" fmla="*/ 0 w 40"/>
              <a:gd name="T91" fmla="*/ 2147483647 h 25"/>
              <a:gd name="T92" fmla="*/ 0 w 40"/>
              <a:gd name="T93" fmla="*/ 2147483647 h 25"/>
              <a:gd name="T94" fmla="*/ 0 w 40"/>
              <a:gd name="T95" fmla="*/ 2147483647 h 25"/>
              <a:gd name="T96" fmla="*/ 0 w 40"/>
              <a:gd name="T97" fmla="*/ 2147483647 h 25"/>
              <a:gd name="T98" fmla="*/ 0 w 40"/>
              <a:gd name="T99" fmla="*/ 2147483647 h 25"/>
              <a:gd name="T100" fmla="*/ 0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2147483647 w 40"/>
              <a:gd name="T107" fmla="*/ 2147483647 h 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"/>
              <a:gd name="T163" fmla="*/ 0 h 25"/>
              <a:gd name="T164" fmla="*/ 40 w 40"/>
              <a:gd name="T165" fmla="*/ 25 h 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" h="25">
                <a:moveTo>
                  <a:pt x="3" y="19"/>
                </a:move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9" y="23"/>
                </a:lnTo>
                <a:lnTo>
                  <a:pt x="11" y="23"/>
                </a:lnTo>
                <a:lnTo>
                  <a:pt x="12" y="23"/>
                </a:lnTo>
                <a:lnTo>
                  <a:pt x="15" y="23"/>
                </a:lnTo>
                <a:lnTo>
                  <a:pt x="16" y="24"/>
                </a:lnTo>
                <a:lnTo>
                  <a:pt x="22" y="24"/>
                </a:lnTo>
                <a:lnTo>
                  <a:pt x="23" y="23"/>
                </a:lnTo>
                <a:lnTo>
                  <a:pt x="27" y="23"/>
                </a:lnTo>
                <a:lnTo>
                  <a:pt x="28" y="23"/>
                </a:lnTo>
                <a:lnTo>
                  <a:pt x="29" y="23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5"/>
                </a:lnTo>
                <a:lnTo>
                  <a:pt x="38" y="13"/>
                </a:lnTo>
                <a:lnTo>
                  <a:pt x="39" y="12"/>
                </a:lnTo>
                <a:lnTo>
                  <a:pt x="39" y="11"/>
                </a:lnTo>
                <a:lnTo>
                  <a:pt x="38" y="10"/>
                </a:lnTo>
                <a:lnTo>
                  <a:pt x="38" y="8"/>
                </a:lnTo>
                <a:lnTo>
                  <a:pt x="37" y="6"/>
                </a:lnTo>
                <a:lnTo>
                  <a:pt x="34" y="3"/>
                </a:lnTo>
                <a:lnTo>
                  <a:pt x="33" y="3"/>
                </a:lnTo>
                <a:lnTo>
                  <a:pt x="32" y="2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2" y="16"/>
                </a:lnTo>
                <a:lnTo>
                  <a:pt x="2" y="17"/>
                </a:lnTo>
                <a:lnTo>
                  <a:pt x="3" y="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86" name="Freeform 22"/>
          <p:cNvSpPr>
            <a:spLocks/>
          </p:cNvSpPr>
          <p:nvPr/>
        </p:nvSpPr>
        <p:spPr bwMode="auto">
          <a:xfrm>
            <a:off x="3187700" y="3517900"/>
            <a:ext cx="50800" cy="30163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2147483647 h 19"/>
              <a:gd name="T6" fmla="*/ 2147483647 w 35"/>
              <a:gd name="T7" fmla="*/ 2147483647 h 19"/>
              <a:gd name="T8" fmla="*/ 2147483647 w 35"/>
              <a:gd name="T9" fmla="*/ 2147483647 h 19"/>
              <a:gd name="T10" fmla="*/ 2147483647 w 35"/>
              <a:gd name="T11" fmla="*/ 2147483647 h 19"/>
              <a:gd name="T12" fmla="*/ 2147483647 w 35"/>
              <a:gd name="T13" fmla="*/ 2147483647 h 19"/>
              <a:gd name="T14" fmla="*/ 2147483647 w 35"/>
              <a:gd name="T15" fmla="*/ 2147483647 h 19"/>
              <a:gd name="T16" fmla="*/ 2147483647 w 35"/>
              <a:gd name="T17" fmla="*/ 2147483647 h 19"/>
              <a:gd name="T18" fmla="*/ 2147483647 w 35"/>
              <a:gd name="T19" fmla="*/ 2147483647 h 19"/>
              <a:gd name="T20" fmla="*/ 2147483647 w 35"/>
              <a:gd name="T21" fmla="*/ 2147483647 h 19"/>
              <a:gd name="T22" fmla="*/ 2147483647 w 35"/>
              <a:gd name="T23" fmla="*/ 2147483647 h 19"/>
              <a:gd name="T24" fmla="*/ 2147483647 w 35"/>
              <a:gd name="T25" fmla="*/ 2147483647 h 19"/>
              <a:gd name="T26" fmla="*/ 2147483647 w 35"/>
              <a:gd name="T27" fmla="*/ 2147483647 h 19"/>
              <a:gd name="T28" fmla="*/ 2147483647 w 35"/>
              <a:gd name="T29" fmla="*/ 2147483647 h 19"/>
              <a:gd name="T30" fmla="*/ 2147483647 w 35"/>
              <a:gd name="T31" fmla="*/ 2147483647 h 19"/>
              <a:gd name="T32" fmla="*/ 2147483647 w 35"/>
              <a:gd name="T33" fmla="*/ 2147483647 h 19"/>
              <a:gd name="T34" fmla="*/ 2147483647 w 35"/>
              <a:gd name="T35" fmla="*/ 2147483647 h 19"/>
              <a:gd name="T36" fmla="*/ 2147483647 w 35"/>
              <a:gd name="T37" fmla="*/ 2147483647 h 19"/>
              <a:gd name="T38" fmla="*/ 2147483647 w 35"/>
              <a:gd name="T39" fmla="*/ 2147483647 h 19"/>
              <a:gd name="T40" fmla="*/ 2147483647 w 35"/>
              <a:gd name="T41" fmla="*/ 2147483647 h 19"/>
              <a:gd name="T42" fmla="*/ 2147483647 w 35"/>
              <a:gd name="T43" fmla="*/ 2147483647 h 19"/>
              <a:gd name="T44" fmla="*/ 2147483647 w 35"/>
              <a:gd name="T45" fmla="*/ 2147483647 h 19"/>
              <a:gd name="T46" fmla="*/ 2147483647 w 35"/>
              <a:gd name="T47" fmla="*/ 2147483647 h 19"/>
              <a:gd name="T48" fmla="*/ 2147483647 w 35"/>
              <a:gd name="T49" fmla="*/ 2147483647 h 19"/>
              <a:gd name="T50" fmla="*/ 2147483647 w 35"/>
              <a:gd name="T51" fmla="*/ 2147483647 h 19"/>
              <a:gd name="T52" fmla="*/ 2147483647 w 35"/>
              <a:gd name="T53" fmla="*/ 2147483647 h 19"/>
              <a:gd name="T54" fmla="*/ 2147483647 w 35"/>
              <a:gd name="T55" fmla="*/ 2147483647 h 19"/>
              <a:gd name="T56" fmla="*/ 2147483647 w 35"/>
              <a:gd name="T57" fmla="*/ 2147483647 h 19"/>
              <a:gd name="T58" fmla="*/ 2147483647 w 35"/>
              <a:gd name="T59" fmla="*/ 2147483647 h 19"/>
              <a:gd name="T60" fmla="*/ 2147483647 w 35"/>
              <a:gd name="T61" fmla="*/ 2147483647 h 19"/>
              <a:gd name="T62" fmla="*/ 2147483647 w 35"/>
              <a:gd name="T63" fmla="*/ 2147483647 h 19"/>
              <a:gd name="T64" fmla="*/ 2147483647 w 35"/>
              <a:gd name="T65" fmla="*/ 2147483647 h 19"/>
              <a:gd name="T66" fmla="*/ 2147483647 w 35"/>
              <a:gd name="T67" fmla="*/ 2147483647 h 19"/>
              <a:gd name="T68" fmla="*/ 2147483647 w 35"/>
              <a:gd name="T69" fmla="*/ 0 h 19"/>
              <a:gd name="T70" fmla="*/ 2147483647 w 35"/>
              <a:gd name="T71" fmla="*/ 0 h 19"/>
              <a:gd name="T72" fmla="*/ 2147483647 w 35"/>
              <a:gd name="T73" fmla="*/ 0 h 19"/>
              <a:gd name="T74" fmla="*/ 2147483647 w 35"/>
              <a:gd name="T75" fmla="*/ 0 h 19"/>
              <a:gd name="T76" fmla="*/ 2147483647 w 35"/>
              <a:gd name="T77" fmla="*/ 0 h 19"/>
              <a:gd name="T78" fmla="*/ 2147483647 w 35"/>
              <a:gd name="T79" fmla="*/ 0 h 19"/>
              <a:gd name="T80" fmla="*/ 2147483647 w 35"/>
              <a:gd name="T81" fmla="*/ 2147483647 h 19"/>
              <a:gd name="T82" fmla="*/ 2147483647 w 35"/>
              <a:gd name="T83" fmla="*/ 2147483647 h 19"/>
              <a:gd name="T84" fmla="*/ 2147483647 w 35"/>
              <a:gd name="T85" fmla="*/ 2147483647 h 19"/>
              <a:gd name="T86" fmla="*/ 2147483647 w 35"/>
              <a:gd name="T87" fmla="*/ 2147483647 h 19"/>
              <a:gd name="T88" fmla="*/ 2147483647 w 35"/>
              <a:gd name="T89" fmla="*/ 2147483647 h 19"/>
              <a:gd name="T90" fmla="*/ 2147483647 w 35"/>
              <a:gd name="T91" fmla="*/ 2147483647 h 19"/>
              <a:gd name="T92" fmla="*/ 2147483647 w 35"/>
              <a:gd name="T93" fmla="*/ 2147483647 h 19"/>
              <a:gd name="T94" fmla="*/ 2147483647 w 35"/>
              <a:gd name="T95" fmla="*/ 2147483647 h 19"/>
              <a:gd name="T96" fmla="*/ 0 w 35"/>
              <a:gd name="T97" fmla="*/ 2147483647 h 19"/>
              <a:gd name="T98" fmla="*/ 0 w 35"/>
              <a:gd name="T99" fmla="*/ 2147483647 h 19"/>
              <a:gd name="T100" fmla="*/ 2147483647 w 35"/>
              <a:gd name="T101" fmla="*/ 2147483647 h 19"/>
              <a:gd name="T102" fmla="*/ 2147483647 w 35"/>
              <a:gd name="T103" fmla="*/ 2147483647 h 19"/>
              <a:gd name="T104" fmla="*/ 2147483647 w 35"/>
              <a:gd name="T105" fmla="*/ 2147483647 h 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"/>
              <a:gd name="T160" fmla="*/ 0 h 19"/>
              <a:gd name="T161" fmla="*/ 35 w 35"/>
              <a:gd name="T162" fmla="*/ 19 h 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" h="19">
                <a:moveTo>
                  <a:pt x="2" y="14"/>
                </a:moveTo>
                <a:lnTo>
                  <a:pt x="3" y="14"/>
                </a:lnTo>
                <a:lnTo>
                  <a:pt x="3" y="15"/>
                </a:lnTo>
                <a:lnTo>
                  <a:pt x="4" y="15"/>
                </a:lnTo>
                <a:lnTo>
                  <a:pt x="5" y="16"/>
                </a:lnTo>
                <a:lnTo>
                  <a:pt x="6" y="16"/>
                </a:lnTo>
                <a:lnTo>
                  <a:pt x="8" y="16"/>
                </a:lnTo>
                <a:lnTo>
                  <a:pt x="8" y="17"/>
                </a:lnTo>
                <a:lnTo>
                  <a:pt x="11" y="17"/>
                </a:lnTo>
                <a:lnTo>
                  <a:pt x="11" y="18"/>
                </a:lnTo>
                <a:lnTo>
                  <a:pt x="22" y="18"/>
                </a:lnTo>
                <a:lnTo>
                  <a:pt x="23" y="17"/>
                </a:lnTo>
                <a:lnTo>
                  <a:pt x="25" y="17"/>
                </a:lnTo>
                <a:lnTo>
                  <a:pt x="26" y="16"/>
                </a:lnTo>
                <a:lnTo>
                  <a:pt x="27" y="16"/>
                </a:lnTo>
                <a:lnTo>
                  <a:pt x="28" y="16"/>
                </a:lnTo>
                <a:lnTo>
                  <a:pt x="29" y="16"/>
                </a:lnTo>
                <a:lnTo>
                  <a:pt x="29" y="15"/>
                </a:lnTo>
                <a:lnTo>
                  <a:pt x="30" y="15"/>
                </a:lnTo>
                <a:lnTo>
                  <a:pt x="31" y="13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11"/>
                </a:lnTo>
                <a:lnTo>
                  <a:pt x="34" y="11"/>
                </a:lnTo>
                <a:lnTo>
                  <a:pt x="34" y="5"/>
                </a:lnTo>
                <a:lnTo>
                  <a:pt x="33" y="5"/>
                </a:lnTo>
                <a:lnTo>
                  <a:pt x="33" y="4"/>
                </a:lnTo>
                <a:lnTo>
                  <a:pt x="32" y="4"/>
                </a:lnTo>
                <a:lnTo>
                  <a:pt x="32" y="3"/>
                </a:lnTo>
                <a:lnTo>
                  <a:pt x="30" y="3"/>
                </a:lnTo>
                <a:lnTo>
                  <a:pt x="30" y="2"/>
                </a:lnTo>
                <a:lnTo>
                  <a:pt x="29" y="1"/>
                </a:lnTo>
                <a:lnTo>
                  <a:pt x="28" y="1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5" y="2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1" y="6"/>
                </a:lnTo>
                <a:lnTo>
                  <a:pt x="0" y="7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2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87" name="Oval 23"/>
          <p:cNvSpPr>
            <a:spLocks noChangeArrowheads="1"/>
          </p:cNvSpPr>
          <p:nvPr/>
        </p:nvSpPr>
        <p:spPr bwMode="auto">
          <a:xfrm>
            <a:off x="3513138" y="3941763"/>
            <a:ext cx="6985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 flipV="1">
            <a:off x="4110038" y="351313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V="1">
            <a:off x="2794000" y="3532188"/>
            <a:ext cx="0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0" name="Freeform 26"/>
          <p:cNvSpPr>
            <a:spLocks/>
          </p:cNvSpPr>
          <p:nvPr/>
        </p:nvSpPr>
        <p:spPr bwMode="auto">
          <a:xfrm>
            <a:off x="3482975" y="3306763"/>
            <a:ext cx="292100" cy="49212"/>
          </a:xfrm>
          <a:custGeom>
            <a:avLst/>
            <a:gdLst>
              <a:gd name="T0" fmla="*/ 2147483647 w 199"/>
              <a:gd name="T1" fmla="*/ 0 h 31"/>
              <a:gd name="T2" fmla="*/ 2147483647 w 199"/>
              <a:gd name="T3" fmla="*/ 2147483647 h 31"/>
              <a:gd name="T4" fmla="*/ 2147483647 w 199"/>
              <a:gd name="T5" fmla="*/ 2147483647 h 31"/>
              <a:gd name="T6" fmla="*/ 2147483647 w 199"/>
              <a:gd name="T7" fmla="*/ 2147483647 h 31"/>
              <a:gd name="T8" fmla="*/ 2147483647 w 199"/>
              <a:gd name="T9" fmla="*/ 2147483647 h 31"/>
              <a:gd name="T10" fmla="*/ 2147483647 w 199"/>
              <a:gd name="T11" fmla="*/ 2147483647 h 31"/>
              <a:gd name="T12" fmla="*/ 2147483647 w 199"/>
              <a:gd name="T13" fmla="*/ 2147483647 h 31"/>
              <a:gd name="T14" fmla="*/ 2147483647 w 199"/>
              <a:gd name="T15" fmla="*/ 2147483647 h 31"/>
              <a:gd name="T16" fmla="*/ 2147483647 w 199"/>
              <a:gd name="T17" fmla="*/ 2147483647 h 31"/>
              <a:gd name="T18" fmla="*/ 2147483647 w 199"/>
              <a:gd name="T19" fmla="*/ 2147483647 h 31"/>
              <a:gd name="T20" fmla="*/ 2147483647 w 199"/>
              <a:gd name="T21" fmla="*/ 2147483647 h 31"/>
              <a:gd name="T22" fmla="*/ 2147483647 w 199"/>
              <a:gd name="T23" fmla="*/ 2147483647 h 31"/>
              <a:gd name="T24" fmla="*/ 2147483647 w 199"/>
              <a:gd name="T25" fmla="*/ 2147483647 h 31"/>
              <a:gd name="T26" fmla="*/ 2147483647 w 199"/>
              <a:gd name="T27" fmla="*/ 2147483647 h 31"/>
              <a:gd name="T28" fmla="*/ 2147483647 w 199"/>
              <a:gd name="T29" fmla="*/ 2147483647 h 31"/>
              <a:gd name="T30" fmla="*/ 2147483647 w 199"/>
              <a:gd name="T31" fmla="*/ 2147483647 h 31"/>
              <a:gd name="T32" fmla="*/ 2147483647 w 199"/>
              <a:gd name="T33" fmla="*/ 2147483647 h 31"/>
              <a:gd name="T34" fmla="*/ 2147483647 w 199"/>
              <a:gd name="T35" fmla="*/ 2147483647 h 31"/>
              <a:gd name="T36" fmla="*/ 2147483647 w 199"/>
              <a:gd name="T37" fmla="*/ 2147483647 h 31"/>
              <a:gd name="T38" fmla="*/ 2147483647 w 199"/>
              <a:gd name="T39" fmla="*/ 2147483647 h 31"/>
              <a:gd name="T40" fmla="*/ 2147483647 w 199"/>
              <a:gd name="T41" fmla="*/ 2147483647 h 31"/>
              <a:gd name="T42" fmla="*/ 2147483647 w 199"/>
              <a:gd name="T43" fmla="*/ 2147483647 h 31"/>
              <a:gd name="T44" fmla="*/ 2147483647 w 199"/>
              <a:gd name="T45" fmla="*/ 2147483647 h 31"/>
              <a:gd name="T46" fmla="*/ 2147483647 w 199"/>
              <a:gd name="T47" fmla="*/ 2147483647 h 31"/>
              <a:gd name="T48" fmla="*/ 2147483647 w 199"/>
              <a:gd name="T49" fmla="*/ 2147483647 h 31"/>
              <a:gd name="T50" fmla="*/ 2147483647 w 199"/>
              <a:gd name="T51" fmla="*/ 2147483647 h 31"/>
              <a:gd name="T52" fmla="*/ 2147483647 w 199"/>
              <a:gd name="T53" fmla="*/ 2147483647 h 31"/>
              <a:gd name="T54" fmla="*/ 2147483647 w 199"/>
              <a:gd name="T55" fmla="*/ 2147483647 h 31"/>
              <a:gd name="T56" fmla="*/ 2147483647 w 199"/>
              <a:gd name="T57" fmla="*/ 2147483647 h 31"/>
              <a:gd name="T58" fmla="*/ 2147483647 w 199"/>
              <a:gd name="T59" fmla="*/ 2147483647 h 31"/>
              <a:gd name="T60" fmla="*/ 2147483647 w 199"/>
              <a:gd name="T61" fmla="*/ 2147483647 h 31"/>
              <a:gd name="T62" fmla="*/ 2147483647 w 199"/>
              <a:gd name="T63" fmla="*/ 2147483647 h 31"/>
              <a:gd name="T64" fmla="*/ 2147483647 w 199"/>
              <a:gd name="T65" fmla="*/ 2147483647 h 31"/>
              <a:gd name="T66" fmla="*/ 2147483647 w 199"/>
              <a:gd name="T67" fmla="*/ 2147483647 h 31"/>
              <a:gd name="T68" fmla="*/ 2147483647 w 199"/>
              <a:gd name="T69" fmla="*/ 2147483647 h 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9"/>
              <a:gd name="T106" fmla="*/ 0 h 31"/>
              <a:gd name="T107" fmla="*/ 199 w 199"/>
              <a:gd name="T108" fmla="*/ 31 h 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9" h="31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7" y="1"/>
                </a:lnTo>
                <a:lnTo>
                  <a:pt x="20" y="1"/>
                </a:lnTo>
                <a:lnTo>
                  <a:pt x="28" y="1"/>
                </a:lnTo>
                <a:lnTo>
                  <a:pt x="30" y="2"/>
                </a:lnTo>
                <a:lnTo>
                  <a:pt x="37" y="2"/>
                </a:lnTo>
                <a:lnTo>
                  <a:pt x="39" y="3"/>
                </a:lnTo>
                <a:lnTo>
                  <a:pt x="47" y="3"/>
                </a:lnTo>
                <a:lnTo>
                  <a:pt x="49" y="4"/>
                </a:lnTo>
                <a:lnTo>
                  <a:pt x="56" y="4"/>
                </a:lnTo>
                <a:lnTo>
                  <a:pt x="58" y="4"/>
                </a:lnTo>
                <a:lnTo>
                  <a:pt x="63" y="4"/>
                </a:lnTo>
                <a:lnTo>
                  <a:pt x="65" y="5"/>
                </a:lnTo>
                <a:lnTo>
                  <a:pt x="71" y="5"/>
                </a:lnTo>
                <a:lnTo>
                  <a:pt x="74" y="6"/>
                </a:lnTo>
                <a:lnTo>
                  <a:pt x="82" y="6"/>
                </a:lnTo>
                <a:lnTo>
                  <a:pt x="84" y="7"/>
                </a:lnTo>
                <a:lnTo>
                  <a:pt x="88" y="7"/>
                </a:lnTo>
                <a:lnTo>
                  <a:pt x="90" y="8"/>
                </a:lnTo>
                <a:lnTo>
                  <a:pt x="96" y="8"/>
                </a:lnTo>
                <a:lnTo>
                  <a:pt x="98" y="8"/>
                </a:lnTo>
                <a:lnTo>
                  <a:pt x="102" y="8"/>
                </a:lnTo>
                <a:lnTo>
                  <a:pt x="103" y="9"/>
                </a:lnTo>
                <a:lnTo>
                  <a:pt x="107" y="9"/>
                </a:lnTo>
                <a:lnTo>
                  <a:pt x="109" y="10"/>
                </a:lnTo>
                <a:lnTo>
                  <a:pt x="113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1"/>
                </a:lnTo>
                <a:lnTo>
                  <a:pt x="124" y="11"/>
                </a:lnTo>
                <a:lnTo>
                  <a:pt x="126" y="12"/>
                </a:lnTo>
                <a:lnTo>
                  <a:pt x="128" y="12"/>
                </a:lnTo>
                <a:lnTo>
                  <a:pt x="130" y="13"/>
                </a:lnTo>
                <a:lnTo>
                  <a:pt x="131" y="13"/>
                </a:lnTo>
                <a:lnTo>
                  <a:pt x="133" y="14"/>
                </a:lnTo>
                <a:lnTo>
                  <a:pt x="135" y="14"/>
                </a:lnTo>
                <a:lnTo>
                  <a:pt x="138" y="14"/>
                </a:lnTo>
                <a:lnTo>
                  <a:pt x="140" y="15"/>
                </a:lnTo>
                <a:lnTo>
                  <a:pt x="141" y="15"/>
                </a:lnTo>
                <a:lnTo>
                  <a:pt x="144" y="16"/>
                </a:lnTo>
                <a:lnTo>
                  <a:pt x="145" y="16"/>
                </a:lnTo>
                <a:lnTo>
                  <a:pt x="147" y="17"/>
                </a:lnTo>
                <a:lnTo>
                  <a:pt x="149" y="17"/>
                </a:lnTo>
                <a:lnTo>
                  <a:pt x="151" y="17"/>
                </a:lnTo>
                <a:lnTo>
                  <a:pt x="153" y="17"/>
                </a:lnTo>
                <a:lnTo>
                  <a:pt x="155" y="18"/>
                </a:lnTo>
                <a:lnTo>
                  <a:pt x="157" y="18"/>
                </a:lnTo>
                <a:lnTo>
                  <a:pt x="159" y="19"/>
                </a:lnTo>
                <a:lnTo>
                  <a:pt x="160" y="20"/>
                </a:lnTo>
                <a:lnTo>
                  <a:pt x="163" y="20"/>
                </a:lnTo>
                <a:lnTo>
                  <a:pt x="164" y="20"/>
                </a:lnTo>
                <a:lnTo>
                  <a:pt x="166" y="21"/>
                </a:lnTo>
                <a:lnTo>
                  <a:pt x="168" y="21"/>
                </a:lnTo>
                <a:lnTo>
                  <a:pt x="170" y="22"/>
                </a:lnTo>
                <a:lnTo>
                  <a:pt x="172" y="23"/>
                </a:lnTo>
                <a:lnTo>
                  <a:pt x="174" y="23"/>
                </a:lnTo>
                <a:lnTo>
                  <a:pt x="176" y="24"/>
                </a:lnTo>
                <a:lnTo>
                  <a:pt x="178" y="24"/>
                </a:lnTo>
                <a:lnTo>
                  <a:pt x="179" y="24"/>
                </a:lnTo>
                <a:lnTo>
                  <a:pt x="182" y="25"/>
                </a:lnTo>
                <a:lnTo>
                  <a:pt x="183" y="26"/>
                </a:lnTo>
                <a:lnTo>
                  <a:pt x="185" y="27"/>
                </a:lnTo>
                <a:lnTo>
                  <a:pt x="187" y="27"/>
                </a:lnTo>
                <a:lnTo>
                  <a:pt x="189" y="27"/>
                </a:lnTo>
                <a:lnTo>
                  <a:pt x="191" y="28"/>
                </a:lnTo>
                <a:lnTo>
                  <a:pt x="193" y="29"/>
                </a:lnTo>
                <a:lnTo>
                  <a:pt x="195" y="29"/>
                </a:lnTo>
                <a:lnTo>
                  <a:pt x="197" y="30"/>
                </a:lnTo>
                <a:lnTo>
                  <a:pt x="198" y="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91" name="Freeform 27"/>
          <p:cNvSpPr>
            <a:spLocks/>
          </p:cNvSpPr>
          <p:nvPr/>
        </p:nvSpPr>
        <p:spPr bwMode="auto">
          <a:xfrm>
            <a:off x="3314700" y="3613150"/>
            <a:ext cx="63500" cy="44450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2147483647 w 43"/>
              <a:gd name="T29" fmla="*/ 2147483647 h 28"/>
              <a:gd name="T30" fmla="*/ 2147483647 w 43"/>
              <a:gd name="T31" fmla="*/ 2147483647 h 28"/>
              <a:gd name="T32" fmla="*/ 2147483647 w 43"/>
              <a:gd name="T33" fmla="*/ 2147483647 h 28"/>
              <a:gd name="T34" fmla="*/ 2147483647 w 43"/>
              <a:gd name="T35" fmla="*/ 2147483647 h 28"/>
              <a:gd name="T36" fmla="*/ 2147483647 w 43"/>
              <a:gd name="T37" fmla="*/ 2147483647 h 28"/>
              <a:gd name="T38" fmla="*/ 2147483647 w 43"/>
              <a:gd name="T39" fmla="*/ 2147483647 h 28"/>
              <a:gd name="T40" fmla="*/ 2147483647 w 43"/>
              <a:gd name="T41" fmla="*/ 2147483647 h 28"/>
              <a:gd name="T42" fmla="*/ 2147483647 w 43"/>
              <a:gd name="T43" fmla="*/ 2147483647 h 28"/>
              <a:gd name="T44" fmla="*/ 2147483647 w 43"/>
              <a:gd name="T45" fmla="*/ 0 h 28"/>
              <a:gd name="T46" fmla="*/ 2147483647 w 43"/>
              <a:gd name="T47" fmla="*/ 0 h 28"/>
              <a:gd name="T48" fmla="*/ 2147483647 w 43"/>
              <a:gd name="T49" fmla="*/ 0 h 28"/>
              <a:gd name="T50" fmla="*/ 2147483647 w 43"/>
              <a:gd name="T51" fmla="*/ 2147483647 h 28"/>
              <a:gd name="T52" fmla="*/ 2147483647 w 43"/>
              <a:gd name="T53" fmla="*/ 2147483647 h 28"/>
              <a:gd name="T54" fmla="*/ 2147483647 w 43"/>
              <a:gd name="T55" fmla="*/ 2147483647 h 28"/>
              <a:gd name="T56" fmla="*/ 2147483647 w 43"/>
              <a:gd name="T57" fmla="*/ 2147483647 h 28"/>
              <a:gd name="T58" fmla="*/ 2147483647 w 43"/>
              <a:gd name="T59" fmla="*/ 2147483647 h 28"/>
              <a:gd name="T60" fmla="*/ 0 w 43"/>
              <a:gd name="T61" fmla="*/ 2147483647 h 28"/>
              <a:gd name="T62" fmla="*/ 0 w 43"/>
              <a:gd name="T63" fmla="*/ 2147483647 h 28"/>
              <a:gd name="T64" fmla="*/ 2147483647 w 43"/>
              <a:gd name="T65" fmla="*/ 2147483647 h 28"/>
              <a:gd name="T66" fmla="*/ 2147483647 w 43"/>
              <a:gd name="T67" fmla="*/ 2147483647 h 28"/>
              <a:gd name="T68" fmla="*/ 2147483647 w 43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8"/>
              <a:gd name="T107" fmla="*/ 43 w 43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8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6" y="26"/>
                </a:lnTo>
                <a:lnTo>
                  <a:pt x="30" y="26"/>
                </a:lnTo>
                <a:lnTo>
                  <a:pt x="31" y="26"/>
                </a:lnTo>
                <a:lnTo>
                  <a:pt x="32" y="26"/>
                </a:lnTo>
                <a:lnTo>
                  <a:pt x="33" y="25"/>
                </a:lnTo>
                <a:lnTo>
                  <a:pt x="35" y="25"/>
                </a:lnTo>
                <a:lnTo>
                  <a:pt x="36" y="23"/>
                </a:lnTo>
                <a:lnTo>
                  <a:pt x="37" y="23"/>
                </a:lnTo>
                <a:lnTo>
                  <a:pt x="38" y="23"/>
                </a:lnTo>
                <a:lnTo>
                  <a:pt x="39" y="23"/>
                </a:lnTo>
                <a:lnTo>
                  <a:pt x="39" y="22"/>
                </a:lnTo>
                <a:lnTo>
                  <a:pt x="39" y="21"/>
                </a:lnTo>
                <a:lnTo>
                  <a:pt x="40" y="20"/>
                </a:lnTo>
                <a:lnTo>
                  <a:pt x="41" y="20"/>
                </a:lnTo>
                <a:lnTo>
                  <a:pt x="42" y="19"/>
                </a:lnTo>
                <a:lnTo>
                  <a:pt x="42" y="17"/>
                </a:lnTo>
                <a:lnTo>
                  <a:pt x="42" y="16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40" y="7"/>
                </a:lnTo>
                <a:lnTo>
                  <a:pt x="39" y="5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2" y="2"/>
                </a:lnTo>
                <a:lnTo>
                  <a:pt x="31" y="1"/>
                </a:lnTo>
                <a:lnTo>
                  <a:pt x="29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9"/>
                </a:lnTo>
                <a:lnTo>
                  <a:pt x="2" y="20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92" name="Freeform 28"/>
          <p:cNvSpPr>
            <a:spLocks/>
          </p:cNvSpPr>
          <p:nvPr/>
        </p:nvSpPr>
        <p:spPr bwMode="auto">
          <a:xfrm>
            <a:off x="3741738" y="3548063"/>
            <a:ext cx="58737" cy="39687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2147483647 h 25"/>
              <a:gd name="T72" fmla="*/ 2147483647 w 40"/>
              <a:gd name="T73" fmla="*/ 2147483647 h 25"/>
              <a:gd name="T74" fmla="*/ 2147483647 w 40"/>
              <a:gd name="T75" fmla="*/ 2147483647 h 25"/>
              <a:gd name="T76" fmla="*/ 2147483647 w 40"/>
              <a:gd name="T77" fmla="*/ 2147483647 h 25"/>
              <a:gd name="T78" fmla="*/ 2147483647 w 40"/>
              <a:gd name="T79" fmla="*/ 2147483647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0 h 25"/>
              <a:gd name="T86" fmla="*/ 2147483647 w 40"/>
              <a:gd name="T87" fmla="*/ 0 h 25"/>
              <a:gd name="T88" fmla="*/ 2147483647 w 40"/>
              <a:gd name="T89" fmla="*/ 2147483647 h 25"/>
              <a:gd name="T90" fmla="*/ 2147483647 w 40"/>
              <a:gd name="T91" fmla="*/ 2147483647 h 25"/>
              <a:gd name="T92" fmla="*/ 2147483647 w 40"/>
              <a:gd name="T93" fmla="*/ 2147483647 h 25"/>
              <a:gd name="T94" fmla="*/ 2147483647 w 40"/>
              <a:gd name="T95" fmla="*/ 2147483647 h 25"/>
              <a:gd name="T96" fmla="*/ 2147483647 w 40"/>
              <a:gd name="T97" fmla="*/ 2147483647 h 25"/>
              <a:gd name="T98" fmla="*/ 2147483647 w 40"/>
              <a:gd name="T99" fmla="*/ 2147483647 h 25"/>
              <a:gd name="T100" fmla="*/ 2147483647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0 w 40"/>
              <a:gd name="T107" fmla="*/ 2147483647 h 25"/>
              <a:gd name="T108" fmla="*/ 0 w 40"/>
              <a:gd name="T109" fmla="*/ 2147483647 h 25"/>
              <a:gd name="T110" fmla="*/ 2147483647 w 40"/>
              <a:gd name="T111" fmla="*/ 2147483647 h 25"/>
              <a:gd name="T112" fmla="*/ 2147483647 w 40"/>
              <a:gd name="T113" fmla="*/ 2147483647 h 25"/>
              <a:gd name="T114" fmla="*/ 2147483647 w 40"/>
              <a:gd name="T115" fmla="*/ 2147483647 h 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"/>
              <a:gd name="T175" fmla="*/ 0 h 25"/>
              <a:gd name="T176" fmla="*/ 40 w 40"/>
              <a:gd name="T177" fmla="*/ 25 h 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" h="25">
                <a:moveTo>
                  <a:pt x="3" y="19"/>
                </a:moveTo>
                <a:lnTo>
                  <a:pt x="4" y="19"/>
                </a:lnTo>
                <a:lnTo>
                  <a:pt x="5" y="19"/>
                </a:ln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10" y="22"/>
                </a:lnTo>
                <a:lnTo>
                  <a:pt x="12" y="22"/>
                </a:lnTo>
                <a:lnTo>
                  <a:pt x="13" y="23"/>
                </a:lnTo>
                <a:lnTo>
                  <a:pt x="16" y="23"/>
                </a:lnTo>
                <a:lnTo>
                  <a:pt x="16" y="24"/>
                </a:lnTo>
                <a:lnTo>
                  <a:pt x="23" y="24"/>
                </a:lnTo>
                <a:lnTo>
                  <a:pt x="24" y="23"/>
                </a:lnTo>
                <a:lnTo>
                  <a:pt x="28" y="23"/>
                </a:lnTo>
                <a:lnTo>
                  <a:pt x="28" y="22"/>
                </a:lnTo>
                <a:lnTo>
                  <a:pt x="29" y="22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6"/>
                </a:lnTo>
                <a:lnTo>
                  <a:pt x="38" y="15"/>
                </a:lnTo>
                <a:lnTo>
                  <a:pt x="38" y="13"/>
                </a:lnTo>
                <a:lnTo>
                  <a:pt x="39" y="13"/>
                </a:lnTo>
                <a:lnTo>
                  <a:pt x="39" y="9"/>
                </a:lnTo>
                <a:lnTo>
                  <a:pt x="38" y="9"/>
                </a:lnTo>
                <a:lnTo>
                  <a:pt x="38" y="7"/>
                </a:lnTo>
                <a:lnTo>
                  <a:pt x="38" y="6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13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3" y="6"/>
                </a:lnTo>
                <a:lnTo>
                  <a:pt x="3" y="7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3" y="19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93" name="Freeform 29"/>
          <p:cNvSpPr>
            <a:spLocks/>
          </p:cNvSpPr>
          <p:nvPr/>
        </p:nvSpPr>
        <p:spPr bwMode="auto">
          <a:xfrm>
            <a:off x="3819525" y="3505200"/>
            <a:ext cx="50800" cy="31750"/>
          </a:xfrm>
          <a:custGeom>
            <a:avLst/>
            <a:gdLst>
              <a:gd name="T0" fmla="*/ 2147483647 w 34"/>
              <a:gd name="T1" fmla="*/ 2147483647 h 20"/>
              <a:gd name="T2" fmla="*/ 2147483647 w 34"/>
              <a:gd name="T3" fmla="*/ 2147483647 h 20"/>
              <a:gd name="T4" fmla="*/ 2147483647 w 34"/>
              <a:gd name="T5" fmla="*/ 2147483647 h 20"/>
              <a:gd name="T6" fmla="*/ 2147483647 w 34"/>
              <a:gd name="T7" fmla="*/ 2147483647 h 20"/>
              <a:gd name="T8" fmla="*/ 2147483647 w 34"/>
              <a:gd name="T9" fmla="*/ 2147483647 h 20"/>
              <a:gd name="T10" fmla="*/ 2147483647 w 34"/>
              <a:gd name="T11" fmla="*/ 2147483647 h 20"/>
              <a:gd name="T12" fmla="*/ 2147483647 w 34"/>
              <a:gd name="T13" fmla="*/ 2147483647 h 20"/>
              <a:gd name="T14" fmla="*/ 2147483647 w 34"/>
              <a:gd name="T15" fmla="*/ 2147483647 h 20"/>
              <a:gd name="T16" fmla="*/ 2147483647 w 34"/>
              <a:gd name="T17" fmla="*/ 2147483647 h 20"/>
              <a:gd name="T18" fmla="*/ 2147483647 w 34"/>
              <a:gd name="T19" fmla="*/ 2147483647 h 20"/>
              <a:gd name="T20" fmla="*/ 2147483647 w 34"/>
              <a:gd name="T21" fmla="*/ 2147483647 h 20"/>
              <a:gd name="T22" fmla="*/ 2147483647 w 34"/>
              <a:gd name="T23" fmla="*/ 2147483647 h 20"/>
              <a:gd name="T24" fmla="*/ 2147483647 w 34"/>
              <a:gd name="T25" fmla="*/ 2147483647 h 20"/>
              <a:gd name="T26" fmla="*/ 2147483647 w 34"/>
              <a:gd name="T27" fmla="*/ 2147483647 h 20"/>
              <a:gd name="T28" fmla="*/ 2147483647 w 34"/>
              <a:gd name="T29" fmla="*/ 2147483647 h 20"/>
              <a:gd name="T30" fmla="*/ 2147483647 w 34"/>
              <a:gd name="T31" fmla="*/ 2147483647 h 20"/>
              <a:gd name="T32" fmla="*/ 2147483647 w 34"/>
              <a:gd name="T33" fmla="*/ 2147483647 h 20"/>
              <a:gd name="T34" fmla="*/ 2147483647 w 34"/>
              <a:gd name="T35" fmla="*/ 2147483647 h 20"/>
              <a:gd name="T36" fmla="*/ 2147483647 w 34"/>
              <a:gd name="T37" fmla="*/ 2147483647 h 20"/>
              <a:gd name="T38" fmla="*/ 2147483647 w 34"/>
              <a:gd name="T39" fmla="*/ 2147483647 h 20"/>
              <a:gd name="T40" fmla="*/ 2147483647 w 34"/>
              <a:gd name="T41" fmla="*/ 2147483647 h 20"/>
              <a:gd name="T42" fmla="*/ 2147483647 w 34"/>
              <a:gd name="T43" fmla="*/ 2147483647 h 20"/>
              <a:gd name="T44" fmla="*/ 2147483647 w 34"/>
              <a:gd name="T45" fmla="*/ 2147483647 h 20"/>
              <a:gd name="T46" fmla="*/ 2147483647 w 34"/>
              <a:gd name="T47" fmla="*/ 2147483647 h 20"/>
              <a:gd name="T48" fmla="*/ 2147483647 w 34"/>
              <a:gd name="T49" fmla="*/ 2147483647 h 20"/>
              <a:gd name="T50" fmla="*/ 2147483647 w 34"/>
              <a:gd name="T51" fmla="*/ 2147483647 h 20"/>
              <a:gd name="T52" fmla="*/ 2147483647 w 34"/>
              <a:gd name="T53" fmla="*/ 2147483647 h 20"/>
              <a:gd name="T54" fmla="*/ 2147483647 w 34"/>
              <a:gd name="T55" fmla="*/ 2147483647 h 20"/>
              <a:gd name="T56" fmla="*/ 2147483647 w 34"/>
              <a:gd name="T57" fmla="*/ 2147483647 h 20"/>
              <a:gd name="T58" fmla="*/ 2147483647 w 34"/>
              <a:gd name="T59" fmla="*/ 2147483647 h 20"/>
              <a:gd name="T60" fmla="*/ 2147483647 w 34"/>
              <a:gd name="T61" fmla="*/ 2147483647 h 20"/>
              <a:gd name="T62" fmla="*/ 2147483647 w 34"/>
              <a:gd name="T63" fmla="*/ 2147483647 h 20"/>
              <a:gd name="T64" fmla="*/ 2147483647 w 34"/>
              <a:gd name="T65" fmla="*/ 2147483647 h 20"/>
              <a:gd name="T66" fmla="*/ 2147483647 w 34"/>
              <a:gd name="T67" fmla="*/ 0 h 20"/>
              <a:gd name="T68" fmla="*/ 2147483647 w 34"/>
              <a:gd name="T69" fmla="*/ 0 h 20"/>
              <a:gd name="T70" fmla="*/ 2147483647 w 34"/>
              <a:gd name="T71" fmla="*/ 2147483647 h 20"/>
              <a:gd name="T72" fmla="*/ 2147483647 w 34"/>
              <a:gd name="T73" fmla="*/ 2147483647 h 20"/>
              <a:gd name="T74" fmla="*/ 2147483647 w 34"/>
              <a:gd name="T75" fmla="*/ 2147483647 h 20"/>
              <a:gd name="T76" fmla="*/ 2147483647 w 34"/>
              <a:gd name="T77" fmla="*/ 2147483647 h 20"/>
              <a:gd name="T78" fmla="*/ 2147483647 w 34"/>
              <a:gd name="T79" fmla="*/ 2147483647 h 20"/>
              <a:gd name="T80" fmla="*/ 2147483647 w 34"/>
              <a:gd name="T81" fmla="*/ 2147483647 h 20"/>
              <a:gd name="T82" fmla="*/ 2147483647 w 34"/>
              <a:gd name="T83" fmla="*/ 2147483647 h 20"/>
              <a:gd name="T84" fmla="*/ 2147483647 w 34"/>
              <a:gd name="T85" fmla="*/ 2147483647 h 20"/>
              <a:gd name="T86" fmla="*/ 2147483647 w 34"/>
              <a:gd name="T87" fmla="*/ 2147483647 h 20"/>
              <a:gd name="T88" fmla="*/ 2147483647 w 34"/>
              <a:gd name="T89" fmla="*/ 2147483647 h 20"/>
              <a:gd name="T90" fmla="*/ 0 w 34"/>
              <a:gd name="T91" fmla="*/ 2147483647 h 20"/>
              <a:gd name="T92" fmla="*/ 0 w 34"/>
              <a:gd name="T93" fmla="*/ 2147483647 h 20"/>
              <a:gd name="T94" fmla="*/ 0 w 34"/>
              <a:gd name="T95" fmla="*/ 2147483647 h 20"/>
              <a:gd name="T96" fmla="*/ 0 w 34"/>
              <a:gd name="T97" fmla="*/ 2147483647 h 20"/>
              <a:gd name="T98" fmla="*/ 0 w 34"/>
              <a:gd name="T99" fmla="*/ 2147483647 h 20"/>
              <a:gd name="T100" fmla="*/ 2147483647 w 34"/>
              <a:gd name="T101" fmla="*/ 2147483647 h 20"/>
              <a:gd name="T102" fmla="*/ 2147483647 w 34"/>
              <a:gd name="T103" fmla="*/ 2147483647 h 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"/>
              <a:gd name="T157" fmla="*/ 0 h 20"/>
              <a:gd name="T158" fmla="*/ 34 w 34"/>
              <a:gd name="T159" fmla="*/ 20 h 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" h="20">
                <a:moveTo>
                  <a:pt x="2" y="15"/>
                </a:moveTo>
                <a:lnTo>
                  <a:pt x="3" y="15"/>
                </a:lnTo>
                <a:lnTo>
                  <a:pt x="3" y="16"/>
                </a:lnTo>
                <a:lnTo>
                  <a:pt x="4" y="17"/>
                </a:lnTo>
                <a:lnTo>
                  <a:pt x="5" y="17"/>
                </a:lnTo>
                <a:lnTo>
                  <a:pt x="6" y="17"/>
                </a:lnTo>
                <a:lnTo>
                  <a:pt x="7" y="17"/>
                </a:lnTo>
                <a:lnTo>
                  <a:pt x="8" y="18"/>
                </a:lnTo>
                <a:lnTo>
                  <a:pt x="10" y="18"/>
                </a:lnTo>
                <a:lnTo>
                  <a:pt x="11" y="19"/>
                </a:lnTo>
                <a:lnTo>
                  <a:pt x="22" y="19"/>
                </a:lnTo>
                <a:lnTo>
                  <a:pt x="22" y="18"/>
                </a:lnTo>
                <a:lnTo>
                  <a:pt x="25" y="18"/>
                </a:lnTo>
                <a:lnTo>
                  <a:pt x="25" y="17"/>
                </a:lnTo>
                <a:lnTo>
                  <a:pt x="27" y="17"/>
                </a:lnTo>
                <a:lnTo>
                  <a:pt x="28" y="17"/>
                </a:lnTo>
                <a:lnTo>
                  <a:pt x="29" y="17"/>
                </a:lnTo>
                <a:lnTo>
                  <a:pt x="29" y="16"/>
                </a:lnTo>
                <a:lnTo>
                  <a:pt x="31" y="14"/>
                </a:lnTo>
                <a:lnTo>
                  <a:pt x="32" y="14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6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10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lnTo>
                  <a:pt x="1" y="14"/>
                </a:lnTo>
                <a:lnTo>
                  <a:pt x="2" y="15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94" name="Arc 30"/>
          <p:cNvSpPr>
            <a:spLocks/>
          </p:cNvSpPr>
          <p:nvPr/>
        </p:nvSpPr>
        <p:spPr bwMode="auto">
          <a:xfrm>
            <a:off x="2752725" y="4030663"/>
            <a:ext cx="222250" cy="120650"/>
          </a:xfrm>
          <a:custGeom>
            <a:avLst/>
            <a:gdLst>
              <a:gd name="T0" fmla="*/ 242106103 w 21600"/>
              <a:gd name="T1" fmla="*/ 21025569 h 21600"/>
              <a:gd name="T2" fmla="*/ 0 w 21600"/>
              <a:gd name="T3" fmla="*/ 0 h 21600"/>
              <a:gd name="T4" fmla="*/ 242106103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5" name="Freeform 31"/>
          <p:cNvSpPr>
            <a:spLocks/>
          </p:cNvSpPr>
          <p:nvPr/>
        </p:nvSpPr>
        <p:spPr bwMode="auto">
          <a:xfrm>
            <a:off x="2870200" y="4094163"/>
            <a:ext cx="103188" cy="106362"/>
          </a:xfrm>
          <a:custGeom>
            <a:avLst/>
            <a:gdLst>
              <a:gd name="T0" fmla="*/ 2147483647 w 70"/>
              <a:gd name="T1" fmla="*/ 0 h 67"/>
              <a:gd name="T2" fmla="*/ 2147483647 w 70"/>
              <a:gd name="T3" fmla="*/ 2147483647 h 67"/>
              <a:gd name="T4" fmla="*/ 0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7"/>
              <a:gd name="T17" fmla="*/ 70 w 7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7">
                <a:moveTo>
                  <a:pt x="2" y="0"/>
                </a:moveTo>
                <a:lnTo>
                  <a:pt x="69" y="36"/>
                </a:lnTo>
                <a:lnTo>
                  <a:pt x="0" y="66"/>
                </a:lnTo>
                <a:lnTo>
                  <a:pt x="36" y="34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 flipH="1">
            <a:off x="4086225" y="3517900"/>
            <a:ext cx="57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497" name="Freeform 33"/>
          <p:cNvSpPr>
            <a:spLocks/>
          </p:cNvSpPr>
          <p:nvPr/>
        </p:nvSpPr>
        <p:spPr bwMode="auto">
          <a:xfrm>
            <a:off x="2817813" y="2251075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98" name="Freeform 34"/>
          <p:cNvSpPr>
            <a:spLocks/>
          </p:cNvSpPr>
          <p:nvPr/>
        </p:nvSpPr>
        <p:spPr bwMode="auto">
          <a:xfrm>
            <a:off x="4067175" y="2268538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499" name="Freeform 35"/>
          <p:cNvSpPr>
            <a:spLocks/>
          </p:cNvSpPr>
          <p:nvPr/>
        </p:nvSpPr>
        <p:spPr bwMode="auto">
          <a:xfrm>
            <a:off x="3673475" y="2274888"/>
            <a:ext cx="52388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00" name="Freeform 36"/>
          <p:cNvSpPr>
            <a:spLocks/>
          </p:cNvSpPr>
          <p:nvPr/>
        </p:nvSpPr>
        <p:spPr bwMode="auto">
          <a:xfrm>
            <a:off x="3613150" y="2292350"/>
            <a:ext cx="46038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01" name="Freeform 37"/>
          <p:cNvSpPr>
            <a:spLocks/>
          </p:cNvSpPr>
          <p:nvPr/>
        </p:nvSpPr>
        <p:spPr bwMode="auto">
          <a:xfrm>
            <a:off x="3543300" y="2309813"/>
            <a:ext cx="42863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02" name="Oval 38"/>
          <p:cNvSpPr>
            <a:spLocks noChangeArrowheads="1"/>
          </p:cNvSpPr>
          <p:nvPr/>
        </p:nvSpPr>
        <p:spPr bwMode="auto">
          <a:xfrm>
            <a:off x="2755900" y="2395538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03" name="Oval 39"/>
          <p:cNvSpPr>
            <a:spLocks noChangeArrowheads="1"/>
          </p:cNvSpPr>
          <p:nvPr/>
        </p:nvSpPr>
        <p:spPr bwMode="auto">
          <a:xfrm>
            <a:off x="2760663" y="1955800"/>
            <a:ext cx="1387475" cy="785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04" name="Freeform 40"/>
          <p:cNvSpPr>
            <a:spLocks/>
          </p:cNvSpPr>
          <p:nvPr/>
        </p:nvSpPr>
        <p:spPr bwMode="auto">
          <a:xfrm>
            <a:off x="2755900" y="2357438"/>
            <a:ext cx="28575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05" name="Freeform 41"/>
          <p:cNvSpPr>
            <a:spLocks/>
          </p:cNvSpPr>
          <p:nvPr/>
        </p:nvSpPr>
        <p:spPr bwMode="auto">
          <a:xfrm>
            <a:off x="4124325" y="2320925"/>
            <a:ext cx="33338" cy="147638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06" name="Oval 42"/>
          <p:cNvSpPr>
            <a:spLocks noChangeArrowheads="1"/>
          </p:cNvSpPr>
          <p:nvPr/>
        </p:nvSpPr>
        <p:spPr bwMode="auto">
          <a:xfrm>
            <a:off x="2760663" y="2124075"/>
            <a:ext cx="1387475" cy="78581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flipV="1">
            <a:off x="4156075" y="2346325"/>
            <a:ext cx="0" cy="198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08" name="Freeform 44"/>
          <p:cNvSpPr>
            <a:spLocks/>
          </p:cNvSpPr>
          <p:nvPr/>
        </p:nvSpPr>
        <p:spPr bwMode="auto">
          <a:xfrm>
            <a:off x="3486150" y="2122488"/>
            <a:ext cx="312738" cy="52387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09" name="Freeform 45"/>
          <p:cNvSpPr>
            <a:spLocks/>
          </p:cNvSpPr>
          <p:nvPr/>
        </p:nvSpPr>
        <p:spPr bwMode="auto">
          <a:xfrm>
            <a:off x="3670300" y="2257425"/>
            <a:ext cx="73025" cy="49213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0" name="Freeform 46"/>
          <p:cNvSpPr>
            <a:spLocks/>
          </p:cNvSpPr>
          <p:nvPr/>
        </p:nvSpPr>
        <p:spPr bwMode="auto">
          <a:xfrm>
            <a:off x="3587750" y="2295525"/>
            <a:ext cx="61913" cy="42863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1" name="Oval 47"/>
          <p:cNvSpPr>
            <a:spLocks noChangeArrowheads="1"/>
          </p:cNvSpPr>
          <p:nvPr/>
        </p:nvSpPr>
        <p:spPr bwMode="auto">
          <a:xfrm>
            <a:off x="2790825" y="2160588"/>
            <a:ext cx="1323975" cy="722312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12" name="Oval 48"/>
          <p:cNvSpPr>
            <a:spLocks noChangeArrowheads="1"/>
          </p:cNvSpPr>
          <p:nvPr/>
        </p:nvSpPr>
        <p:spPr bwMode="auto">
          <a:xfrm>
            <a:off x="3319463" y="2454275"/>
            <a:ext cx="254000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13" name="Oval 49"/>
          <p:cNvSpPr>
            <a:spLocks noChangeArrowheads="1"/>
          </p:cNvSpPr>
          <p:nvPr/>
        </p:nvSpPr>
        <p:spPr bwMode="auto">
          <a:xfrm>
            <a:off x="3400425" y="2749550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14" name="Freeform 50"/>
          <p:cNvSpPr>
            <a:spLocks/>
          </p:cNvSpPr>
          <p:nvPr/>
        </p:nvSpPr>
        <p:spPr bwMode="auto">
          <a:xfrm>
            <a:off x="3330575" y="2266950"/>
            <a:ext cx="69850" cy="49213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5" name="Freeform 51"/>
          <p:cNvSpPr>
            <a:spLocks/>
          </p:cNvSpPr>
          <p:nvPr/>
        </p:nvSpPr>
        <p:spPr bwMode="auto">
          <a:xfrm>
            <a:off x="3248025" y="2305050"/>
            <a:ext cx="61913" cy="42863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6" name="Freeform 52"/>
          <p:cNvSpPr>
            <a:spLocks/>
          </p:cNvSpPr>
          <p:nvPr/>
        </p:nvSpPr>
        <p:spPr bwMode="auto">
          <a:xfrm>
            <a:off x="3165475" y="2341563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17" name="Oval 53"/>
          <p:cNvSpPr>
            <a:spLocks noChangeArrowheads="1"/>
          </p:cNvSpPr>
          <p:nvPr/>
        </p:nvSpPr>
        <p:spPr bwMode="auto">
          <a:xfrm>
            <a:off x="3533775" y="2751138"/>
            <a:ext cx="49213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18" name="Freeform 54"/>
          <p:cNvSpPr>
            <a:spLocks/>
          </p:cNvSpPr>
          <p:nvPr/>
        </p:nvSpPr>
        <p:spPr bwMode="auto">
          <a:xfrm>
            <a:off x="3590925" y="2316163"/>
            <a:ext cx="53975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19" name="Oval 55"/>
          <p:cNvSpPr>
            <a:spLocks noChangeArrowheads="1"/>
          </p:cNvSpPr>
          <p:nvPr/>
        </p:nvSpPr>
        <p:spPr bwMode="auto">
          <a:xfrm>
            <a:off x="3346450" y="2473325"/>
            <a:ext cx="198438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20" name="Freeform 56"/>
          <p:cNvSpPr>
            <a:spLocks/>
          </p:cNvSpPr>
          <p:nvPr/>
        </p:nvSpPr>
        <p:spPr bwMode="auto">
          <a:xfrm>
            <a:off x="3706813" y="2273300"/>
            <a:ext cx="222250" cy="112713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4737100" y="2286000"/>
            <a:ext cx="105157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/>
              <a:t>Upper Part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1400"/>
              <a:t>(fixed)</a:t>
            </a:r>
          </a:p>
        </p:txBody>
      </p:sp>
      <p:sp>
        <p:nvSpPr>
          <p:cNvPr id="62522" name="Line 58"/>
          <p:cNvSpPr>
            <a:spLocks noChangeShapeType="1"/>
          </p:cNvSpPr>
          <p:nvPr/>
        </p:nvSpPr>
        <p:spPr bwMode="auto">
          <a:xfrm flipH="1">
            <a:off x="4138613" y="2473325"/>
            <a:ext cx="59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23" name="Freeform 59"/>
          <p:cNvSpPr>
            <a:spLocks/>
          </p:cNvSpPr>
          <p:nvPr/>
        </p:nvSpPr>
        <p:spPr bwMode="auto">
          <a:xfrm>
            <a:off x="4073525" y="4557713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24" name="Freeform 60"/>
          <p:cNvSpPr>
            <a:spLocks/>
          </p:cNvSpPr>
          <p:nvPr/>
        </p:nvSpPr>
        <p:spPr bwMode="auto">
          <a:xfrm>
            <a:off x="2944813" y="497998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25" name="Oval 61"/>
          <p:cNvSpPr>
            <a:spLocks noChangeArrowheads="1"/>
          </p:cNvSpPr>
          <p:nvPr/>
        </p:nvSpPr>
        <p:spPr bwMode="auto">
          <a:xfrm>
            <a:off x="2316163" y="4532313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26" name="Freeform 62"/>
          <p:cNvSpPr>
            <a:spLocks/>
          </p:cNvSpPr>
          <p:nvPr/>
        </p:nvSpPr>
        <p:spPr bwMode="auto">
          <a:xfrm>
            <a:off x="3349625" y="4567238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27" name="Freeform 63"/>
          <p:cNvSpPr>
            <a:spLocks/>
          </p:cNvSpPr>
          <p:nvPr/>
        </p:nvSpPr>
        <p:spPr bwMode="auto">
          <a:xfrm>
            <a:off x="3286125" y="4583113"/>
            <a:ext cx="49213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28" name="Freeform 64"/>
          <p:cNvSpPr>
            <a:spLocks/>
          </p:cNvSpPr>
          <p:nvPr/>
        </p:nvSpPr>
        <p:spPr bwMode="auto">
          <a:xfrm>
            <a:off x="3216275" y="4603750"/>
            <a:ext cx="44450" cy="26988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2529" name="Oval 65"/>
          <p:cNvSpPr>
            <a:spLocks noChangeArrowheads="1"/>
          </p:cNvSpPr>
          <p:nvPr/>
        </p:nvSpPr>
        <p:spPr bwMode="auto">
          <a:xfrm>
            <a:off x="2752725" y="4684713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30" name="Oval 66"/>
          <p:cNvSpPr>
            <a:spLocks noChangeArrowheads="1"/>
          </p:cNvSpPr>
          <p:nvPr/>
        </p:nvSpPr>
        <p:spPr bwMode="auto">
          <a:xfrm>
            <a:off x="2754313" y="4248150"/>
            <a:ext cx="1401762" cy="7921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31" name="Freeform 67"/>
          <p:cNvSpPr>
            <a:spLocks/>
          </p:cNvSpPr>
          <p:nvPr/>
        </p:nvSpPr>
        <p:spPr bwMode="auto">
          <a:xfrm>
            <a:off x="2751138" y="4645025"/>
            <a:ext cx="28575" cy="93663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32" name="Freeform 68"/>
          <p:cNvSpPr>
            <a:spLocks/>
          </p:cNvSpPr>
          <p:nvPr/>
        </p:nvSpPr>
        <p:spPr bwMode="auto">
          <a:xfrm>
            <a:off x="4130675" y="4608513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33" name="Oval 69"/>
          <p:cNvSpPr>
            <a:spLocks noChangeArrowheads="1"/>
          </p:cNvSpPr>
          <p:nvPr/>
        </p:nvSpPr>
        <p:spPr bwMode="auto">
          <a:xfrm>
            <a:off x="2754313" y="4416425"/>
            <a:ext cx="1401762" cy="79216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34" name="Oval 70"/>
          <p:cNvSpPr>
            <a:spLocks noChangeArrowheads="1"/>
          </p:cNvSpPr>
          <p:nvPr/>
        </p:nvSpPr>
        <p:spPr bwMode="auto">
          <a:xfrm>
            <a:off x="3319463" y="4745038"/>
            <a:ext cx="257175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35" name="Line 71"/>
          <p:cNvSpPr>
            <a:spLocks noChangeShapeType="1"/>
          </p:cNvSpPr>
          <p:nvPr/>
        </p:nvSpPr>
        <p:spPr bwMode="auto">
          <a:xfrm flipV="1">
            <a:off x="4162425" y="4632325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36" name="Freeform 72"/>
          <p:cNvSpPr>
            <a:spLocks/>
          </p:cNvSpPr>
          <p:nvPr/>
        </p:nvSpPr>
        <p:spPr bwMode="auto">
          <a:xfrm>
            <a:off x="3489325" y="4410075"/>
            <a:ext cx="312738" cy="52388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37" name="Freeform 73"/>
          <p:cNvSpPr>
            <a:spLocks/>
          </p:cNvSpPr>
          <p:nvPr/>
        </p:nvSpPr>
        <p:spPr bwMode="auto">
          <a:xfrm>
            <a:off x="3344863" y="4549775"/>
            <a:ext cx="71437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38" name="Freeform 74"/>
          <p:cNvSpPr>
            <a:spLocks/>
          </p:cNvSpPr>
          <p:nvPr/>
        </p:nvSpPr>
        <p:spPr bwMode="auto">
          <a:xfrm>
            <a:off x="3260725" y="4587875"/>
            <a:ext cx="63500" cy="42863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39" name="Freeform 75"/>
          <p:cNvSpPr>
            <a:spLocks/>
          </p:cNvSpPr>
          <p:nvPr/>
        </p:nvSpPr>
        <p:spPr bwMode="auto">
          <a:xfrm>
            <a:off x="3178175" y="4624388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2540" name="Oval 76"/>
          <p:cNvSpPr>
            <a:spLocks noChangeArrowheads="1"/>
          </p:cNvSpPr>
          <p:nvPr/>
        </p:nvSpPr>
        <p:spPr bwMode="auto">
          <a:xfrm>
            <a:off x="3321050" y="4738688"/>
            <a:ext cx="273050" cy="1508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41" name="Oval 77"/>
          <p:cNvSpPr>
            <a:spLocks noChangeArrowheads="1"/>
          </p:cNvSpPr>
          <p:nvPr/>
        </p:nvSpPr>
        <p:spPr bwMode="auto">
          <a:xfrm>
            <a:off x="3349625" y="4757738"/>
            <a:ext cx="214313" cy="1158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42" name="Oval 78"/>
          <p:cNvSpPr>
            <a:spLocks noChangeArrowheads="1"/>
          </p:cNvSpPr>
          <p:nvPr/>
        </p:nvSpPr>
        <p:spPr bwMode="auto">
          <a:xfrm>
            <a:off x="3387725" y="5111750"/>
            <a:ext cx="53975" cy="30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43" name="Oval 79"/>
          <p:cNvSpPr>
            <a:spLocks noChangeArrowheads="1"/>
          </p:cNvSpPr>
          <p:nvPr/>
        </p:nvSpPr>
        <p:spPr bwMode="auto">
          <a:xfrm>
            <a:off x="3513138" y="5106988"/>
            <a:ext cx="74612" cy="428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2544" name="Rectangle 80"/>
          <p:cNvSpPr>
            <a:spLocks noChangeArrowheads="1"/>
          </p:cNvSpPr>
          <p:nvPr/>
        </p:nvSpPr>
        <p:spPr bwMode="auto">
          <a:xfrm>
            <a:off x="4737100" y="4610100"/>
            <a:ext cx="105157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Lower Part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(fixed)</a:t>
            </a:r>
          </a:p>
        </p:txBody>
      </p:sp>
      <p:sp>
        <p:nvSpPr>
          <p:cNvPr id="62545" name="AutoShape 81"/>
          <p:cNvSpPr>
            <a:spLocks noChangeArrowheads="1"/>
          </p:cNvSpPr>
          <p:nvPr/>
        </p:nvSpPr>
        <p:spPr bwMode="auto">
          <a:xfrm rot="10800000" flipH="1" flipV="1">
            <a:off x="3808413" y="4670425"/>
            <a:ext cx="76200" cy="234950"/>
          </a:xfrm>
          <a:custGeom>
            <a:avLst/>
            <a:gdLst>
              <a:gd name="T0" fmla="*/ 2927477 w 21600"/>
              <a:gd name="T1" fmla="*/ 151185691 h 21600"/>
              <a:gd name="T2" fmla="*/ 1672738 w 21600"/>
              <a:gd name="T3" fmla="*/ 302371274 h 21600"/>
              <a:gd name="T4" fmla="*/ 418010 w 21600"/>
              <a:gd name="T5" fmla="*/ 151185691 h 21600"/>
              <a:gd name="T6" fmla="*/ 16727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7" y="21600"/>
                </a:lnTo>
                <a:lnTo>
                  <a:pt x="1620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546" name="Rectangle 82"/>
          <p:cNvSpPr>
            <a:spLocks noChangeArrowheads="1"/>
          </p:cNvSpPr>
          <p:nvPr/>
        </p:nvSpPr>
        <p:spPr bwMode="auto">
          <a:xfrm>
            <a:off x="3929063" y="5581650"/>
            <a:ext cx="743793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400" dirty="0"/>
              <a:t>Pipette</a:t>
            </a:r>
          </a:p>
        </p:txBody>
      </p:sp>
      <p:sp>
        <p:nvSpPr>
          <p:cNvPr id="62547" name="Line 83"/>
          <p:cNvSpPr>
            <a:spLocks noChangeShapeType="1"/>
          </p:cNvSpPr>
          <p:nvPr/>
        </p:nvSpPr>
        <p:spPr bwMode="auto">
          <a:xfrm flipH="1">
            <a:off x="4156075" y="4797425"/>
            <a:ext cx="649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48" name="Line 84"/>
          <p:cNvSpPr>
            <a:spLocks noChangeShapeType="1"/>
          </p:cNvSpPr>
          <p:nvPr/>
        </p:nvSpPr>
        <p:spPr bwMode="auto">
          <a:xfrm flipH="1" flipV="1">
            <a:off x="3892550" y="4949825"/>
            <a:ext cx="174625" cy="588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2549" name="Freeform 85"/>
          <p:cNvSpPr>
            <a:spLocks/>
          </p:cNvSpPr>
          <p:nvPr/>
        </p:nvSpPr>
        <p:spPr bwMode="auto">
          <a:xfrm>
            <a:off x="2355850" y="2947988"/>
            <a:ext cx="760413" cy="863600"/>
          </a:xfrm>
          <a:custGeom>
            <a:avLst/>
            <a:gdLst>
              <a:gd name="T0" fmla="*/ 2147483647 w 519"/>
              <a:gd name="T1" fmla="*/ 0 h 544"/>
              <a:gd name="T2" fmla="*/ 2147483647 w 519"/>
              <a:gd name="T3" fmla="*/ 2147483647 h 544"/>
              <a:gd name="T4" fmla="*/ 2147483647 w 519"/>
              <a:gd name="T5" fmla="*/ 2147483647 h 544"/>
              <a:gd name="T6" fmla="*/ 2147483647 w 519"/>
              <a:gd name="T7" fmla="*/ 2147483647 h 544"/>
              <a:gd name="T8" fmla="*/ 2147483647 w 519"/>
              <a:gd name="T9" fmla="*/ 2147483647 h 544"/>
              <a:gd name="T10" fmla="*/ 2147483647 w 519"/>
              <a:gd name="T11" fmla="*/ 2147483647 h 544"/>
              <a:gd name="T12" fmla="*/ 2147483647 w 519"/>
              <a:gd name="T13" fmla="*/ 2147483647 h 544"/>
              <a:gd name="T14" fmla="*/ 2147483647 w 519"/>
              <a:gd name="T15" fmla="*/ 2147483647 h 544"/>
              <a:gd name="T16" fmla="*/ 2147483647 w 519"/>
              <a:gd name="T17" fmla="*/ 2147483647 h 544"/>
              <a:gd name="T18" fmla="*/ 2147483647 w 519"/>
              <a:gd name="T19" fmla="*/ 2147483647 h 544"/>
              <a:gd name="T20" fmla="*/ 2147483647 w 519"/>
              <a:gd name="T21" fmla="*/ 2147483647 h 544"/>
              <a:gd name="T22" fmla="*/ 2147483647 w 519"/>
              <a:gd name="T23" fmla="*/ 2147483647 h 544"/>
              <a:gd name="T24" fmla="*/ 2147483647 w 519"/>
              <a:gd name="T25" fmla="*/ 2147483647 h 544"/>
              <a:gd name="T26" fmla="*/ 2147483647 w 519"/>
              <a:gd name="T27" fmla="*/ 2147483647 h 544"/>
              <a:gd name="T28" fmla="*/ 2147483647 w 519"/>
              <a:gd name="T29" fmla="*/ 2147483647 h 544"/>
              <a:gd name="T30" fmla="*/ 2147483647 w 519"/>
              <a:gd name="T31" fmla="*/ 2147483647 h 544"/>
              <a:gd name="T32" fmla="*/ 2147483647 w 519"/>
              <a:gd name="T33" fmla="*/ 2147483647 h 544"/>
              <a:gd name="T34" fmla="*/ 2147483647 w 519"/>
              <a:gd name="T35" fmla="*/ 2147483647 h 544"/>
              <a:gd name="T36" fmla="*/ 2147483647 w 519"/>
              <a:gd name="T37" fmla="*/ 2147483647 h 544"/>
              <a:gd name="T38" fmla="*/ 2147483647 w 519"/>
              <a:gd name="T39" fmla="*/ 2147483647 h 544"/>
              <a:gd name="T40" fmla="*/ 2147483647 w 519"/>
              <a:gd name="T41" fmla="*/ 2147483647 h 544"/>
              <a:gd name="T42" fmla="*/ 2147483647 w 519"/>
              <a:gd name="T43" fmla="*/ 2147483647 h 544"/>
              <a:gd name="T44" fmla="*/ 2147483647 w 519"/>
              <a:gd name="T45" fmla="*/ 2147483647 h 544"/>
              <a:gd name="T46" fmla="*/ 2147483647 w 519"/>
              <a:gd name="T47" fmla="*/ 2147483647 h 544"/>
              <a:gd name="T48" fmla="*/ 2147483647 w 519"/>
              <a:gd name="T49" fmla="*/ 2147483647 h 544"/>
              <a:gd name="T50" fmla="*/ 2147483647 w 519"/>
              <a:gd name="T51" fmla="*/ 2147483647 h 544"/>
              <a:gd name="T52" fmla="*/ 2147483647 w 519"/>
              <a:gd name="T53" fmla="*/ 2147483647 h 544"/>
              <a:gd name="T54" fmla="*/ 2147483647 w 519"/>
              <a:gd name="T55" fmla="*/ 2147483647 h 544"/>
              <a:gd name="T56" fmla="*/ 2147483647 w 519"/>
              <a:gd name="T57" fmla="*/ 2147483647 h 544"/>
              <a:gd name="T58" fmla="*/ 2147483647 w 519"/>
              <a:gd name="T59" fmla="*/ 2147483647 h 544"/>
              <a:gd name="T60" fmla="*/ 2147483647 w 519"/>
              <a:gd name="T61" fmla="*/ 2147483647 h 544"/>
              <a:gd name="T62" fmla="*/ 2147483647 w 519"/>
              <a:gd name="T63" fmla="*/ 2147483647 h 544"/>
              <a:gd name="T64" fmla="*/ 2147483647 w 519"/>
              <a:gd name="T65" fmla="*/ 2147483647 h 544"/>
              <a:gd name="T66" fmla="*/ 2147483647 w 519"/>
              <a:gd name="T67" fmla="*/ 2147483647 h 544"/>
              <a:gd name="T68" fmla="*/ 2147483647 w 519"/>
              <a:gd name="T69" fmla="*/ 2147483647 h 544"/>
              <a:gd name="T70" fmla="*/ 2147483647 w 519"/>
              <a:gd name="T71" fmla="*/ 2147483647 h 544"/>
              <a:gd name="T72" fmla="*/ 2147483647 w 519"/>
              <a:gd name="T73" fmla="*/ 2147483647 h 544"/>
              <a:gd name="T74" fmla="*/ 2147483647 w 519"/>
              <a:gd name="T75" fmla="*/ 2147483647 h 544"/>
              <a:gd name="T76" fmla="*/ 2147483647 w 519"/>
              <a:gd name="T77" fmla="*/ 2147483647 h 544"/>
              <a:gd name="T78" fmla="*/ 2147483647 w 519"/>
              <a:gd name="T79" fmla="*/ 2147483647 h 544"/>
              <a:gd name="T80" fmla="*/ 2147483647 w 519"/>
              <a:gd name="T81" fmla="*/ 2147483647 h 544"/>
              <a:gd name="T82" fmla="*/ 2147483647 w 519"/>
              <a:gd name="T83" fmla="*/ 2147483647 h 544"/>
              <a:gd name="T84" fmla="*/ 2147483647 w 519"/>
              <a:gd name="T85" fmla="*/ 2147483647 h 544"/>
              <a:gd name="T86" fmla="*/ 2147483647 w 519"/>
              <a:gd name="T87" fmla="*/ 2147483647 h 544"/>
              <a:gd name="T88" fmla="*/ 2147483647 w 519"/>
              <a:gd name="T89" fmla="*/ 2147483647 h 544"/>
              <a:gd name="T90" fmla="*/ 2147483647 w 519"/>
              <a:gd name="T91" fmla="*/ 2147483647 h 544"/>
              <a:gd name="T92" fmla="*/ 2147483647 w 519"/>
              <a:gd name="T93" fmla="*/ 2147483647 h 544"/>
              <a:gd name="T94" fmla="*/ 2147483647 w 519"/>
              <a:gd name="T95" fmla="*/ 2147483647 h 544"/>
              <a:gd name="T96" fmla="*/ 2147483647 w 519"/>
              <a:gd name="T97" fmla="*/ 2147483647 h 544"/>
              <a:gd name="T98" fmla="*/ 2147483647 w 519"/>
              <a:gd name="T99" fmla="*/ 2147483647 h 544"/>
              <a:gd name="T100" fmla="*/ 2147483647 w 519"/>
              <a:gd name="T101" fmla="*/ 2147483647 h 544"/>
              <a:gd name="T102" fmla="*/ 2147483647 w 519"/>
              <a:gd name="T103" fmla="*/ 2147483647 h 544"/>
              <a:gd name="T104" fmla="*/ 2147483647 w 519"/>
              <a:gd name="T105" fmla="*/ 2147483647 h 544"/>
              <a:gd name="T106" fmla="*/ 2147483647 w 519"/>
              <a:gd name="T107" fmla="*/ 2147483647 h 544"/>
              <a:gd name="T108" fmla="*/ 2147483647 w 519"/>
              <a:gd name="T109" fmla="*/ 2147483647 h 544"/>
              <a:gd name="T110" fmla="*/ 2147483647 w 519"/>
              <a:gd name="T111" fmla="*/ 2147483647 h 544"/>
              <a:gd name="T112" fmla="*/ 2147483647 w 519"/>
              <a:gd name="T113" fmla="*/ 2147483647 h 544"/>
              <a:gd name="T114" fmla="*/ 2147483647 w 519"/>
              <a:gd name="T115" fmla="*/ 2147483647 h 544"/>
              <a:gd name="T116" fmla="*/ 2147483647 w 519"/>
              <a:gd name="T117" fmla="*/ 2147483647 h 544"/>
              <a:gd name="T118" fmla="*/ 2147483647 w 519"/>
              <a:gd name="T119" fmla="*/ 2147483647 h 544"/>
              <a:gd name="T120" fmla="*/ 2147483647 w 519"/>
              <a:gd name="T121" fmla="*/ 2147483647 h 544"/>
              <a:gd name="T122" fmla="*/ 2147483647 w 519"/>
              <a:gd name="T123" fmla="*/ 2147483647 h 5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19"/>
              <a:gd name="T187" fmla="*/ 0 h 544"/>
              <a:gd name="T188" fmla="*/ 519 w 519"/>
              <a:gd name="T189" fmla="*/ 544 h 5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19" h="544">
                <a:moveTo>
                  <a:pt x="494" y="0"/>
                </a:moveTo>
                <a:lnTo>
                  <a:pt x="504" y="0"/>
                </a:lnTo>
                <a:lnTo>
                  <a:pt x="518" y="88"/>
                </a:lnTo>
                <a:lnTo>
                  <a:pt x="508" y="90"/>
                </a:lnTo>
                <a:lnTo>
                  <a:pt x="501" y="90"/>
                </a:lnTo>
                <a:lnTo>
                  <a:pt x="494" y="91"/>
                </a:lnTo>
                <a:lnTo>
                  <a:pt x="484" y="93"/>
                </a:lnTo>
                <a:lnTo>
                  <a:pt x="475" y="94"/>
                </a:lnTo>
                <a:lnTo>
                  <a:pt x="467" y="96"/>
                </a:lnTo>
                <a:lnTo>
                  <a:pt x="460" y="97"/>
                </a:lnTo>
                <a:lnTo>
                  <a:pt x="451" y="100"/>
                </a:lnTo>
                <a:lnTo>
                  <a:pt x="443" y="101"/>
                </a:lnTo>
                <a:lnTo>
                  <a:pt x="434" y="104"/>
                </a:lnTo>
                <a:lnTo>
                  <a:pt x="426" y="106"/>
                </a:lnTo>
                <a:lnTo>
                  <a:pt x="417" y="109"/>
                </a:lnTo>
                <a:lnTo>
                  <a:pt x="410" y="112"/>
                </a:lnTo>
                <a:lnTo>
                  <a:pt x="403" y="115"/>
                </a:lnTo>
                <a:lnTo>
                  <a:pt x="397" y="117"/>
                </a:lnTo>
                <a:lnTo>
                  <a:pt x="389" y="120"/>
                </a:lnTo>
                <a:lnTo>
                  <a:pt x="382" y="123"/>
                </a:lnTo>
                <a:lnTo>
                  <a:pt x="374" y="127"/>
                </a:lnTo>
                <a:lnTo>
                  <a:pt x="366" y="130"/>
                </a:lnTo>
                <a:lnTo>
                  <a:pt x="361" y="132"/>
                </a:lnTo>
                <a:lnTo>
                  <a:pt x="355" y="135"/>
                </a:lnTo>
                <a:lnTo>
                  <a:pt x="346" y="139"/>
                </a:lnTo>
                <a:lnTo>
                  <a:pt x="338" y="144"/>
                </a:lnTo>
                <a:lnTo>
                  <a:pt x="327" y="150"/>
                </a:lnTo>
                <a:lnTo>
                  <a:pt x="318" y="156"/>
                </a:lnTo>
                <a:lnTo>
                  <a:pt x="307" y="162"/>
                </a:lnTo>
                <a:lnTo>
                  <a:pt x="298" y="168"/>
                </a:lnTo>
                <a:lnTo>
                  <a:pt x="288" y="176"/>
                </a:lnTo>
                <a:lnTo>
                  <a:pt x="280" y="182"/>
                </a:lnTo>
                <a:lnTo>
                  <a:pt x="272" y="188"/>
                </a:lnTo>
                <a:lnTo>
                  <a:pt x="263" y="196"/>
                </a:lnTo>
                <a:lnTo>
                  <a:pt x="253" y="204"/>
                </a:lnTo>
                <a:lnTo>
                  <a:pt x="244" y="214"/>
                </a:lnTo>
                <a:lnTo>
                  <a:pt x="235" y="222"/>
                </a:lnTo>
                <a:lnTo>
                  <a:pt x="226" y="231"/>
                </a:lnTo>
                <a:lnTo>
                  <a:pt x="217" y="242"/>
                </a:lnTo>
                <a:lnTo>
                  <a:pt x="209" y="252"/>
                </a:lnTo>
                <a:lnTo>
                  <a:pt x="202" y="261"/>
                </a:lnTo>
                <a:lnTo>
                  <a:pt x="195" y="270"/>
                </a:lnTo>
                <a:lnTo>
                  <a:pt x="189" y="279"/>
                </a:lnTo>
                <a:lnTo>
                  <a:pt x="181" y="289"/>
                </a:lnTo>
                <a:lnTo>
                  <a:pt x="176" y="299"/>
                </a:lnTo>
                <a:lnTo>
                  <a:pt x="169" y="309"/>
                </a:lnTo>
                <a:lnTo>
                  <a:pt x="163" y="319"/>
                </a:lnTo>
                <a:lnTo>
                  <a:pt x="158" y="329"/>
                </a:lnTo>
                <a:lnTo>
                  <a:pt x="152" y="340"/>
                </a:lnTo>
                <a:lnTo>
                  <a:pt x="146" y="352"/>
                </a:lnTo>
                <a:lnTo>
                  <a:pt x="141" y="364"/>
                </a:lnTo>
                <a:lnTo>
                  <a:pt x="136" y="376"/>
                </a:lnTo>
                <a:lnTo>
                  <a:pt x="131" y="389"/>
                </a:lnTo>
                <a:lnTo>
                  <a:pt x="128" y="400"/>
                </a:lnTo>
                <a:lnTo>
                  <a:pt x="124" y="412"/>
                </a:lnTo>
                <a:lnTo>
                  <a:pt x="120" y="426"/>
                </a:lnTo>
                <a:lnTo>
                  <a:pt x="118" y="438"/>
                </a:lnTo>
                <a:lnTo>
                  <a:pt x="115" y="452"/>
                </a:lnTo>
                <a:lnTo>
                  <a:pt x="145" y="458"/>
                </a:lnTo>
                <a:lnTo>
                  <a:pt x="54" y="543"/>
                </a:lnTo>
                <a:lnTo>
                  <a:pt x="0" y="427"/>
                </a:lnTo>
                <a:lnTo>
                  <a:pt x="28" y="434"/>
                </a:lnTo>
                <a:lnTo>
                  <a:pt x="32" y="418"/>
                </a:lnTo>
                <a:lnTo>
                  <a:pt x="35" y="403"/>
                </a:lnTo>
                <a:lnTo>
                  <a:pt x="39" y="389"/>
                </a:lnTo>
                <a:lnTo>
                  <a:pt x="43" y="376"/>
                </a:lnTo>
                <a:lnTo>
                  <a:pt x="47" y="363"/>
                </a:lnTo>
                <a:lnTo>
                  <a:pt x="51" y="352"/>
                </a:lnTo>
                <a:lnTo>
                  <a:pt x="56" y="339"/>
                </a:lnTo>
                <a:lnTo>
                  <a:pt x="61" y="327"/>
                </a:lnTo>
                <a:lnTo>
                  <a:pt x="65" y="317"/>
                </a:lnTo>
                <a:lnTo>
                  <a:pt x="71" y="305"/>
                </a:lnTo>
                <a:lnTo>
                  <a:pt x="78" y="291"/>
                </a:lnTo>
                <a:lnTo>
                  <a:pt x="83" y="280"/>
                </a:lnTo>
                <a:lnTo>
                  <a:pt x="89" y="269"/>
                </a:lnTo>
                <a:lnTo>
                  <a:pt x="95" y="258"/>
                </a:lnTo>
                <a:lnTo>
                  <a:pt x="103" y="246"/>
                </a:lnTo>
                <a:lnTo>
                  <a:pt x="110" y="235"/>
                </a:lnTo>
                <a:lnTo>
                  <a:pt x="117" y="225"/>
                </a:lnTo>
                <a:lnTo>
                  <a:pt x="124" y="215"/>
                </a:lnTo>
                <a:lnTo>
                  <a:pt x="134" y="203"/>
                </a:lnTo>
                <a:lnTo>
                  <a:pt x="142" y="193"/>
                </a:lnTo>
                <a:lnTo>
                  <a:pt x="150" y="183"/>
                </a:lnTo>
                <a:lnTo>
                  <a:pt x="158" y="174"/>
                </a:lnTo>
                <a:lnTo>
                  <a:pt x="166" y="165"/>
                </a:lnTo>
                <a:lnTo>
                  <a:pt x="175" y="156"/>
                </a:lnTo>
                <a:lnTo>
                  <a:pt x="183" y="148"/>
                </a:lnTo>
                <a:lnTo>
                  <a:pt x="193" y="138"/>
                </a:lnTo>
                <a:lnTo>
                  <a:pt x="202" y="129"/>
                </a:lnTo>
                <a:lnTo>
                  <a:pt x="213" y="122"/>
                </a:lnTo>
                <a:lnTo>
                  <a:pt x="223" y="114"/>
                </a:lnTo>
                <a:lnTo>
                  <a:pt x="232" y="106"/>
                </a:lnTo>
                <a:lnTo>
                  <a:pt x="241" y="100"/>
                </a:lnTo>
                <a:lnTo>
                  <a:pt x="249" y="94"/>
                </a:lnTo>
                <a:lnTo>
                  <a:pt x="261" y="86"/>
                </a:lnTo>
                <a:lnTo>
                  <a:pt x="272" y="79"/>
                </a:lnTo>
                <a:lnTo>
                  <a:pt x="281" y="73"/>
                </a:lnTo>
                <a:lnTo>
                  <a:pt x="292" y="67"/>
                </a:lnTo>
                <a:lnTo>
                  <a:pt x="302" y="62"/>
                </a:lnTo>
                <a:lnTo>
                  <a:pt x="314" y="56"/>
                </a:lnTo>
                <a:lnTo>
                  <a:pt x="324" y="51"/>
                </a:lnTo>
                <a:lnTo>
                  <a:pt x="335" y="46"/>
                </a:lnTo>
                <a:lnTo>
                  <a:pt x="347" y="40"/>
                </a:lnTo>
                <a:lnTo>
                  <a:pt x="357" y="36"/>
                </a:lnTo>
                <a:lnTo>
                  <a:pt x="366" y="32"/>
                </a:lnTo>
                <a:lnTo>
                  <a:pt x="373" y="30"/>
                </a:lnTo>
                <a:lnTo>
                  <a:pt x="380" y="26"/>
                </a:lnTo>
                <a:lnTo>
                  <a:pt x="385" y="24"/>
                </a:lnTo>
                <a:lnTo>
                  <a:pt x="390" y="23"/>
                </a:lnTo>
                <a:lnTo>
                  <a:pt x="396" y="21"/>
                </a:lnTo>
                <a:lnTo>
                  <a:pt x="403" y="19"/>
                </a:lnTo>
                <a:lnTo>
                  <a:pt x="410" y="18"/>
                </a:lnTo>
                <a:lnTo>
                  <a:pt x="417" y="16"/>
                </a:lnTo>
                <a:lnTo>
                  <a:pt x="422" y="14"/>
                </a:lnTo>
                <a:lnTo>
                  <a:pt x="429" y="12"/>
                </a:lnTo>
                <a:lnTo>
                  <a:pt x="436" y="11"/>
                </a:lnTo>
                <a:lnTo>
                  <a:pt x="443" y="9"/>
                </a:lnTo>
                <a:lnTo>
                  <a:pt x="450" y="7"/>
                </a:lnTo>
                <a:lnTo>
                  <a:pt x="457" y="6"/>
                </a:lnTo>
                <a:lnTo>
                  <a:pt x="463" y="5"/>
                </a:lnTo>
                <a:lnTo>
                  <a:pt x="469" y="4"/>
                </a:lnTo>
                <a:lnTo>
                  <a:pt x="476" y="2"/>
                </a:lnTo>
                <a:lnTo>
                  <a:pt x="483" y="2"/>
                </a:lnTo>
                <a:lnTo>
                  <a:pt x="488" y="1"/>
                </a:lnTo>
                <a:lnTo>
                  <a:pt x="494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10/19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10876" y="1509282"/>
            <a:ext cx="2463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sz="2200" b="1" dirty="0">
                <a:latin typeface="+mn-lt"/>
              </a:rPr>
              <a:t>Sample Rotor Valve</a:t>
            </a:r>
            <a:endParaRPr lang="el-GR" sz="2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20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Freeform 3"/>
          <p:cNvSpPr>
            <a:spLocks/>
          </p:cNvSpPr>
          <p:nvPr/>
        </p:nvSpPr>
        <p:spPr bwMode="auto">
          <a:xfrm>
            <a:off x="4056063" y="3441700"/>
            <a:ext cx="30162" cy="139700"/>
          </a:xfrm>
          <a:custGeom>
            <a:avLst/>
            <a:gdLst>
              <a:gd name="T0" fmla="*/ 2147483647 w 21"/>
              <a:gd name="T1" fmla="*/ 0 h 88"/>
              <a:gd name="T2" fmla="*/ 2147483647 w 21"/>
              <a:gd name="T3" fmla="*/ 2147483647 h 88"/>
              <a:gd name="T4" fmla="*/ 2147483647 w 21"/>
              <a:gd name="T5" fmla="*/ 2147483647 h 88"/>
              <a:gd name="T6" fmla="*/ 2147483647 w 21"/>
              <a:gd name="T7" fmla="*/ 2147483647 h 88"/>
              <a:gd name="T8" fmla="*/ 2147483647 w 21"/>
              <a:gd name="T9" fmla="*/ 2147483647 h 88"/>
              <a:gd name="T10" fmla="*/ 2147483647 w 21"/>
              <a:gd name="T11" fmla="*/ 2147483647 h 88"/>
              <a:gd name="T12" fmla="*/ 2147483647 w 21"/>
              <a:gd name="T13" fmla="*/ 2147483647 h 88"/>
              <a:gd name="T14" fmla="*/ 2147483647 w 21"/>
              <a:gd name="T15" fmla="*/ 2147483647 h 88"/>
              <a:gd name="T16" fmla="*/ 0 w 21"/>
              <a:gd name="T17" fmla="*/ 2147483647 h 88"/>
              <a:gd name="T18" fmla="*/ 2147483647 w 21"/>
              <a:gd name="T19" fmla="*/ 2147483647 h 88"/>
              <a:gd name="T20" fmla="*/ 2147483647 w 21"/>
              <a:gd name="T21" fmla="*/ 2147483647 h 88"/>
              <a:gd name="T22" fmla="*/ 2147483647 w 21"/>
              <a:gd name="T23" fmla="*/ 2147483647 h 88"/>
              <a:gd name="T24" fmla="*/ 2147483647 w 21"/>
              <a:gd name="T25" fmla="*/ 2147483647 h 88"/>
              <a:gd name="T26" fmla="*/ 2147483647 w 21"/>
              <a:gd name="T27" fmla="*/ 2147483647 h 88"/>
              <a:gd name="T28" fmla="*/ 2147483647 w 21"/>
              <a:gd name="T29" fmla="*/ 2147483647 h 88"/>
              <a:gd name="T30" fmla="*/ 2147483647 w 21"/>
              <a:gd name="T31" fmla="*/ 2147483647 h 88"/>
              <a:gd name="T32" fmla="*/ 2147483647 w 21"/>
              <a:gd name="T33" fmla="*/ 2147483647 h 88"/>
              <a:gd name="T34" fmla="*/ 2147483647 w 21"/>
              <a:gd name="T35" fmla="*/ 2147483647 h 88"/>
              <a:gd name="T36" fmla="*/ 2147483647 w 21"/>
              <a:gd name="T37" fmla="*/ 2147483647 h 88"/>
              <a:gd name="T38" fmla="*/ 2147483647 w 21"/>
              <a:gd name="T39" fmla="*/ 2147483647 h 88"/>
              <a:gd name="T40" fmla="*/ 2147483647 w 21"/>
              <a:gd name="T41" fmla="*/ 2147483647 h 88"/>
              <a:gd name="T42" fmla="*/ 2147483647 w 21"/>
              <a:gd name="T43" fmla="*/ 2147483647 h 88"/>
              <a:gd name="T44" fmla="*/ 2147483647 w 21"/>
              <a:gd name="T45" fmla="*/ 2147483647 h 88"/>
              <a:gd name="T46" fmla="*/ 2147483647 w 21"/>
              <a:gd name="T47" fmla="*/ 2147483647 h 88"/>
              <a:gd name="T48" fmla="*/ 2147483647 w 21"/>
              <a:gd name="T49" fmla="*/ 2147483647 h 88"/>
              <a:gd name="T50" fmla="*/ 2147483647 w 21"/>
              <a:gd name="T51" fmla="*/ 2147483647 h 88"/>
              <a:gd name="T52" fmla="*/ 2147483647 w 21"/>
              <a:gd name="T53" fmla="*/ 2147483647 h 88"/>
              <a:gd name="T54" fmla="*/ 2147483647 w 21"/>
              <a:gd name="T55" fmla="*/ 2147483647 h 88"/>
              <a:gd name="T56" fmla="*/ 2147483647 w 21"/>
              <a:gd name="T57" fmla="*/ 2147483647 h 88"/>
              <a:gd name="T58" fmla="*/ 2147483647 w 21"/>
              <a:gd name="T59" fmla="*/ 2147483647 h 88"/>
              <a:gd name="T60" fmla="*/ 2147483647 w 21"/>
              <a:gd name="T61" fmla="*/ 2147483647 h 88"/>
              <a:gd name="T62" fmla="*/ 2147483647 w 21"/>
              <a:gd name="T63" fmla="*/ 2147483647 h 88"/>
              <a:gd name="T64" fmla="*/ 2147483647 w 21"/>
              <a:gd name="T65" fmla="*/ 2147483647 h 88"/>
              <a:gd name="T66" fmla="*/ 2147483647 w 21"/>
              <a:gd name="T67" fmla="*/ 0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"/>
              <a:gd name="T103" fmla="*/ 0 h 88"/>
              <a:gd name="T104" fmla="*/ 21 w 21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" h="88">
                <a:moveTo>
                  <a:pt x="10" y="0"/>
                </a:move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8"/>
                </a:lnTo>
                <a:lnTo>
                  <a:pt x="2" y="10"/>
                </a:lnTo>
                <a:lnTo>
                  <a:pt x="1" y="11"/>
                </a:lnTo>
                <a:lnTo>
                  <a:pt x="1" y="14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1" y="73"/>
                </a:lnTo>
                <a:lnTo>
                  <a:pt x="1" y="76"/>
                </a:lnTo>
                <a:lnTo>
                  <a:pt x="2" y="77"/>
                </a:lnTo>
                <a:lnTo>
                  <a:pt x="2" y="79"/>
                </a:lnTo>
                <a:lnTo>
                  <a:pt x="3" y="79"/>
                </a:lnTo>
                <a:lnTo>
                  <a:pt x="3" y="81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5" y="83"/>
                </a:lnTo>
                <a:lnTo>
                  <a:pt x="5" y="84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3" y="86"/>
                </a:lnTo>
                <a:lnTo>
                  <a:pt x="13" y="85"/>
                </a:lnTo>
                <a:lnTo>
                  <a:pt x="14" y="85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7" y="82"/>
                </a:lnTo>
                <a:lnTo>
                  <a:pt x="17" y="81"/>
                </a:lnTo>
                <a:lnTo>
                  <a:pt x="18" y="81"/>
                </a:lnTo>
                <a:lnTo>
                  <a:pt x="18" y="79"/>
                </a:lnTo>
                <a:lnTo>
                  <a:pt x="19" y="79"/>
                </a:lnTo>
                <a:lnTo>
                  <a:pt x="19" y="77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4"/>
                </a:lnTo>
                <a:lnTo>
                  <a:pt x="19" y="14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8" y="8"/>
                </a:lnTo>
                <a:lnTo>
                  <a:pt x="18" y="6"/>
                </a:lnTo>
                <a:lnTo>
                  <a:pt x="17" y="6"/>
                </a:lnTo>
                <a:lnTo>
                  <a:pt x="17" y="5"/>
                </a:lnTo>
                <a:lnTo>
                  <a:pt x="16" y="5"/>
                </a:lnTo>
                <a:lnTo>
                  <a:pt x="16" y="4"/>
                </a:lnTo>
                <a:lnTo>
                  <a:pt x="16" y="3"/>
                </a:lnTo>
                <a:lnTo>
                  <a:pt x="14" y="2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3009900" y="383698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2465388" y="3821113"/>
            <a:ext cx="460375" cy="227012"/>
          </a:xfrm>
          <a:custGeom>
            <a:avLst/>
            <a:gdLst>
              <a:gd name="T0" fmla="*/ 0 w 315"/>
              <a:gd name="T1" fmla="*/ 2147483647 h 143"/>
              <a:gd name="T2" fmla="*/ 2147483647 w 315"/>
              <a:gd name="T3" fmla="*/ 2147483647 h 143"/>
              <a:gd name="T4" fmla="*/ 2147483647 w 315"/>
              <a:gd name="T5" fmla="*/ 2147483647 h 143"/>
              <a:gd name="T6" fmla="*/ 2147483647 w 315"/>
              <a:gd name="T7" fmla="*/ 0 h 143"/>
              <a:gd name="T8" fmla="*/ 0 w 315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143"/>
              <a:gd name="T17" fmla="*/ 315 w 315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143">
                <a:moveTo>
                  <a:pt x="0" y="103"/>
                </a:moveTo>
                <a:lnTo>
                  <a:pt x="34" y="142"/>
                </a:lnTo>
                <a:lnTo>
                  <a:pt x="314" y="38"/>
                </a:lnTo>
                <a:lnTo>
                  <a:pt x="280" y="0"/>
                </a:lnTo>
                <a:lnTo>
                  <a:pt x="0" y="103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352675" y="3400425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>
            <a:off x="3687763" y="3449638"/>
            <a:ext cx="49212" cy="36512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2147483647 w 33"/>
              <a:gd name="T35" fmla="*/ 2147483647 h 23"/>
              <a:gd name="T36" fmla="*/ 2147483647 w 33"/>
              <a:gd name="T37" fmla="*/ 2147483647 h 23"/>
              <a:gd name="T38" fmla="*/ 2147483647 w 33"/>
              <a:gd name="T39" fmla="*/ 2147483647 h 23"/>
              <a:gd name="T40" fmla="*/ 2147483647 w 33"/>
              <a:gd name="T41" fmla="*/ 2147483647 h 23"/>
              <a:gd name="T42" fmla="*/ 2147483647 w 33"/>
              <a:gd name="T43" fmla="*/ 2147483647 h 23"/>
              <a:gd name="T44" fmla="*/ 2147483647 w 33"/>
              <a:gd name="T45" fmla="*/ 2147483647 h 23"/>
              <a:gd name="T46" fmla="*/ 2147483647 w 33"/>
              <a:gd name="T47" fmla="*/ 2147483647 h 23"/>
              <a:gd name="T48" fmla="*/ 2147483647 w 33"/>
              <a:gd name="T49" fmla="*/ 2147483647 h 23"/>
              <a:gd name="T50" fmla="*/ 2147483647 w 33"/>
              <a:gd name="T51" fmla="*/ 2147483647 h 23"/>
              <a:gd name="T52" fmla="*/ 2147483647 w 33"/>
              <a:gd name="T53" fmla="*/ 2147483647 h 23"/>
              <a:gd name="T54" fmla="*/ 2147483647 w 33"/>
              <a:gd name="T55" fmla="*/ 2147483647 h 23"/>
              <a:gd name="T56" fmla="*/ 2147483647 w 33"/>
              <a:gd name="T57" fmla="*/ 2147483647 h 23"/>
              <a:gd name="T58" fmla="*/ 2147483647 w 33"/>
              <a:gd name="T59" fmla="*/ 2147483647 h 23"/>
              <a:gd name="T60" fmla="*/ 2147483647 w 33"/>
              <a:gd name="T61" fmla="*/ 2147483647 h 23"/>
              <a:gd name="T62" fmla="*/ 2147483647 w 33"/>
              <a:gd name="T63" fmla="*/ 2147483647 h 23"/>
              <a:gd name="T64" fmla="*/ 2147483647 w 33"/>
              <a:gd name="T65" fmla="*/ 2147483647 h 23"/>
              <a:gd name="T66" fmla="*/ 2147483647 w 33"/>
              <a:gd name="T67" fmla="*/ 2147483647 h 23"/>
              <a:gd name="T68" fmla="*/ 2147483647 w 33"/>
              <a:gd name="T69" fmla="*/ 2147483647 h 23"/>
              <a:gd name="T70" fmla="*/ 2147483647 w 33"/>
              <a:gd name="T71" fmla="*/ 2147483647 h 23"/>
              <a:gd name="T72" fmla="*/ 2147483647 w 33"/>
              <a:gd name="T73" fmla="*/ 2147483647 h 23"/>
              <a:gd name="T74" fmla="*/ 2147483647 w 33"/>
              <a:gd name="T75" fmla="*/ 2147483647 h 23"/>
              <a:gd name="T76" fmla="*/ 2147483647 w 33"/>
              <a:gd name="T77" fmla="*/ 2147483647 h 23"/>
              <a:gd name="T78" fmla="*/ 2147483647 w 33"/>
              <a:gd name="T79" fmla="*/ 2147483647 h 23"/>
              <a:gd name="T80" fmla="*/ 2147483647 w 33"/>
              <a:gd name="T81" fmla="*/ 2147483647 h 23"/>
              <a:gd name="T82" fmla="*/ 2147483647 w 33"/>
              <a:gd name="T83" fmla="*/ 0 h 23"/>
              <a:gd name="T84" fmla="*/ 2147483647 w 33"/>
              <a:gd name="T85" fmla="*/ 0 h 23"/>
              <a:gd name="T86" fmla="*/ 2147483647 w 33"/>
              <a:gd name="T87" fmla="*/ 0 h 23"/>
              <a:gd name="T88" fmla="*/ 2147483647 w 33"/>
              <a:gd name="T89" fmla="*/ 0 h 23"/>
              <a:gd name="T90" fmla="*/ 2147483647 w 33"/>
              <a:gd name="T91" fmla="*/ 2147483647 h 23"/>
              <a:gd name="T92" fmla="*/ 2147483647 w 33"/>
              <a:gd name="T93" fmla="*/ 2147483647 h 23"/>
              <a:gd name="T94" fmla="*/ 2147483647 w 33"/>
              <a:gd name="T95" fmla="*/ 2147483647 h 23"/>
              <a:gd name="T96" fmla="*/ 2147483647 w 33"/>
              <a:gd name="T97" fmla="*/ 2147483647 h 23"/>
              <a:gd name="T98" fmla="*/ 2147483647 w 33"/>
              <a:gd name="T99" fmla="*/ 2147483647 h 23"/>
              <a:gd name="T100" fmla="*/ 2147483647 w 33"/>
              <a:gd name="T101" fmla="*/ 2147483647 h 23"/>
              <a:gd name="T102" fmla="*/ 2147483647 w 33"/>
              <a:gd name="T103" fmla="*/ 2147483647 h 23"/>
              <a:gd name="T104" fmla="*/ 2147483647 w 33"/>
              <a:gd name="T105" fmla="*/ 2147483647 h 23"/>
              <a:gd name="T106" fmla="*/ 2147483647 w 33"/>
              <a:gd name="T107" fmla="*/ 2147483647 h 23"/>
              <a:gd name="T108" fmla="*/ 2147483647 w 33"/>
              <a:gd name="T109" fmla="*/ 2147483647 h 23"/>
              <a:gd name="T110" fmla="*/ 2147483647 w 33"/>
              <a:gd name="T111" fmla="*/ 2147483647 h 23"/>
              <a:gd name="T112" fmla="*/ 0 w 33"/>
              <a:gd name="T113" fmla="*/ 2147483647 h 23"/>
              <a:gd name="T114" fmla="*/ 0 w 33"/>
              <a:gd name="T115" fmla="*/ 2147483647 h 23"/>
              <a:gd name="T116" fmla="*/ 2147483647 w 33"/>
              <a:gd name="T117" fmla="*/ 2147483647 h 23"/>
              <a:gd name="T118" fmla="*/ 2147483647 w 33"/>
              <a:gd name="T119" fmla="*/ 2147483647 h 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"/>
              <a:gd name="T181" fmla="*/ 0 h 23"/>
              <a:gd name="T182" fmla="*/ 33 w 33"/>
              <a:gd name="T183" fmla="*/ 23 h 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" h="23">
                <a:moveTo>
                  <a:pt x="1" y="14"/>
                </a:moveTo>
                <a:lnTo>
                  <a:pt x="1" y="15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5" y="18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2" y="21"/>
                </a:lnTo>
                <a:lnTo>
                  <a:pt x="13" y="22"/>
                </a:lnTo>
                <a:lnTo>
                  <a:pt x="19" y="22"/>
                </a:lnTo>
                <a:lnTo>
                  <a:pt x="19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5" y="19"/>
                </a:lnTo>
                <a:lnTo>
                  <a:pt x="26" y="19"/>
                </a:lnTo>
                <a:lnTo>
                  <a:pt x="27" y="19"/>
                </a:lnTo>
                <a:lnTo>
                  <a:pt x="27" y="18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1" y="14"/>
                </a:lnTo>
                <a:lnTo>
                  <a:pt x="31" y="13"/>
                </a:lnTo>
                <a:lnTo>
                  <a:pt x="31" y="11"/>
                </a:lnTo>
                <a:lnTo>
                  <a:pt x="32" y="10"/>
                </a:lnTo>
                <a:lnTo>
                  <a:pt x="32" y="8"/>
                </a:lnTo>
                <a:lnTo>
                  <a:pt x="31" y="7"/>
                </a:lnTo>
                <a:lnTo>
                  <a:pt x="31" y="6"/>
                </a:lnTo>
                <a:lnTo>
                  <a:pt x="31" y="5"/>
                </a:lnTo>
                <a:lnTo>
                  <a:pt x="30" y="5"/>
                </a:lnTo>
                <a:lnTo>
                  <a:pt x="28" y="3"/>
                </a:lnTo>
                <a:lnTo>
                  <a:pt x="27" y="3"/>
                </a:lnTo>
                <a:lnTo>
                  <a:pt x="26" y="2"/>
                </a:lnTo>
                <a:lnTo>
                  <a:pt x="25" y="2"/>
                </a:lnTo>
                <a:lnTo>
                  <a:pt x="24" y="1"/>
                </a:lnTo>
                <a:lnTo>
                  <a:pt x="22" y="1"/>
                </a:lnTo>
                <a:lnTo>
                  <a:pt x="22" y="0"/>
                </a:lnTo>
                <a:lnTo>
                  <a:pt x="19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>
            <a:off x="3630613" y="3463925"/>
            <a:ext cx="44450" cy="33338"/>
          </a:xfrm>
          <a:custGeom>
            <a:avLst/>
            <a:gdLst>
              <a:gd name="T0" fmla="*/ 0 w 30"/>
              <a:gd name="T1" fmla="*/ 2147483647 h 21"/>
              <a:gd name="T2" fmla="*/ 0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2147483647 w 30"/>
              <a:gd name="T15" fmla="*/ 2147483647 h 21"/>
              <a:gd name="T16" fmla="*/ 2147483647 w 30"/>
              <a:gd name="T17" fmla="*/ 2147483647 h 21"/>
              <a:gd name="T18" fmla="*/ 2147483647 w 30"/>
              <a:gd name="T19" fmla="*/ 2147483647 h 21"/>
              <a:gd name="T20" fmla="*/ 2147483647 w 30"/>
              <a:gd name="T21" fmla="*/ 2147483647 h 21"/>
              <a:gd name="T22" fmla="*/ 2147483647 w 30"/>
              <a:gd name="T23" fmla="*/ 2147483647 h 21"/>
              <a:gd name="T24" fmla="*/ 2147483647 w 30"/>
              <a:gd name="T25" fmla="*/ 2147483647 h 21"/>
              <a:gd name="T26" fmla="*/ 2147483647 w 30"/>
              <a:gd name="T27" fmla="*/ 2147483647 h 21"/>
              <a:gd name="T28" fmla="*/ 2147483647 w 30"/>
              <a:gd name="T29" fmla="*/ 2147483647 h 21"/>
              <a:gd name="T30" fmla="*/ 2147483647 w 30"/>
              <a:gd name="T31" fmla="*/ 2147483647 h 21"/>
              <a:gd name="T32" fmla="*/ 2147483647 w 30"/>
              <a:gd name="T33" fmla="*/ 2147483647 h 21"/>
              <a:gd name="T34" fmla="*/ 2147483647 w 30"/>
              <a:gd name="T35" fmla="*/ 2147483647 h 21"/>
              <a:gd name="T36" fmla="*/ 2147483647 w 30"/>
              <a:gd name="T37" fmla="*/ 2147483647 h 21"/>
              <a:gd name="T38" fmla="*/ 2147483647 w 30"/>
              <a:gd name="T39" fmla="*/ 2147483647 h 21"/>
              <a:gd name="T40" fmla="*/ 2147483647 w 30"/>
              <a:gd name="T41" fmla="*/ 2147483647 h 21"/>
              <a:gd name="T42" fmla="*/ 2147483647 w 30"/>
              <a:gd name="T43" fmla="*/ 2147483647 h 21"/>
              <a:gd name="T44" fmla="*/ 2147483647 w 30"/>
              <a:gd name="T45" fmla="*/ 2147483647 h 21"/>
              <a:gd name="T46" fmla="*/ 2147483647 w 30"/>
              <a:gd name="T47" fmla="*/ 2147483647 h 21"/>
              <a:gd name="T48" fmla="*/ 2147483647 w 30"/>
              <a:gd name="T49" fmla="*/ 2147483647 h 21"/>
              <a:gd name="T50" fmla="*/ 2147483647 w 30"/>
              <a:gd name="T51" fmla="*/ 2147483647 h 21"/>
              <a:gd name="T52" fmla="*/ 2147483647 w 30"/>
              <a:gd name="T53" fmla="*/ 2147483647 h 21"/>
              <a:gd name="T54" fmla="*/ 2147483647 w 30"/>
              <a:gd name="T55" fmla="*/ 2147483647 h 21"/>
              <a:gd name="T56" fmla="*/ 2147483647 w 30"/>
              <a:gd name="T57" fmla="*/ 2147483647 h 21"/>
              <a:gd name="T58" fmla="*/ 2147483647 w 30"/>
              <a:gd name="T59" fmla="*/ 2147483647 h 21"/>
              <a:gd name="T60" fmla="*/ 2147483647 w 30"/>
              <a:gd name="T61" fmla="*/ 2147483647 h 21"/>
              <a:gd name="T62" fmla="*/ 2147483647 w 30"/>
              <a:gd name="T63" fmla="*/ 2147483647 h 21"/>
              <a:gd name="T64" fmla="*/ 2147483647 w 30"/>
              <a:gd name="T65" fmla="*/ 2147483647 h 21"/>
              <a:gd name="T66" fmla="*/ 2147483647 w 30"/>
              <a:gd name="T67" fmla="*/ 2147483647 h 21"/>
              <a:gd name="T68" fmla="*/ 2147483647 w 30"/>
              <a:gd name="T69" fmla="*/ 2147483647 h 21"/>
              <a:gd name="T70" fmla="*/ 2147483647 w 30"/>
              <a:gd name="T71" fmla="*/ 2147483647 h 21"/>
              <a:gd name="T72" fmla="*/ 2147483647 w 30"/>
              <a:gd name="T73" fmla="*/ 0 h 21"/>
              <a:gd name="T74" fmla="*/ 2147483647 w 30"/>
              <a:gd name="T75" fmla="*/ 0 h 21"/>
              <a:gd name="T76" fmla="*/ 2147483647 w 30"/>
              <a:gd name="T77" fmla="*/ 2147483647 h 21"/>
              <a:gd name="T78" fmla="*/ 2147483647 w 30"/>
              <a:gd name="T79" fmla="*/ 2147483647 h 21"/>
              <a:gd name="T80" fmla="*/ 2147483647 w 30"/>
              <a:gd name="T81" fmla="*/ 2147483647 h 21"/>
              <a:gd name="T82" fmla="*/ 2147483647 w 30"/>
              <a:gd name="T83" fmla="*/ 2147483647 h 21"/>
              <a:gd name="T84" fmla="*/ 2147483647 w 30"/>
              <a:gd name="T85" fmla="*/ 2147483647 h 21"/>
              <a:gd name="T86" fmla="*/ 2147483647 w 30"/>
              <a:gd name="T87" fmla="*/ 2147483647 h 21"/>
              <a:gd name="T88" fmla="*/ 2147483647 w 30"/>
              <a:gd name="T89" fmla="*/ 2147483647 h 21"/>
              <a:gd name="T90" fmla="*/ 2147483647 w 30"/>
              <a:gd name="T91" fmla="*/ 2147483647 h 21"/>
              <a:gd name="T92" fmla="*/ 2147483647 w 30"/>
              <a:gd name="T93" fmla="*/ 2147483647 h 21"/>
              <a:gd name="T94" fmla="*/ 2147483647 w 30"/>
              <a:gd name="T95" fmla="*/ 2147483647 h 21"/>
              <a:gd name="T96" fmla="*/ 2147483647 w 30"/>
              <a:gd name="T97" fmla="*/ 2147483647 h 21"/>
              <a:gd name="T98" fmla="*/ 0 w 30"/>
              <a:gd name="T99" fmla="*/ 2147483647 h 21"/>
              <a:gd name="T100" fmla="*/ 0 w 30"/>
              <a:gd name="T101" fmla="*/ 2147483647 h 21"/>
              <a:gd name="T102" fmla="*/ 0 w 30"/>
              <a:gd name="T103" fmla="*/ 2147483647 h 21"/>
              <a:gd name="T104" fmla="*/ 0 w 30"/>
              <a:gd name="T105" fmla="*/ 2147483647 h 21"/>
              <a:gd name="T106" fmla="*/ 0 w 30"/>
              <a:gd name="T107" fmla="*/ 2147483647 h 21"/>
              <a:gd name="T108" fmla="*/ 0 w 30"/>
              <a:gd name="T109" fmla="*/ 2147483647 h 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21"/>
              <a:gd name="T167" fmla="*/ 30 w 30"/>
              <a:gd name="T168" fmla="*/ 21 h 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21">
                <a:moveTo>
                  <a:pt x="0" y="13"/>
                </a:move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3" y="16"/>
                </a:lnTo>
                <a:lnTo>
                  <a:pt x="4" y="16"/>
                </a:lnTo>
                <a:lnTo>
                  <a:pt x="5" y="17"/>
                </a:lnTo>
                <a:lnTo>
                  <a:pt x="7" y="17"/>
                </a:lnTo>
                <a:lnTo>
                  <a:pt x="7" y="18"/>
                </a:lnTo>
                <a:lnTo>
                  <a:pt x="8" y="19"/>
                </a:lnTo>
                <a:lnTo>
                  <a:pt x="10" y="19"/>
                </a:lnTo>
                <a:lnTo>
                  <a:pt x="11" y="20"/>
                </a:lnTo>
                <a:lnTo>
                  <a:pt x="15" y="20"/>
                </a:lnTo>
                <a:lnTo>
                  <a:pt x="16" y="20"/>
                </a:lnTo>
                <a:lnTo>
                  <a:pt x="17" y="20"/>
                </a:lnTo>
                <a:lnTo>
                  <a:pt x="21" y="20"/>
                </a:lnTo>
                <a:lnTo>
                  <a:pt x="21" y="19"/>
                </a:lnTo>
                <a:lnTo>
                  <a:pt x="22" y="19"/>
                </a:ln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8" y="14"/>
                </a:lnTo>
                <a:lnTo>
                  <a:pt x="28" y="13"/>
                </a:lnTo>
                <a:lnTo>
                  <a:pt x="29" y="13"/>
                </a:lnTo>
                <a:lnTo>
                  <a:pt x="29" y="12"/>
                </a:lnTo>
                <a:lnTo>
                  <a:pt x="29" y="7"/>
                </a:lnTo>
                <a:lnTo>
                  <a:pt x="26" y="4"/>
                </a:lnTo>
                <a:lnTo>
                  <a:pt x="25" y="4"/>
                </a:lnTo>
                <a:lnTo>
                  <a:pt x="24" y="3"/>
                </a:lnTo>
                <a:lnTo>
                  <a:pt x="23" y="3"/>
                </a:ln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>
            <a:off x="3567113" y="3484563"/>
            <a:ext cx="38100" cy="26987"/>
          </a:xfrm>
          <a:custGeom>
            <a:avLst/>
            <a:gdLst>
              <a:gd name="T0" fmla="*/ 0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2147483647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0 h 17"/>
              <a:gd name="T44" fmla="*/ 2147483647 w 26"/>
              <a:gd name="T45" fmla="*/ 0 h 17"/>
              <a:gd name="T46" fmla="*/ 2147483647 w 26"/>
              <a:gd name="T47" fmla="*/ 0 h 17"/>
              <a:gd name="T48" fmla="*/ 2147483647 w 26"/>
              <a:gd name="T49" fmla="*/ 0 h 17"/>
              <a:gd name="T50" fmla="*/ 2147483647 w 26"/>
              <a:gd name="T51" fmla="*/ 0 h 17"/>
              <a:gd name="T52" fmla="*/ 2147483647 w 26"/>
              <a:gd name="T53" fmla="*/ 0 h 17"/>
              <a:gd name="T54" fmla="*/ 2147483647 w 26"/>
              <a:gd name="T55" fmla="*/ 2147483647 h 17"/>
              <a:gd name="T56" fmla="*/ 2147483647 w 26"/>
              <a:gd name="T57" fmla="*/ 2147483647 h 17"/>
              <a:gd name="T58" fmla="*/ 2147483647 w 26"/>
              <a:gd name="T59" fmla="*/ 2147483647 h 17"/>
              <a:gd name="T60" fmla="*/ 2147483647 w 26"/>
              <a:gd name="T61" fmla="*/ 2147483647 h 17"/>
              <a:gd name="T62" fmla="*/ 2147483647 w 26"/>
              <a:gd name="T63" fmla="*/ 2147483647 h 17"/>
              <a:gd name="T64" fmla="*/ 2147483647 w 26"/>
              <a:gd name="T65" fmla="*/ 2147483647 h 17"/>
              <a:gd name="T66" fmla="*/ 2147483647 w 26"/>
              <a:gd name="T67" fmla="*/ 2147483647 h 17"/>
              <a:gd name="T68" fmla="*/ 0 w 26"/>
              <a:gd name="T69" fmla="*/ 2147483647 h 17"/>
              <a:gd name="T70" fmla="*/ 0 w 26"/>
              <a:gd name="T71" fmla="*/ 2147483647 h 17"/>
              <a:gd name="T72" fmla="*/ 0 w 26"/>
              <a:gd name="T73" fmla="*/ 2147483647 h 17"/>
              <a:gd name="T74" fmla="*/ 0 w 26"/>
              <a:gd name="T75" fmla="*/ 2147483647 h 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17"/>
              <a:gd name="T116" fmla="*/ 26 w 26"/>
              <a:gd name="T117" fmla="*/ 17 h 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17">
                <a:moveTo>
                  <a:pt x="0" y="11"/>
                </a:move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  <a:lnTo>
                  <a:pt x="4" y="13"/>
                </a:lnTo>
                <a:lnTo>
                  <a:pt x="5" y="14"/>
                </a:lnTo>
                <a:lnTo>
                  <a:pt x="7" y="14"/>
                </a:lnTo>
                <a:lnTo>
                  <a:pt x="8" y="16"/>
                </a:lnTo>
                <a:lnTo>
                  <a:pt x="18" y="16"/>
                </a:lnTo>
                <a:lnTo>
                  <a:pt x="19" y="14"/>
                </a:lnTo>
                <a:lnTo>
                  <a:pt x="21" y="13"/>
                </a:lnTo>
                <a:lnTo>
                  <a:pt x="22" y="13"/>
                </a:lnTo>
                <a:lnTo>
                  <a:pt x="25" y="9"/>
                </a:lnTo>
                <a:lnTo>
                  <a:pt x="25" y="8"/>
                </a:lnTo>
                <a:lnTo>
                  <a:pt x="25" y="6"/>
                </a:lnTo>
                <a:lnTo>
                  <a:pt x="25" y="4"/>
                </a:lnTo>
                <a:lnTo>
                  <a:pt x="25" y="3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8" y="0"/>
                </a:lnTo>
                <a:lnTo>
                  <a:pt x="17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2406650" y="3965575"/>
            <a:ext cx="119063" cy="120650"/>
          </a:xfrm>
          <a:custGeom>
            <a:avLst/>
            <a:gdLst>
              <a:gd name="T0" fmla="*/ 2147483647 w 82"/>
              <a:gd name="T1" fmla="*/ 2147483647 h 76"/>
              <a:gd name="T2" fmla="*/ 2147483647 w 82"/>
              <a:gd name="T3" fmla="*/ 2147483647 h 76"/>
              <a:gd name="T4" fmla="*/ 2147483647 w 82"/>
              <a:gd name="T5" fmla="*/ 2147483647 h 76"/>
              <a:gd name="T6" fmla="*/ 2147483647 w 82"/>
              <a:gd name="T7" fmla="*/ 2147483647 h 76"/>
              <a:gd name="T8" fmla="*/ 2147483647 w 82"/>
              <a:gd name="T9" fmla="*/ 2147483647 h 76"/>
              <a:gd name="T10" fmla="*/ 2147483647 w 82"/>
              <a:gd name="T11" fmla="*/ 2147483647 h 76"/>
              <a:gd name="T12" fmla="*/ 2147483647 w 82"/>
              <a:gd name="T13" fmla="*/ 2147483647 h 76"/>
              <a:gd name="T14" fmla="*/ 2147483647 w 82"/>
              <a:gd name="T15" fmla="*/ 2147483647 h 76"/>
              <a:gd name="T16" fmla="*/ 2147483647 w 82"/>
              <a:gd name="T17" fmla="*/ 2147483647 h 76"/>
              <a:gd name="T18" fmla="*/ 2147483647 w 82"/>
              <a:gd name="T19" fmla="*/ 2147483647 h 76"/>
              <a:gd name="T20" fmla="*/ 2147483647 w 82"/>
              <a:gd name="T21" fmla="*/ 2147483647 h 76"/>
              <a:gd name="T22" fmla="*/ 2147483647 w 82"/>
              <a:gd name="T23" fmla="*/ 2147483647 h 76"/>
              <a:gd name="T24" fmla="*/ 2147483647 w 82"/>
              <a:gd name="T25" fmla="*/ 2147483647 h 76"/>
              <a:gd name="T26" fmla="*/ 2147483647 w 82"/>
              <a:gd name="T27" fmla="*/ 2147483647 h 76"/>
              <a:gd name="T28" fmla="*/ 2147483647 w 82"/>
              <a:gd name="T29" fmla="*/ 2147483647 h 76"/>
              <a:gd name="T30" fmla="*/ 2147483647 w 82"/>
              <a:gd name="T31" fmla="*/ 2147483647 h 76"/>
              <a:gd name="T32" fmla="*/ 2147483647 w 82"/>
              <a:gd name="T33" fmla="*/ 2147483647 h 76"/>
              <a:gd name="T34" fmla="*/ 2147483647 w 82"/>
              <a:gd name="T35" fmla="*/ 2147483647 h 76"/>
              <a:gd name="T36" fmla="*/ 2147483647 w 82"/>
              <a:gd name="T37" fmla="*/ 2147483647 h 76"/>
              <a:gd name="T38" fmla="*/ 2147483647 w 82"/>
              <a:gd name="T39" fmla="*/ 2147483647 h 76"/>
              <a:gd name="T40" fmla="*/ 2147483647 w 82"/>
              <a:gd name="T41" fmla="*/ 2147483647 h 76"/>
              <a:gd name="T42" fmla="*/ 2147483647 w 82"/>
              <a:gd name="T43" fmla="*/ 2147483647 h 76"/>
              <a:gd name="T44" fmla="*/ 2147483647 w 82"/>
              <a:gd name="T45" fmla="*/ 2147483647 h 76"/>
              <a:gd name="T46" fmla="*/ 2147483647 w 82"/>
              <a:gd name="T47" fmla="*/ 2147483647 h 76"/>
              <a:gd name="T48" fmla="*/ 2147483647 w 82"/>
              <a:gd name="T49" fmla="*/ 2147483647 h 76"/>
              <a:gd name="T50" fmla="*/ 2147483647 w 82"/>
              <a:gd name="T51" fmla="*/ 2147483647 h 76"/>
              <a:gd name="T52" fmla="*/ 2147483647 w 82"/>
              <a:gd name="T53" fmla="*/ 2147483647 h 76"/>
              <a:gd name="T54" fmla="*/ 2147483647 w 82"/>
              <a:gd name="T55" fmla="*/ 2147483647 h 76"/>
              <a:gd name="T56" fmla="*/ 2147483647 w 82"/>
              <a:gd name="T57" fmla="*/ 2147483647 h 76"/>
              <a:gd name="T58" fmla="*/ 2147483647 w 82"/>
              <a:gd name="T59" fmla="*/ 2147483647 h 76"/>
              <a:gd name="T60" fmla="*/ 2147483647 w 82"/>
              <a:gd name="T61" fmla="*/ 2147483647 h 76"/>
              <a:gd name="T62" fmla="*/ 2147483647 w 82"/>
              <a:gd name="T63" fmla="*/ 2147483647 h 76"/>
              <a:gd name="T64" fmla="*/ 2147483647 w 82"/>
              <a:gd name="T65" fmla="*/ 2147483647 h 76"/>
              <a:gd name="T66" fmla="*/ 2147483647 w 82"/>
              <a:gd name="T67" fmla="*/ 2147483647 h 76"/>
              <a:gd name="T68" fmla="*/ 2147483647 w 82"/>
              <a:gd name="T69" fmla="*/ 0 h 76"/>
              <a:gd name="T70" fmla="*/ 2147483647 w 82"/>
              <a:gd name="T71" fmla="*/ 2147483647 h 76"/>
              <a:gd name="T72" fmla="*/ 2147483647 w 82"/>
              <a:gd name="T73" fmla="*/ 2147483647 h 76"/>
              <a:gd name="T74" fmla="*/ 2147483647 w 82"/>
              <a:gd name="T75" fmla="*/ 2147483647 h 76"/>
              <a:gd name="T76" fmla="*/ 0 w 82"/>
              <a:gd name="T77" fmla="*/ 2147483647 h 76"/>
              <a:gd name="T78" fmla="*/ 2147483647 w 82"/>
              <a:gd name="T79" fmla="*/ 2147483647 h 76"/>
              <a:gd name="T80" fmla="*/ 2147483647 w 82"/>
              <a:gd name="T81" fmla="*/ 2147483647 h 76"/>
              <a:gd name="T82" fmla="*/ 2147483647 w 82"/>
              <a:gd name="T83" fmla="*/ 2147483647 h 76"/>
              <a:gd name="T84" fmla="*/ 2147483647 w 82"/>
              <a:gd name="T85" fmla="*/ 2147483647 h 76"/>
              <a:gd name="T86" fmla="*/ 2147483647 w 82"/>
              <a:gd name="T87" fmla="*/ 2147483647 h 76"/>
              <a:gd name="T88" fmla="*/ 2147483647 w 82"/>
              <a:gd name="T89" fmla="*/ 2147483647 h 76"/>
              <a:gd name="T90" fmla="*/ 2147483647 w 82"/>
              <a:gd name="T91" fmla="*/ 2147483647 h 76"/>
              <a:gd name="T92" fmla="*/ 2147483647 w 82"/>
              <a:gd name="T93" fmla="*/ 2147483647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2"/>
              <a:gd name="T142" fmla="*/ 0 h 76"/>
              <a:gd name="T143" fmla="*/ 82 w 82"/>
              <a:gd name="T144" fmla="*/ 76 h 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2" h="76">
                <a:moveTo>
                  <a:pt x="17" y="47"/>
                </a:moveTo>
                <a:lnTo>
                  <a:pt x="18" y="49"/>
                </a:lnTo>
                <a:lnTo>
                  <a:pt x="20" y="51"/>
                </a:lnTo>
                <a:lnTo>
                  <a:pt x="22" y="53"/>
                </a:lnTo>
                <a:lnTo>
                  <a:pt x="24" y="54"/>
                </a:lnTo>
                <a:lnTo>
                  <a:pt x="26" y="56"/>
                </a:lnTo>
                <a:lnTo>
                  <a:pt x="27" y="57"/>
                </a:lnTo>
                <a:lnTo>
                  <a:pt x="29" y="59"/>
                </a:lnTo>
                <a:lnTo>
                  <a:pt x="31" y="60"/>
                </a:lnTo>
                <a:lnTo>
                  <a:pt x="33" y="62"/>
                </a:lnTo>
                <a:lnTo>
                  <a:pt x="35" y="63"/>
                </a:lnTo>
                <a:lnTo>
                  <a:pt x="37" y="65"/>
                </a:lnTo>
                <a:lnTo>
                  <a:pt x="39" y="66"/>
                </a:lnTo>
                <a:lnTo>
                  <a:pt x="41" y="67"/>
                </a:lnTo>
                <a:lnTo>
                  <a:pt x="43" y="68"/>
                </a:lnTo>
                <a:lnTo>
                  <a:pt x="45" y="69"/>
                </a:lnTo>
                <a:lnTo>
                  <a:pt x="47" y="70"/>
                </a:lnTo>
                <a:lnTo>
                  <a:pt x="49" y="71"/>
                </a:lnTo>
                <a:lnTo>
                  <a:pt x="51" y="72"/>
                </a:lnTo>
                <a:lnTo>
                  <a:pt x="52" y="72"/>
                </a:lnTo>
                <a:lnTo>
                  <a:pt x="55" y="73"/>
                </a:lnTo>
                <a:lnTo>
                  <a:pt x="56" y="74"/>
                </a:lnTo>
                <a:lnTo>
                  <a:pt x="58" y="75"/>
                </a:lnTo>
                <a:lnTo>
                  <a:pt x="60" y="75"/>
                </a:lnTo>
                <a:lnTo>
                  <a:pt x="62" y="75"/>
                </a:lnTo>
                <a:lnTo>
                  <a:pt x="71" y="75"/>
                </a:lnTo>
                <a:lnTo>
                  <a:pt x="73" y="75"/>
                </a:lnTo>
                <a:lnTo>
                  <a:pt x="75" y="74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80" y="67"/>
                </a:lnTo>
                <a:lnTo>
                  <a:pt x="81" y="66"/>
                </a:lnTo>
                <a:lnTo>
                  <a:pt x="81" y="56"/>
                </a:lnTo>
                <a:lnTo>
                  <a:pt x="80" y="54"/>
                </a:lnTo>
                <a:lnTo>
                  <a:pt x="79" y="53"/>
                </a:lnTo>
                <a:lnTo>
                  <a:pt x="79" y="51"/>
                </a:lnTo>
                <a:lnTo>
                  <a:pt x="78" y="50"/>
                </a:lnTo>
                <a:lnTo>
                  <a:pt x="78" y="47"/>
                </a:lnTo>
                <a:lnTo>
                  <a:pt x="77" y="46"/>
                </a:lnTo>
                <a:lnTo>
                  <a:pt x="76" y="43"/>
                </a:lnTo>
                <a:lnTo>
                  <a:pt x="75" y="42"/>
                </a:lnTo>
                <a:lnTo>
                  <a:pt x="74" y="40"/>
                </a:lnTo>
                <a:lnTo>
                  <a:pt x="72" y="38"/>
                </a:lnTo>
                <a:lnTo>
                  <a:pt x="71" y="37"/>
                </a:lnTo>
                <a:lnTo>
                  <a:pt x="70" y="34"/>
                </a:lnTo>
                <a:lnTo>
                  <a:pt x="68" y="33"/>
                </a:lnTo>
                <a:lnTo>
                  <a:pt x="67" y="30"/>
                </a:lnTo>
                <a:lnTo>
                  <a:pt x="60" y="24"/>
                </a:lnTo>
                <a:lnTo>
                  <a:pt x="58" y="22"/>
                </a:lnTo>
                <a:lnTo>
                  <a:pt x="52" y="17"/>
                </a:lnTo>
                <a:lnTo>
                  <a:pt x="50" y="15"/>
                </a:lnTo>
                <a:lnTo>
                  <a:pt x="49" y="14"/>
                </a:lnTo>
                <a:lnTo>
                  <a:pt x="46" y="13"/>
                </a:lnTo>
                <a:lnTo>
                  <a:pt x="44" y="11"/>
                </a:lnTo>
                <a:lnTo>
                  <a:pt x="43" y="10"/>
                </a:lnTo>
                <a:lnTo>
                  <a:pt x="40" y="9"/>
                </a:lnTo>
                <a:lnTo>
                  <a:pt x="38" y="8"/>
                </a:lnTo>
                <a:lnTo>
                  <a:pt x="36" y="7"/>
                </a:lnTo>
                <a:lnTo>
                  <a:pt x="34" y="6"/>
                </a:lnTo>
                <a:lnTo>
                  <a:pt x="32" y="5"/>
                </a:lnTo>
                <a:lnTo>
                  <a:pt x="30" y="4"/>
                </a:lnTo>
                <a:lnTo>
                  <a:pt x="28" y="3"/>
                </a:lnTo>
                <a:lnTo>
                  <a:pt x="27" y="2"/>
                </a:lnTo>
                <a:lnTo>
                  <a:pt x="24" y="2"/>
                </a:lnTo>
                <a:lnTo>
                  <a:pt x="23" y="2"/>
                </a:lnTo>
                <a:lnTo>
                  <a:pt x="20" y="1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1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1" y="6"/>
                </a:lnTo>
                <a:lnTo>
                  <a:pt x="1" y="8"/>
                </a:lnTo>
                <a:lnTo>
                  <a:pt x="0" y="8"/>
                </a:lnTo>
                <a:lnTo>
                  <a:pt x="0" y="18"/>
                </a:lnTo>
                <a:lnTo>
                  <a:pt x="1" y="20"/>
                </a:lnTo>
                <a:lnTo>
                  <a:pt x="1" y="21"/>
                </a:lnTo>
                <a:lnTo>
                  <a:pt x="1" y="24"/>
                </a:lnTo>
                <a:lnTo>
                  <a:pt x="2" y="25"/>
                </a:lnTo>
                <a:lnTo>
                  <a:pt x="3" y="27"/>
                </a:lnTo>
                <a:lnTo>
                  <a:pt x="4" y="29"/>
                </a:lnTo>
                <a:lnTo>
                  <a:pt x="4" y="30"/>
                </a:lnTo>
                <a:lnTo>
                  <a:pt x="6" y="32"/>
                </a:lnTo>
                <a:lnTo>
                  <a:pt x="7" y="34"/>
                </a:lnTo>
                <a:lnTo>
                  <a:pt x="8" y="36"/>
                </a:lnTo>
                <a:lnTo>
                  <a:pt x="9" y="38"/>
                </a:lnTo>
                <a:lnTo>
                  <a:pt x="11" y="40"/>
                </a:lnTo>
                <a:lnTo>
                  <a:pt x="12" y="42"/>
                </a:lnTo>
                <a:lnTo>
                  <a:pt x="14" y="43"/>
                </a:lnTo>
                <a:lnTo>
                  <a:pt x="15" y="46"/>
                </a:lnTo>
                <a:lnTo>
                  <a:pt x="17" y="47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2828925" y="3562350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2830513" y="3155950"/>
            <a:ext cx="1303337" cy="736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2828925" y="3525838"/>
            <a:ext cx="23813" cy="87312"/>
          </a:xfrm>
          <a:custGeom>
            <a:avLst/>
            <a:gdLst>
              <a:gd name="T0" fmla="*/ 2147483647 w 17"/>
              <a:gd name="T1" fmla="*/ 0 h 55"/>
              <a:gd name="T2" fmla="*/ 2147483647 w 17"/>
              <a:gd name="T3" fmla="*/ 0 h 55"/>
              <a:gd name="T4" fmla="*/ 2147483647 w 17"/>
              <a:gd name="T5" fmla="*/ 0 h 55"/>
              <a:gd name="T6" fmla="*/ 2147483647 w 17"/>
              <a:gd name="T7" fmla="*/ 2147483647 h 55"/>
              <a:gd name="T8" fmla="*/ 2147483647 w 17"/>
              <a:gd name="T9" fmla="*/ 2147483647 h 55"/>
              <a:gd name="T10" fmla="*/ 2147483647 w 17"/>
              <a:gd name="T11" fmla="*/ 2147483647 h 55"/>
              <a:gd name="T12" fmla="*/ 2147483647 w 17"/>
              <a:gd name="T13" fmla="*/ 2147483647 h 55"/>
              <a:gd name="T14" fmla="*/ 2147483647 w 17"/>
              <a:gd name="T15" fmla="*/ 2147483647 h 55"/>
              <a:gd name="T16" fmla="*/ 2147483647 w 17"/>
              <a:gd name="T17" fmla="*/ 2147483647 h 55"/>
              <a:gd name="T18" fmla="*/ 2147483647 w 17"/>
              <a:gd name="T19" fmla="*/ 2147483647 h 55"/>
              <a:gd name="T20" fmla="*/ 2147483647 w 17"/>
              <a:gd name="T21" fmla="*/ 2147483647 h 55"/>
              <a:gd name="T22" fmla="*/ 2147483647 w 17"/>
              <a:gd name="T23" fmla="*/ 2147483647 h 55"/>
              <a:gd name="T24" fmla="*/ 0 w 17"/>
              <a:gd name="T25" fmla="*/ 2147483647 h 55"/>
              <a:gd name="T26" fmla="*/ 0 w 17"/>
              <a:gd name="T27" fmla="*/ 2147483647 h 55"/>
              <a:gd name="T28" fmla="*/ 0 w 17"/>
              <a:gd name="T29" fmla="*/ 2147483647 h 55"/>
              <a:gd name="T30" fmla="*/ 0 w 17"/>
              <a:gd name="T31" fmla="*/ 2147483647 h 55"/>
              <a:gd name="T32" fmla="*/ 0 w 17"/>
              <a:gd name="T33" fmla="*/ 2147483647 h 55"/>
              <a:gd name="T34" fmla="*/ 0 w 17"/>
              <a:gd name="T35" fmla="*/ 2147483647 h 55"/>
              <a:gd name="T36" fmla="*/ 2147483647 w 17"/>
              <a:gd name="T37" fmla="*/ 2147483647 h 55"/>
              <a:gd name="T38" fmla="*/ 2147483647 w 17"/>
              <a:gd name="T39" fmla="*/ 2147483647 h 55"/>
              <a:gd name="T40" fmla="*/ 2147483647 w 17"/>
              <a:gd name="T41" fmla="*/ 2147483647 h 55"/>
              <a:gd name="T42" fmla="*/ 2147483647 w 17"/>
              <a:gd name="T43" fmla="*/ 2147483647 h 55"/>
              <a:gd name="T44" fmla="*/ 2147483647 w 17"/>
              <a:gd name="T45" fmla="*/ 2147483647 h 55"/>
              <a:gd name="T46" fmla="*/ 2147483647 w 17"/>
              <a:gd name="T47" fmla="*/ 2147483647 h 55"/>
              <a:gd name="T48" fmla="*/ 2147483647 w 17"/>
              <a:gd name="T49" fmla="*/ 2147483647 h 55"/>
              <a:gd name="T50" fmla="*/ 2147483647 w 17"/>
              <a:gd name="T51" fmla="*/ 2147483647 h 55"/>
              <a:gd name="T52" fmla="*/ 2147483647 w 17"/>
              <a:gd name="T53" fmla="*/ 2147483647 h 55"/>
              <a:gd name="T54" fmla="*/ 2147483647 w 17"/>
              <a:gd name="T55" fmla="*/ 2147483647 h 55"/>
              <a:gd name="T56" fmla="*/ 2147483647 w 17"/>
              <a:gd name="T57" fmla="*/ 2147483647 h 55"/>
              <a:gd name="T58" fmla="*/ 2147483647 w 17"/>
              <a:gd name="T59" fmla="*/ 2147483647 h 55"/>
              <a:gd name="T60" fmla="*/ 2147483647 w 17"/>
              <a:gd name="T61" fmla="*/ 2147483647 h 55"/>
              <a:gd name="T62" fmla="*/ 2147483647 w 17"/>
              <a:gd name="T63" fmla="*/ 2147483647 h 55"/>
              <a:gd name="T64" fmla="*/ 2147483647 w 17"/>
              <a:gd name="T65" fmla="*/ 2147483647 h 55"/>
              <a:gd name="T66" fmla="*/ 2147483647 w 17"/>
              <a:gd name="T67" fmla="*/ 2147483647 h 55"/>
              <a:gd name="T68" fmla="*/ 2147483647 w 17"/>
              <a:gd name="T69" fmla="*/ 2147483647 h 55"/>
              <a:gd name="T70" fmla="*/ 2147483647 w 17"/>
              <a:gd name="T71" fmla="*/ 2147483647 h 55"/>
              <a:gd name="T72" fmla="*/ 2147483647 w 17"/>
              <a:gd name="T73" fmla="*/ 2147483647 h 55"/>
              <a:gd name="T74" fmla="*/ 2147483647 w 17"/>
              <a:gd name="T75" fmla="*/ 2147483647 h 55"/>
              <a:gd name="T76" fmla="*/ 2147483647 w 17"/>
              <a:gd name="T77" fmla="*/ 2147483647 h 55"/>
              <a:gd name="T78" fmla="*/ 2147483647 w 17"/>
              <a:gd name="T79" fmla="*/ 2147483647 h 55"/>
              <a:gd name="T80" fmla="*/ 2147483647 w 17"/>
              <a:gd name="T81" fmla="*/ 2147483647 h 55"/>
              <a:gd name="T82" fmla="*/ 2147483647 w 17"/>
              <a:gd name="T83" fmla="*/ 2147483647 h 55"/>
              <a:gd name="T84" fmla="*/ 2147483647 w 17"/>
              <a:gd name="T85" fmla="*/ 2147483647 h 55"/>
              <a:gd name="T86" fmla="*/ 2147483647 w 17"/>
              <a:gd name="T87" fmla="*/ 2147483647 h 55"/>
              <a:gd name="T88" fmla="*/ 2147483647 w 17"/>
              <a:gd name="T89" fmla="*/ 2147483647 h 55"/>
              <a:gd name="T90" fmla="*/ 2147483647 w 17"/>
              <a:gd name="T91" fmla="*/ 2147483647 h 55"/>
              <a:gd name="T92" fmla="*/ 2147483647 w 17"/>
              <a:gd name="T93" fmla="*/ 2147483647 h 55"/>
              <a:gd name="T94" fmla="*/ 2147483647 w 17"/>
              <a:gd name="T95" fmla="*/ 2147483647 h 55"/>
              <a:gd name="T96" fmla="*/ 2147483647 w 17"/>
              <a:gd name="T97" fmla="*/ 2147483647 h 55"/>
              <a:gd name="T98" fmla="*/ 2147483647 w 17"/>
              <a:gd name="T99" fmla="*/ 2147483647 h 55"/>
              <a:gd name="T100" fmla="*/ 2147483647 w 17"/>
              <a:gd name="T101" fmla="*/ 2147483647 h 55"/>
              <a:gd name="T102" fmla="*/ 2147483647 w 17"/>
              <a:gd name="T103" fmla="*/ 2147483647 h 55"/>
              <a:gd name="T104" fmla="*/ 2147483647 w 17"/>
              <a:gd name="T105" fmla="*/ 2147483647 h 55"/>
              <a:gd name="T106" fmla="*/ 2147483647 w 17"/>
              <a:gd name="T107" fmla="*/ 2147483647 h 55"/>
              <a:gd name="T108" fmla="*/ 2147483647 w 17"/>
              <a:gd name="T109" fmla="*/ 2147483647 h 55"/>
              <a:gd name="T110" fmla="*/ 2147483647 w 17"/>
              <a:gd name="T111" fmla="*/ 2147483647 h 55"/>
              <a:gd name="T112" fmla="*/ 2147483647 w 17"/>
              <a:gd name="T113" fmla="*/ 2147483647 h 55"/>
              <a:gd name="T114" fmla="*/ 2147483647 w 17"/>
              <a:gd name="T115" fmla="*/ 2147483647 h 55"/>
              <a:gd name="T116" fmla="*/ 2147483647 w 17"/>
              <a:gd name="T117" fmla="*/ 2147483647 h 55"/>
              <a:gd name="T118" fmla="*/ 2147483647 w 17"/>
              <a:gd name="T119" fmla="*/ 2147483647 h 55"/>
              <a:gd name="T120" fmla="*/ 2147483647 w 17"/>
              <a:gd name="T121" fmla="*/ 0 h 55"/>
              <a:gd name="T122" fmla="*/ 2147483647 w 17"/>
              <a:gd name="T123" fmla="*/ 0 h 55"/>
              <a:gd name="T124" fmla="*/ 2147483647 w 17"/>
              <a:gd name="T125" fmla="*/ 0 h 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"/>
              <a:gd name="T190" fmla="*/ 0 h 55"/>
              <a:gd name="T191" fmla="*/ 17 w 17"/>
              <a:gd name="T192" fmla="*/ 55 h 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" h="55">
                <a:moveTo>
                  <a:pt x="8" y="0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9"/>
                </a:lnTo>
                <a:lnTo>
                  <a:pt x="0" y="40"/>
                </a:lnTo>
                <a:lnTo>
                  <a:pt x="0" y="41"/>
                </a:lnTo>
                <a:lnTo>
                  <a:pt x="0" y="44"/>
                </a:lnTo>
                <a:lnTo>
                  <a:pt x="1" y="45"/>
                </a:lnTo>
                <a:lnTo>
                  <a:pt x="1" y="47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4" y="51"/>
                </a:lnTo>
                <a:lnTo>
                  <a:pt x="4" y="52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6" y="54"/>
                </a:lnTo>
                <a:lnTo>
                  <a:pt x="8" y="54"/>
                </a:lnTo>
                <a:lnTo>
                  <a:pt x="10" y="54"/>
                </a:lnTo>
                <a:lnTo>
                  <a:pt x="10" y="53"/>
                </a:lnTo>
                <a:lnTo>
                  <a:pt x="11" y="53"/>
                </a:lnTo>
                <a:lnTo>
                  <a:pt x="11" y="52"/>
                </a:lnTo>
                <a:lnTo>
                  <a:pt x="12" y="52"/>
                </a:lnTo>
                <a:lnTo>
                  <a:pt x="12" y="51"/>
                </a:lnTo>
                <a:lnTo>
                  <a:pt x="13" y="51"/>
                </a:lnTo>
                <a:lnTo>
                  <a:pt x="13" y="50"/>
                </a:lnTo>
                <a:lnTo>
                  <a:pt x="13" y="49"/>
                </a:lnTo>
                <a:lnTo>
                  <a:pt x="14" y="48"/>
                </a:lnTo>
                <a:lnTo>
                  <a:pt x="14" y="47"/>
                </a:lnTo>
                <a:lnTo>
                  <a:pt x="15" y="47"/>
                </a:lnTo>
                <a:lnTo>
                  <a:pt x="15" y="45"/>
                </a:lnTo>
                <a:lnTo>
                  <a:pt x="16" y="44"/>
                </a:lnTo>
                <a:lnTo>
                  <a:pt x="16" y="41"/>
                </a:lnTo>
                <a:lnTo>
                  <a:pt x="16" y="40"/>
                </a:lnTo>
                <a:lnTo>
                  <a:pt x="16" y="34"/>
                </a:lnTo>
                <a:lnTo>
                  <a:pt x="16" y="13"/>
                </a:lnTo>
                <a:lnTo>
                  <a:pt x="16" y="10"/>
                </a:lnTo>
                <a:lnTo>
                  <a:pt x="15" y="9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4111625" y="3490913"/>
            <a:ext cx="31750" cy="138112"/>
          </a:xfrm>
          <a:custGeom>
            <a:avLst/>
            <a:gdLst>
              <a:gd name="T0" fmla="*/ 2147483647 w 21"/>
              <a:gd name="T1" fmla="*/ 0 h 87"/>
              <a:gd name="T2" fmla="*/ 2147483647 w 21"/>
              <a:gd name="T3" fmla="*/ 2147483647 h 87"/>
              <a:gd name="T4" fmla="*/ 2147483647 w 21"/>
              <a:gd name="T5" fmla="*/ 2147483647 h 87"/>
              <a:gd name="T6" fmla="*/ 2147483647 w 21"/>
              <a:gd name="T7" fmla="*/ 2147483647 h 87"/>
              <a:gd name="T8" fmla="*/ 2147483647 w 21"/>
              <a:gd name="T9" fmla="*/ 2147483647 h 87"/>
              <a:gd name="T10" fmla="*/ 2147483647 w 21"/>
              <a:gd name="T11" fmla="*/ 2147483647 h 87"/>
              <a:gd name="T12" fmla="*/ 2147483647 w 21"/>
              <a:gd name="T13" fmla="*/ 2147483647 h 87"/>
              <a:gd name="T14" fmla="*/ 0 w 21"/>
              <a:gd name="T15" fmla="*/ 2147483647 h 87"/>
              <a:gd name="T16" fmla="*/ 0 w 21"/>
              <a:gd name="T17" fmla="*/ 2147483647 h 87"/>
              <a:gd name="T18" fmla="*/ 0 w 21"/>
              <a:gd name="T19" fmla="*/ 2147483647 h 87"/>
              <a:gd name="T20" fmla="*/ 2147483647 w 21"/>
              <a:gd name="T21" fmla="*/ 2147483647 h 87"/>
              <a:gd name="T22" fmla="*/ 2147483647 w 21"/>
              <a:gd name="T23" fmla="*/ 2147483647 h 87"/>
              <a:gd name="T24" fmla="*/ 2147483647 w 21"/>
              <a:gd name="T25" fmla="*/ 2147483647 h 87"/>
              <a:gd name="T26" fmla="*/ 2147483647 w 21"/>
              <a:gd name="T27" fmla="*/ 2147483647 h 87"/>
              <a:gd name="T28" fmla="*/ 2147483647 w 21"/>
              <a:gd name="T29" fmla="*/ 2147483647 h 87"/>
              <a:gd name="T30" fmla="*/ 2147483647 w 21"/>
              <a:gd name="T31" fmla="*/ 2147483647 h 87"/>
              <a:gd name="T32" fmla="*/ 2147483647 w 21"/>
              <a:gd name="T33" fmla="*/ 2147483647 h 87"/>
              <a:gd name="T34" fmla="*/ 2147483647 w 21"/>
              <a:gd name="T35" fmla="*/ 2147483647 h 87"/>
              <a:gd name="T36" fmla="*/ 2147483647 w 21"/>
              <a:gd name="T37" fmla="*/ 2147483647 h 87"/>
              <a:gd name="T38" fmla="*/ 2147483647 w 21"/>
              <a:gd name="T39" fmla="*/ 2147483647 h 87"/>
              <a:gd name="T40" fmla="*/ 2147483647 w 21"/>
              <a:gd name="T41" fmla="*/ 2147483647 h 87"/>
              <a:gd name="T42" fmla="*/ 2147483647 w 21"/>
              <a:gd name="T43" fmla="*/ 2147483647 h 87"/>
              <a:gd name="T44" fmla="*/ 2147483647 w 21"/>
              <a:gd name="T45" fmla="*/ 2147483647 h 87"/>
              <a:gd name="T46" fmla="*/ 2147483647 w 21"/>
              <a:gd name="T47" fmla="*/ 2147483647 h 87"/>
              <a:gd name="T48" fmla="*/ 2147483647 w 21"/>
              <a:gd name="T49" fmla="*/ 2147483647 h 87"/>
              <a:gd name="T50" fmla="*/ 2147483647 w 21"/>
              <a:gd name="T51" fmla="*/ 2147483647 h 87"/>
              <a:gd name="T52" fmla="*/ 2147483647 w 21"/>
              <a:gd name="T53" fmla="*/ 2147483647 h 87"/>
              <a:gd name="T54" fmla="*/ 2147483647 w 21"/>
              <a:gd name="T55" fmla="*/ 2147483647 h 87"/>
              <a:gd name="T56" fmla="*/ 2147483647 w 21"/>
              <a:gd name="T57" fmla="*/ 2147483647 h 87"/>
              <a:gd name="T58" fmla="*/ 2147483647 w 21"/>
              <a:gd name="T59" fmla="*/ 2147483647 h 87"/>
              <a:gd name="T60" fmla="*/ 2147483647 w 21"/>
              <a:gd name="T61" fmla="*/ 2147483647 h 87"/>
              <a:gd name="T62" fmla="*/ 2147483647 w 21"/>
              <a:gd name="T63" fmla="*/ 2147483647 h 87"/>
              <a:gd name="T64" fmla="*/ 2147483647 w 21"/>
              <a:gd name="T65" fmla="*/ 0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"/>
              <a:gd name="T100" fmla="*/ 0 h 87"/>
              <a:gd name="T101" fmla="*/ 21 w 21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" h="87">
                <a:moveTo>
                  <a:pt x="10" y="0"/>
                </a:moveTo>
                <a:lnTo>
                  <a:pt x="8" y="0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0" y="19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9"/>
                </a:lnTo>
                <a:lnTo>
                  <a:pt x="2" y="79"/>
                </a:lnTo>
                <a:lnTo>
                  <a:pt x="2" y="80"/>
                </a:lnTo>
                <a:lnTo>
                  <a:pt x="3" y="80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6" y="85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10" y="86"/>
                </a:lnTo>
                <a:lnTo>
                  <a:pt x="11" y="86"/>
                </a:lnTo>
                <a:lnTo>
                  <a:pt x="12" y="86"/>
                </a:lnTo>
                <a:lnTo>
                  <a:pt x="13" y="86"/>
                </a:lnTo>
                <a:lnTo>
                  <a:pt x="13" y="85"/>
                </a:lnTo>
                <a:lnTo>
                  <a:pt x="15" y="83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7" y="80"/>
                </a:lnTo>
                <a:lnTo>
                  <a:pt x="17" y="79"/>
                </a:lnTo>
                <a:lnTo>
                  <a:pt x="18" y="79"/>
                </a:lnTo>
                <a:lnTo>
                  <a:pt x="18" y="76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5"/>
                </a:lnTo>
                <a:lnTo>
                  <a:pt x="19" y="14"/>
                </a:lnTo>
                <a:lnTo>
                  <a:pt x="19" y="11"/>
                </a:lnTo>
                <a:lnTo>
                  <a:pt x="18" y="10"/>
                </a:lnTo>
                <a:lnTo>
                  <a:pt x="18" y="8"/>
                </a:lnTo>
                <a:lnTo>
                  <a:pt x="17" y="8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6" y="4"/>
                </a:lnTo>
                <a:lnTo>
                  <a:pt x="15" y="4"/>
                </a:lnTo>
                <a:lnTo>
                  <a:pt x="15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2830513" y="3311525"/>
            <a:ext cx="1303337" cy="736600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3354388" y="3617913"/>
            <a:ext cx="241300" cy="1301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05" name="Freeform 17"/>
          <p:cNvSpPr>
            <a:spLocks/>
          </p:cNvSpPr>
          <p:nvPr/>
        </p:nvSpPr>
        <p:spPr bwMode="auto">
          <a:xfrm>
            <a:off x="3375025" y="3444875"/>
            <a:ext cx="66675" cy="44450"/>
          </a:xfrm>
          <a:custGeom>
            <a:avLst/>
            <a:gdLst>
              <a:gd name="T0" fmla="*/ 2147483647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2147483647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2147483647 w 46"/>
              <a:gd name="T29" fmla="*/ 2147483647 h 28"/>
              <a:gd name="T30" fmla="*/ 2147483647 w 46"/>
              <a:gd name="T31" fmla="*/ 2147483647 h 28"/>
              <a:gd name="T32" fmla="*/ 2147483647 w 46"/>
              <a:gd name="T33" fmla="*/ 2147483647 h 28"/>
              <a:gd name="T34" fmla="*/ 2147483647 w 46"/>
              <a:gd name="T35" fmla="*/ 2147483647 h 28"/>
              <a:gd name="T36" fmla="*/ 2147483647 w 46"/>
              <a:gd name="T37" fmla="*/ 2147483647 h 28"/>
              <a:gd name="T38" fmla="*/ 2147483647 w 46"/>
              <a:gd name="T39" fmla="*/ 2147483647 h 28"/>
              <a:gd name="T40" fmla="*/ 2147483647 w 46"/>
              <a:gd name="T41" fmla="*/ 2147483647 h 28"/>
              <a:gd name="T42" fmla="*/ 2147483647 w 46"/>
              <a:gd name="T43" fmla="*/ 2147483647 h 28"/>
              <a:gd name="T44" fmla="*/ 2147483647 w 46"/>
              <a:gd name="T45" fmla="*/ 2147483647 h 28"/>
              <a:gd name="T46" fmla="*/ 2147483647 w 46"/>
              <a:gd name="T47" fmla="*/ 0 h 28"/>
              <a:gd name="T48" fmla="*/ 2147483647 w 46"/>
              <a:gd name="T49" fmla="*/ 0 h 28"/>
              <a:gd name="T50" fmla="*/ 2147483647 w 46"/>
              <a:gd name="T51" fmla="*/ 0 h 28"/>
              <a:gd name="T52" fmla="*/ 2147483647 w 46"/>
              <a:gd name="T53" fmla="*/ 2147483647 h 28"/>
              <a:gd name="T54" fmla="*/ 2147483647 w 46"/>
              <a:gd name="T55" fmla="*/ 2147483647 h 28"/>
              <a:gd name="T56" fmla="*/ 2147483647 w 46"/>
              <a:gd name="T57" fmla="*/ 2147483647 h 28"/>
              <a:gd name="T58" fmla="*/ 2147483647 w 46"/>
              <a:gd name="T59" fmla="*/ 2147483647 h 28"/>
              <a:gd name="T60" fmla="*/ 2147483647 w 46"/>
              <a:gd name="T61" fmla="*/ 2147483647 h 28"/>
              <a:gd name="T62" fmla="*/ 2147483647 w 46"/>
              <a:gd name="T63" fmla="*/ 2147483647 h 28"/>
              <a:gd name="T64" fmla="*/ 0 w 46"/>
              <a:gd name="T65" fmla="*/ 2147483647 h 28"/>
              <a:gd name="T66" fmla="*/ 0 w 46"/>
              <a:gd name="T67" fmla="*/ 2147483647 h 28"/>
              <a:gd name="T68" fmla="*/ 2147483647 w 46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28"/>
              <a:gd name="T107" fmla="*/ 46 w 46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28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5"/>
                </a:lnTo>
                <a:lnTo>
                  <a:pt x="12" y="25"/>
                </a:lnTo>
                <a:lnTo>
                  <a:pt x="13" y="25"/>
                </a:lnTo>
                <a:lnTo>
                  <a:pt x="14" y="25"/>
                </a:lnTo>
                <a:lnTo>
                  <a:pt x="16" y="26"/>
                </a:lnTo>
                <a:lnTo>
                  <a:pt x="19" y="26"/>
                </a:lnTo>
                <a:lnTo>
                  <a:pt x="19" y="27"/>
                </a:lnTo>
                <a:lnTo>
                  <a:pt x="26" y="27"/>
                </a:lnTo>
                <a:lnTo>
                  <a:pt x="27" y="26"/>
                </a:lnTo>
                <a:lnTo>
                  <a:pt x="32" y="26"/>
                </a:lnTo>
                <a:lnTo>
                  <a:pt x="32" y="25"/>
                </a:lnTo>
                <a:lnTo>
                  <a:pt x="33" y="25"/>
                </a:lnTo>
                <a:lnTo>
                  <a:pt x="35" y="25"/>
                </a:lnTo>
                <a:lnTo>
                  <a:pt x="36" y="25"/>
                </a:lnTo>
                <a:lnTo>
                  <a:pt x="38" y="23"/>
                </a:lnTo>
                <a:lnTo>
                  <a:pt x="39" y="22"/>
                </a:lnTo>
                <a:lnTo>
                  <a:pt x="40" y="22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19"/>
                </a:lnTo>
                <a:lnTo>
                  <a:pt x="43" y="19"/>
                </a:lnTo>
                <a:lnTo>
                  <a:pt x="43" y="18"/>
                </a:lnTo>
                <a:lnTo>
                  <a:pt x="44" y="17"/>
                </a:lnTo>
                <a:lnTo>
                  <a:pt x="44" y="16"/>
                </a:lnTo>
                <a:lnTo>
                  <a:pt x="45" y="15"/>
                </a:lnTo>
                <a:lnTo>
                  <a:pt x="45" y="12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39" y="5"/>
                </a:lnTo>
                <a:lnTo>
                  <a:pt x="38" y="5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2" y="1"/>
                </a:lnTo>
                <a:lnTo>
                  <a:pt x="29" y="1"/>
                </a:lnTo>
                <a:lnTo>
                  <a:pt x="29" y="0"/>
                </a:lnTo>
                <a:lnTo>
                  <a:pt x="25" y="0"/>
                </a:lnTo>
                <a:lnTo>
                  <a:pt x="24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6" name="Freeform 18"/>
          <p:cNvSpPr>
            <a:spLocks/>
          </p:cNvSpPr>
          <p:nvPr/>
        </p:nvSpPr>
        <p:spPr bwMode="auto">
          <a:xfrm>
            <a:off x="3295650" y="3479800"/>
            <a:ext cx="58738" cy="39688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0 h 25"/>
              <a:gd name="T72" fmla="*/ 2147483647 w 40"/>
              <a:gd name="T73" fmla="*/ 0 h 25"/>
              <a:gd name="T74" fmla="*/ 2147483647 w 40"/>
              <a:gd name="T75" fmla="*/ 0 h 25"/>
              <a:gd name="T76" fmla="*/ 2147483647 w 40"/>
              <a:gd name="T77" fmla="*/ 0 h 25"/>
              <a:gd name="T78" fmla="*/ 2147483647 w 40"/>
              <a:gd name="T79" fmla="*/ 0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2147483647 h 25"/>
              <a:gd name="T86" fmla="*/ 2147483647 w 40"/>
              <a:gd name="T87" fmla="*/ 2147483647 h 25"/>
              <a:gd name="T88" fmla="*/ 2147483647 w 40"/>
              <a:gd name="T89" fmla="*/ 2147483647 h 25"/>
              <a:gd name="T90" fmla="*/ 0 w 40"/>
              <a:gd name="T91" fmla="*/ 2147483647 h 25"/>
              <a:gd name="T92" fmla="*/ 0 w 40"/>
              <a:gd name="T93" fmla="*/ 2147483647 h 25"/>
              <a:gd name="T94" fmla="*/ 0 w 40"/>
              <a:gd name="T95" fmla="*/ 2147483647 h 25"/>
              <a:gd name="T96" fmla="*/ 0 w 40"/>
              <a:gd name="T97" fmla="*/ 2147483647 h 25"/>
              <a:gd name="T98" fmla="*/ 0 w 40"/>
              <a:gd name="T99" fmla="*/ 2147483647 h 25"/>
              <a:gd name="T100" fmla="*/ 0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2147483647 w 40"/>
              <a:gd name="T107" fmla="*/ 2147483647 h 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"/>
              <a:gd name="T163" fmla="*/ 0 h 25"/>
              <a:gd name="T164" fmla="*/ 40 w 40"/>
              <a:gd name="T165" fmla="*/ 25 h 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" h="25">
                <a:moveTo>
                  <a:pt x="3" y="19"/>
                </a:move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9" y="23"/>
                </a:lnTo>
                <a:lnTo>
                  <a:pt x="11" y="23"/>
                </a:lnTo>
                <a:lnTo>
                  <a:pt x="12" y="23"/>
                </a:lnTo>
                <a:lnTo>
                  <a:pt x="15" y="23"/>
                </a:lnTo>
                <a:lnTo>
                  <a:pt x="16" y="24"/>
                </a:lnTo>
                <a:lnTo>
                  <a:pt x="22" y="24"/>
                </a:lnTo>
                <a:lnTo>
                  <a:pt x="23" y="23"/>
                </a:lnTo>
                <a:lnTo>
                  <a:pt x="27" y="23"/>
                </a:lnTo>
                <a:lnTo>
                  <a:pt x="28" y="23"/>
                </a:lnTo>
                <a:lnTo>
                  <a:pt x="29" y="23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5"/>
                </a:lnTo>
                <a:lnTo>
                  <a:pt x="38" y="13"/>
                </a:lnTo>
                <a:lnTo>
                  <a:pt x="39" y="12"/>
                </a:lnTo>
                <a:lnTo>
                  <a:pt x="39" y="11"/>
                </a:lnTo>
                <a:lnTo>
                  <a:pt x="38" y="10"/>
                </a:lnTo>
                <a:lnTo>
                  <a:pt x="38" y="8"/>
                </a:lnTo>
                <a:lnTo>
                  <a:pt x="37" y="6"/>
                </a:lnTo>
                <a:lnTo>
                  <a:pt x="34" y="3"/>
                </a:lnTo>
                <a:lnTo>
                  <a:pt x="33" y="3"/>
                </a:lnTo>
                <a:lnTo>
                  <a:pt x="32" y="2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2" y="16"/>
                </a:lnTo>
                <a:lnTo>
                  <a:pt x="2" y="17"/>
                </a:lnTo>
                <a:lnTo>
                  <a:pt x="3" y="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>
            <a:off x="3217863" y="3516313"/>
            <a:ext cx="50800" cy="30162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2147483647 h 19"/>
              <a:gd name="T6" fmla="*/ 2147483647 w 35"/>
              <a:gd name="T7" fmla="*/ 2147483647 h 19"/>
              <a:gd name="T8" fmla="*/ 2147483647 w 35"/>
              <a:gd name="T9" fmla="*/ 2147483647 h 19"/>
              <a:gd name="T10" fmla="*/ 2147483647 w 35"/>
              <a:gd name="T11" fmla="*/ 2147483647 h 19"/>
              <a:gd name="T12" fmla="*/ 2147483647 w 35"/>
              <a:gd name="T13" fmla="*/ 2147483647 h 19"/>
              <a:gd name="T14" fmla="*/ 2147483647 w 35"/>
              <a:gd name="T15" fmla="*/ 2147483647 h 19"/>
              <a:gd name="T16" fmla="*/ 2147483647 w 35"/>
              <a:gd name="T17" fmla="*/ 2147483647 h 19"/>
              <a:gd name="T18" fmla="*/ 2147483647 w 35"/>
              <a:gd name="T19" fmla="*/ 2147483647 h 19"/>
              <a:gd name="T20" fmla="*/ 2147483647 w 35"/>
              <a:gd name="T21" fmla="*/ 2147483647 h 19"/>
              <a:gd name="T22" fmla="*/ 2147483647 w 35"/>
              <a:gd name="T23" fmla="*/ 2147483647 h 19"/>
              <a:gd name="T24" fmla="*/ 2147483647 w 35"/>
              <a:gd name="T25" fmla="*/ 2147483647 h 19"/>
              <a:gd name="T26" fmla="*/ 2147483647 w 35"/>
              <a:gd name="T27" fmla="*/ 2147483647 h 19"/>
              <a:gd name="T28" fmla="*/ 2147483647 w 35"/>
              <a:gd name="T29" fmla="*/ 2147483647 h 19"/>
              <a:gd name="T30" fmla="*/ 2147483647 w 35"/>
              <a:gd name="T31" fmla="*/ 2147483647 h 19"/>
              <a:gd name="T32" fmla="*/ 2147483647 w 35"/>
              <a:gd name="T33" fmla="*/ 2147483647 h 19"/>
              <a:gd name="T34" fmla="*/ 2147483647 w 35"/>
              <a:gd name="T35" fmla="*/ 2147483647 h 19"/>
              <a:gd name="T36" fmla="*/ 2147483647 w 35"/>
              <a:gd name="T37" fmla="*/ 2147483647 h 19"/>
              <a:gd name="T38" fmla="*/ 2147483647 w 35"/>
              <a:gd name="T39" fmla="*/ 2147483647 h 19"/>
              <a:gd name="T40" fmla="*/ 2147483647 w 35"/>
              <a:gd name="T41" fmla="*/ 2147483647 h 19"/>
              <a:gd name="T42" fmla="*/ 2147483647 w 35"/>
              <a:gd name="T43" fmla="*/ 2147483647 h 19"/>
              <a:gd name="T44" fmla="*/ 2147483647 w 35"/>
              <a:gd name="T45" fmla="*/ 2147483647 h 19"/>
              <a:gd name="T46" fmla="*/ 2147483647 w 35"/>
              <a:gd name="T47" fmla="*/ 2147483647 h 19"/>
              <a:gd name="T48" fmla="*/ 2147483647 w 35"/>
              <a:gd name="T49" fmla="*/ 2147483647 h 19"/>
              <a:gd name="T50" fmla="*/ 2147483647 w 35"/>
              <a:gd name="T51" fmla="*/ 2147483647 h 19"/>
              <a:gd name="T52" fmla="*/ 2147483647 w 35"/>
              <a:gd name="T53" fmla="*/ 2147483647 h 19"/>
              <a:gd name="T54" fmla="*/ 2147483647 w 35"/>
              <a:gd name="T55" fmla="*/ 2147483647 h 19"/>
              <a:gd name="T56" fmla="*/ 2147483647 w 35"/>
              <a:gd name="T57" fmla="*/ 2147483647 h 19"/>
              <a:gd name="T58" fmla="*/ 2147483647 w 35"/>
              <a:gd name="T59" fmla="*/ 2147483647 h 19"/>
              <a:gd name="T60" fmla="*/ 2147483647 w 35"/>
              <a:gd name="T61" fmla="*/ 2147483647 h 19"/>
              <a:gd name="T62" fmla="*/ 2147483647 w 35"/>
              <a:gd name="T63" fmla="*/ 2147483647 h 19"/>
              <a:gd name="T64" fmla="*/ 2147483647 w 35"/>
              <a:gd name="T65" fmla="*/ 2147483647 h 19"/>
              <a:gd name="T66" fmla="*/ 2147483647 w 35"/>
              <a:gd name="T67" fmla="*/ 2147483647 h 19"/>
              <a:gd name="T68" fmla="*/ 2147483647 w 35"/>
              <a:gd name="T69" fmla="*/ 0 h 19"/>
              <a:gd name="T70" fmla="*/ 2147483647 w 35"/>
              <a:gd name="T71" fmla="*/ 0 h 19"/>
              <a:gd name="T72" fmla="*/ 2147483647 w 35"/>
              <a:gd name="T73" fmla="*/ 0 h 19"/>
              <a:gd name="T74" fmla="*/ 2147483647 w 35"/>
              <a:gd name="T75" fmla="*/ 0 h 19"/>
              <a:gd name="T76" fmla="*/ 2147483647 w 35"/>
              <a:gd name="T77" fmla="*/ 0 h 19"/>
              <a:gd name="T78" fmla="*/ 2147483647 w 35"/>
              <a:gd name="T79" fmla="*/ 0 h 19"/>
              <a:gd name="T80" fmla="*/ 2147483647 w 35"/>
              <a:gd name="T81" fmla="*/ 2147483647 h 19"/>
              <a:gd name="T82" fmla="*/ 2147483647 w 35"/>
              <a:gd name="T83" fmla="*/ 2147483647 h 19"/>
              <a:gd name="T84" fmla="*/ 2147483647 w 35"/>
              <a:gd name="T85" fmla="*/ 2147483647 h 19"/>
              <a:gd name="T86" fmla="*/ 2147483647 w 35"/>
              <a:gd name="T87" fmla="*/ 2147483647 h 19"/>
              <a:gd name="T88" fmla="*/ 2147483647 w 35"/>
              <a:gd name="T89" fmla="*/ 2147483647 h 19"/>
              <a:gd name="T90" fmla="*/ 2147483647 w 35"/>
              <a:gd name="T91" fmla="*/ 2147483647 h 19"/>
              <a:gd name="T92" fmla="*/ 2147483647 w 35"/>
              <a:gd name="T93" fmla="*/ 2147483647 h 19"/>
              <a:gd name="T94" fmla="*/ 2147483647 w 35"/>
              <a:gd name="T95" fmla="*/ 2147483647 h 19"/>
              <a:gd name="T96" fmla="*/ 0 w 35"/>
              <a:gd name="T97" fmla="*/ 2147483647 h 19"/>
              <a:gd name="T98" fmla="*/ 0 w 35"/>
              <a:gd name="T99" fmla="*/ 2147483647 h 19"/>
              <a:gd name="T100" fmla="*/ 2147483647 w 35"/>
              <a:gd name="T101" fmla="*/ 2147483647 h 19"/>
              <a:gd name="T102" fmla="*/ 2147483647 w 35"/>
              <a:gd name="T103" fmla="*/ 2147483647 h 19"/>
              <a:gd name="T104" fmla="*/ 2147483647 w 35"/>
              <a:gd name="T105" fmla="*/ 2147483647 h 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"/>
              <a:gd name="T160" fmla="*/ 0 h 19"/>
              <a:gd name="T161" fmla="*/ 35 w 35"/>
              <a:gd name="T162" fmla="*/ 19 h 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" h="19">
                <a:moveTo>
                  <a:pt x="2" y="14"/>
                </a:moveTo>
                <a:lnTo>
                  <a:pt x="3" y="14"/>
                </a:lnTo>
                <a:lnTo>
                  <a:pt x="3" y="15"/>
                </a:lnTo>
                <a:lnTo>
                  <a:pt x="4" y="15"/>
                </a:lnTo>
                <a:lnTo>
                  <a:pt x="5" y="16"/>
                </a:lnTo>
                <a:lnTo>
                  <a:pt x="6" y="16"/>
                </a:lnTo>
                <a:lnTo>
                  <a:pt x="8" y="16"/>
                </a:lnTo>
                <a:lnTo>
                  <a:pt x="8" y="17"/>
                </a:lnTo>
                <a:lnTo>
                  <a:pt x="11" y="17"/>
                </a:lnTo>
                <a:lnTo>
                  <a:pt x="11" y="18"/>
                </a:lnTo>
                <a:lnTo>
                  <a:pt x="22" y="18"/>
                </a:lnTo>
                <a:lnTo>
                  <a:pt x="23" y="17"/>
                </a:lnTo>
                <a:lnTo>
                  <a:pt x="25" y="17"/>
                </a:lnTo>
                <a:lnTo>
                  <a:pt x="26" y="16"/>
                </a:lnTo>
                <a:lnTo>
                  <a:pt x="27" y="16"/>
                </a:lnTo>
                <a:lnTo>
                  <a:pt x="28" y="16"/>
                </a:lnTo>
                <a:lnTo>
                  <a:pt x="29" y="16"/>
                </a:lnTo>
                <a:lnTo>
                  <a:pt x="29" y="15"/>
                </a:lnTo>
                <a:lnTo>
                  <a:pt x="30" y="15"/>
                </a:lnTo>
                <a:lnTo>
                  <a:pt x="31" y="13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11"/>
                </a:lnTo>
                <a:lnTo>
                  <a:pt x="34" y="11"/>
                </a:lnTo>
                <a:lnTo>
                  <a:pt x="34" y="5"/>
                </a:lnTo>
                <a:lnTo>
                  <a:pt x="33" y="5"/>
                </a:lnTo>
                <a:lnTo>
                  <a:pt x="33" y="4"/>
                </a:lnTo>
                <a:lnTo>
                  <a:pt x="32" y="4"/>
                </a:lnTo>
                <a:lnTo>
                  <a:pt x="32" y="3"/>
                </a:lnTo>
                <a:lnTo>
                  <a:pt x="30" y="3"/>
                </a:lnTo>
                <a:lnTo>
                  <a:pt x="30" y="2"/>
                </a:lnTo>
                <a:lnTo>
                  <a:pt x="29" y="1"/>
                </a:lnTo>
                <a:lnTo>
                  <a:pt x="28" y="1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5" y="2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1" y="6"/>
                </a:lnTo>
                <a:lnTo>
                  <a:pt x="0" y="7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2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3806825" y="3854450"/>
            <a:ext cx="6985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4141788" y="35115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V="1">
            <a:off x="2825750" y="3530600"/>
            <a:ext cx="0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11" name="Freeform 23"/>
          <p:cNvSpPr>
            <a:spLocks/>
          </p:cNvSpPr>
          <p:nvPr/>
        </p:nvSpPr>
        <p:spPr bwMode="auto">
          <a:xfrm>
            <a:off x="3514725" y="3305175"/>
            <a:ext cx="290513" cy="49213"/>
          </a:xfrm>
          <a:custGeom>
            <a:avLst/>
            <a:gdLst>
              <a:gd name="T0" fmla="*/ 2147483647 w 199"/>
              <a:gd name="T1" fmla="*/ 0 h 31"/>
              <a:gd name="T2" fmla="*/ 2147483647 w 199"/>
              <a:gd name="T3" fmla="*/ 2147483647 h 31"/>
              <a:gd name="T4" fmla="*/ 2147483647 w 199"/>
              <a:gd name="T5" fmla="*/ 2147483647 h 31"/>
              <a:gd name="T6" fmla="*/ 2147483647 w 199"/>
              <a:gd name="T7" fmla="*/ 2147483647 h 31"/>
              <a:gd name="T8" fmla="*/ 2147483647 w 199"/>
              <a:gd name="T9" fmla="*/ 2147483647 h 31"/>
              <a:gd name="T10" fmla="*/ 2147483647 w 199"/>
              <a:gd name="T11" fmla="*/ 2147483647 h 31"/>
              <a:gd name="T12" fmla="*/ 2147483647 w 199"/>
              <a:gd name="T13" fmla="*/ 2147483647 h 31"/>
              <a:gd name="T14" fmla="*/ 2147483647 w 199"/>
              <a:gd name="T15" fmla="*/ 2147483647 h 31"/>
              <a:gd name="T16" fmla="*/ 2147483647 w 199"/>
              <a:gd name="T17" fmla="*/ 2147483647 h 31"/>
              <a:gd name="T18" fmla="*/ 2147483647 w 199"/>
              <a:gd name="T19" fmla="*/ 2147483647 h 31"/>
              <a:gd name="T20" fmla="*/ 2147483647 w 199"/>
              <a:gd name="T21" fmla="*/ 2147483647 h 31"/>
              <a:gd name="T22" fmla="*/ 2147483647 w 199"/>
              <a:gd name="T23" fmla="*/ 2147483647 h 31"/>
              <a:gd name="T24" fmla="*/ 2147483647 w 199"/>
              <a:gd name="T25" fmla="*/ 2147483647 h 31"/>
              <a:gd name="T26" fmla="*/ 2147483647 w 199"/>
              <a:gd name="T27" fmla="*/ 2147483647 h 31"/>
              <a:gd name="T28" fmla="*/ 2147483647 w 199"/>
              <a:gd name="T29" fmla="*/ 2147483647 h 31"/>
              <a:gd name="T30" fmla="*/ 2147483647 w 199"/>
              <a:gd name="T31" fmla="*/ 2147483647 h 31"/>
              <a:gd name="T32" fmla="*/ 2147483647 w 199"/>
              <a:gd name="T33" fmla="*/ 2147483647 h 31"/>
              <a:gd name="T34" fmla="*/ 2147483647 w 199"/>
              <a:gd name="T35" fmla="*/ 2147483647 h 31"/>
              <a:gd name="T36" fmla="*/ 2147483647 w 199"/>
              <a:gd name="T37" fmla="*/ 2147483647 h 31"/>
              <a:gd name="T38" fmla="*/ 2147483647 w 199"/>
              <a:gd name="T39" fmla="*/ 2147483647 h 31"/>
              <a:gd name="T40" fmla="*/ 2147483647 w 199"/>
              <a:gd name="T41" fmla="*/ 2147483647 h 31"/>
              <a:gd name="T42" fmla="*/ 2147483647 w 199"/>
              <a:gd name="T43" fmla="*/ 2147483647 h 31"/>
              <a:gd name="T44" fmla="*/ 2147483647 w 199"/>
              <a:gd name="T45" fmla="*/ 2147483647 h 31"/>
              <a:gd name="T46" fmla="*/ 2147483647 w 199"/>
              <a:gd name="T47" fmla="*/ 2147483647 h 31"/>
              <a:gd name="T48" fmla="*/ 2147483647 w 199"/>
              <a:gd name="T49" fmla="*/ 2147483647 h 31"/>
              <a:gd name="T50" fmla="*/ 2147483647 w 199"/>
              <a:gd name="T51" fmla="*/ 2147483647 h 31"/>
              <a:gd name="T52" fmla="*/ 2147483647 w 199"/>
              <a:gd name="T53" fmla="*/ 2147483647 h 31"/>
              <a:gd name="T54" fmla="*/ 2147483647 w 199"/>
              <a:gd name="T55" fmla="*/ 2147483647 h 31"/>
              <a:gd name="T56" fmla="*/ 2147483647 w 199"/>
              <a:gd name="T57" fmla="*/ 2147483647 h 31"/>
              <a:gd name="T58" fmla="*/ 2147483647 w 199"/>
              <a:gd name="T59" fmla="*/ 2147483647 h 31"/>
              <a:gd name="T60" fmla="*/ 2147483647 w 199"/>
              <a:gd name="T61" fmla="*/ 2147483647 h 31"/>
              <a:gd name="T62" fmla="*/ 2147483647 w 199"/>
              <a:gd name="T63" fmla="*/ 2147483647 h 31"/>
              <a:gd name="T64" fmla="*/ 2147483647 w 199"/>
              <a:gd name="T65" fmla="*/ 2147483647 h 31"/>
              <a:gd name="T66" fmla="*/ 2147483647 w 199"/>
              <a:gd name="T67" fmla="*/ 2147483647 h 31"/>
              <a:gd name="T68" fmla="*/ 2147483647 w 199"/>
              <a:gd name="T69" fmla="*/ 2147483647 h 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9"/>
              <a:gd name="T106" fmla="*/ 0 h 31"/>
              <a:gd name="T107" fmla="*/ 199 w 199"/>
              <a:gd name="T108" fmla="*/ 31 h 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9" h="31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7" y="1"/>
                </a:lnTo>
                <a:lnTo>
                  <a:pt x="20" y="1"/>
                </a:lnTo>
                <a:lnTo>
                  <a:pt x="28" y="1"/>
                </a:lnTo>
                <a:lnTo>
                  <a:pt x="30" y="2"/>
                </a:lnTo>
                <a:lnTo>
                  <a:pt x="37" y="2"/>
                </a:lnTo>
                <a:lnTo>
                  <a:pt x="39" y="3"/>
                </a:lnTo>
                <a:lnTo>
                  <a:pt x="47" y="3"/>
                </a:lnTo>
                <a:lnTo>
                  <a:pt x="49" y="4"/>
                </a:lnTo>
                <a:lnTo>
                  <a:pt x="56" y="4"/>
                </a:lnTo>
                <a:lnTo>
                  <a:pt x="58" y="4"/>
                </a:lnTo>
                <a:lnTo>
                  <a:pt x="63" y="4"/>
                </a:lnTo>
                <a:lnTo>
                  <a:pt x="65" y="5"/>
                </a:lnTo>
                <a:lnTo>
                  <a:pt x="71" y="5"/>
                </a:lnTo>
                <a:lnTo>
                  <a:pt x="74" y="6"/>
                </a:lnTo>
                <a:lnTo>
                  <a:pt x="82" y="6"/>
                </a:lnTo>
                <a:lnTo>
                  <a:pt x="84" y="7"/>
                </a:lnTo>
                <a:lnTo>
                  <a:pt x="88" y="7"/>
                </a:lnTo>
                <a:lnTo>
                  <a:pt x="90" y="8"/>
                </a:lnTo>
                <a:lnTo>
                  <a:pt x="96" y="8"/>
                </a:lnTo>
                <a:lnTo>
                  <a:pt x="98" y="8"/>
                </a:lnTo>
                <a:lnTo>
                  <a:pt x="102" y="8"/>
                </a:lnTo>
                <a:lnTo>
                  <a:pt x="103" y="9"/>
                </a:lnTo>
                <a:lnTo>
                  <a:pt x="107" y="9"/>
                </a:lnTo>
                <a:lnTo>
                  <a:pt x="109" y="10"/>
                </a:lnTo>
                <a:lnTo>
                  <a:pt x="113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1"/>
                </a:lnTo>
                <a:lnTo>
                  <a:pt x="124" y="11"/>
                </a:lnTo>
                <a:lnTo>
                  <a:pt x="126" y="12"/>
                </a:lnTo>
                <a:lnTo>
                  <a:pt x="128" y="12"/>
                </a:lnTo>
                <a:lnTo>
                  <a:pt x="130" y="13"/>
                </a:lnTo>
                <a:lnTo>
                  <a:pt x="131" y="13"/>
                </a:lnTo>
                <a:lnTo>
                  <a:pt x="133" y="14"/>
                </a:lnTo>
                <a:lnTo>
                  <a:pt x="135" y="14"/>
                </a:lnTo>
                <a:lnTo>
                  <a:pt x="138" y="14"/>
                </a:lnTo>
                <a:lnTo>
                  <a:pt x="140" y="15"/>
                </a:lnTo>
                <a:lnTo>
                  <a:pt x="141" y="15"/>
                </a:lnTo>
                <a:lnTo>
                  <a:pt x="144" y="16"/>
                </a:lnTo>
                <a:lnTo>
                  <a:pt x="145" y="16"/>
                </a:lnTo>
                <a:lnTo>
                  <a:pt x="147" y="17"/>
                </a:lnTo>
                <a:lnTo>
                  <a:pt x="149" y="17"/>
                </a:lnTo>
                <a:lnTo>
                  <a:pt x="151" y="17"/>
                </a:lnTo>
                <a:lnTo>
                  <a:pt x="153" y="17"/>
                </a:lnTo>
                <a:lnTo>
                  <a:pt x="155" y="18"/>
                </a:lnTo>
                <a:lnTo>
                  <a:pt x="157" y="18"/>
                </a:lnTo>
                <a:lnTo>
                  <a:pt x="159" y="19"/>
                </a:lnTo>
                <a:lnTo>
                  <a:pt x="160" y="20"/>
                </a:lnTo>
                <a:lnTo>
                  <a:pt x="163" y="20"/>
                </a:lnTo>
                <a:lnTo>
                  <a:pt x="164" y="20"/>
                </a:lnTo>
                <a:lnTo>
                  <a:pt x="166" y="21"/>
                </a:lnTo>
                <a:lnTo>
                  <a:pt x="168" y="21"/>
                </a:lnTo>
                <a:lnTo>
                  <a:pt x="170" y="22"/>
                </a:lnTo>
                <a:lnTo>
                  <a:pt x="172" y="23"/>
                </a:lnTo>
                <a:lnTo>
                  <a:pt x="174" y="23"/>
                </a:lnTo>
                <a:lnTo>
                  <a:pt x="176" y="24"/>
                </a:lnTo>
                <a:lnTo>
                  <a:pt x="178" y="24"/>
                </a:lnTo>
                <a:lnTo>
                  <a:pt x="179" y="24"/>
                </a:lnTo>
                <a:lnTo>
                  <a:pt x="182" y="25"/>
                </a:lnTo>
                <a:lnTo>
                  <a:pt x="183" y="26"/>
                </a:lnTo>
                <a:lnTo>
                  <a:pt x="185" y="27"/>
                </a:lnTo>
                <a:lnTo>
                  <a:pt x="187" y="27"/>
                </a:lnTo>
                <a:lnTo>
                  <a:pt x="189" y="27"/>
                </a:lnTo>
                <a:lnTo>
                  <a:pt x="191" y="28"/>
                </a:lnTo>
                <a:lnTo>
                  <a:pt x="193" y="29"/>
                </a:lnTo>
                <a:lnTo>
                  <a:pt x="195" y="29"/>
                </a:lnTo>
                <a:lnTo>
                  <a:pt x="197" y="30"/>
                </a:lnTo>
                <a:lnTo>
                  <a:pt x="198" y="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12" name="Freeform 24"/>
          <p:cNvSpPr>
            <a:spLocks/>
          </p:cNvSpPr>
          <p:nvPr/>
        </p:nvSpPr>
        <p:spPr bwMode="auto">
          <a:xfrm>
            <a:off x="3686175" y="3611563"/>
            <a:ext cx="63500" cy="44450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2147483647 w 43"/>
              <a:gd name="T29" fmla="*/ 2147483647 h 28"/>
              <a:gd name="T30" fmla="*/ 2147483647 w 43"/>
              <a:gd name="T31" fmla="*/ 2147483647 h 28"/>
              <a:gd name="T32" fmla="*/ 2147483647 w 43"/>
              <a:gd name="T33" fmla="*/ 2147483647 h 28"/>
              <a:gd name="T34" fmla="*/ 2147483647 w 43"/>
              <a:gd name="T35" fmla="*/ 2147483647 h 28"/>
              <a:gd name="T36" fmla="*/ 2147483647 w 43"/>
              <a:gd name="T37" fmla="*/ 2147483647 h 28"/>
              <a:gd name="T38" fmla="*/ 2147483647 w 43"/>
              <a:gd name="T39" fmla="*/ 2147483647 h 28"/>
              <a:gd name="T40" fmla="*/ 2147483647 w 43"/>
              <a:gd name="T41" fmla="*/ 2147483647 h 28"/>
              <a:gd name="T42" fmla="*/ 2147483647 w 43"/>
              <a:gd name="T43" fmla="*/ 2147483647 h 28"/>
              <a:gd name="T44" fmla="*/ 2147483647 w 43"/>
              <a:gd name="T45" fmla="*/ 0 h 28"/>
              <a:gd name="T46" fmla="*/ 2147483647 w 43"/>
              <a:gd name="T47" fmla="*/ 0 h 28"/>
              <a:gd name="T48" fmla="*/ 2147483647 w 43"/>
              <a:gd name="T49" fmla="*/ 0 h 28"/>
              <a:gd name="T50" fmla="*/ 2147483647 w 43"/>
              <a:gd name="T51" fmla="*/ 2147483647 h 28"/>
              <a:gd name="T52" fmla="*/ 2147483647 w 43"/>
              <a:gd name="T53" fmla="*/ 2147483647 h 28"/>
              <a:gd name="T54" fmla="*/ 2147483647 w 43"/>
              <a:gd name="T55" fmla="*/ 2147483647 h 28"/>
              <a:gd name="T56" fmla="*/ 2147483647 w 43"/>
              <a:gd name="T57" fmla="*/ 2147483647 h 28"/>
              <a:gd name="T58" fmla="*/ 2147483647 w 43"/>
              <a:gd name="T59" fmla="*/ 2147483647 h 28"/>
              <a:gd name="T60" fmla="*/ 0 w 43"/>
              <a:gd name="T61" fmla="*/ 2147483647 h 28"/>
              <a:gd name="T62" fmla="*/ 0 w 43"/>
              <a:gd name="T63" fmla="*/ 2147483647 h 28"/>
              <a:gd name="T64" fmla="*/ 2147483647 w 43"/>
              <a:gd name="T65" fmla="*/ 2147483647 h 28"/>
              <a:gd name="T66" fmla="*/ 2147483647 w 43"/>
              <a:gd name="T67" fmla="*/ 2147483647 h 28"/>
              <a:gd name="T68" fmla="*/ 2147483647 w 43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8"/>
              <a:gd name="T107" fmla="*/ 43 w 43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8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6" y="26"/>
                </a:lnTo>
                <a:lnTo>
                  <a:pt x="30" y="26"/>
                </a:lnTo>
                <a:lnTo>
                  <a:pt x="31" y="26"/>
                </a:lnTo>
                <a:lnTo>
                  <a:pt x="32" y="26"/>
                </a:lnTo>
                <a:lnTo>
                  <a:pt x="33" y="25"/>
                </a:lnTo>
                <a:lnTo>
                  <a:pt x="35" y="25"/>
                </a:lnTo>
                <a:lnTo>
                  <a:pt x="36" y="23"/>
                </a:lnTo>
                <a:lnTo>
                  <a:pt x="37" y="23"/>
                </a:lnTo>
                <a:lnTo>
                  <a:pt x="38" y="23"/>
                </a:lnTo>
                <a:lnTo>
                  <a:pt x="39" y="23"/>
                </a:lnTo>
                <a:lnTo>
                  <a:pt x="39" y="22"/>
                </a:lnTo>
                <a:lnTo>
                  <a:pt x="39" y="21"/>
                </a:lnTo>
                <a:lnTo>
                  <a:pt x="40" y="20"/>
                </a:lnTo>
                <a:lnTo>
                  <a:pt x="41" y="20"/>
                </a:lnTo>
                <a:lnTo>
                  <a:pt x="42" y="19"/>
                </a:lnTo>
                <a:lnTo>
                  <a:pt x="42" y="17"/>
                </a:lnTo>
                <a:lnTo>
                  <a:pt x="42" y="16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40" y="7"/>
                </a:lnTo>
                <a:lnTo>
                  <a:pt x="39" y="5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2" y="2"/>
                </a:lnTo>
                <a:lnTo>
                  <a:pt x="31" y="1"/>
                </a:lnTo>
                <a:lnTo>
                  <a:pt x="29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9"/>
                </a:lnTo>
                <a:lnTo>
                  <a:pt x="2" y="20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13" name="Freeform 25"/>
          <p:cNvSpPr>
            <a:spLocks/>
          </p:cNvSpPr>
          <p:nvPr/>
        </p:nvSpPr>
        <p:spPr bwMode="auto">
          <a:xfrm>
            <a:off x="3771900" y="3546475"/>
            <a:ext cx="58738" cy="39688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2147483647 h 25"/>
              <a:gd name="T72" fmla="*/ 2147483647 w 40"/>
              <a:gd name="T73" fmla="*/ 2147483647 h 25"/>
              <a:gd name="T74" fmla="*/ 2147483647 w 40"/>
              <a:gd name="T75" fmla="*/ 2147483647 h 25"/>
              <a:gd name="T76" fmla="*/ 2147483647 w 40"/>
              <a:gd name="T77" fmla="*/ 2147483647 h 25"/>
              <a:gd name="T78" fmla="*/ 2147483647 w 40"/>
              <a:gd name="T79" fmla="*/ 2147483647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0 h 25"/>
              <a:gd name="T86" fmla="*/ 2147483647 w 40"/>
              <a:gd name="T87" fmla="*/ 0 h 25"/>
              <a:gd name="T88" fmla="*/ 2147483647 w 40"/>
              <a:gd name="T89" fmla="*/ 2147483647 h 25"/>
              <a:gd name="T90" fmla="*/ 2147483647 w 40"/>
              <a:gd name="T91" fmla="*/ 2147483647 h 25"/>
              <a:gd name="T92" fmla="*/ 2147483647 w 40"/>
              <a:gd name="T93" fmla="*/ 2147483647 h 25"/>
              <a:gd name="T94" fmla="*/ 2147483647 w 40"/>
              <a:gd name="T95" fmla="*/ 2147483647 h 25"/>
              <a:gd name="T96" fmla="*/ 2147483647 w 40"/>
              <a:gd name="T97" fmla="*/ 2147483647 h 25"/>
              <a:gd name="T98" fmla="*/ 2147483647 w 40"/>
              <a:gd name="T99" fmla="*/ 2147483647 h 25"/>
              <a:gd name="T100" fmla="*/ 2147483647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0 w 40"/>
              <a:gd name="T107" fmla="*/ 2147483647 h 25"/>
              <a:gd name="T108" fmla="*/ 0 w 40"/>
              <a:gd name="T109" fmla="*/ 2147483647 h 25"/>
              <a:gd name="T110" fmla="*/ 2147483647 w 40"/>
              <a:gd name="T111" fmla="*/ 2147483647 h 25"/>
              <a:gd name="T112" fmla="*/ 2147483647 w 40"/>
              <a:gd name="T113" fmla="*/ 2147483647 h 25"/>
              <a:gd name="T114" fmla="*/ 2147483647 w 40"/>
              <a:gd name="T115" fmla="*/ 2147483647 h 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"/>
              <a:gd name="T175" fmla="*/ 0 h 25"/>
              <a:gd name="T176" fmla="*/ 40 w 40"/>
              <a:gd name="T177" fmla="*/ 25 h 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" h="25">
                <a:moveTo>
                  <a:pt x="3" y="19"/>
                </a:moveTo>
                <a:lnTo>
                  <a:pt x="4" y="19"/>
                </a:lnTo>
                <a:lnTo>
                  <a:pt x="5" y="19"/>
                </a:ln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10" y="22"/>
                </a:lnTo>
                <a:lnTo>
                  <a:pt x="12" y="22"/>
                </a:lnTo>
                <a:lnTo>
                  <a:pt x="13" y="23"/>
                </a:lnTo>
                <a:lnTo>
                  <a:pt x="16" y="23"/>
                </a:lnTo>
                <a:lnTo>
                  <a:pt x="16" y="24"/>
                </a:lnTo>
                <a:lnTo>
                  <a:pt x="23" y="24"/>
                </a:lnTo>
                <a:lnTo>
                  <a:pt x="24" y="23"/>
                </a:lnTo>
                <a:lnTo>
                  <a:pt x="28" y="23"/>
                </a:lnTo>
                <a:lnTo>
                  <a:pt x="28" y="22"/>
                </a:lnTo>
                <a:lnTo>
                  <a:pt x="29" y="22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6"/>
                </a:lnTo>
                <a:lnTo>
                  <a:pt x="38" y="15"/>
                </a:lnTo>
                <a:lnTo>
                  <a:pt x="38" y="13"/>
                </a:lnTo>
                <a:lnTo>
                  <a:pt x="39" y="13"/>
                </a:lnTo>
                <a:lnTo>
                  <a:pt x="39" y="9"/>
                </a:lnTo>
                <a:lnTo>
                  <a:pt x="38" y="9"/>
                </a:lnTo>
                <a:lnTo>
                  <a:pt x="38" y="7"/>
                </a:lnTo>
                <a:lnTo>
                  <a:pt x="38" y="6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13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3" y="6"/>
                </a:lnTo>
                <a:lnTo>
                  <a:pt x="3" y="7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3" y="19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14" name="Freeform 26"/>
          <p:cNvSpPr>
            <a:spLocks/>
          </p:cNvSpPr>
          <p:nvPr/>
        </p:nvSpPr>
        <p:spPr bwMode="auto">
          <a:xfrm>
            <a:off x="3851275" y="3503613"/>
            <a:ext cx="49213" cy="31750"/>
          </a:xfrm>
          <a:custGeom>
            <a:avLst/>
            <a:gdLst>
              <a:gd name="T0" fmla="*/ 2147483647 w 34"/>
              <a:gd name="T1" fmla="*/ 2147483647 h 20"/>
              <a:gd name="T2" fmla="*/ 2147483647 w 34"/>
              <a:gd name="T3" fmla="*/ 2147483647 h 20"/>
              <a:gd name="T4" fmla="*/ 2147483647 w 34"/>
              <a:gd name="T5" fmla="*/ 2147483647 h 20"/>
              <a:gd name="T6" fmla="*/ 2147483647 w 34"/>
              <a:gd name="T7" fmla="*/ 2147483647 h 20"/>
              <a:gd name="T8" fmla="*/ 2147483647 w 34"/>
              <a:gd name="T9" fmla="*/ 2147483647 h 20"/>
              <a:gd name="T10" fmla="*/ 2147483647 w 34"/>
              <a:gd name="T11" fmla="*/ 2147483647 h 20"/>
              <a:gd name="T12" fmla="*/ 2147483647 w 34"/>
              <a:gd name="T13" fmla="*/ 2147483647 h 20"/>
              <a:gd name="T14" fmla="*/ 2147483647 w 34"/>
              <a:gd name="T15" fmla="*/ 2147483647 h 20"/>
              <a:gd name="T16" fmla="*/ 2147483647 w 34"/>
              <a:gd name="T17" fmla="*/ 2147483647 h 20"/>
              <a:gd name="T18" fmla="*/ 2147483647 w 34"/>
              <a:gd name="T19" fmla="*/ 2147483647 h 20"/>
              <a:gd name="T20" fmla="*/ 2147483647 w 34"/>
              <a:gd name="T21" fmla="*/ 2147483647 h 20"/>
              <a:gd name="T22" fmla="*/ 2147483647 w 34"/>
              <a:gd name="T23" fmla="*/ 2147483647 h 20"/>
              <a:gd name="T24" fmla="*/ 2147483647 w 34"/>
              <a:gd name="T25" fmla="*/ 2147483647 h 20"/>
              <a:gd name="T26" fmla="*/ 2147483647 w 34"/>
              <a:gd name="T27" fmla="*/ 2147483647 h 20"/>
              <a:gd name="T28" fmla="*/ 2147483647 w 34"/>
              <a:gd name="T29" fmla="*/ 2147483647 h 20"/>
              <a:gd name="T30" fmla="*/ 2147483647 w 34"/>
              <a:gd name="T31" fmla="*/ 2147483647 h 20"/>
              <a:gd name="T32" fmla="*/ 2147483647 w 34"/>
              <a:gd name="T33" fmla="*/ 2147483647 h 20"/>
              <a:gd name="T34" fmla="*/ 2147483647 w 34"/>
              <a:gd name="T35" fmla="*/ 2147483647 h 20"/>
              <a:gd name="T36" fmla="*/ 2147483647 w 34"/>
              <a:gd name="T37" fmla="*/ 2147483647 h 20"/>
              <a:gd name="T38" fmla="*/ 2147483647 w 34"/>
              <a:gd name="T39" fmla="*/ 2147483647 h 20"/>
              <a:gd name="T40" fmla="*/ 2147483647 w 34"/>
              <a:gd name="T41" fmla="*/ 2147483647 h 20"/>
              <a:gd name="T42" fmla="*/ 2147483647 w 34"/>
              <a:gd name="T43" fmla="*/ 2147483647 h 20"/>
              <a:gd name="T44" fmla="*/ 2147483647 w 34"/>
              <a:gd name="T45" fmla="*/ 2147483647 h 20"/>
              <a:gd name="T46" fmla="*/ 2147483647 w 34"/>
              <a:gd name="T47" fmla="*/ 2147483647 h 20"/>
              <a:gd name="T48" fmla="*/ 2147483647 w 34"/>
              <a:gd name="T49" fmla="*/ 2147483647 h 20"/>
              <a:gd name="T50" fmla="*/ 2147483647 w 34"/>
              <a:gd name="T51" fmla="*/ 2147483647 h 20"/>
              <a:gd name="T52" fmla="*/ 2147483647 w 34"/>
              <a:gd name="T53" fmla="*/ 2147483647 h 20"/>
              <a:gd name="T54" fmla="*/ 2147483647 w 34"/>
              <a:gd name="T55" fmla="*/ 2147483647 h 20"/>
              <a:gd name="T56" fmla="*/ 2147483647 w 34"/>
              <a:gd name="T57" fmla="*/ 2147483647 h 20"/>
              <a:gd name="T58" fmla="*/ 2147483647 w 34"/>
              <a:gd name="T59" fmla="*/ 2147483647 h 20"/>
              <a:gd name="T60" fmla="*/ 2147483647 w 34"/>
              <a:gd name="T61" fmla="*/ 2147483647 h 20"/>
              <a:gd name="T62" fmla="*/ 2147483647 w 34"/>
              <a:gd name="T63" fmla="*/ 2147483647 h 20"/>
              <a:gd name="T64" fmla="*/ 2147483647 w 34"/>
              <a:gd name="T65" fmla="*/ 2147483647 h 20"/>
              <a:gd name="T66" fmla="*/ 2147483647 w 34"/>
              <a:gd name="T67" fmla="*/ 0 h 20"/>
              <a:gd name="T68" fmla="*/ 2147483647 w 34"/>
              <a:gd name="T69" fmla="*/ 0 h 20"/>
              <a:gd name="T70" fmla="*/ 2147483647 w 34"/>
              <a:gd name="T71" fmla="*/ 2147483647 h 20"/>
              <a:gd name="T72" fmla="*/ 2147483647 w 34"/>
              <a:gd name="T73" fmla="*/ 2147483647 h 20"/>
              <a:gd name="T74" fmla="*/ 2147483647 w 34"/>
              <a:gd name="T75" fmla="*/ 2147483647 h 20"/>
              <a:gd name="T76" fmla="*/ 2147483647 w 34"/>
              <a:gd name="T77" fmla="*/ 2147483647 h 20"/>
              <a:gd name="T78" fmla="*/ 2147483647 w 34"/>
              <a:gd name="T79" fmla="*/ 2147483647 h 20"/>
              <a:gd name="T80" fmla="*/ 2147483647 w 34"/>
              <a:gd name="T81" fmla="*/ 2147483647 h 20"/>
              <a:gd name="T82" fmla="*/ 2147483647 w 34"/>
              <a:gd name="T83" fmla="*/ 2147483647 h 20"/>
              <a:gd name="T84" fmla="*/ 2147483647 w 34"/>
              <a:gd name="T85" fmla="*/ 2147483647 h 20"/>
              <a:gd name="T86" fmla="*/ 2147483647 w 34"/>
              <a:gd name="T87" fmla="*/ 2147483647 h 20"/>
              <a:gd name="T88" fmla="*/ 2147483647 w 34"/>
              <a:gd name="T89" fmla="*/ 2147483647 h 20"/>
              <a:gd name="T90" fmla="*/ 0 w 34"/>
              <a:gd name="T91" fmla="*/ 2147483647 h 20"/>
              <a:gd name="T92" fmla="*/ 0 w 34"/>
              <a:gd name="T93" fmla="*/ 2147483647 h 20"/>
              <a:gd name="T94" fmla="*/ 0 w 34"/>
              <a:gd name="T95" fmla="*/ 2147483647 h 20"/>
              <a:gd name="T96" fmla="*/ 0 w 34"/>
              <a:gd name="T97" fmla="*/ 2147483647 h 20"/>
              <a:gd name="T98" fmla="*/ 0 w 34"/>
              <a:gd name="T99" fmla="*/ 2147483647 h 20"/>
              <a:gd name="T100" fmla="*/ 2147483647 w 34"/>
              <a:gd name="T101" fmla="*/ 2147483647 h 20"/>
              <a:gd name="T102" fmla="*/ 2147483647 w 34"/>
              <a:gd name="T103" fmla="*/ 2147483647 h 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"/>
              <a:gd name="T157" fmla="*/ 0 h 20"/>
              <a:gd name="T158" fmla="*/ 34 w 34"/>
              <a:gd name="T159" fmla="*/ 20 h 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" h="20">
                <a:moveTo>
                  <a:pt x="2" y="15"/>
                </a:moveTo>
                <a:lnTo>
                  <a:pt x="3" y="15"/>
                </a:lnTo>
                <a:lnTo>
                  <a:pt x="3" y="16"/>
                </a:lnTo>
                <a:lnTo>
                  <a:pt x="4" y="17"/>
                </a:lnTo>
                <a:lnTo>
                  <a:pt x="5" y="17"/>
                </a:lnTo>
                <a:lnTo>
                  <a:pt x="6" y="17"/>
                </a:lnTo>
                <a:lnTo>
                  <a:pt x="7" y="17"/>
                </a:lnTo>
                <a:lnTo>
                  <a:pt x="8" y="18"/>
                </a:lnTo>
                <a:lnTo>
                  <a:pt x="10" y="18"/>
                </a:lnTo>
                <a:lnTo>
                  <a:pt x="11" y="19"/>
                </a:lnTo>
                <a:lnTo>
                  <a:pt x="22" y="19"/>
                </a:lnTo>
                <a:lnTo>
                  <a:pt x="22" y="18"/>
                </a:lnTo>
                <a:lnTo>
                  <a:pt x="25" y="18"/>
                </a:lnTo>
                <a:lnTo>
                  <a:pt x="25" y="17"/>
                </a:lnTo>
                <a:lnTo>
                  <a:pt x="27" y="17"/>
                </a:lnTo>
                <a:lnTo>
                  <a:pt x="28" y="17"/>
                </a:lnTo>
                <a:lnTo>
                  <a:pt x="29" y="17"/>
                </a:lnTo>
                <a:lnTo>
                  <a:pt x="29" y="16"/>
                </a:lnTo>
                <a:lnTo>
                  <a:pt x="31" y="14"/>
                </a:lnTo>
                <a:lnTo>
                  <a:pt x="32" y="14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6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10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lnTo>
                  <a:pt x="1" y="14"/>
                </a:lnTo>
                <a:lnTo>
                  <a:pt x="2" y="15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15" name="Freeform 27"/>
          <p:cNvSpPr>
            <a:spLocks/>
          </p:cNvSpPr>
          <p:nvPr/>
        </p:nvSpPr>
        <p:spPr bwMode="auto">
          <a:xfrm>
            <a:off x="2847975" y="2246313"/>
            <a:ext cx="33338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16" name="Freeform 28"/>
          <p:cNvSpPr>
            <a:spLocks/>
          </p:cNvSpPr>
          <p:nvPr/>
        </p:nvSpPr>
        <p:spPr bwMode="auto">
          <a:xfrm>
            <a:off x="4097338" y="2263775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3705225" y="2270125"/>
            <a:ext cx="52388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18" name="Freeform 30"/>
          <p:cNvSpPr>
            <a:spLocks/>
          </p:cNvSpPr>
          <p:nvPr/>
        </p:nvSpPr>
        <p:spPr bwMode="auto">
          <a:xfrm>
            <a:off x="3644900" y="2287588"/>
            <a:ext cx="44450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19" name="Freeform 31"/>
          <p:cNvSpPr>
            <a:spLocks/>
          </p:cNvSpPr>
          <p:nvPr/>
        </p:nvSpPr>
        <p:spPr bwMode="auto">
          <a:xfrm>
            <a:off x="3573463" y="2305050"/>
            <a:ext cx="42862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20" name="Oval 32"/>
          <p:cNvSpPr>
            <a:spLocks noChangeArrowheads="1"/>
          </p:cNvSpPr>
          <p:nvPr/>
        </p:nvSpPr>
        <p:spPr bwMode="auto">
          <a:xfrm>
            <a:off x="2787650" y="2390775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21" name="Oval 33"/>
          <p:cNvSpPr>
            <a:spLocks noChangeArrowheads="1"/>
          </p:cNvSpPr>
          <p:nvPr/>
        </p:nvSpPr>
        <p:spPr bwMode="auto">
          <a:xfrm>
            <a:off x="2790825" y="1951038"/>
            <a:ext cx="1389063" cy="785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22" name="Freeform 34"/>
          <p:cNvSpPr>
            <a:spLocks/>
          </p:cNvSpPr>
          <p:nvPr/>
        </p:nvSpPr>
        <p:spPr bwMode="auto">
          <a:xfrm>
            <a:off x="2787650" y="2352675"/>
            <a:ext cx="26988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3" name="Freeform 35"/>
          <p:cNvSpPr>
            <a:spLocks/>
          </p:cNvSpPr>
          <p:nvPr/>
        </p:nvSpPr>
        <p:spPr bwMode="auto">
          <a:xfrm>
            <a:off x="4154488" y="2316163"/>
            <a:ext cx="33337" cy="147637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2790825" y="2119313"/>
            <a:ext cx="1389063" cy="78581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25" name="Line 37"/>
          <p:cNvSpPr>
            <a:spLocks noChangeShapeType="1"/>
          </p:cNvSpPr>
          <p:nvPr/>
        </p:nvSpPr>
        <p:spPr bwMode="auto">
          <a:xfrm flipV="1">
            <a:off x="4186238" y="2341563"/>
            <a:ext cx="0" cy="198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26" name="Freeform 38"/>
          <p:cNvSpPr>
            <a:spLocks/>
          </p:cNvSpPr>
          <p:nvPr/>
        </p:nvSpPr>
        <p:spPr bwMode="auto">
          <a:xfrm>
            <a:off x="3516313" y="2117725"/>
            <a:ext cx="312737" cy="52388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7" name="Freeform 39"/>
          <p:cNvSpPr>
            <a:spLocks/>
          </p:cNvSpPr>
          <p:nvPr/>
        </p:nvSpPr>
        <p:spPr bwMode="auto">
          <a:xfrm>
            <a:off x="3702050" y="2252663"/>
            <a:ext cx="71438" cy="4921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8" name="Freeform 40"/>
          <p:cNvSpPr>
            <a:spLocks/>
          </p:cNvSpPr>
          <p:nvPr/>
        </p:nvSpPr>
        <p:spPr bwMode="auto">
          <a:xfrm>
            <a:off x="3617913" y="2290763"/>
            <a:ext cx="63500" cy="42862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auto">
          <a:xfrm>
            <a:off x="2820988" y="2155825"/>
            <a:ext cx="1323975" cy="72231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30" name="Freeform 42"/>
          <p:cNvSpPr>
            <a:spLocks/>
          </p:cNvSpPr>
          <p:nvPr/>
        </p:nvSpPr>
        <p:spPr bwMode="auto">
          <a:xfrm>
            <a:off x="2981325" y="2686050"/>
            <a:ext cx="23813" cy="1588"/>
          </a:xfrm>
          <a:custGeom>
            <a:avLst/>
            <a:gdLst>
              <a:gd name="T0" fmla="*/ 0 w 17"/>
              <a:gd name="T1" fmla="*/ 0 h 1"/>
              <a:gd name="T2" fmla="*/ 0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"/>
              <a:gd name="T14" fmla="*/ 17 w 1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">
                <a:moveTo>
                  <a:pt x="0" y="0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31" name="Oval 43"/>
          <p:cNvSpPr>
            <a:spLocks noChangeArrowheads="1"/>
          </p:cNvSpPr>
          <p:nvPr/>
        </p:nvSpPr>
        <p:spPr bwMode="auto">
          <a:xfrm>
            <a:off x="3349625" y="2449513"/>
            <a:ext cx="255588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32" name="Oval 44"/>
          <p:cNvSpPr>
            <a:spLocks noChangeArrowheads="1"/>
          </p:cNvSpPr>
          <p:nvPr/>
        </p:nvSpPr>
        <p:spPr bwMode="auto">
          <a:xfrm>
            <a:off x="3641725" y="2725738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33" name="Freeform 45"/>
          <p:cNvSpPr>
            <a:spLocks/>
          </p:cNvSpPr>
          <p:nvPr/>
        </p:nvSpPr>
        <p:spPr bwMode="auto">
          <a:xfrm>
            <a:off x="3362325" y="2262188"/>
            <a:ext cx="69850" cy="49212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34" name="Freeform 46"/>
          <p:cNvSpPr>
            <a:spLocks/>
          </p:cNvSpPr>
          <p:nvPr/>
        </p:nvSpPr>
        <p:spPr bwMode="auto">
          <a:xfrm>
            <a:off x="3279775" y="2300288"/>
            <a:ext cx="61913" cy="42862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35" name="Freeform 47"/>
          <p:cNvSpPr>
            <a:spLocks/>
          </p:cNvSpPr>
          <p:nvPr/>
        </p:nvSpPr>
        <p:spPr bwMode="auto">
          <a:xfrm>
            <a:off x="3195638" y="2336800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36" name="Oval 48"/>
          <p:cNvSpPr>
            <a:spLocks noChangeArrowheads="1"/>
          </p:cNvSpPr>
          <p:nvPr/>
        </p:nvSpPr>
        <p:spPr bwMode="auto">
          <a:xfrm>
            <a:off x="3819525" y="2679700"/>
            <a:ext cx="49213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37" name="Freeform 49"/>
          <p:cNvSpPr>
            <a:spLocks/>
          </p:cNvSpPr>
          <p:nvPr/>
        </p:nvSpPr>
        <p:spPr bwMode="auto">
          <a:xfrm>
            <a:off x="3683000" y="2368550"/>
            <a:ext cx="53975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auto">
          <a:xfrm>
            <a:off x="3378200" y="2468563"/>
            <a:ext cx="196850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39" name="Freeform 51"/>
          <p:cNvSpPr>
            <a:spLocks/>
          </p:cNvSpPr>
          <p:nvPr/>
        </p:nvSpPr>
        <p:spPr bwMode="auto">
          <a:xfrm>
            <a:off x="3738563" y="2268538"/>
            <a:ext cx="220662" cy="112712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40" name="Freeform 52"/>
          <p:cNvSpPr>
            <a:spLocks/>
          </p:cNvSpPr>
          <p:nvPr/>
        </p:nvSpPr>
        <p:spPr bwMode="auto">
          <a:xfrm>
            <a:off x="4105275" y="4552950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41" name="Freeform 53"/>
          <p:cNvSpPr>
            <a:spLocks/>
          </p:cNvSpPr>
          <p:nvPr/>
        </p:nvSpPr>
        <p:spPr bwMode="auto">
          <a:xfrm>
            <a:off x="2976563" y="4975225"/>
            <a:ext cx="23812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auto">
          <a:xfrm>
            <a:off x="2347913" y="4527550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43" name="Freeform 55"/>
          <p:cNvSpPr>
            <a:spLocks/>
          </p:cNvSpPr>
          <p:nvPr/>
        </p:nvSpPr>
        <p:spPr bwMode="auto">
          <a:xfrm>
            <a:off x="3381375" y="4562475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44" name="Freeform 56"/>
          <p:cNvSpPr>
            <a:spLocks/>
          </p:cNvSpPr>
          <p:nvPr/>
        </p:nvSpPr>
        <p:spPr bwMode="auto">
          <a:xfrm>
            <a:off x="3317875" y="4578350"/>
            <a:ext cx="47625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45" name="Freeform 57"/>
          <p:cNvSpPr>
            <a:spLocks/>
          </p:cNvSpPr>
          <p:nvPr/>
        </p:nvSpPr>
        <p:spPr bwMode="auto">
          <a:xfrm>
            <a:off x="3248025" y="4598988"/>
            <a:ext cx="42863" cy="26987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auto">
          <a:xfrm>
            <a:off x="2782888" y="4679950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47" name="Oval 59"/>
          <p:cNvSpPr>
            <a:spLocks noChangeArrowheads="1"/>
          </p:cNvSpPr>
          <p:nvPr/>
        </p:nvSpPr>
        <p:spPr bwMode="auto">
          <a:xfrm>
            <a:off x="2786063" y="4243388"/>
            <a:ext cx="1400175" cy="7921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48" name="Freeform 60"/>
          <p:cNvSpPr>
            <a:spLocks/>
          </p:cNvSpPr>
          <p:nvPr/>
        </p:nvSpPr>
        <p:spPr bwMode="auto">
          <a:xfrm>
            <a:off x="2781300" y="4640263"/>
            <a:ext cx="28575" cy="93662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49" name="Freeform 61"/>
          <p:cNvSpPr>
            <a:spLocks/>
          </p:cNvSpPr>
          <p:nvPr/>
        </p:nvSpPr>
        <p:spPr bwMode="auto">
          <a:xfrm>
            <a:off x="4162425" y="4603750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50" name="Oval 62"/>
          <p:cNvSpPr>
            <a:spLocks noChangeArrowheads="1"/>
          </p:cNvSpPr>
          <p:nvPr/>
        </p:nvSpPr>
        <p:spPr bwMode="auto">
          <a:xfrm>
            <a:off x="2786063" y="4411663"/>
            <a:ext cx="1400175" cy="792162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51" name="Oval 63"/>
          <p:cNvSpPr>
            <a:spLocks noChangeArrowheads="1"/>
          </p:cNvSpPr>
          <p:nvPr/>
        </p:nvSpPr>
        <p:spPr bwMode="auto">
          <a:xfrm>
            <a:off x="3349625" y="4740275"/>
            <a:ext cx="258763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V="1">
            <a:off x="4192588" y="4627563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53" name="Line 65"/>
          <p:cNvSpPr>
            <a:spLocks noChangeShapeType="1"/>
          </p:cNvSpPr>
          <p:nvPr/>
        </p:nvSpPr>
        <p:spPr bwMode="auto">
          <a:xfrm flipV="1">
            <a:off x="2779713" y="4645025"/>
            <a:ext cx="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54" name="Freeform 66"/>
          <p:cNvSpPr>
            <a:spLocks/>
          </p:cNvSpPr>
          <p:nvPr/>
        </p:nvSpPr>
        <p:spPr bwMode="auto">
          <a:xfrm>
            <a:off x="3519488" y="4405313"/>
            <a:ext cx="314325" cy="52387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55" name="Freeform 67"/>
          <p:cNvSpPr>
            <a:spLocks/>
          </p:cNvSpPr>
          <p:nvPr/>
        </p:nvSpPr>
        <p:spPr bwMode="auto">
          <a:xfrm>
            <a:off x="3376613" y="4545013"/>
            <a:ext cx="69850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56" name="Freeform 68"/>
          <p:cNvSpPr>
            <a:spLocks/>
          </p:cNvSpPr>
          <p:nvPr/>
        </p:nvSpPr>
        <p:spPr bwMode="auto">
          <a:xfrm>
            <a:off x="3290888" y="4583113"/>
            <a:ext cx="65087" cy="42862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57" name="Freeform 69"/>
          <p:cNvSpPr>
            <a:spLocks/>
          </p:cNvSpPr>
          <p:nvPr/>
        </p:nvSpPr>
        <p:spPr bwMode="auto">
          <a:xfrm>
            <a:off x="3209925" y="4619625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3558" name="Oval 70"/>
          <p:cNvSpPr>
            <a:spLocks noChangeArrowheads="1"/>
          </p:cNvSpPr>
          <p:nvPr/>
        </p:nvSpPr>
        <p:spPr bwMode="auto">
          <a:xfrm>
            <a:off x="3351213" y="4733925"/>
            <a:ext cx="274637" cy="1508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59" name="Oval 71"/>
          <p:cNvSpPr>
            <a:spLocks noChangeArrowheads="1"/>
          </p:cNvSpPr>
          <p:nvPr/>
        </p:nvSpPr>
        <p:spPr bwMode="auto">
          <a:xfrm>
            <a:off x="3381375" y="4752975"/>
            <a:ext cx="212725" cy="1158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60" name="Freeform 72"/>
          <p:cNvSpPr>
            <a:spLocks/>
          </p:cNvSpPr>
          <p:nvPr/>
        </p:nvSpPr>
        <p:spPr bwMode="auto">
          <a:xfrm>
            <a:off x="2782888" y="2449513"/>
            <a:ext cx="39687" cy="96837"/>
          </a:xfrm>
          <a:custGeom>
            <a:avLst/>
            <a:gdLst>
              <a:gd name="T0" fmla="*/ 0 w 27"/>
              <a:gd name="T1" fmla="*/ 0 h 61"/>
              <a:gd name="T2" fmla="*/ 0 w 27"/>
              <a:gd name="T3" fmla="*/ 2147483647 h 61"/>
              <a:gd name="T4" fmla="*/ 2147483647 w 27"/>
              <a:gd name="T5" fmla="*/ 2147483647 h 61"/>
              <a:gd name="T6" fmla="*/ 2147483647 w 27"/>
              <a:gd name="T7" fmla="*/ 0 h 61"/>
              <a:gd name="T8" fmla="*/ 0 w 27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61"/>
              <a:gd name="T17" fmla="*/ 27 w 27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61">
                <a:moveTo>
                  <a:pt x="0" y="0"/>
                </a:moveTo>
                <a:lnTo>
                  <a:pt x="0" y="60"/>
                </a:lnTo>
                <a:lnTo>
                  <a:pt x="26" y="60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61" name="Oval 73"/>
          <p:cNvSpPr>
            <a:spLocks noChangeArrowheads="1"/>
          </p:cNvSpPr>
          <p:nvPr/>
        </p:nvSpPr>
        <p:spPr bwMode="auto">
          <a:xfrm>
            <a:off x="3638550" y="5068888"/>
            <a:ext cx="53975" cy="301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62" name="Oval 74"/>
          <p:cNvSpPr>
            <a:spLocks noChangeArrowheads="1"/>
          </p:cNvSpPr>
          <p:nvPr/>
        </p:nvSpPr>
        <p:spPr bwMode="auto">
          <a:xfrm>
            <a:off x="3781425" y="5016500"/>
            <a:ext cx="74613" cy="428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3563" name="Arc 75"/>
          <p:cNvSpPr>
            <a:spLocks/>
          </p:cNvSpPr>
          <p:nvPr/>
        </p:nvSpPr>
        <p:spPr bwMode="auto">
          <a:xfrm>
            <a:off x="2782888" y="4029075"/>
            <a:ext cx="222250" cy="120650"/>
          </a:xfrm>
          <a:custGeom>
            <a:avLst/>
            <a:gdLst>
              <a:gd name="T0" fmla="*/ 242106103 w 21600"/>
              <a:gd name="T1" fmla="*/ 21025569 h 21600"/>
              <a:gd name="T2" fmla="*/ 0 w 21600"/>
              <a:gd name="T3" fmla="*/ 0 h 21600"/>
              <a:gd name="T4" fmla="*/ 242106103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64" name="Freeform 76"/>
          <p:cNvSpPr>
            <a:spLocks/>
          </p:cNvSpPr>
          <p:nvPr/>
        </p:nvSpPr>
        <p:spPr bwMode="auto">
          <a:xfrm>
            <a:off x="2901950" y="4092575"/>
            <a:ext cx="101600" cy="106363"/>
          </a:xfrm>
          <a:custGeom>
            <a:avLst/>
            <a:gdLst>
              <a:gd name="T0" fmla="*/ 2147483647 w 70"/>
              <a:gd name="T1" fmla="*/ 0 h 67"/>
              <a:gd name="T2" fmla="*/ 2147483647 w 70"/>
              <a:gd name="T3" fmla="*/ 2147483647 h 67"/>
              <a:gd name="T4" fmla="*/ 0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7"/>
              <a:gd name="T17" fmla="*/ 70 w 7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7">
                <a:moveTo>
                  <a:pt x="2" y="0"/>
                </a:moveTo>
                <a:lnTo>
                  <a:pt x="69" y="36"/>
                </a:lnTo>
                <a:lnTo>
                  <a:pt x="0" y="66"/>
                </a:lnTo>
                <a:lnTo>
                  <a:pt x="36" y="34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3565" name="Rectangle 77"/>
          <p:cNvSpPr>
            <a:spLocks noChangeArrowheads="1"/>
          </p:cNvSpPr>
          <p:nvPr/>
        </p:nvSpPr>
        <p:spPr bwMode="auto">
          <a:xfrm>
            <a:off x="3994150" y="5321300"/>
            <a:ext cx="199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800"/>
              <a:t>0,1 ml Whole Blood</a:t>
            </a:r>
          </a:p>
        </p:txBody>
      </p:sp>
      <p:sp>
        <p:nvSpPr>
          <p:cNvPr id="63566" name="Rectangle 78"/>
          <p:cNvSpPr>
            <a:spLocks noChangeArrowheads="1"/>
          </p:cNvSpPr>
          <p:nvPr/>
        </p:nvSpPr>
        <p:spPr bwMode="auto">
          <a:xfrm>
            <a:off x="3784600" y="1420813"/>
            <a:ext cx="286052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Vacuum by Diaphragm-Pump</a:t>
            </a:r>
          </a:p>
        </p:txBody>
      </p:sp>
      <p:sp>
        <p:nvSpPr>
          <p:cNvPr id="63567" name="Line 79"/>
          <p:cNvSpPr>
            <a:spLocks noChangeShapeType="1"/>
          </p:cNvSpPr>
          <p:nvPr/>
        </p:nvSpPr>
        <p:spPr bwMode="auto">
          <a:xfrm>
            <a:off x="3871913" y="4657725"/>
            <a:ext cx="0" cy="1030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68" name="Line 80"/>
          <p:cNvSpPr>
            <a:spLocks noChangeShapeType="1"/>
          </p:cNvSpPr>
          <p:nvPr/>
        </p:nvSpPr>
        <p:spPr bwMode="auto">
          <a:xfrm flipV="1">
            <a:off x="3875088" y="3502025"/>
            <a:ext cx="0" cy="11414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69" name="Line 81"/>
          <p:cNvSpPr>
            <a:spLocks noChangeShapeType="1"/>
          </p:cNvSpPr>
          <p:nvPr/>
        </p:nvSpPr>
        <p:spPr bwMode="auto">
          <a:xfrm flipV="1">
            <a:off x="3875088" y="2327275"/>
            <a:ext cx="0" cy="8715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0" name="Line 82"/>
          <p:cNvSpPr>
            <a:spLocks noChangeShapeType="1"/>
          </p:cNvSpPr>
          <p:nvPr/>
        </p:nvSpPr>
        <p:spPr bwMode="auto">
          <a:xfrm>
            <a:off x="3800475" y="3581400"/>
            <a:ext cx="0" cy="6651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1" name="Line 83"/>
          <p:cNvSpPr>
            <a:spLocks noChangeShapeType="1"/>
          </p:cNvSpPr>
          <p:nvPr/>
        </p:nvSpPr>
        <p:spPr bwMode="auto">
          <a:xfrm>
            <a:off x="3713163" y="3644900"/>
            <a:ext cx="0" cy="5857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2" name="Line 84"/>
          <p:cNvSpPr>
            <a:spLocks noChangeShapeType="1"/>
          </p:cNvSpPr>
          <p:nvPr/>
        </p:nvSpPr>
        <p:spPr bwMode="auto">
          <a:xfrm flipV="1">
            <a:off x="3684588" y="2374900"/>
            <a:ext cx="0" cy="776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3" name="Line 85"/>
          <p:cNvSpPr>
            <a:spLocks noChangeShapeType="1"/>
          </p:cNvSpPr>
          <p:nvPr/>
        </p:nvSpPr>
        <p:spPr bwMode="auto">
          <a:xfrm flipV="1">
            <a:off x="3786188" y="2311400"/>
            <a:ext cx="0" cy="8715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4" name="Line 86"/>
          <p:cNvSpPr>
            <a:spLocks noChangeShapeType="1"/>
          </p:cNvSpPr>
          <p:nvPr/>
        </p:nvSpPr>
        <p:spPr bwMode="auto">
          <a:xfrm flipV="1">
            <a:off x="3668713" y="1406525"/>
            <a:ext cx="0" cy="5381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5" name="Line 87"/>
          <p:cNvSpPr>
            <a:spLocks noChangeShapeType="1"/>
          </p:cNvSpPr>
          <p:nvPr/>
        </p:nvSpPr>
        <p:spPr bwMode="auto">
          <a:xfrm flipV="1">
            <a:off x="3668713" y="1295400"/>
            <a:ext cx="0" cy="2524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3576" name="Line 88"/>
          <p:cNvSpPr>
            <a:spLocks noChangeShapeType="1"/>
          </p:cNvSpPr>
          <p:nvPr/>
        </p:nvSpPr>
        <p:spPr bwMode="auto">
          <a:xfrm flipV="1">
            <a:off x="3870325" y="5294313"/>
            <a:ext cx="1588" cy="1619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11/19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521483" y="1332369"/>
            <a:ext cx="2840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sz="2200" b="1" dirty="0">
                <a:latin typeface="+mn-lt"/>
              </a:rPr>
              <a:t>Whole Blood Sampling</a:t>
            </a:r>
            <a:endParaRPr lang="el-GR" sz="22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5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reeform 3"/>
          <p:cNvSpPr>
            <a:spLocks/>
          </p:cNvSpPr>
          <p:nvPr/>
        </p:nvSpPr>
        <p:spPr bwMode="auto">
          <a:xfrm>
            <a:off x="4056063" y="3441700"/>
            <a:ext cx="30162" cy="139700"/>
          </a:xfrm>
          <a:custGeom>
            <a:avLst/>
            <a:gdLst>
              <a:gd name="T0" fmla="*/ 2147483647 w 21"/>
              <a:gd name="T1" fmla="*/ 0 h 88"/>
              <a:gd name="T2" fmla="*/ 2147483647 w 21"/>
              <a:gd name="T3" fmla="*/ 2147483647 h 88"/>
              <a:gd name="T4" fmla="*/ 2147483647 w 21"/>
              <a:gd name="T5" fmla="*/ 2147483647 h 88"/>
              <a:gd name="T6" fmla="*/ 2147483647 w 21"/>
              <a:gd name="T7" fmla="*/ 2147483647 h 88"/>
              <a:gd name="T8" fmla="*/ 2147483647 w 21"/>
              <a:gd name="T9" fmla="*/ 2147483647 h 88"/>
              <a:gd name="T10" fmla="*/ 2147483647 w 21"/>
              <a:gd name="T11" fmla="*/ 2147483647 h 88"/>
              <a:gd name="T12" fmla="*/ 2147483647 w 21"/>
              <a:gd name="T13" fmla="*/ 2147483647 h 88"/>
              <a:gd name="T14" fmla="*/ 2147483647 w 21"/>
              <a:gd name="T15" fmla="*/ 2147483647 h 88"/>
              <a:gd name="T16" fmla="*/ 0 w 21"/>
              <a:gd name="T17" fmla="*/ 2147483647 h 88"/>
              <a:gd name="T18" fmla="*/ 2147483647 w 21"/>
              <a:gd name="T19" fmla="*/ 2147483647 h 88"/>
              <a:gd name="T20" fmla="*/ 2147483647 w 21"/>
              <a:gd name="T21" fmla="*/ 2147483647 h 88"/>
              <a:gd name="T22" fmla="*/ 2147483647 w 21"/>
              <a:gd name="T23" fmla="*/ 2147483647 h 88"/>
              <a:gd name="T24" fmla="*/ 2147483647 w 21"/>
              <a:gd name="T25" fmla="*/ 2147483647 h 88"/>
              <a:gd name="T26" fmla="*/ 2147483647 w 21"/>
              <a:gd name="T27" fmla="*/ 2147483647 h 88"/>
              <a:gd name="T28" fmla="*/ 2147483647 w 21"/>
              <a:gd name="T29" fmla="*/ 2147483647 h 88"/>
              <a:gd name="T30" fmla="*/ 2147483647 w 21"/>
              <a:gd name="T31" fmla="*/ 2147483647 h 88"/>
              <a:gd name="T32" fmla="*/ 2147483647 w 21"/>
              <a:gd name="T33" fmla="*/ 2147483647 h 88"/>
              <a:gd name="T34" fmla="*/ 2147483647 w 21"/>
              <a:gd name="T35" fmla="*/ 2147483647 h 88"/>
              <a:gd name="T36" fmla="*/ 2147483647 w 21"/>
              <a:gd name="T37" fmla="*/ 2147483647 h 88"/>
              <a:gd name="T38" fmla="*/ 2147483647 w 21"/>
              <a:gd name="T39" fmla="*/ 2147483647 h 88"/>
              <a:gd name="T40" fmla="*/ 2147483647 w 21"/>
              <a:gd name="T41" fmla="*/ 2147483647 h 88"/>
              <a:gd name="T42" fmla="*/ 2147483647 w 21"/>
              <a:gd name="T43" fmla="*/ 2147483647 h 88"/>
              <a:gd name="T44" fmla="*/ 2147483647 w 21"/>
              <a:gd name="T45" fmla="*/ 2147483647 h 88"/>
              <a:gd name="T46" fmla="*/ 2147483647 w 21"/>
              <a:gd name="T47" fmla="*/ 2147483647 h 88"/>
              <a:gd name="T48" fmla="*/ 2147483647 w 21"/>
              <a:gd name="T49" fmla="*/ 2147483647 h 88"/>
              <a:gd name="T50" fmla="*/ 2147483647 w 21"/>
              <a:gd name="T51" fmla="*/ 2147483647 h 88"/>
              <a:gd name="T52" fmla="*/ 2147483647 w 21"/>
              <a:gd name="T53" fmla="*/ 2147483647 h 88"/>
              <a:gd name="T54" fmla="*/ 2147483647 w 21"/>
              <a:gd name="T55" fmla="*/ 2147483647 h 88"/>
              <a:gd name="T56" fmla="*/ 2147483647 w 21"/>
              <a:gd name="T57" fmla="*/ 2147483647 h 88"/>
              <a:gd name="T58" fmla="*/ 2147483647 w 21"/>
              <a:gd name="T59" fmla="*/ 2147483647 h 88"/>
              <a:gd name="T60" fmla="*/ 2147483647 w 21"/>
              <a:gd name="T61" fmla="*/ 2147483647 h 88"/>
              <a:gd name="T62" fmla="*/ 2147483647 w 21"/>
              <a:gd name="T63" fmla="*/ 2147483647 h 88"/>
              <a:gd name="T64" fmla="*/ 2147483647 w 21"/>
              <a:gd name="T65" fmla="*/ 2147483647 h 88"/>
              <a:gd name="T66" fmla="*/ 2147483647 w 21"/>
              <a:gd name="T67" fmla="*/ 0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"/>
              <a:gd name="T103" fmla="*/ 0 h 88"/>
              <a:gd name="T104" fmla="*/ 21 w 21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" h="88">
                <a:moveTo>
                  <a:pt x="10" y="0"/>
                </a:move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8"/>
                </a:lnTo>
                <a:lnTo>
                  <a:pt x="2" y="10"/>
                </a:lnTo>
                <a:lnTo>
                  <a:pt x="1" y="11"/>
                </a:lnTo>
                <a:lnTo>
                  <a:pt x="1" y="14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1" y="73"/>
                </a:lnTo>
                <a:lnTo>
                  <a:pt x="1" y="76"/>
                </a:lnTo>
                <a:lnTo>
                  <a:pt x="2" y="77"/>
                </a:lnTo>
                <a:lnTo>
                  <a:pt x="2" y="79"/>
                </a:lnTo>
                <a:lnTo>
                  <a:pt x="3" y="79"/>
                </a:lnTo>
                <a:lnTo>
                  <a:pt x="3" y="81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5" y="83"/>
                </a:lnTo>
                <a:lnTo>
                  <a:pt x="5" y="84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3" y="86"/>
                </a:lnTo>
                <a:lnTo>
                  <a:pt x="13" y="85"/>
                </a:lnTo>
                <a:lnTo>
                  <a:pt x="14" y="85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7" y="82"/>
                </a:lnTo>
                <a:lnTo>
                  <a:pt x="17" y="81"/>
                </a:lnTo>
                <a:lnTo>
                  <a:pt x="18" y="81"/>
                </a:lnTo>
                <a:lnTo>
                  <a:pt x="18" y="79"/>
                </a:lnTo>
                <a:lnTo>
                  <a:pt x="19" y="79"/>
                </a:lnTo>
                <a:lnTo>
                  <a:pt x="19" y="77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4"/>
                </a:lnTo>
                <a:lnTo>
                  <a:pt x="19" y="14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8" y="8"/>
                </a:lnTo>
                <a:lnTo>
                  <a:pt x="18" y="6"/>
                </a:lnTo>
                <a:lnTo>
                  <a:pt x="17" y="6"/>
                </a:lnTo>
                <a:lnTo>
                  <a:pt x="17" y="5"/>
                </a:lnTo>
                <a:lnTo>
                  <a:pt x="16" y="5"/>
                </a:lnTo>
                <a:lnTo>
                  <a:pt x="16" y="4"/>
                </a:lnTo>
                <a:lnTo>
                  <a:pt x="16" y="3"/>
                </a:lnTo>
                <a:lnTo>
                  <a:pt x="14" y="2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16" name="Freeform 4"/>
          <p:cNvSpPr>
            <a:spLocks/>
          </p:cNvSpPr>
          <p:nvPr/>
        </p:nvSpPr>
        <p:spPr bwMode="auto">
          <a:xfrm>
            <a:off x="3009900" y="383698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2465388" y="3821113"/>
            <a:ext cx="460375" cy="227012"/>
          </a:xfrm>
          <a:custGeom>
            <a:avLst/>
            <a:gdLst>
              <a:gd name="T0" fmla="*/ 0 w 315"/>
              <a:gd name="T1" fmla="*/ 2147483647 h 143"/>
              <a:gd name="T2" fmla="*/ 2147483647 w 315"/>
              <a:gd name="T3" fmla="*/ 2147483647 h 143"/>
              <a:gd name="T4" fmla="*/ 2147483647 w 315"/>
              <a:gd name="T5" fmla="*/ 2147483647 h 143"/>
              <a:gd name="T6" fmla="*/ 2147483647 w 315"/>
              <a:gd name="T7" fmla="*/ 0 h 143"/>
              <a:gd name="T8" fmla="*/ 0 w 315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143"/>
              <a:gd name="T17" fmla="*/ 315 w 315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143">
                <a:moveTo>
                  <a:pt x="0" y="103"/>
                </a:moveTo>
                <a:lnTo>
                  <a:pt x="34" y="142"/>
                </a:lnTo>
                <a:lnTo>
                  <a:pt x="314" y="38"/>
                </a:lnTo>
                <a:lnTo>
                  <a:pt x="280" y="0"/>
                </a:lnTo>
                <a:lnTo>
                  <a:pt x="0" y="103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2352675" y="3400425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3687763" y="3449638"/>
            <a:ext cx="49212" cy="36512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2147483647 w 33"/>
              <a:gd name="T35" fmla="*/ 2147483647 h 23"/>
              <a:gd name="T36" fmla="*/ 2147483647 w 33"/>
              <a:gd name="T37" fmla="*/ 2147483647 h 23"/>
              <a:gd name="T38" fmla="*/ 2147483647 w 33"/>
              <a:gd name="T39" fmla="*/ 2147483647 h 23"/>
              <a:gd name="T40" fmla="*/ 2147483647 w 33"/>
              <a:gd name="T41" fmla="*/ 2147483647 h 23"/>
              <a:gd name="T42" fmla="*/ 2147483647 w 33"/>
              <a:gd name="T43" fmla="*/ 2147483647 h 23"/>
              <a:gd name="T44" fmla="*/ 2147483647 w 33"/>
              <a:gd name="T45" fmla="*/ 2147483647 h 23"/>
              <a:gd name="T46" fmla="*/ 2147483647 w 33"/>
              <a:gd name="T47" fmla="*/ 2147483647 h 23"/>
              <a:gd name="T48" fmla="*/ 2147483647 w 33"/>
              <a:gd name="T49" fmla="*/ 2147483647 h 23"/>
              <a:gd name="T50" fmla="*/ 2147483647 w 33"/>
              <a:gd name="T51" fmla="*/ 2147483647 h 23"/>
              <a:gd name="T52" fmla="*/ 2147483647 w 33"/>
              <a:gd name="T53" fmla="*/ 2147483647 h 23"/>
              <a:gd name="T54" fmla="*/ 2147483647 w 33"/>
              <a:gd name="T55" fmla="*/ 2147483647 h 23"/>
              <a:gd name="T56" fmla="*/ 2147483647 w 33"/>
              <a:gd name="T57" fmla="*/ 2147483647 h 23"/>
              <a:gd name="T58" fmla="*/ 2147483647 w 33"/>
              <a:gd name="T59" fmla="*/ 2147483647 h 23"/>
              <a:gd name="T60" fmla="*/ 2147483647 w 33"/>
              <a:gd name="T61" fmla="*/ 2147483647 h 23"/>
              <a:gd name="T62" fmla="*/ 2147483647 w 33"/>
              <a:gd name="T63" fmla="*/ 2147483647 h 23"/>
              <a:gd name="T64" fmla="*/ 2147483647 w 33"/>
              <a:gd name="T65" fmla="*/ 2147483647 h 23"/>
              <a:gd name="T66" fmla="*/ 2147483647 w 33"/>
              <a:gd name="T67" fmla="*/ 2147483647 h 23"/>
              <a:gd name="T68" fmla="*/ 2147483647 w 33"/>
              <a:gd name="T69" fmla="*/ 2147483647 h 23"/>
              <a:gd name="T70" fmla="*/ 2147483647 w 33"/>
              <a:gd name="T71" fmla="*/ 2147483647 h 23"/>
              <a:gd name="T72" fmla="*/ 2147483647 w 33"/>
              <a:gd name="T73" fmla="*/ 2147483647 h 23"/>
              <a:gd name="T74" fmla="*/ 2147483647 w 33"/>
              <a:gd name="T75" fmla="*/ 2147483647 h 23"/>
              <a:gd name="T76" fmla="*/ 2147483647 w 33"/>
              <a:gd name="T77" fmla="*/ 2147483647 h 23"/>
              <a:gd name="T78" fmla="*/ 2147483647 w 33"/>
              <a:gd name="T79" fmla="*/ 2147483647 h 23"/>
              <a:gd name="T80" fmla="*/ 2147483647 w 33"/>
              <a:gd name="T81" fmla="*/ 2147483647 h 23"/>
              <a:gd name="T82" fmla="*/ 2147483647 w 33"/>
              <a:gd name="T83" fmla="*/ 0 h 23"/>
              <a:gd name="T84" fmla="*/ 2147483647 w 33"/>
              <a:gd name="T85" fmla="*/ 0 h 23"/>
              <a:gd name="T86" fmla="*/ 2147483647 w 33"/>
              <a:gd name="T87" fmla="*/ 0 h 23"/>
              <a:gd name="T88" fmla="*/ 2147483647 w 33"/>
              <a:gd name="T89" fmla="*/ 0 h 23"/>
              <a:gd name="T90" fmla="*/ 2147483647 w 33"/>
              <a:gd name="T91" fmla="*/ 2147483647 h 23"/>
              <a:gd name="T92" fmla="*/ 2147483647 w 33"/>
              <a:gd name="T93" fmla="*/ 2147483647 h 23"/>
              <a:gd name="T94" fmla="*/ 2147483647 w 33"/>
              <a:gd name="T95" fmla="*/ 2147483647 h 23"/>
              <a:gd name="T96" fmla="*/ 2147483647 w 33"/>
              <a:gd name="T97" fmla="*/ 2147483647 h 23"/>
              <a:gd name="T98" fmla="*/ 2147483647 w 33"/>
              <a:gd name="T99" fmla="*/ 2147483647 h 23"/>
              <a:gd name="T100" fmla="*/ 2147483647 w 33"/>
              <a:gd name="T101" fmla="*/ 2147483647 h 23"/>
              <a:gd name="T102" fmla="*/ 2147483647 w 33"/>
              <a:gd name="T103" fmla="*/ 2147483647 h 23"/>
              <a:gd name="T104" fmla="*/ 2147483647 w 33"/>
              <a:gd name="T105" fmla="*/ 2147483647 h 23"/>
              <a:gd name="T106" fmla="*/ 2147483647 w 33"/>
              <a:gd name="T107" fmla="*/ 2147483647 h 23"/>
              <a:gd name="T108" fmla="*/ 2147483647 w 33"/>
              <a:gd name="T109" fmla="*/ 2147483647 h 23"/>
              <a:gd name="T110" fmla="*/ 2147483647 w 33"/>
              <a:gd name="T111" fmla="*/ 2147483647 h 23"/>
              <a:gd name="T112" fmla="*/ 0 w 33"/>
              <a:gd name="T113" fmla="*/ 2147483647 h 23"/>
              <a:gd name="T114" fmla="*/ 0 w 33"/>
              <a:gd name="T115" fmla="*/ 2147483647 h 23"/>
              <a:gd name="T116" fmla="*/ 2147483647 w 33"/>
              <a:gd name="T117" fmla="*/ 2147483647 h 23"/>
              <a:gd name="T118" fmla="*/ 2147483647 w 33"/>
              <a:gd name="T119" fmla="*/ 2147483647 h 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"/>
              <a:gd name="T181" fmla="*/ 0 h 23"/>
              <a:gd name="T182" fmla="*/ 33 w 33"/>
              <a:gd name="T183" fmla="*/ 23 h 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" h="23">
                <a:moveTo>
                  <a:pt x="1" y="14"/>
                </a:moveTo>
                <a:lnTo>
                  <a:pt x="1" y="15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5" y="18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2" y="21"/>
                </a:lnTo>
                <a:lnTo>
                  <a:pt x="13" y="22"/>
                </a:lnTo>
                <a:lnTo>
                  <a:pt x="19" y="22"/>
                </a:lnTo>
                <a:lnTo>
                  <a:pt x="19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5" y="19"/>
                </a:lnTo>
                <a:lnTo>
                  <a:pt x="26" y="19"/>
                </a:lnTo>
                <a:lnTo>
                  <a:pt x="27" y="19"/>
                </a:lnTo>
                <a:lnTo>
                  <a:pt x="27" y="18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1" y="14"/>
                </a:lnTo>
                <a:lnTo>
                  <a:pt x="31" y="13"/>
                </a:lnTo>
                <a:lnTo>
                  <a:pt x="31" y="11"/>
                </a:lnTo>
                <a:lnTo>
                  <a:pt x="32" y="10"/>
                </a:lnTo>
                <a:lnTo>
                  <a:pt x="32" y="8"/>
                </a:lnTo>
                <a:lnTo>
                  <a:pt x="31" y="7"/>
                </a:lnTo>
                <a:lnTo>
                  <a:pt x="31" y="6"/>
                </a:lnTo>
                <a:lnTo>
                  <a:pt x="31" y="5"/>
                </a:lnTo>
                <a:lnTo>
                  <a:pt x="30" y="5"/>
                </a:lnTo>
                <a:lnTo>
                  <a:pt x="28" y="3"/>
                </a:lnTo>
                <a:lnTo>
                  <a:pt x="27" y="3"/>
                </a:lnTo>
                <a:lnTo>
                  <a:pt x="26" y="2"/>
                </a:lnTo>
                <a:lnTo>
                  <a:pt x="25" y="2"/>
                </a:lnTo>
                <a:lnTo>
                  <a:pt x="24" y="1"/>
                </a:lnTo>
                <a:lnTo>
                  <a:pt x="22" y="1"/>
                </a:lnTo>
                <a:lnTo>
                  <a:pt x="22" y="0"/>
                </a:lnTo>
                <a:lnTo>
                  <a:pt x="19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>
            <a:off x="3630613" y="3463925"/>
            <a:ext cx="44450" cy="33338"/>
          </a:xfrm>
          <a:custGeom>
            <a:avLst/>
            <a:gdLst>
              <a:gd name="T0" fmla="*/ 0 w 30"/>
              <a:gd name="T1" fmla="*/ 2147483647 h 21"/>
              <a:gd name="T2" fmla="*/ 0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2147483647 w 30"/>
              <a:gd name="T15" fmla="*/ 2147483647 h 21"/>
              <a:gd name="T16" fmla="*/ 2147483647 w 30"/>
              <a:gd name="T17" fmla="*/ 2147483647 h 21"/>
              <a:gd name="T18" fmla="*/ 2147483647 w 30"/>
              <a:gd name="T19" fmla="*/ 2147483647 h 21"/>
              <a:gd name="T20" fmla="*/ 2147483647 w 30"/>
              <a:gd name="T21" fmla="*/ 2147483647 h 21"/>
              <a:gd name="T22" fmla="*/ 2147483647 w 30"/>
              <a:gd name="T23" fmla="*/ 2147483647 h 21"/>
              <a:gd name="T24" fmla="*/ 2147483647 w 30"/>
              <a:gd name="T25" fmla="*/ 2147483647 h 21"/>
              <a:gd name="T26" fmla="*/ 2147483647 w 30"/>
              <a:gd name="T27" fmla="*/ 2147483647 h 21"/>
              <a:gd name="T28" fmla="*/ 2147483647 w 30"/>
              <a:gd name="T29" fmla="*/ 2147483647 h 21"/>
              <a:gd name="T30" fmla="*/ 2147483647 w 30"/>
              <a:gd name="T31" fmla="*/ 2147483647 h 21"/>
              <a:gd name="T32" fmla="*/ 2147483647 w 30"/>
              <a:gd name="T33" fmla="*/ 2147483647 h 21"/>
              <a:gd name="T34" fmla="*/ 2147483647 w 30"/>
              <a:gd name="T35" fmla="*/ 2147483647 h 21"/>
              <a:gd name="T36" fmla="*/ 2147483647 w 30"/>
              <a:gd name="T37" fmla="*/ 2147483647 h 21"/>
              <a:gd name="T38" fmla="*/ 2147483647 w 30"/>
              <a:gd name="T39" fmla="*/ 2147483647 h 21"/>
              <a:gd name="T40" fmla="*/ 2147483647 w 30"/>
              <a:gd name="T41" fmla="*/ 2147483647 h 21"/>
              <a:gd name="T42" fmla="*/ 2147483647 w 30"/>
              <a:gd name="T43" fmla="*/ 2147483647 h 21"/>
              <a:gd name="T44" fmla="*/ 2147483647 w 30"/>
              <a:gd name="T45" fmla="*/ 2147483647 h 21"/>
              <a:gd name="T46" fmla="*/ 2147483647 w 30"/>
              <a:gd name="T47" fmla="*/ 2147483647 h 21"/>
              <a:gd name="T48" fmla="*/ 2147483647 w 30"/>
              <a:gd name="T49" fmla="*/ 2147483647 h 21"/>
              <a:gd name="T50" fmla="*/ 2147483647 w 30"/>
              <a:gd name="T51" fmla="*/ 2147483647 h 21"/>
              <a:gd name="T52" fmla="*/ 2147483647 w 30"/>
              <a:gd name="T53" fmla="*/ 2147483647 h 21"/>
              <a:gd name="T54" fmla="*/ 2147483647 w 30"/>
              <a:gd name="T55" fmla="*/ 2147483647 h 21"/>
              <a:gd name="T56" fmla="*/ 2147483647 w 30"/>
              <a:gd name="T57" fmla="*/ 2147483647 h 21"/>
              <a:gd name="T58" fmla="*/ 2147483647 w 30"/>
              <a:gd name="T59" fmla="*/ 2147483647 h 21"/>
              <a:gd name="T60" fmla="*/ 2147483647 w 30"/>
              <a:gd name="T61" fmla="*/ 2147483647 h 21"/>
              <a:gd name="T62" fmla="*/ 2147483647 w 30"/>
              <a:gd name="T63" fmla="*/ 2147483647 h 21"/>
              <a:gd name="T64" fmla="*/ 2147483647 w 30"/>
              <a:gd name="T65" fmla="*/ 2147483647 h 21"/>
              <a:gd name="T66" fmla="*/ 2147483647 w 30"/>
              <a:gd name="T67" fmla="*/ 2147483647 h 21"/>
              <a:gd name="T68" fmla="*/ 2147483647 w 30"/>
              <a:gd name="T69" fmla="*/ 2147483647 h 21"/>
              <a:gd name="T70" fmla="*/ 2147483647 w 30"/>
              <a:gd name="T71" fmla="*/ 2147483647 h 21"/>
              <a:gd name="T72" fmla="*/ 2147483647 w 30"/>
              <a:gd name="T73" fmla="*/ 0 h 21"/>
              <a:gd name="T74" fmla="*/ 2147483647 w 30"/>
              <a:gd name="T75" fmla="*/ 0 h 21"/>
              <a:gd name="T76" fmla="*/ 2147483647 w 30"/>
              <a:gd name="T77" fmla="*/ 2147483647 h 21"/>
              <a:gd name="T78" fmla="*/ 2147483647 w 30"/>
              <a:gd name="T79" fmla="*/ 2147483647 h 21"/>
              <a:gd name="T80" fmla="*/ 2147483647 w 30"/>
              <a:gd name="T81" fmla="*/ 2147483647 h 21"/>
              <a:gd name="T82" fmla="*/ 2147483647 w 30"/>
              <a:gd name="T83" fmla="*/ 2147483647 h 21"/>
              <a:gd name="T84" fmla="*/ 2147483647 w 30"/>
              <a:gd name="T85" fmla="*/ 2147483647 h 21"/>
              <a:gd name="T86" fmla="*/ 2147483647 w 30"/>
              <a:gd name="T87" fmla="*/ 2147483647 h 21"/>
              <a:gd name="T88" fmla="*/ 2147483647 w 30"/>
              <a:gd name="T89" fmla="*/ 2147483647 h 21"/>
              <a:gd name="T90" fmla="*/ 2147483647 w 30"/>
              <a:gd name="T91" fmla="*/ 2147483647 h 21"/>
              <a:gd name="T92" fmla="*/ 2147483647 w 30"/>
              <a:gd name="T93" fmla="*/ 2147483647 h 21"/>
              <a:gd name="T94" fmla="*/ 2147483647 w 30"/>
              <a:gd name="T95" fmla="*/ 2147483647 h 21"/>
              <a:gd name="T96" fmla="*/ 2147483647 w 30"/>
              <a:gd name="T97" fmla="*/ 2147483647 h 21"/>
              <a:gd name="T98" fmla="*/ 0 w 30"/>
              <a:gd name="T99" fmla="*/ 2147483647 h 21"/>
              <a:gd name="T100" fmla="*/ 0 w 30"/>
              <a:gd name="T101" fmla="*/ 2147483647 h 21"/>
              <a:gd name="T102" fmla="*/ 0 w 30"/>
              <a:gd name="T103" fmla="*/ 2147483647 h 21"/>
              <a:gd name="T104" fmla="*/ 0 w 30"/>
              <a:gd name="T105" fmla="*/ 2147483647 h 21"/>
              <a:gd name="T106" fmla="*/ 0 w 30"/>
              <a:gd name="T107" fmla="*/ 2147483647 h 21"/>
              <a:gd name="T108" fmla="*/ 0 w 30"/>
              <a:gd name="T109" fmla="*/ 2147483647 h 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21"/>
              <a:gd name="T167" fmla="*/ 30 w 30"/>
              <a:gd name="T168" fmla="*/ 21 h 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21">
                <a:moveTo>
                  <a:pt x="0" y="13"/>
                </a:move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3" y="16"/>
                </a:lnTo>
                <a:lnTo>
                  <a:pt x="4" y="16"/>
                </a:lnTo>
                <a:lnTo>
                  <a:pt x="5" y="17"/>
                </a:lnTo>
                <a:lnTo>
                  <a:pt x="7" y="17"/>
                </a:lnTo>
                <a:lnTo>
                  <a:pt x="7" y="18"/>
                </a:lnTo>
                <a:lnTo>
                  <a:pt x="8" y="19"/>
                </a:lnTo>
                <a:lnTo>
                  <a:pt x="10" y="19"/>
                </a:lnTo>
                <a:lnTo>
                  <a:pt x="11" y="20"/>
                </a:lnTo>
                <a:lnTo>
                  <a:pt x="15" y="20"/>
                </a:lnTo>
                <a:lnTo>
                  <a:pt x="16" y="20"/>
                </a:lnTo>
                <a:lnTo>
                  <a:pt x="17" y="20"/>
                </a:lnTo>
                <a:lnTo>
                  <a:pt x="21" y="20"/>
                </a:lnTo>
                <a:lnTo>
                  <a:pt x="21" y="19"/>
                </a:lnTo>
                <a:lnTo>
                  <a:pt x="22" y="19"/>
                </a:ln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8" y="14"/>
                </a:lnTo>
                <a:lnTo>
                  <a:pt x="28" y="13"/>
                </a:lnTo>
                <a:lnTo>
                  <a:pt x="29" y="13"/>
                </a:lnTo>
                <a:lnTo>
                  <a:pt x="29" y="12"/>
                </a:lnTo>
                <a:lnTo>
                  <a:pt x="29" y="7"/>
                </a:lnTo>
                <a:lnTo>
                  <a:pt x="26" y="4"/>
                </a:lnTo>
                <a:lnTo>
                  <a:pt x="25" y="4"/>
                </a:lnTo>
                <a:lnTo>
                  <a:pt x="24" y="3"/>
                </a:lnTo>
                <a:lnTo>
                  <a:pt x="23" y="3"/>
                </a:ln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3567113" y="3484563"/>
            <a:ext cx="38100" cy="26987"/>
          </a:xfrm>
          <a:custGeom>
            <a:avLst/>
            <a:gdLst>
              <a:gd name="T0" fmla="*/ 0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2147483647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0 h 17"/>
              <a:gd name="T44" fmla="*/ 2147483647 w 26"/>
              <a:gd name="T45" fmla="*/ 0 h 17"/>
              <a:gd name="T46" fmla="*/ 2147483647 w 26"/>
              <a:gd name="T47" fmla="*/ 0 h 17"/>
              <a:gd name="T48" fmla="*/ 2147483647 w 26"/>
              <a:gd name="T49" fmla="*/ 0 h 17"/>
              <a:gd name="T50" fmla="*/ 2147483647 w 26"/>
              <a:gd name="T51" fmla="*/ 0 h 17"/>
              <a:gd name="T52" fmla="*/ 2147483647 w 26"/>
              <a:gd name="T53" fmla="*/ 0 h 17"/>
              <a:gd name="T54" fmla="*/ 2147483647 w 26"/>
              <a:gd name="T55" fmla="*/ 2147483647 h 17"/>
              <a:gd name="T56" fmla="*/ 2147483647 w 26"/>
              <a:gd name="T57" fmla="*/ 2147483647 h 17"/>
              <a:gd name="T58" fmla="*/ 2147483647 w 26"/>
              <a:gd name="T59" fmla="*/ 2147483647 h 17"/>
              <a:gd name="T60" fmla="*/ 2147483647 w 26"/>
              <a:gd name="T61" fmla="*/ 2147483647 h 17"/>
              <a:gd name="T62" fmla="*/ 2147483647 w 26"/>
              <a:gd name="T63" fmla="*/ 2147483647 h 17"/>
              <a:gd name="T64" fmla="*/ 2147483647 w 26"/>
              <a:gd name="T65" fmla="*/ 2147483647 h 17"/>
              <a:gd name="T66" fmla="*/ 2147483647 w 26"/>
              <a:gd name="T67" fmla="*/ 2147483647 h 17"/>
              <a:gd name="T68" fmla="*/ 0 w 26"/>
              <a:gd name="T69" fmla="*/ 2147483647 h 17"/>
              <a:gd name="T70" fmla="*/ 0 w 26"/>
              <a:gd name="T71" fmla="*/ 2147483647 h 17"/>
              <a:gd name="T72" fmla="*/ 0 w 26"/>
              <a:gd name="T73" fmla="*/ 2147483647 h 17"/>
              <a:gd name="T74" fmla="*/ 0 w 26"/>
              <a:gd name="T75" fmla="*/ 2147483647 h 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17"/>
              <a:gd name="T116" fmla="*/ 26 w 26"/>
              <a:gd name="T117" fmla="*/ 17 h 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17">
                <a:moveTo>
                  <a:pt x="0" y="11"/>
                </a:move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  <a:lnTo>
                  <a:pt x="4" y="13"/>
                </a:lnTo>
                <a:lnTo>
                  <a:pt x="5" y="14"/>
                </a:lnTo>
                <a:lnTo>
                  <a:pt x="7" y="14"/>
                </a:lnTo>
                <a:lnTo>
                  <a:pt x="8" y="16"/>
                </a:lnTo>
                <a:lnTo>
                  <a:pt x="18" y="16"/>
                </a:lnTo>
                <a:lnTo>
                  <a:pt x="19" y="14"/>
                </a:lnTo>
                <a:lnTo>
                  <a:pt x="21" y="13"/>
                </a:lnTo>
                <a:lnTo>
                  <a:pt x="22" y="13"/>
                </a:lnTo>
                <a:lnTo>
                  <a:pt x="25" y="9"/>
                </a:lnTo>
                <a:lnTo>
                  <a:pt x="25" y="8"/>
                </a:lnTo>
                <a:lnTo>
                  <a:pt x="25" y="6"/>
                </a:lnTo>
                <a:lnTo>
                  <a:pt x="25" y="4"/>
                </a:lnTo>
                <a:lnTo>
                  <a:pt x="25" y="3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8" y="0"/>
                </a:lnTo>
                <a:lnTo>
                  <a:pt x="17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22" name="Freeform 10"/>
          <p:cNvSpPr>
            <a:spLocks/>
          </p:cNvSpPr>
          <p:nvPr/>
        </p:nvSpPr>
        <p:spPr bwMode="auto">
          <a:xfrm>
            <a:off x="2406650" y="3965575"/>
            <a:ext cx="119063" cy="120650"/>
          </a:xfrm>
          <a:custGeom>
            <a:avLst/>
            <a:gdLst>
              <a:gd name="T0" fmla="*/ 2147483647 w 82"/>
              <a:gd name="T1" fmla="*/ 2147483647 h 76"/>
              <a:gd name="T2" fmla="*/ 2147483647 w 82"/>
              <a:gd name="T3" fmla="*/ 2147483647 h 76"/>
              <a:gd name="T4" fmla="*/ 2147483647 w 82"/>
              <a:gd name="T5" fmla="*/ 2147483647 h 76"/>
              <a:gd name="T6" fmla="*/ 2147483647 w 82"/>
              <a:gd name="T7" fmla="*/ 2147483647 h 76"/>
              <a:gd name="T8" fmla="*/ 2147483647 w 82"/>
              <a:gd name="T9" fmla="*/ 2147483647 h 76"/>
              <a:gd name="T10" fmla="*/ 2147483647 w 82"/>
              <a:gd name="T11" fmla="*/ 2147483647 h 76"/>
              <a:gd name="T12" fmla="*/ 2147483647 w 82"/>
              <a:gd name="T13" fmla="*/ 2147483647 h 76"/>
              <a:gd name="T14" fmla="*/ 2147483647 w 82"/>
              <a:gd name="T15" fmla="*/ 2147483647 h 76"/>
              <a:gd name="T16" fmla="*/ 2147483647 w 82"/>
              <a:gd name="T17" fmla="*/ 2147483647 h 76"/>
              <a:gd name="T18" fmla="*/ 2147483647 w 82"/>
              <a:gd name="T19" fmla="*/ 2147483647 h 76"/>
              <a:gd name="T20" fmla="*/ 2147483647 w 82"/>
              <a:gd name="T21" fmla="*/ 2147483647 h 76"/>
              <a:gd name="T22" fmla="*/ 2147483647 w 82"/>
              <a:gd name="T23" fmla="*/ 2147483647 h 76"/>
              <a:gd name="T24" fmla="*/ 2147483647 w 82"/>
              <a:gd name="T25" fmla="*/ 2147483647 h 76"/>
              <a:gd name="T26" fmla="*/ 2147483647 w 82"/>
              <a:gd name="T27" fmla="*/ 2147483647 h 76"/>
              <a:gd name="T28" fmla="*/ 2147483647 w 82"/>
              <a:gd name="T29" fmla="*/ 2147483647 h 76"/>
              <a:gd name="T30" fmla="*/ 2147483647 w 82"/>
              <a:gd name="T31" fmla="*/ 2147483647 h 76"/>
              <a:gd name="T32" fmla="*/ 2147483647 w 82"/>
              <a:gd name="T33" fmla="*/ 2147483647 h 76"/>
              <a:gd name="T34" fmla="*/ 2147483647 w 82"/>
              <a:gd name="T35" fmla="*/ 2147483647 h 76"/>
              <a:gd name="T36" fmla="*/ 2147483647 w 82"/>
              <a:gd name="T37" fmla="*/ 2147483647 h 76"/>
              <a:gd name="T38" fmla="*/ 2147483647 w 82"/>
              <a:gd name="T39" fmla="*/ 2147483647 h 76"/>
              <a:gd name="T40" fmla="*/ 2147483647 w 82"/>
              <a:gd name="T41" fmla="*/ 2147483647 h 76"/>
              <a:gd name="T42" fmla="*/ 2147483647 w 82"/>
              <a:gd name="T43" fmla="*/ 2147483647 h 76"/>
              <a:gd name="T44" fmla="*/ 2147483647 w 82"/>
              <a:gd name="T45" fmla="*/ 2147483647 h 76"/>
              <a:gd name="T46" fmla="*/ 2147483647 w 82"/>
              <a:gd name="T47" fmla="*/ 2147483647 h 76"/>
              <a:gd name="T48" fmla="*/ 2147483647 w 82"/>
              <a:gd name="T49" fmla="*/ 2147483647 h 76"/>
              <a:gd name="T50" fmla="*/ 2147483647 w 82"/>
              <a:gd name="T51" fmla="*/ 2147483647 h 76"/>
              <a:gd name="T52" fmla="*/ 2147483647 w 82"/>
              <a:gd name="T53" fmla="*/ 2147483647 h 76"/>
              <a:gd name="T54" fmla="*/ 2147483647 w 82"/>
              <a:gd name="T55" fmla="*/ 2147483647 h 76"/>
              <a:gd name="T56" fmla="*/ 2147483647 w 82"/>
              <a:gd name="T57" fmla="*/ 2147483647 h 76"/>
              <a:gd name="T58" fmla="*/ 2147483647 w 82"/>
              <a:gd name="T59" fmla="*/ 2147483647 h 76"/>
              <a:gd name="T60" fmla="*/ 2147483647 w 82"/>
              <a:gd name="T61" fmla="*/ 2147483647 h 76"/>
              <a:gd name="T62" fmla="*/ 2147483647 w 82"/>
              <a:gd name="T63" fmla="*/ 2147483647 h 76"/>
              <a:gd name="T64" fmla="*/ 2147483647 w 82"/>
              <a:gd name="T65" fmla="*/ 2147483647 h 76"/>
              <a:gd name="T66" fmla="*/ 2147483647 w 82"/>
              <a:gd name="T67" fmla="*/ 2147483647 h 76"/>
              <a:gd name="T68" fmla="*/ 2147483647 w 82"/>
              <a:gd name="T69" fmla="*/ 0 h 76"/>
              <a:gd name="T70" fmla="*/ 2147483647 w 82"/>
              <a:gd name="T71" fmla="*/ 2147483647 h 76"/>
              <a:gd name="T72" fmla="*/ 2147483647 w 82"/>
              <a:gd name="T73" fmla="*/ 2147483647 h 76"/>
              <a:gd name="T74" fmla="*/ 2147483647 w 82"/>
              <a:gd name="T75" fmla="*/ 2147483647 h 76"/>
              <a:gd name="T76" fmla="*/ 0 w 82"/>
              <a:gd name="T77" fmla="*/ 2147483647 h 76"/>
              <a:gd name="T78" fmla="*/ 2147483647 w 82"/>
              <a:gd name="T79" fmla="*/ 2147483647 h 76"/>
              <a:gd name="T80" fmla="*/ 2147483647 w 82"/>
              <a:gd name="T81" fmla="*/ 2147483647 h 76"/>
              <a:gd name="T82" fmla="*/ 2147483647 w 82"/>
              <a:gd name="T83" fmla="*/ 2147483647 h 76"/>
              <a:gd name="T84" fmla="*/ 2147483647 w 82"/>
              <a:gd name="T85" fmla="*/ 2147483647 h 76"/>
              <a:gd name="T86" fmla="*/ 2147483647 w 82"/>
              <a:gd name="T87" fmla="*/ 2147483647 h 76"/>
              <a:gd name="T88" fmla="*/ 2147483647 w 82"/>
              <a:gd name="T89" fmla="*/ 2147483647 h 76"/>
              <a:gd name="T90" fmla="*/ 2147483647 w 82"/>
              <a:gd name="T91" fmla="*/ 2147483647 h 76"/>
              <a:gd name="T92" fmla="*/ 2147483647 w 82"/>
              <a:gd name="T93" fmla="*/ 2147483647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2"/>
              <a:gd name="T142" fmla="*/ 0 h 76"/>
              <a:gd name="T143" fmla="*/ 82 w 82"/>
              <a:gd name="T144" fmla="*/ 76 h 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2" h="76">
                <a:moveTo>
                  <a:pt x="17" y="47"/>
                </a:moveTo>
                <a:lnTo>
                  <a:pt x="18" y="49"/>
                </a:lnTo>
                <a:lnTo>
                  <a:pt x="20" y="51"/>
                </a:lnTo>
                <a:lnTo>
                  <a:pt x="22" y="53"/>
                </a:lnTo>
                <a:lnTo>
                  <a:pt x="24" y="54"/>
                </a:lnTo>
                <a:lnTo>
                  <a:pt x="26" y="56"/>
                </a:lnTo>
                <a:lnTo>
                  <a:pt x="27" y="57"/>
                </a:lnTo>
                <a:lnTo>
                  <a:pt x="29" y="59"/>
                </a:lnTo>
                <a:lnTo>
                  <a:pt x="31" y="60"/>
                </a:lnTo>
                <a:lnTo>
                  <a:pt x="33" y="62"/>
                </a:lnTo>
                <a:lnTo>
                  <a:pt x="35" y="63"/>
                </a:lnTo>
                <a:lnTo>
                  <a:pt x="37" y="65"/>
                </a:lnTo>
                <a:lnTo>
                  <a:pt x="39" y="66"/>
                </a:lnTo>
                <a:lnTo>
                  <a:pt x="41" y="67"/>
                </a:lnTo>
                <a:lnTo>
                  <a:pt x="43" y="68"/>
                </a:lnTo>
                <a:lnTo>
                  <a:pt x="45" y="69"/>
                </a:lnTo>
                <a:lnTo>
                  <a:pt x="47" y="70"/>
                </a:lnTo>
                <a:lnTo>
                  <a:pt x="49" y="71"/>
                </a:lnTo>
                <a:lnTo>
                  <a:pt x="51" y="72"/>
                </a:lnTo>
                <a:lnTo>
                  <a:pt x="52" y="72"/>
                </a:lnTo>
                <a:lnTo>
                  <a:pt x="55" y="73"/>
                </a:lnTo>
                <a:lnTo>
                  <a:pt x="56" y="74"/>
                </a:lnTo>
                <a:lnTo>
                  <a:pt x="58" y="75"/>
                </a:lnTo>
                <a:lnTo>
                  <a:pt x="60" y="75"/>
                </a:lnTo>
                <a:lnTo>
                  <a:pt x="62" y="75"/>
                </a:lnTo>
                <a:lnTo>
                  <a:pt x="71" y="75"/>
                </a:lnTo>
                <a:lnTo>
                  <a:pt x="73" y="75"/>
                </a:lnTo>
                <a:lnTo>
                  <a:pt x="75" y="74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80" y="67"/>
                </a:lnTo>
                <a:lnTo>
                  <a:pt x="81" y="66"/>
                </a:lnTo>
                <a:lnTo>
                  <a:pt x="81" y="56"/>
                </a:lnTo>
                <a:lnTo>
                  <a:pt x="80" y="54"/>
                </a:lnTo>
                <a:lnTo>
                  <a:pt x="79" y="53"/>
                </a:lnTo>
                <a:lnTo>
                  <a:pt x="79" y="51"/>
                </a:lnTo>
                <a:lnTo>
                  <a:pt x="78" y="50"/>
                </a:lnTo>
                <a:lnTo>
                  <a:pt x="78" y="47"/>
                </a:lnTo>
                <a:lnTo>
                  <a:pt x="77" y="46"/>
                </a:lnTo>
                <a:lnTo>
                  <a:pt x="76" y="43"/>
                </a:lnTo>
                <a:lnTo>
                  <a:pt x="75" y="42"/>
                </a:lnTo>
                <a:lnTo>
                  <a:pt x="74" y="40"/>
                </a:lnTo>
                <a:lnTo>
                  <a:pt x="72" y="38"/>
                </a:lnTo>
                <a:lnTo>
                  <a:pt x="71" y="37"/>
                </a:lnTo>
                <a:lnTo>
                  <a:pt x="70" y="34"/>
                </a:lnTo>
                <a:lnTo>
                  <a:pt x="68" y="33"/>
                </a:lnTo>
                <a:lnTo>
                  <a:pt x="67" y="30"/>
                </a:lnTo>
                <a:lnTo>
                  <a:pt x="60" y="24"/>
                </a:lnTo>
                <a:lnTo>
                  <a:pt x="58" y="22"/>
                </a:lnTo>
                <a:lnTo>
                  <a:pt x="52" y="17"/>
                </a:lnTo>
                <a:lnTo>
                  <a:pt x="50" y="15"/>
                </a:lnTo>
                <a:lnTo>
                  <a:pt x="49" y="14"/>
                </a:lnTo>
                <a:lnTo>
                  <a:pt x="46" y="13"/>
                </a:lnTo>
                <a:lnTo>
                  <a:pt x="44" y="11"/>
                </a:lnTo>
                <a:lnTo>
                  <a:pt x="43" y="10"/>
                </a:lnTo>
                <a:lnTo>
                  <a:pt x="40" y="9"/>
                </a:lnTo>
                <a:lnTo>
                  <a:pt x="38" y="8"/>
                </a:lnTo>
                <a:lnTo>
                  <a:pt x="36" y="7"/>
                </a:lnTo>
                <a:lnTo>
                  <a:pt x="34" y="6"/>
                </a:lnTo>
                <a:lnTo>
                  <a:pt x="32" y="5"/>
                </a:lnTo>
                <a:lnTo>
                  <a:pt x="30" y="4"/>
                </a:lnTo>
                <a:lnTo>
                  <a:pt x="28" y="3"/>
                </a:lnTo>
                <a:lnTo>
                  <a:pt x="27" y="2"/>
                </a:lnTo>
                <a:lnTo>
                  <a:pt x="24" y="2"/>
                </a:lnTo>
                <a:lnTo>
                  <a:pt x="23" y="2"/>
                </a:lnTo>
                <a:lnTo>
                  <a:pt x="20" y="1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1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1" y="6"/>
                </a:lnTo>
                <a:lnTo>
                  <a:pt x="1" y="8"/>
                </a:lnTo>
                <a:lnTo>
                  <a:pt x="0" y="8"/>
                </a:lnTo>
                <a:lnTo>
                  <a:pt x="0" y="18"/>
                </a:lnTo>
                <a:lnTo>
                  <a:pt x="1" y="20"/>
                </a:lnTo>
                <a:lnTo>
                  <a:pt x="1" y="21"/>
                </a:lnTo>
                <a:lnTo>
                  <a:pt x="1" y="24"/>
                </a:lnTo>
                <a:lnTo>
                  <a:pt x="2" y="25"/>
                </a:lnTo>
                <a:lnTo>
                  <a:pt x="3" y="27"/>
                </a:lnTo>
                <a:lnTo>
                  <a:pt x="4" y="29"/>
                </a:lnTo>
                <a:lnTo>
                  <a:pt x="4" y="30"/>
                </a:lnTo>
                <a:lnTo>
                  <a:pt x="6" y="32"/>
                </a:lnTo>
                <a:lnTo>
                  <a:pt x="7" y="34"/>
                </a:lnTo>
                <a:lnTo>
                  <a:pt x="8" y="36"/>
                </a:lnTo>
                <a:lnTo>
                  <a:pt x="9" y="38"/>
                </a:lnTo>
                <a:lnTo>
                  <a:pt x="11" y="40"/>
                </a:lnTo>
                <a:lnTo>
                  <a:pt x="12" y="42"/>
                </a:lnTo>
                <a:lnTo>
                  <a:pt x="14" y="43"/>
                </a:lnTo>
                <a:lnTo>
                  <a:pt x="15" y="46"/>
                </a:lnTo>
                <a:lnTo>
                  <a:pt x="17" y="47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2828925" y="3562350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2830513" y="3155950"/>
            <a:ext cx="1303337" cy="736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25" name="Freeform 13"/>
          <p:cNvSpPr>
            <a:spLocks/>
          </p:cNvSpPr>
          <p:nvPr/>
        </p:nvSpPr>
        <p:spPr bwMode="auto">
          <a:xfrm>
            <a:off x="2828925" y="3525838"/>
            <a:ext cx="23813" cy="87312"/>
          </a:xfrm>
          <a:custGeom>
            <a:avLst/>
            <a:gdLst>
              <a:gd name="T0" fmla="*/ 2147483647 w 17"/>
              <a:gd name="T1" fmla="*/ 0 h 55"/>
              <a:gd name="T2" fmla="*/ 2147483647 w 17"/>
              <a:gd name="T3" fmla="*/ 0 h 55"/>
              <a:gd name="T4" fmla="*/ 2147483647 w 17"/>
              <a:gd name="T5" fmla="*/ 0 h 55"/>
              <a:gd name="T6" fmla="*/ 2147483647 w 17"/>
              <a:gd name="T7" fmla="*/ 2147483647 h 55"/>
              <a:gd name="T8" fmla="*/ 2147483647 w 17"/>
              <a:gd name="T9" fmla="*/ 2147483647 h 55"/>
              <a:gd name="T10" fmla="*/ 2147483647 w 17"/>
              <a:gd name="T11" fmla="*/ 2147483647 h 55"/>
              <a:gd name="T12" fmla="*/ 2147483647 w 17"/>
              <a:gd name="T13" fmla="*/ 2147483647 h 55"/>
              <a:gd name="T14" fmla="*/ 2147483647 w 17"/>
              <a:gd name="T15" fmla="*/ 2147483647 h 55"/>
              <a:gd name="T16" fmla="*/ 2147483647 w 17"/>
              <a:gd name="T17" fmla="*/ 2147483647 h 55"/>
              <a:gd name="T18" fmla="*/ 2147483647 w 17"/>
              <a:gd name="T19" fmla="*/ 2147483647 h 55"/>
              <a:gd name="T20" fmla="*/ 2147483647 w 17"/>
              <a:gd name="T21" fmla="*/ 2147483647 h 55"/>
              <a:gd name="T22" fmla="*/ 2147483647 w 17"/>
              <a:gd name="T23" fmla="*/ 2147483647 h 55"/>
              <a:gd name="T24" fmla="*/ 0 w 17"/>
              <a:gd name="T25" fmla="*/ 2147483647 h 55"/>
              <a:gd name="T26" fmla="*/ 0 w 17"/>
              <a:gd name="T27" fmla="*/ 2147483647 h 55"/>
              <a:gd name="T28" fmla="*/ 0 w 17"/>
              <a:gd name="T29" fmla="*/ 2147483647 h 55"/>
              <a:gd name="T30" fmla="*/ 0 w 17"/>
              <a:gd name="T31" fmla="*/ 2147483647 h 55"/>
              <a:gd name="T32" fmla="*/ 0 w 17"/>
              <a:gd name="T33" fmla="*/ 2147483647 h 55"/>
              <a:gd name="T34" fmla="*/ 0 w 17"/>
              <a:gd name="T35" fmla="*/ 2147483647 h 55"/>
              <a:gd name="T36" fmla="*/ 2147483647 w 17"/>
              <a:gd name="T37" fmla="*/ 2147483647 h 55"/>
              <a:gd name="T38" fmla="*/ 2147483647 w 17"/>
              <a:gd name="T39" fmla="*/ 2147483647 h 55"/>
              <a:gd name="T40" fmla="*/ 2147483647 w 17"/>
              <a:gd name="T41" fmla="*/ 2147483647 h 55"/>
              <a:gd name="T42" fmla="*/ 2147483647 w 17"/>
              <a:gd name="T43" fmla="*/ 2147483647 h 55"/>
              <a:gd name="T44" fmla="*/ 2147483647 w 17"/>
              <a:gd name="T45" fmla="*/ 2147483647 h 55"/>
              <a:gd name="T46" fmla="*/ 2147483647 w 17"/>
              <a:gd name="T47" fmla="*/ 2147483647 h 55"/>
              <a:gd name="T48" fmla="*/ 2147483647 w 17"/>
              <a:gd name="T49" fmla="*/ 2147483647 h 55"/>
              <a:gd name="T50" fmla="*/ 2147483647 w 17"/>
              <a:gd name="T51" fmla="*/ 2147483647 h 55"/>
              <a:gd name="T52" fmla="*/ 2147483647 w 17"/>
              <a:gd name="T53" fmla="*/ 2147483647 h 55"/>
              <a:gd name="T54" fmla="*/ 2147483647 w 17"/>
              <a:gd name="T55" fmla="*/ 2147483647 h 55"/>
              <a:gd name="T56" fmla="*/ 2147483647 w 17"/>
              <a:gd name="T57" fmla="*/ 2147483647 h 55"/>
              <a:gd name="T58" fmla="*/ 2147483647 w 17"/>
              <a:gd name="T59" fmla="*/ 2147483647 h 55"/>
              <a:gd name="T60" fmla="*/ 2147483647 w 17"/>
              <a:gd name="T61" fmla="*/ 2147483647 h 55"/>
              <a:gd name="T62" fmla="*/ 2147483647 w 17"/>
              <a:gd name="T63" fmla="*/ 2147483647 h 55"/>
              <a:gd name="T64" fmla="*/ 2147483647 w 17"/>
              <a:gd name="T65" fmla="*/ 2147483647 h 55"/>
              <a:gd name="T66" fmla="*/ 2147483647 w 17"/>
              <a:gd name="T67" fmla="*/ 2147483647 h 55"/>
              <a:gd name="T68" fmla="*/ 2147483647 w 17"/>
              <a:gd name="T69" fmla="*/ 2147483647 h 55"/>
              <a:gd name="T70" fmla="*/ 2147483647 w 17"/>
              <a:gd name="T71" fmla="*/ 2147483647 h 55"/>
              <a:gd name="T72" fmla="*/ 2147483647 w 17"/>
              <a:gd name="T73" fmla="*/ 2147483647 h 55"/>
              <a:gd name="T74" fmla="*/ 2147483647 w 17"/>
              <a:gd name="T75" fmla="*/ 2147483647 h 55"/>
              <a:gd name="T76" fmla="*/ 2147483647 w 17"/>
              <a:gd name="T77" fmla="*/ 2147483647 h 55"/>
              <a:gd name="T78" fmla="*/ 2147483647 w 17"/>
              <a:gd name="T79" fmla="*/ 2147483647 h 55"/>
              <a:gd name="T80" fmla="*/ 2147483647 w 17"/>
              <a:gd name="T81" fmla="*/ 2147483647 h 55"/>
              <a:gd name="T82" fmla="*/ 2147483647 w 17"/>
              <a:gd name="T83" fmla="*/ 2147483647 h 55"/>
              <a:gd name="T84" fmla="*/ 2147483647 w 17"/>
              <a:gd name="T85" fmla="*/ 2147483647 h 55"/>
              <a:gd name="T86" fmla="*/ 2147483647 w 17"/>
              <a:gd name="T87" fmla="*/ 2147483647 h 55"/>
              <a:gd name="T88" fmla="*/ 2147483647 w 17"/>
              <a:gd name="T89" fmla="*/ 2147483647 h 55"/>
              <a:gd name="T90" fmla="*/ 2147483647 w 17"/>
              <a:gd name="T91" fmla="*/ 2147483647 h 55"/>
              <a:gd name="T92" fmla="*/ 2147483647 w 17"/>
              <a:gd name="T93" fmla="*/ 2147483647 h 55"/>
              <a:gd name="T94" fmla="*/ 2147483647 w 17"/>
              <a:gd name="T95" fmla="*/ 2147483647 h 55"/>
              <a:gd name="T96" fmla="*/ 2147483647 w 17"/>
              <a:gd name="T97" fmla="*/ 2147483647 h 55"/>
              <a:gd name="T98" fmla="*/ 2147483647 w 17"/>
              <a:gd name="T99" fmla="*/ 2147483647 h 55"/>
              <a:gd name="T100" fmla="*/ 2147483647 w 17"/>
              <a:gd name="T101" fmla="*/ 2147483647 h 55"/>
              <a:gd name="T102" fmla="*/ 2147483647 w 17"/>
              <a:gd name="T103" fmla="*/ 2147483647 h 55"/>
              <a:gd name="T104" fmla="*/ 2147483647 w 17"/>
              <a:gd name="T105" fmla="*/ 2147483647 h 55"/>
              <a:gd name="T106" fmla="*/ 2147483647 w 17"/>
              <a:gd name="T107" fmla="*/ 2147483647 h 55"/>
              <a:gd name="T108" fmla="*/ 2147483647 w 17"/>
              <a:gd name="T109" fmla="*/ 2147483647 h 55"/>
              <a:gd name="T110" fmla="*/ 2147483647 w 17"/>
              <a:gd name="T111" fmla="*/ 2147483647 h 55"/>
              <a:gd name="T112" fmla="*/ 2147483647 w 17"/>
              <a:gd name="T113" fmla="*/ 2147483647 h 55"/>
              <a:gd name="T114" fmla="*/ 2147483647 w 17"/>
              <a:gd name="T115" fmla="*/ 2147483647 h 55"/>
              <a:gd name="T116" fmla="*/ 2147483647 w 17"/>
              <a:gd name="T117" fmla="*/ 2147483647 h 55"/>
              <a:gd name="T118" fmla="*/ 2147483647 w 17"/>
              <a:gd name="T119" fmla="*/ 2147483647 h 55"/>
              <a:gd name="T120" fmla="*/ 2147483647 w 17"/>
              <a:gd name="T121" fmla="*/ 0 h 55"/>
              <a:gd name="T122" fmla="*/ 2147483647 w 17"/>
              <a:gd name="T123" fmla="*/ 0 h 55"/>
              <a:gd name="T124" fmla="*/ 2147483647 w 17"/>
              <a:gd name="T125" fmla="*/ 0 h 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"/>
              <a:gd name="T190" fmla="*/ 0 h 55"/>
              <a:gd name="T191" fmla="*/ 17 w 17"/>
              <a:gd name="T192" fmla="*/ 55 h 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" h="55">
                <a:moveTo>
                  <a:pt x="8" y="0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9"/>
                </a:lnTo>
                <a:lnTo>
                  <a:pt x="0" y="40"/>
                </a:lnTo>
                <a:lnTo>
                  <a:pt x="0" y="41"/>
                </a:lnTo>
                <a:lnTo>
                  <a:pt x="0" y="44"/>
                </a:lnTo>
                <a:lnTo>
                  <a:pt x="1" y="45"/>
                </a:lnTo>
                <a:lnTo>
                  <a:pt x="1" y="47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4" y="51"/>
                </a:lnTo>
                <a:lnTo>
                  <a:pt x="4" y="52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6" y="54"/>
                </a:lnTo>
                <a:lnTo>
                  <a:pt x="8" y="54"/>
                </a:lnTo>
                <a:lnTo>
                  <a:pt x="10" y="54"/>
                </a:lnTo>
                <a:lnTo>
                  <a:pt x="10" y="53"/>
                </a:lnTo>
                <a:lnTo>
                  <a:pt x="11" y="53"/>
                </a:lnTo>
                <a:lnTo>
                  <a:pt x="11" y="52"/>
                </a:lnTo>
                <a:lnTo>
                  <a:pt x="12" y="52"/>
                </a:lnTo>
                <a:lnTo>
                  <a:pt x="12" y="51"/>
                </a:lnTo>
                <a:lnTo>
                  <a:pt x="13" y="51"/>
                </a:lnTo>
                <a:lnTo>
                  <a:pt x="13" y="50"/>
                </a:lnTo>
                <a:lnTo>
                  <a:pt x="13" y="49"/>
                </a:lnTo>
                <a:lnTo>
                  <a:pt x="14" y="48"/>
                </a:lnTo>
                <a:lnTo>
                  <a:pt x="14" y="47"/>
                </a:lnTo>
                <a:lnTo>
                  <a:pt x="15" y="47"/>
                </a:lnTo>
                <a:lnTo>
                  <a:pt x="15" y="45"/>
                </a:lnTo>
                <a:lnTo>
                  <a:pt x="16" y="44"/>
                </a:lnTo>
                <a:lnTo>
                  <a:pt x="16" y="41"/>
                </a:lnTo>
                <a:lnTo>
                  <a:pt x="16" y="40"/>
                </a:lnTo>
                <a:lnTo>
                  <a:pt x="16" y="34"/>
                </a:lnTo>
                <a:lnTo>
                  <a:pt x="16" y="13"/>
                </a:lnTo>
                <a:lnTo>
                  <a:pt x="16" y="10"/>
                </a:lnTo>
                <a:lnTo>
                  <a:pt x="15" y="9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26" name="Freeform 14"/>
          <p:cNvSpPr>
            <a:spLocks/>
          </p:cNvSpPr>
          <p:nvPr/>
        </p:nvSpPr>
        <p:spPr bwMode="auto">
          <a:xfrm>
            <a:off x="4111625" y="3490913"/>
            <a:ext cx="31750" cy="138112"/>
          </a:xfrm>
          <a:custGeom>
            <a:avLst/>
            <a:gdLst>
              <a:gd name="T0" fmla="*/ 2147483647 w 21"/>
              <a:gd name="T1" fmla="*/ 0 h 87"/>
              <a:gd name="T2" fmla="*/ 2147483647 w 21"/>
              <a:gd name="T3" fmla="*/ 2147483647 h 87"/>
              <a:gd name="T4" fmla="*/ 2147483647 w 21"/>
              <a:gd name="T5" fmla="*/ 2147483647 h 87"/>
              <a:gd name="T6" fmla="*/ 2147483647 w 21"/>
              <a:gd name="T7" fmla="*/ 2147483647 h 87"/>
              <a:gd name="T8" fmla="*/ 2147483647 w 21"/>
              <a:gd name="T9" fmla="*/ 2147483647 h 87"/>
              <a:gd name="T10" fmla="*/ 2147483647 w 21"/>
              <a:gd name="T11" fmla="*/ 2147483647 h 87"/>
              <a:gd name="T12" fmla="*/ 2147483647 w 21"/>
              <a:gd name="T13" fmla="*/ 2147483647 h 87"/>
              <a:gd name="T14" fmla="*/ 0 w 21"/>
              <a:gd name="T15" fmla="*/ 2147483647 h 87"/>
              <a:gd name="T16" fmla="*/ 0 w 21"/>
              <a:gd name="T17" fmla="*/ 2147483647 h 87"/>
              <a:gd name="T18" fmla="*/ 0 w 21"/>
              <a:gd name="T19" fmla="*/ 2147483647 h 87"/>
              <a:gd name="T20" fmla="*/ 2147483647 w 21"/>
              <a:gd name="T21" fmla="*/ 2147483647 h 87"/>
              <a:gd name="T22" fmla="*/ 2147483647 w 21"/>
              <a:gd name="T23" fmla="*/ 2147483647 h 87"/>
              <a:gd name="T24" fmla="*/ 2147483647 w 21"/>
              <a:gd name="T25" fmla="*/ 2147483647 h 87"/>
              <a:gd name="T26" fmla="*/ 2147483647 w 21"/>
              <a:gd name="T27" fmla="*/ 2147483647 h 87"/>
              <a:gd name="T28" fmla="*/ 2147483647 w 21"/>
              <a:gd name="T29" fmla="*/ 2147483647 h 87"/>
              <a:gd name="T30" fmla="*/ 2147483647 w 21"/>
              <a:gd name="T31" fmla="*/ 2147483647 h 87"/>
              <a:gd name="T32" fmla="*/ 2147483647 w 21"/>
              <a:gd name="T33" fmla="*/ 2147483647 h 87"/>
              <a:gd name="T34" fmla="*/ 2147483647 w 21"/>
              <a:gd name="T35" fmla="*/ 2147483647 h 87"/>
              <a:gd name="T36" fmla="*/ 2147483647 w 21"/>
              <a:gd name="T37" fmla="*/ 2147483647 h 87"/>
              <a:gd name="T38" fmla="*/ 2147483647 w 21"/>
              <a:gd name="T39" fmla="*/ 2147483647 h 87"/>
              <a:gd name="T40" fmla="*/ 2147483647 w 21"/>
              <a:gd name="T41" fmla="*/ 2147483647 h 87"/>
              <a:gd name="T42" fmla="*/ 2147483647 w 21"/>
              <a:gd name="T43" fmla="*/ 2147483647 h 87"/>
              <a:gd name="T44" fmla="*/ 2147483647 w 21"/>
              <a:gd name="T45" fmla="*/ 2147483647 h 87"/>
              <a:gd name="T46" fmla="*/ 2147483647 w 21"/>
              <a:gd name="T47" fmla="*/ 2147483647 h 87"/>
              <a:gd name="T48" fmla="*/ 2147483647 w 21"/>
              <a:gd name="T49" fmla="*/ 2147483647 h 87"/>
              <a:gd name="T50" fmla="*/ 2147483647 w 21"/>
              <a:gd name="T51" fmla="*/ 2147483647 h 87"/>
              <a:gd name="T52" fmla="*/ 2147483647 w 21"/>
              <a:gd name="T53" fmla="*/ 2147483647 h 87"/>
              <a:gd name="T54" fmla="*/ 2147483647 w 21"/>
              <a:gd name="T55" fmla="*/ 2147483647 h 87"/>
              <a:gd name="T56" fmla="*/ 2147483647 w 21"/>
              <a:gd name="T57" fmla="*/ 2147483647 h 87"/>
              <a:gd name="T58" fmla="*/ 2147483647 w 21"/>
              <a:gd name="T59" fmla="*/ 2147483647 h 87"/>
              <a:gd name="T60" fmla="*/ 2147483647 w 21"/>
              <a:gd name="T61" fmla="*/ 2147483647 h 87"/>
              <a:gd name="T62" fmla="*/ 2147483647 w 21"/>
              <a:gd name="T63" fmla="*/ 2147483647 h 87"/>
              <a:gd name="T64" fmla="*/ 2147483647 w 21"/>
              <a:gd name="T65" fmla="*/ 0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"/>
              <a:gd name="T100" fmla="*/ 0 h 87"/>
              <a:gd name="T101" fmla="*/ 21 w 21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" h="87">
                <a:moveTo>
                  <a:pt x="10" y="0"/>
                </a:moveTo>
                <a:lnTo>
                  <a:pt x="8" y="0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0" y="19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9"/>
                </a:lnTo>
                <a:lnTo>
                  <a:pt x="2" y="79"/>
                </a:lnTo>
                <a:lnTo>
                  <a:pt x="2" y="80"/>
                </a:lnTo>
                <a:lnTo>
                  <a:pt x="3" y="80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6" y="85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10" y="86"/>
                </a:lnTo>
                <a:lnTo>
                  <a:pt x="11" y="86"/>
                </a:lnTo>
                <a:lnTo>
                  <a:pt x="12" y="86"/>
                </a:lnTo>
                <a:lnTo>
                  <a:pt x="13" y="86"/>
                </a:lnTo>
                <a:lnTo>
                  <a:pt x="13" y="85"/>
                </a:lnTo>
                <a:lnTo>
                  <a:pt x="15" y="83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7" y="80"/>
                </a:lnTo>
                <a:lnTo>
                  <a:pt x="17" y="79"/>
                </a:lnTo>
                <a:lnTo>
                  <a:pt x="18" y="79"/>
                </a:lnTo>
                <a:lnTo>
                  <a:pt x="18" y="76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5"/>
                </a:lnTo>
                <a:lnTo>
                  <a:pt x="19" y="14"/>
                </a:lnTo>
                <a:lnTo>
                  <a:pt x="19" y="11"/>
                </a:lnTo>
                <a:lnTo>
                  <a:pt x="18" y="10"/>
                </a:lnTo>
                <a:lnTo>
                  <a:pt x="18" y="8"/>
                </a:lnTo>
                <a:lnTo>
                  <a:pt x="17" y="8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6" y="4"/>
                </a:lnTo>
                <a:lnTo>
                  <a:pt x="15" y="4"/>
                </a:lnTo>
                <a:lnTo>
                  <a:pt x="15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2830513" y="3311525"/>
            <a:ext cx="1303337" cy="736600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3354388" y="3617913"/>
            <a:ext cx="241300" cy="1301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29" name="Freeform 17"/>
          <p:cNvSpPr>
            <a:spLocks/>
          </p:cNvSpPr>
          <p:nvPr/>
        </p:nvSpPr>
        <p:spPr bwMode="auto">
          <a:xfrm>
            <a:off x="3375025" y="3444875"/>
            <a:ext cx="66675" cy="44450"/>
          </a:xfrm>
          <a:custGeom>
            <a:avLst/>
            <a:gdLst>
              <a:gd name="T0" fmla="*/ 2147483647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2147483647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2147483647 w 46"/>
              <a:gd name="T29" fmla="*/ 2147483647 h 28"/>
              <a:gd name="T30" fmla="*/ 2147483647 w 46"/>
              <a:gd name="T31" fmla="*/ 2147483647 h 28"/>
              <a:gd name="T32" fmla="*/ 2147483647 w 46"/>
              <a:gd name="T33" fmla="*/ 2147483647 h 28"/>
              <a:gd name="T34" fmla="*/ 2147483647 w 46"/>
              <a:gd name="T35" fmla="*/ 2147483647 h 28"/>
              <a:gd name="T36" fmla="*/ 2147483647 w 46"/>
              <a:gd name="T37" fmla="*/ 2147483647 h 28"/>
              <a:gd name="T38" fmla="*/ 2147483647 w 46"/>
              <a:gd name="T39" fmla="*/ 2147483647 h 28"/>
              <a:gd name="T40" fmla="*/ 2147483647 w 46"/>
              <a:gd name="T41" fmla="*/ 2147483647 h 28"/>
              <a:gd name="T42" fmla="*/ 2147483647 w 46"/>
              <a:gd name="T43" fmla="*/ 2147483647 h 28"/>
              <a:gd name="T44" fmla="*/ 2147483647 w 46"/>
              <a:gd name="T45" fmla="*/ 2147483647 h 28"/>
              <a:gd name="T46" fmla="*/ 2147483647 w 46"/>
              <a:gd name="T47" fmla="*/ 0 h 28"/>
              <a:gd name="T48" fmla="*/ 2147483647 w 46"/>
              <a:gd name="T49" fmla="*/ 0 h 28"/>
              <a:gd name="T50" fmla="*/ 2147483647 w 46"/>
              <a:gd name="T51" fmla="*/ 0 h 28"/>
              <a:gd name="T52" fmla="*/ 2147483647 w 46"/>
              <a:gd name="T53" fmla="*/ 2147483647 h 28"/>
              <a:gd name="T54" fmla="*/ 2147483647 w 46"/>
              <a:gd name="T55" fmla="*/ 2147483647 h 28"/>
              <a:gd name="T56" fmla="*/ 2147483647 w 46"/>
              <a:gd name="T57" fmla="*/ 2147483647 h 28"/>
              <a:gd name="T58" fmla="*/ 2147483647 w 46"/>
              <a:gd name="T59" fmla="*/ 2147483647 h 28"/>
              <a:gd name="T60" fmla="*/ 2147483647 w 46"/>
              <a:gd name="T61" fmla="*/ 2147483647 h 28"/>
              <a:gd name="T62" fmla="*/ 2147483647 w 46"/>
              <a:gd name="T63" fmla="*/ 2147483647 h 28"/>
              <a:gd name="T64" fmla="*/ 0 w 46"/>
              <a:gd name="T65" fmla="*/ 2147483647 h 28"/>
              <a:gd name="T66" fmla="*/ 0 w 46"/>
              <a:gd name="T67" fmla="*/ 2147483647 h 28"/>
              <a:gd name="T68" fmla="*/ 2147483647 w 46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28"/>
              <a:gd name="T107" fmla="*/ 46 w 46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28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5"/>
                </a:lnTo>
                <a:lnTo>
                  <a:pt x="12" y="25"/>
                </a:lnTo>
                <a:lnTo>
                  <a:pt x="13" y="25"/>
                </a:lnTo>
                <a:lnTo>
                  <a:pt x="14" y="25"/>
                </a:lnTo>
                <a:lnTo>
                  <a:pt x="16" y="26"/>
                </a:lnTo>
                <a:lnTo>
                  <a:pt x="19" y="26"/>
                </a:lnTo>
                <a:lnTo>
                  <a:pt x="19" y="27"/>
                </a:lnTo>
                <a:lnTo>
                  <a:pt x="26" y="27"/>
                </a:lnTo>
                <a:lnTo>
                  <a:pt x="27" y="26"/>
                </a:lnTo>
                <a:lnTo>
                  <a:pt x="32" y="26"/>
                </a:lnTo>
                <a:lnTo>
                  <a:pt x="32" y="25"/>
                </a:lnTo>
                <a:lnTo>
                  <a:pt x="33" y="25"/>
                </a:lnTo>
                <a:lnTo>
                  <a:pt x="35" y="25"/>
                </a:lnTo>
                <a:lnTo>
                  <a:pt x="36" y="25"/>
                </a:lnTo>
                <a:lnTo>
                  <a:pt x="38" y="23"/>
                </a:lnTo>
                <a:lnTo>
                  <a:pt x="39" y="22"/>
                </a:lnTo>
                <a:lnTo>
                  <a:pt x="40" y="22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19"/>
                </a:lnTo>
                <a:lnTo>
                  <a:pt x="43" y="19"/>
                </a:lnTo>
                <a:lnTo>
                  <a:pt x="43" y="18"/>
                </a:lnTo>
                <a:lnTo>
                  <a:pt x="44" y="17"/>
                </a:lnTo>
                <a:lnTo>
                  <a:pt x="44" y="16"/>
                </a:lnTo>
                <a:lnTo>
                  <a:pt x="45" y="15"/>
                </a:lnTo>
                <a:lnTo>
                  <a:pt x="45" y="12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39" y="5"/>
                </a:lnTo>
                <a:lnTo>
                  <a:pt x="38" y="5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2" y="1"/>
                </a:lnTo>
                <a:lnTo>
                  <a:pt x="29" y="1"/>
                </a:lnTo>
                <a:lnTo>
                  <a:pt x="29" y="0"/>
                </a:lnTo>
                <a:lnTo>
                  <a:pt x="25" y="0"/>
                </a:lnTo>
                <a:lnTo>
                  <a:pt x="24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30" name="Freeform 18"/>
          <p:cNvSpPr>
            <a:spLocks/>
          </p:cNvSpPr>
          <p:nvPr/>
        </p:nvSpPr>
        <p:spPr bwMode="auto">
          <a:xfrm>
            <a:off x="3295650" y="3479800"/>
            <a:ext cx="58738" cy="39688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0 h 25"/>
              <a:gd name="T72" fmla="*/ 2147483647 w 40"/>
              <a:gd name="T73" fmla="*/ 0 h 25"/>
              <a:gd name="T74" fmla="*/ 2147483647 w 40"/>
              <a:gd name="T75" fmla="*/ 0 h 25"/>
              <a:gd name="T76" fmla="*/ 2147483647 w 40"/>
              <a:gd name="T77" fmla="*/ 0 h 25"/>
              <a:gd name="T78" fmla="*/ 2147483647 w 40"/>
              <a:gd name="T79" fmla="*/ 0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2147483647 h 25"/>
              <a:gd name="T86" fmla="*/ 2147483647 w 40"/>
              <a:gd name="T87" fmla="*/ 2147483647 h 25"/>
              <a:gd name="T88" fmla="*/ 2147483647 w 40"/>
              <a:gd name="T89" fmla="*/ 2147483647 h 25"/>
              <a:gd name="T90" fmla="*/ 0 w 40"/>
              <a:gd name="T91" fmla="*/ 2147483647 h 25"/>
              <a:gd name="T92" fmla="*/ 0 w 40"/>
              <a:gd name="T93" fmla="*/ 2147483647 h 25"/>
              <a:gd name="T94" fmla="*/ 0 w 40"/>
              <a:gd name="T95" fmla="*/ 2147483647 h 25"/>
              <a:gd name="T96" fmla="*/ 0 w 40"/>
              <a:gd name="T97" fmla="*/ 2147483647 h 25"/>
              <a:gd name="T98" fmla="*/ 0 w 40"/>
              <a:gd name="T99" fmla="*/ 2147483647 h 25"/>
              <a:gd name="T100" fmla="*/ 0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2147483647 w 40"/>
              <a:gd name="T107" fmla="*/ 2147483647 h 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"/>
              <a:gd name="T163" fmla="*/ 0 h 25"/>
              <a:gd name="T164" fmla="*/ 40 w 40"/>
              <a:gd name="T165" fmla="*/ 25 h 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" h="25">
                <a:moveTo>
                  <a:pt x="3" y="19"/>
                </a:move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9" y="23"/>
                </a:lnTo>
                <a:lnTo>
                  <a:pt x="11" y="23"/>
                </a:lnTo>
                <a:lnTo>
                  <a:pt x="12" y="23"/>
                </a:lnTo>
                <a:lnTo>
                  <a:pt x="15" y="23"/>
                </a:lnTo>
                <a:lnTo>
                  <a:pt x="16" y="24"/>
                </a:lnTo>
                <a:lnTo>
                  <a:pt x="22" y="24"/>
                </a:lnTo>
                <a:lnTo>
                  <a:pt x="23" y="23"/>
                </a:lnTo>
                <a:lnTo>
                  <a:pt x="27" y="23"/>
                </a:lnTo>
                <a:lnTo>
                  <a:pt x="28" y="23"/>
                </a:lnTo>
                <a:lnTo>
                  <a:pt x="29" y="23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5"/>
                </a:lnTo>
                <a:lnTo>
                  <a:pt x="38" y="13"/>
                </a:lnTo>
                <a:lnTo>
                  <a:pt x="39" y="12"/>
                </a:lnTo>
                <a:lnTo>
                  <a:pt x="39" y="11"/>
                </a:lnTo>
                <a:lnTo>
                  <a:pt x="38" y="10"/>
                </a:lnTo>
                <a:lnTo>
                  <a:pt x="38" y="8"/>
                </a:lnTo>
                <a:lnTo>
                  <a:pt x="37" y="6"/>
                </a:lnTo>
                <a:lnTo>
                  <a:pt x="34" y="3"/>
                </a:lnTo>
                <a:lnTo>
                  <a:pt x="33" y="3"/>
                </a:lnTo>
                <a:lnTo>
                  <a:pt x="32" y="2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2" y="16"/>
                </a:lnTo>
                <a:lnTo>
                  <a:pt x="2" y="17"/>
                </a:lnTo>
                <a:lnTo>
                  <a:pt x="3" y="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31" name="Freeform 19"/>
          <p:cNvSpPr>
            <a:spLocks/>
          </p:cNvSpPr>
          <p:nvPr/>
        </p:nvSpPr>
        <p:spPr bwMode="auto">
          <a:xfrm>
            <a:off x="3217863" y="3516313"/>
            <a:ext cx="50800" cy="30162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2147483647 h 19"/>
              <a:gd name="T6" fmla="*/ 2147483647 w 35"/>
              <a:gd name="T7" fmla="*/ 2147483647 h 19"/>
              <a:gd name="T8" fmla="*/ 2147483647 w 35"/>
              <a:gd name="T9" fmla="*/ 2147483647 h 19"/>
              <a:gd name="T10" fmla="*/ 2147483647 w 35"/>
              <a:gd name="T11" fmla="*/ 2147483647 h 19"/>
              <a:gd name="T12" fmla="*/ 2147483647 w 35"/>
              <a:gd name="T13" fmla="*/ 2147483647 h 19"/>
              <a:gd name="T14" fmla="*/ 2147483647 w 35"/>
              <a:gd name="T15" fmla="*/ 2147483647 h 19"/>
              <a:gd name="T16" fmla="*/ 2147483647 w 35"/>
              <a:gd name="T17" fmla="*/ 2147483647 h 19"/>
              <a:gd name="T18" fmla="*/ 2147483647 w 35"/>
              <a:gd name="T19" fmla="*/ 2147483647 h 19"/>
              <a:gd name="T20" fmla="*/ 2147483647 w 35"/>
              <a:gd name="T21" fmla="*/ 2147483647 h 19"/>
              <a:gd name="T22" fmla="*/ 2147483647 w 35"/>
              <a:gd name="T23" fmla="*/ 2147483647 h 19"/>
              <a:gd name="T24" fmla="*/ 2147483647 w 35"/>
              <a:gd name="T25" fmla="*/ 2147483647 h 19"/>
              <a:gd name="T26" fmla="*/ 2147483647 w 35"/>
              <a:gd name="T27" fmla="*/ 2147483647 h 19"/>
              <a:gd name="T28" fmla="*/ 2147483647 w 35"/>
              <a:gd name="T29" fmla="*/ 2147483647 h 19"/>
              <a:gd name="T30" fmla="*/ 2147483647 w 35"/>
              <a:gd name="T31" fmla="*/ 2147483647 h 19"/>
              <a:gd name="T32" fmla="*/ 2147483647 w 35"/>
              <a:gd name="T33" fmla="*/ 2147483647 h 19"/>
              <a:gd name="T34" fmla="*/ 2147483647 w 35"/>
              <a:gd name="T35" fmla="*/ 2147483647 h 19"/>
              <a:gd name="T36" fmla="*/ 2147483647 w 35"/>
              <a:gd name="T37" fmla="*/ 2147483647 h 19"/>
              <a:gd name="T38" fmla="*/ 2147483647 w 35"/>
              <a:gd name="T39" fmla="*/ 2147483647 h 19"/>
              <a:gd name="T40" fmla="*/ 2147483647 w 35"/>
              <a:gd name="T41" fmla="*/ 2147483647 h 19"/>
              <a:gd name="T42" fmla="*/ 2147483647 w 35"/>
              <a:gd name="T43" fmla="*/ 2147483647 h 19"/>
              <a:gd name="T44" fmla="*/ 2147483647 w 35"/>
              <a:gd name="T45" fmla="*/ 2147483647 h 19"/>
              <a:gd name="T46" fmla="*/ 2147483647 w 35"/>
              <a:gd name="T47" fmla="*/ 2147483647 h 19"/>
              <a:gd name="T48" fmla="*/ 2147483647 w 35"/>
              <a:gd name="T49" fmla="*/ 2147483647 h 19"/>
              <a:gd name="T50" fmla="*/ 2147483647 w 35"/>
              <a:gd name="T51" fmla="*/ 2147483647 h 19"/>
              <a:gd name="T52" fmla="*/ 2147483647 w 35"/>
              <a:gd name="T53" fmla="*/ 2147483647 h 19"/>
              <a:gd name="T54" fmla="*/ 2147483647 w 35"/>
              <a:gd name="T55" fmla="*/ 2147483647 h 19"/>
              <a:gd name="T56" fmla="*/ 2147483647 w 35"/>
              <a:gd name="T57" fmla="*/ 2147483647 h 19"/>
              <a:gd name="T58" fmla="*/ 2147483647 w 35"/>
              <a:gd name="T59" fmla="*/ 2147483647 h 19"/>
              <a:gd name="T60" fmla="*/ 2147483647 w 35"/>
              <a:gd name="T61" fmla="*/ 2147483647 h 19"/>
              <a:gd name="T62" fmla="*/ 2147483647 w 35"/>
              <a:gd name="T63" fmla="*/ 2147483647 h 19"/>
              <a:gd name="T64" fmla="*/ 2147483647 w 35"/>
              <a:gd name="T65" fmla="*/ 2147483647 h 19"/>
              <a:gd name="T66" fmla="*/ 2147483647 w 35"/>
              <a:gd name="T67" fmla="*/ 2147483647 h 19"/>
              <a:gd name="T68" fmla="*/ 2147483647 w 35"/>
              <a:gd name="T69" fmla="*/ 0 h 19"/>
              <a:gd name="T70" fmla="*/ 2147483647 w 35"/>
              <a:gd name="T71" fmla="*/ 0 h 19"/>
              <a:gd name="T72" fmla="*/ 2147483647 w 35"/>
              <a:gd name="T73" fmla="*/ 0 h 19"/>
              <a:gd name="T74" fmla="*/ 2147483647 w 35"/>
              <a:gd name="T75" fmla="*/ 0 h 19"/>
              <a:gd name="T76" fmla="*/ 2147483647 w 35"/>
              <a:gd name="T77" fmla="*/ 0 h 19"/>
              <a:gd name="T78" fmla="*/ 2147483647 w 35"/>
              <a:gd name="T79" fmla="*/ 0 h 19"/>
              <a:gd name="T80" fmla="*/ 2147483647 w 35"/>
              <a:gd name="T81" fmla="*/ 2147483647 h 19"/>
              <a:gd name="T82" fmla="*/ 2147483647 w 35"/>
              <a:gd name="T83" fmla="*/ 2147483647 h 19"/>
              <a:gd name="T84" fmla="*/ 2147483647 w 35"/>
              <a:gd name="T85" fmla="*/ 2147483647 h 19"/>
              <a:gd name="T86" fmla="*/ 2147483647 w 35"/>
              <a:gd name="T87" fmla="*/ 2147483647 h 19"/>
              <a:gd name="T88" fmla="*/ 2147483647 w 35"/>
              <a:gd name="T89" fmla="*/ 2147483647 h 19"/>
              <a:gd name="T90" fmla="*/ 2147483647 w 35"/>
              <a:gd name="T91" fmla="*/ 2147483647 h 19"/>
              <a:gd name="T92" fmla="*/ 2147483647 w 35"/>
              <a:gd name="T93" fmla="*/ 2147483647 h 19"/>
              <a:gd name="T94" fmla="*/ 2147483647 w 35"/>
              <a:gd name="T95" fmla="*/ 2147483647 h 19"/>
              <a:gd name="T96" fmla="*/ 0 w 35"/>
              <a:gd name="T97" fmla="*/ 2147483647 h 19"/>
              <a:gd name="T98" fmla="*/ 0 w 35"/>
              <a:gd name="T99" fmla="*/ 2147483647 h 19"/>
              <a:gd name="T100" fmla="*/ 2147483647 w 35"/>
              <a:gd name="T101" fmla="*/ 2147483647 h 19"/>
              <a:gd name="T102" fmla="*/ 2147483647 w 35"/>
              <a:gd name="T103" fmla="*/ 2147483647 h 19"/>
              <a:gd name="T104" fmla="*/ 2147483647 w 35"/>
              <a:gd name="T105" fmla="*/ 2147483647 h 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"/>
              <a:gd name="T160" fmla="*/ 0 h 19"/>
              <a:gd name="T161" fmla="*/ 35 w 35"/>
              <a:gd name="T162" fmla="*/ 19 h 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" h="19">
                <a:moveTo>
                  <a:pt x="2" y="14"/>
                </a:moveTo>
                <a:lnTo>
                  <a:pt x="3" y="14"/>
                </a:lnTo>
                <a:lnTo>
                  <a:pt x="3" y="15"/>
                </a:lnTo>
                <a:lnTo>
                  <a:pt x="4" y="15"/>
                </a:lnTo>
                <a:lnTo>
                  <a:pt x="5" y="16"/>
                </a:lnTo>
                <a:lnTo>
                  <a:pt x="6" y="16"/>
                </a:lnTo>
                <a:lnTo>
                  <a:pt x="8" y="16"/>
                </a:lnTo>
                <a:lnTo>
                  <a:pt x="8" y="17"/>
                </a:lnTo>
                <a:lnTo>
                  <a:pt x="11" y="17"/>
                </a:lnTo>
                <a:lnTo>
                  <a:pt x="11" y="18"/>
                </a:lnTo>
                <a:lnTo>
                  <a:pt x="22" y="18"/>
                </a:lnTo>
                <a:lnTo>
                  <a:pt x="23" y="17"/>
                </a:lnTo>
                <a:lnTo>
                  <a:pt x="25" y="17"/>
                </a:lnTo>
                <a:lnTo>
                  <a:pt x="26" y="16"/>
                </a:lnTo>
                <a:lnTo>
                  <a:pt x="27" y="16"/>
                </a:lnTo>
                <a:lnTo>
                  <a:pt x="28" y="16"/>
                </a:lnTo>
                <a:lnTo>
                  <a:pt x="29" y="16"/>
                </a:lnTo>
                <a:lnTo>
                  <a:pt x="29" y="15"/>
                </a:lnTo>
                <a:lnTo>
                  <a:pt x="30" y="15"/>
                </a:lnTo>
                <a:lnTo>
                  <a:pt x="31" y="13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11"/>
                </a:lnTo>
                <a:lnTo>
                  <a:pt x="34" y="11"/>
                </a:lnTo>
                <a:lnTo>
                  <a:pt x="34" y="5"/>
                </a:lnTo>
                <a:lnTo>
                  <a:pt x="33" y="5"/>
                </a:lnTo>
                <a:lnTo>
                  <a:pt x="33" y="4"/>
                </a:lnTo>
                <a:lnTo>
                  <a:pt x="32" y="4"/>
                </a:lnTo>
                <a:lnTo>
                  <a:pt x="32" y="3"/>
                </a:lnTo>
                <a:lnTo>
                  <a:pt x="30" y="3"/>
                </a:lnTo>
                <a:lnTo>
                  <a:pt x="30" y="2"/>
                </a:lnTo>
                <a:lnTo>
                  <a:pt x="29" y="1"/>
                </a:lnTo>
                <a:lnTo>
                  <a:pt x="28" y="1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5" y="2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1" y="6"/>
                </a:lnTo>
                <a:lnTo>
                  <a:pt x="0" y="7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2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3806825" y="3854450"/>
            <a:ext cx="6985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4141788" y="35115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2825750" y="3530600"/>
            <a:ext cx="0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35" name="Freeform 23"/>
          <p:cNvSpPr>
            <a:spLocks/>
          </p:cNvSpPr>
          <p:nvPr/>
        </p:nvSpPr>
        <p:spPr bwMode="auto">
          <a:xfrm>
            <a:off x="3514725" y="3305175"/>
            <a:ext cx="290513" cy="49213"/>
          </a:xfrm>
          <a:custGeom>
            <a:avLst/>
            <a:gdLst>
              <a:gd name="T0" fmla="*/ 2147483647 w 199"/>
              <a:gd name="T1" fmla="*/ 0 h 31"/>
              <a:gd name="T2" fmla="*/ 2147483647 w 199"/>
              <a:gd name="T3" fmla="*/ 2147483647 h 31"/>
              <a:gd name="T4" fmla="*/ 2147483647 w 199"/>
              <a:gd name="T5" fmla="*/ 2147483647 h 31"/>
              <a:gd name="T6" fmla="*/ 2147483647 w 199"/>
              <a:gd name="T7" fmla="*/ 2147483647 h 31"/>
              <a:gd name="T8" fmla="*/ 2147483647 w 199"/>
              <a:gd name="T9" fmla="*/ 2147483647 h 31"/>
              <a:gd name="T10" fmla="*/ 2147483647 w 199"/>
              <a:gd name="T11" fmla="*/ 2147483647 h 31"/>
              <a:gd name="T12" fmla="*/ 2147483647 w 199"/>
              <a:gd name="T13" fmla="*/ 2147483647 h 31"/>
              <a:gd name="T14" fmla="*/ 2147483647 w 199"/>
              <a:gd name="T15" fmla="*/ 2147483647 h 31"/>
              <a:gd name="T16" fmla="*/ 2147483647 w 199"/>
              <a:gd name="T17" fmla="*/ 2147483647 h 31"/>
              <a:gd name="T18" fmla="*/ 2147483647 w 199"/>
              <a:gd name="T19" fmla="*/ 2147483647 h 31"/>
              <a:gd name="T20" fmla="*/ 2147483647 w 199"/>
              <a:gd name="T21" fmla="*/ 2147483647 h 31"/>
              <a:gd name="T22" fmla="*/ 2147483647 w 199"/>
              <a:gd name="T23" fmla="*/ 2147483647 h 31"/>
              <a:gd name="T24" fmla="*/ 2147483647 w 199"/>
              <a:gd name="T25" fmla="*/ 2147483647 h 31"/>
              <a:gd name="T26" fmla="*/ 2147483647 w 199"/>
              <a:gd name="T27" fmla="*/ 2147483647 h 31"/>
              <a:gd name="T28" fmla="*/ 2147483647 w 199"/>
              <a:gd name="T29" fmla="*/ 2147483647 h 31"/>
              <a:gd name="T30" fmla="*/ 2147483647 w 199"/>
              <a:gd name="T31" fmla="*/ 2147483647 h 31"/>
              <a:gd name="T32" fmla="*/ 2147483647 w 199"/>
              <a:gd name="T33" fmla="*/ 2147483647 h 31"/>
              <a:gd name="T34" fmla="*/ 2147483647 w 199"/>
              <a:gd name="T35" fmla="*/ 2147483647 h 31"/>
              <a:gd name="T36" fmla="*/ 2147483647 w 199"/>
              <a:gd name="T37" fmla="*/ 2147483647 h 31"/>
              <a:gd name="T38" fmla="*/ 2147483647 w 199"/>
              <a:gd name="T39" fmla="*/ 2147483647 h 31"/>
              <a:gd name="T40" fmla="*/ 2147483647 w 199"/>
              <a:gd name="T41" fmla="*/ 2147483647 h 31"/>
              <a:gd name="T42" fmla="*/ 2147483647 w 199"/>
              <a:gd name="T43" fmla="*/ 2147483647 h 31"/>
              <a:gd name="T44" fmla="*/ 2147483647 w 199"/>
              <a:gd name="T45" fmla="*/ 2147483647 h 31"/>
              <a:gd name="T46" fmla="*/ 2147483647 w 199"/>
              <a:gd name="T47" fmla="*/ 2147483647 h 31"/>
              <a:gd name="T48" fmla="*/ 2147483647 w 199"/>
              <a:gd name="T49" fmla="*/ 2147483647 h 31"/>
              <a:gd name="T50" fmla="*/ 2147483647 w 199"/>
              <a:gd name="T51" fmla="*/ 2147483647 h 31"/>
              <a:gd name="T52" fmla="*/ 2147483647 w 199"/>
              <a:gd name="T53" fmla="*/ 2147483647 h 31"/>
              <a:gd name="T54" fmla="*/ 2147483647 w 199"/>
              <a:gd name="T55" fmla="*/ 2147483647 h 31"/>
              <a:gd name="T56" fmla="*/ 2147483647 w 199"/>
              <a:gd name="T57" fmla="*/ 2147483647 h 31"/>
              <a:gd name="T58" fmla="*/ 2147483647 w 199"/>
              <a:gd name="T59" fmla="*/ 2147483647 h 31"/>
              <a:gd name="T60" fmla="*/ 2147483647 w 199"/>
              <a:gd name="T61" fmla="*/ 2147483647 h 31"/>
              <a:gd name="T62" fmla="*/ 2147483647 w 199"/>
              <a:gd name="T63" fmla="*/ 2147483647 h 31"/>
              <a:gd name="T64" fmla="*/ 2147483647 w 199"/>
              <a:gd name="T65" fmla="*/ 2147483647 h 31"/>
              <a:gd name="T66" fmla="*/ 2147483647 w 199"/>
              <a:gd name="T67" fmla="*/ 2147483647 h 31"/>
              <a:gd name="T68" fmla="*/ 2147483647 w 199"/>
              <a:gd name="T69" fmla="*/ 2147483647 h 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9"/>
              <a:gd name="T106" fmla="*/ 0 h 31"/>
              <a:gd name="T107" fmla="*/ 199 w 199"/>
              <a:gd name="T108" fmla="*/ 31 h 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9" h="31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7" y="1"/>
                </a:lnTo>
                <a:lnTo>
                  <a:pt x="20" y="1"/>
                </a:lnTo>
                <a:lnTo>
                  <a:pt x="28" y="1"/>
                </a:lnTo>
                <a:lnTo>
                  <a:pt x="30" y="2"/>
                </a:lnTo>
                <a:lnTo>
                  <a:pt x="37" y="2"/>
                </a:lnTo>
                <a:lnTo>
                  <a:pt x="39" y="3"/>
                </a:lnTo>
                <a:lnTo>
                  <a:pt x="47" y="3"/>
                </a:lnTo>
                <a:lnTo>
                  <a:pt x="49" y="4"/>
                </a:lnTo>
                <a:lnTo>
                  <a:pt x="56" y="4"/>
                </a:lnTo>
                <a:lnTo>
                  <a:pt x="58" y="4"/>
                </a:lnTo>
                <a:lnTo>
                  <a:pt x="63" y="4"/>
                </a:lnTo>
                <a:lnTo>
                  <a:pt x="65" y="5"/>
                </a:lnTo>
                <a:lnTo>
                  <a:pt x="71" y="5"/>
                </a:lnTo>
                <a:lnTo>
                  <a:pt x="74" y="6"/>
                </a:lnTo>
                <a:lnTo>
                  <a:pt x="82" y="6"/>
                </a:lnTo>
                <a:lnTo>
                  <a:pt x="84" y="7"/>
                </a:lnTo>
                <a:lnTo>
                  <a:pt x="88" y="7"/>
                </a:lnTo>
                <a:lnTo>
                  <a:pt x="90" y="8"/>
                </a:lnTo>
                <a:lnTo>
                  <a:pt x="96" y="8"/>
                </a:lnTo>
                <a:lnTo>
                  <a:pt x="98" y="8"/>
                </a:lnTo>
                <a:lnTo>
                  <a:pt x="102" y="8"/>
                </a:lnTo>
                <a:lnTo>
                  <a:pt x="103" y="9"/>
                </a:lnTo>
                <a:lnTo>
                  <a:pt x="107" y="9"/>
                </a:lnTo>
                <a:lnTo>
                  <a:pt x="109" y="10"/>
                </a:lnTo>
                <a:lnTo>
                  <a:pt x="113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1"/>
                </a:lnTo>
                <a:lnTo>
                  <a:pt x="124" y="11"/>
                </a:lnTo>
                <a:lnTo>
                  <a:pt x="126" y="12"/>
                </a:lnTo>
                <a:lnTo>
                  <a:pt x="128" y="12"/>
                </a:lnTo>
                <a:lnTo>
                  <a:pt x="130" y="13"/>
                </a:lnTo>
                <a:lnTo>
                  <a:pt x="131" y="13"/>
                </a:lnTo>
                <a:lnTo>
                  <a:pt x="133" y="14"/>
                </a:lnTo>
                <a:lnTo>
                  <a:pt x="135" y="14"/>
                </a:lnTo>
                <a:lnTo>
                  <a:pt x="138" y="14"/>
                </a:lnTo>
                <a:lnTo>
                  <a:pt x="140" y="15"/>
                </a:lnTo>
                <a:lnTo>
                  <a:pt x="141" y="15"/>
                </a:lnTo>
                <a:lnTo>
                  <a:pt x="144" y="16"/>
                </a:lnTo>
                <a:lnTo>
                  <a:pt x="145" y="16"/>
                </a:lnTo>
                <a:lnTo>
                  <a:pt x="147" y="17"/>
                </a:lnTo>
                <a:lnTo>
                  <a:pt x="149" y="17"/>
                </a:lnTo>
                <a:lnTo>
                  <a:pt x="151" y="17"/>
                </a:lnTo>
                <a:lnTo>
                  <a:pt x="153" y="17"/>
                </a:lnTo>
                <a:lnTo>
                  <a:pt x="155" y="18"/>
                </a:lnTo>
                <a:lnTo>
                  <a:pt x="157" y="18"/>
                </a:lnTo>
                <a:lnTo>
                  <a:pt x="159" y="19"/>
                </a:lnTo>
                <a:lnTo>
                  <a:pt x="160" y="20"/>
                </a:lnTo>
                <a:lnTo>
                  <a:pt x="163" y="20"/>
                </a:lnTo>
                <a:lnTo>
                  <a:pt x="164" y="20"/>
                </a:lnTo>
                <a:lnTo>
                  <a:pt x="166" y="21"/>
                </a:lnTo>
                <a:lnTo>
                  <a:pt x="168" y="21"/>
                </a:lnTo>
                <a:lnTo>
                  <a:pt x="170" y="22"/>
                </a:lnTo>
                <a:lnTo>
                  <a:pt x="172" y="23"/>
                </a:lnTo>
                <a:lnTo>
                  <a:pt x="174" y="23"/>
                </a:lnTo>
                <a:lnTo>
                  <a:pt x="176" y="24"/>
                </a:lnTo>
                <a:lnTo>
                  <a:pt x="178" y="24"/>
                </a:lnTo>
                <a:lnTo>
                  <a:pt x="179" y="24"/>
                </a:lnTo>
                <a:lnTo>
                  <a:pt x="182" y="25"/>
                </a:lnTo>
                <a:lnTo>
                  <a:pt x="183" y="26"/>
                </a:lnTo>
                <a:lnTo>
                  <a:pt x="185" y="27"/>
                </a:lnTo>
                <a:lnTo>
                  <a:pt x="187" y="27"/>
                </a:lnTo>
                <a:lnTo>
                  <a:pt x="189" y="27"/>
                </a:lnTo>
                <a:lnTo>
                  <a:pt x="191" y="28"/>
                </a:lnTo>
                <a:lnTo>
                  <a:pt x="193" y="29"/>
                </a:lnTo>
                <a:lnTo>
                  <a:pt x="195" y="29"/>
                </a:lnTo>
                <a:lnTo>
                  <a:pt x="197" y="30"/>
                </a:lnTo>
                <a:lnTo>
                  <a:pt x="198" y="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36" name="Freeform 24"/>
          <p:cNvSpPr>
            <a:spLocks/>
          </p:cNvSpPr>
          <p:nvPr/>
        </p:nvSpPr>
        <p:spPr bwMode="auto">
          <a:xfrm>
            <a:off x="3686175" y="3611563"/>
            <a:ext cx="63500" cy="44450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2147483647 w 43"/>
              <a:gd name="T29" fmla="*/ 2147483647 h 28"/>
              <a:gd name="T30" fmla="*/ 2147483647 w 43"/>
              <a:gd name="T31" fmla="*/ 2147483647 h 28"/>
              <a:gd name="T32" fmla="*/ 2147483647 w 43"/>
              <a:gd name="T33" fmla="*/ 2147483647 h 28"/>
              <a:gd name="T34" fmla="*/ 2147483647 w 43"/>
              <a:gd name="T35" fmla="*/ 2147483647 h 28"/>
              <a:gd name="T36" fmla="*/ 2147483647 w 43"/>
              <a:gd name="T37" fmla="*/ 2147483647 h 28"/>
              <a:gd name="T38" fmla="*/ 2147483647 w 43"/>
              <a:gd name="T39" fmla="*/ 2147483647 h 28"/>
              <a:gd name="T40" fmla="*/ 2147483647 w 43"/>
              <a:gd name="T41" fmla="*/ 2147483647 h 28"/>
              <a:gd name="T42" fmla="*/ 2147483647 w 43"/>
              <a:gd name="T43" fmla="*/ 2147483647 h 28"/>
              <a:gd name="T44" fmla="*/ 2147483647 w 43"/>
              <a:gd name="T45" fmla="*/ 0 h 28"/>
              <a:gd name="T46" fmla="*/ 2147483647 w 43"/>
              <a:gd name="T47" fmla="*/ 0 h 28"/>
              <a:gd name="T48" fmla="*/ 2147483647 w 43"/>
              <a:gd name="T49" fmla="*/ 0 h 28"/>
              <a:gd name="T50" fmla="*/ 2147483647 w 43"/>
              <a:gd name="T51" fmla="*/ 2147483647 h 28"/>
              <a:gd name="T52" fmla="*/ 2147483647 w 43"/>
              <a:gd name="T53" fmla="*/ 2147483647 h 28"/>
              <a:gd name="T54" fmla="*/ 2147483647 w 43"/>
              <a:gd name="T55" fmla="*/ 2147483647 h 28"/>
              <a:gd name="T56" fmla="*/ 2147483647 w 43"/>
              <a:gd name="T57" fmla="*/ 2147483647 h 28"/>
              <a:gd name="T58" fmla="*/ 2147483647 w 43"/>
              <a:gd name="T59" fmla="*/ 2147483647 h 28"/>
              <a:gd name="T60" fmla="*/ 0 w 43"/>
              <a:gd name="T61" fmla="*/ 2147483647 h 28"/>
              <a:gd name="T62" fmla="*/ 0 w 43"/>
              <a:gd name="T63" fmla="*/ 2147483647 h 28"/>
              <a:gd name="T64" fmla="*/ 2147483647 w 43"/>
              <a:gd name="T65" fmla="*/ 2147483647 h 28"/>
              <a:gd name="T66" fmla="*/ 2147483647 w 43"/>
              <a:gd name="T67" fmla="*/ 2147483647 h 28"/>
              <a:gd name="T68" fmla="*/ 2147483647 w 43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8"/>
              <a:gd name="T107" fmla="*/ 43 w 43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8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6" y="26"/>
                </a:lnTo>
                <a:lnTo>
                  <a:pt x="30" y="26"/>
                </a:lnTo>
                <a:lnTo>
                  <a:pt x="31" y="26"/>
                </a:lnTo>
                <a:lnTo>
                  <a:pt x="32" y="26"/>
                </a:lnTo>
                <a:lnTo>
                  <a:pt x="33" y="25"/>
                </a:lnTo>
                <a:lnTo>
                  <a:pt x="35" y="25"/>
                </a:lnTo>
                <a:lnTo>
                  <a:pt x="36" y="23"/>
                </a:lnTo>
                <a:lnTo>
                  <a:pt x="37" y="23"/>
                </a:lnTo>
                <a:lnTo>
                  <a:pt x="38" y="23"/>
                </a:lnTo>
                <a:lnTo>
                  <a:pt x="39" y="23"/>
                </a:lnTo>
                <a:lnTo>
                  <a:pt x="39" y="22"/>
                </a:lnTo>
                <a:lnTo>
                  <a:pt x="39" y="21"/>
                </a:lnTo>
                <a:lnTo>
                  <a:pt x="40" y="20"/>
                </a:lnTo>
                <a:lnTo>
                  <a:pt x="41" y="20"/>
                </a:lnTo>
                <a:lnTo>
                  <a:pt x="42" y="19"/>
                </a:lnTo>
                <a:lnTo>
                  <a:pt x="42" y="17"/>
                </a:lnTo>
                <a:lnTo>
                  <a:pt x="42" y="16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40" y="7"/>
                </a:lnTo>
                <a:lnTo>
                  <a:pt x="39" y="5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2" y="2"/>
                </a:lnTo>
                <a:lnTo>
                  <a:pt x="31" y="1"/>
                </a:lnTo>
                <a:lnTo>
                  <a:pt x="29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9"/>
                </a:lnTo>
                <a:lnTo>
                  <a:pt x="2" y="20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37" name="Freeform 25"/>
          <p:cNvSpPr>
            <a:spLocks/>
          </p:cNvSpPr>
          <p:nvPr/>
        </p:nvSpPr>
        <p:spPr bwMode="auto">
          <a:xfrm>
            <a:off x="3771900" y="3546475"/>
            <a:ext cx="58738" cy="39688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2147483647 h 25"/>
              <a:gd name="T72" fmla="*/ 2147483647 w 40"/>
              <a:gd name="T73" fmla="*/ 2147483647 h 25"/>
              <a:gd name="T74" fmla="*/ 2147483647 w 40"/>
              <a:gd name="T75" fmla="*/ 2147483647 h 25"/>
              <a:gd name="T76" fmla="*/ 2147483647 w 40"/>
              <a:gd name="T77" fmla="*/ 2147483647 h 25"/>
              <a:gd name="T78" fmla="*/ 2147483647 w 40"/>
              <a:gd name="T79" fmla="*/ 2147483647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0 h 25"/>
              <a:gd name="T86" fmla="*/ 2147483647 w 40"/>
              <a:gd name="T87" fmla="*/ 0 h 25"/>
              <a:gd name="T88" fmla="*/ 2147483647 w 40"/>
              <a:gd name="T89" fmla="*/ 2147483647 h 25"/>
              <a:gd name="T90" fmla="*/ 2147483647 w 40"/>
              <a:gd name="T91" fmla="*/ 2147483647 h 25"/>
              <a:gd name="T92" fmla="*/ 2147483647 w 40"/>
              <a:gd name="T93" fmla="*/ 2147483647 h 25"/>
              <a:gd name="T94" fmla="*/ 2147483647 w 40"/>
              <a:gd name="T95" fmla="*/ 2147483647 h 25"/>
              <a:gd name="T96" fmla="*/ 2147483647 w 40"/>
              <a:gd name="T97" fmla="*/ 2147483647 h 25"/>
              <a:gd name="T98" fmla="*/ 2147483647 w 40"/>
              <a:gd name="T99" fmla="*/ 2147483647 h 25"/>
              <a:gd name="T100" fmla="*/ 2147483647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0 w 40"/>
              <a:gd name="T107" fmla="*/ 2147483647 h 25"/>
              <a:gd name="T108" fmla="*/ 0 w 40"/>
              <a:gd name="T109" fmla="*/ 2147483647 h 25"/>
              <a:gd name="T110" fmla="*/ 2147483647 w 40"/>
              <a:gd name="T111" fmla="*/ 2147483647 h 25"/>
              <a:gd name="T112" fmla="*/ 2147483647 w 40"/>
              <a:gd name="T113" fmla="*/ 2147483647 h 25"/>
              <a:gd name="T114" fmla="*/ 2147483647 w 40"/>
              <a:gd name="T115" fmla="*/ 2147483647 h 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"/>
              <a:gd name="T175" fmla="*/ 0 h 25"/>
              <a:gd name="T176" fmla="*/ 40 w 40"/>
              <a:gd name="T177" fmla="*/ 25 h 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" h="25">
                <a:moveTo>
                  <a:pt x="3" y="19"/>
                </a:moveTo>
                <a:lnTo>
                  <a:pt x="4" y="19"/>
                </a:lnTo>
                <a:lnTo>
                  <a:pt x="5" y="19"/>
                </a:ln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10" y="22"/>
                </a:lnTo>
                <a:lnTo>
                  <a:pt x="12" y="22"/>
                </a:lnTo>
                <a:lnTo>
                  <a:pt x="13" y="23"/>
                </a:lnTo>
                <a:lnTo>
                  <a:pt x="16" y="23"/>
                </a:lnTo>
                <a:lnTo>
                  <a:pt x="16" y="24"/>
                </a:lnTo>
                <a:lnTo>
                  <a:pt x="23" y="24"/>
                </a:lnTo>
                <a:lnTo>
                  <a:pt x="24" y="23"/>
                </a:lnTo>
                <a:lnTo>
                  <a:pt x="28" y="23"/>
                </a:lnTo>
                <a:lnTo>
                  <a:pt x="28" y="22"/>
                </a:lnTo>
                <a:lnTo>
                  <a:pt x="29" y="22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6"/>
                </a:lnTo>
                <a:lnTo>
                  <a:pt x="38" y="15"/>
                </a:lnTo>
                <a:lnTo>
                  <a:pt x="38" y="13"/>
                </a:lnTo>
                <a:lnTo>
                  <a:pt x="39" y="13"/>
                </a:lnTo>
                <a:lnTo>
                  <a:pt x="39" y="9"/>
                </a:lnTo>
                <a:lnTo>
                  <a:pt x="38" y="9"/>
                </a:lnTo>
                <a:lnTo>
                  <a:pt x="38" y="7"/>
                </a:lnTo>
                <a:lnTo>
                  <a:pt x="38" y="6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13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3" y="6"/>
                </a:lnTo>
                <a:lnTo>
                  <a:pt x="3" y="7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3" y="19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38" name="Freeform 26"/>
          <p:cNvSpPr>
            <a:spLocks/>
          </p:cNvSpPr>
          <p:nvPr/>
        </p:nvSpPr>
        <p:spPr bwMode="auto">
          <a:xfrm>
            <a:off x="3851275" y="3503613"/>
            <a:ext cx="49213" cy="31750"/>
          </a:xfrm>
          <a:custGeom>
            <a:avLst/>
            <a:gdLst>
              <a:gd name="T0" fmla="*/ 2147483647 w 34"/>
              <a:gd name="T1" fmla="*/ 2147483647 h 20"/>
              <a:gd name="T2" fmla="*/ 2147483647 w 34"/>
              <a:gd name="T3" fmla="*/ 2147483647 h 20"/>
              <a:gd name="T4" fmla="*/ 2147483647 w 34"/>
              <a:gd name="T5" fmla="*/ 2147483647 h 20"/>
              <a:gd name="T6" fmla="*/ 2147483647 w 34"/>
              <a:gd name="T7" fmla="*/ 2147483647 h 20"/>
              <a:gd name="T8" fmla="*/ 2147483647 w 34"/>
              <a:gd name="T9" fmla="*/ 2147483647 h 20"/>
              <a:gd name="T10" fmla="*/ 2147483647 w 34"/>
              <a:gd name="T11" fmla="*/ 2147483647 h 20"/>
              <a:gd name="T12" fmla="*/ 2147483647 w 34"/>
              <a:gd name="T13" fmla="*/ 2147483647 h 20"/>
              <a:gd name="T14" fmla="*/ 2147483647 w 34"/>
              <a:gd name="T15" fmla="*/ 2147483647 h 20"/>
              <a:gd name="T16" fmla="*/ 2147483647 w 34"/>
              <a:gd name="T17" fmla="*/ 2147483647 h 20"/>
              <a:gd name="T18" fmla="*/ 2147483647 w 34"/>
              <a:gd name="T19" fmla="*/ 2147483647 h 20"/>
              <a:gd name="T20" fmla="*/ 2147483647 w 34"/>
              <a:gd name="T21" fmla="*/ 2147483647 h 20"/>
              <a:gd name="T22" fmla="*/ 2147483647 w 34"/>
              <a:gd name="T23" fmla="*/ 2147483647 h 20"/>
              <a:gd name="T24" fmla="*/ 2147483647 w 34"/>
              <a:gd name="T25" fmla="*/ 2147483647 h 20"/>
              <a:gd name="T26" fmla="*/ 2147483647 w 34"/>
              <a:gd name="T27" fmla="*/ 2147483647 h 20"/>
              <a:gd name="T28" fmla="*/ 2147483647 w 34"/>
              <a:gd name="T29" fmla="*/ 2147483647 h 20"/>
              <a:gd name="T30" fmla="*/ 2147483647 w 34"/>
              <a:gd name="T31" fmla="*/ 2147483647 h 20"/>
              <a:gd name="T32" fmla="*/ 2147483647 w 34"/>
              <a:gd name="T33" fmla="*/ 2147483647 h 20"/>
              <a:gd name="T34" fmla="*/ 2147483647 w 34"/>
              <a:gd name="T35" fmla="*/ 2147483647 h 20"/>
              <a:gd name="T36" fmla="*/ 2147483647 w 34"/>
              <a:gd name="T37" fmla="*/ 2147483647 h 20"/>
              <a:gd name="T38" fmla="*/ 2147483647 w 34"/>
              <a:gd name="T39" fmla="*/ 2147483647 h 20"/>
              <a:gd name="T40" fmla="*/ 2147483647 w 34"/>
              <a:gd name="T41" fmla="*/ 2147483647 h 20"/>
              <a:gd name="T42" fmla="*/ 2147483647 w 34"/>
              <a:gd name="T43" fmla="*/ 2147483647 h 20"/>
              <a:gd name="T44" fmla="*/ 2147483647 w 34"/>
              <a:gd name="T45" fmla="*/ 2147483647 h 20"/>
              <a:gd name="T46" fmla="*/ 2147483647 w 34"/>
              <a:gd name="T47" fmla="*/ 2147483647 h 20"/>
              <a:gd name="T48" fmla="*/ 2147483647 w 34"/>
              <a:gd name="T49" fmla="*/ 2147483647 h 20"/>
              <a:gd name="T50" fmla="*/ 2147483647 w 34"/>
              <a:gd name="T51" fmla="*/ 2147483647 h 20"/>
              <a:gd name="T52" fmla="*/ 2147483647 w 34"/>
              <a:gd name="T53" fmla="*/ 2147483647 h 20"/>
              <a:gd name="T54" fmla="*/ 2147483647 w 34"/>
              <a:gd name="T55" fmla="*/ 2147483647 h 20"/>
              <a:gd name="T56" fmla="*/ 2147483647 w 34"/>
              <a:gd name="T57" fmla="*/ 2147483647 h 20"/>
              <a:gd name="T58" fmla="*/ 2147483647 w 34"/>
              <a:gd name="T59" fmla="*/ 2147483647 h 20"/>
              <a:gd name="T60" fmla="*/ 2147483647 w 34"/>
              <a:gd name="T61" fmla="*/ 2147483647 h 20"/>
              <a:gd name="T62" fmla="*/ 2147483647 w 34"/>
              <a:gd name="T63" fmla="*/ 2147483647 h 20"/>
              <a:gd name="T64" fmla="*/ 2147483647 w 34"/>
              <a:gd name="T65" fmla="*/ 2147483647 h 20"/>
              <a:gd name="T66" fmla="*/ 2147483647 w 34"/>
              <a:gd name="T67" fmla="*/ 0 h 20"/>
              <a:gd name="T68" fmla="*/ 2147483647 w 34"/>
              <a:gd name="T69" fmla="*/ 0 h 20"/>
              <a:gd name="T70" fmla="*/ 2147483647 w 34"/>
              <a:gd name="T71" fmla="*/ 2147483647 h 20"/>
              <a:gd name="T72" fmla="*/ 2147483647 w 34"/>
              <a:gd name="T73" fmla="*/ 2147483647 h 20"/>
              <a:gd name="T74" fmla="*/ 2147483647 w 34"/>
              <a:gd name="T75" fmla="*/ 2147483647 h 20"/>
              <a:gd name="T76" fmla="*/ 2147483647 w 34"/>
              <a:gd name="T77" fmla="*/ 2147483647 h 20"/>
              <a:gd name="T78" fmla="*/ 2147483647 w 34"/>
              <a:gd name="T79" fmla="*/ 2147483647 h 20"/>
              <a:gd name="T80" fmla="*/ 2147483647 w 34"/>
              <a:gd name="T81" fmla="*/ 2147483647 h 20"/>
              <a:gd name="T82" fmla="*/ 2147483647 w 34"/>
              <a:gd name="T83" fmla="*/ 2147483647 h 20"/>
              <a:gd name="T84" fmla="*/ 2147483647 w 34"/>
              <a:gd name="T85" fmla="*/ 2147483647 h 20"/>
              <a:gd name="T86" fmla="*/ 2147483647 w 34"/>
              <a:gd name="T87" fmla="*/ 2147483647 h 20"/>
              <a:gd name="T88" fmla="*/ 2147483647 w 34"/>
              <a:gd name="T89" fmla="*/ 2147483647 h 20"/>
              <a:gd name="T90" fmla="*/ 0 w 34"/>
              <a:gd name="T91" fmla="*/ 2147483647 h 20"/>
              <a:gd name="T92" fmla="*/ 0 w 34"/>
              <a:gd name="T93" fmla="*/ 2147483647 h 20"/>
              <a:gd name="T94" fmla="*/ 0 w 34"/>
              <a:gd name="T95" fmla="*/ 2147483647 h 20"/>
              <a:gd name="T96" fmla="*/ 0 w 34"/>
              <a:gd name="T97" fmla="*/ 2147483647 h 20"/>
              <a:gd name="T98" fmla="*/ 0 w 34"/>
              <a:gd name="T99" fmla="*/ 2147483647 h 20"/>
              <a:gd name="T100" fmla="*/ 2147483647 w 34"/>
              <a:gd name="T101" fmla="*/ 2147483647 h 20"/>
              <a:gd name="T102" fmla="*/ 2147483647 w 34"/>
              <a:gd name="T103" fmla="*/ 2147483647 h 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"/>
              <a:gd name="T157" fmla="*/ 0 h 20"/>
              <a:gd name="T158" fmla="*/ 34 w 34"/>
              <a:gd name="T159" fmla="*/ 20 h 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" h="20">
                <a:moveTo>
                  <a:pt x="2" y="15"/>
                </a:moveTo>
                <a:lnTo>
                  <a:pt x="3" y="15"/>
                </a:lnTo>
                <a:lnTo>
                  <a:pt x="3" y="16"/>
                </a:lnTo>
                <a:lnTo>
                  <a:pt x="4" y="17"/>
                </a:lnTo>
                <a:lnTo>
                  <a:pt x="5" y="17"/>
                </a:lnTo>
                <a:lnTo>
                  <a:pt x="6" y="17"/>
                </a:lnTo>
                <a:lnTo>
                  <a:pt x="7" y="17"/>
                </a:lnTo>
                <a:lnTo>
                  <a:pt x="8" y="18"/>
                </a:lnTo>
                <a:lnTo>
                  <a:pt x="10" y="18"/>
                </a:lnTo>
                <a:lnTo>
                  <a:pt x="11" y="19"/>
                </a:lnTo>
                <a:lnTo>
                  <a:pt x="22" y="19"/>
                </a:lnTo>
                <a:lnTo>
                  <a:pt x="22" y="18"/>
                </a:lnTo>
                <a:lnTo>
                  <a:pt x="25" y="18"/>
                </a:lnTo>
                <a:lnTo>
                  <a:pt x="25" y="17"/>
                </a:lnTo>
                <a:lnTo>
                  <a:pt x="27" y="17"/>
                </a:lnTo>
                <a:lnTo>
                  <a:pt x="28" y="17"/>
                </a:lnTo>
                <a:lnTo>
                  <a:pt x="29" y="17"/>
                </a:lnTo>
                <a:lnTo>
                  <a:pt x="29" y="16"/>
                </a:lnTo>
                <a:lnTo>
                  <a:pt x="31" y="14"/>
                </a:lnTo>
                <a:lnTo>
                  <a:pt x="32" y="14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6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10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lnTo>
                  <a:pt x="1" y="14"/>
                </a:lnTo>
                <a:lnTo>
                  <a:pt x="2" y="15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39" name="Freeform 27"/>
          <p:cNvSpPr>
            <a:spLocks/>
          </p:cNvSpPr>
          <p:nvPr/>
        </p:nvSpPr>
        <p:spPr bwMode="auto">
          <a:xfrm>
            <a:off x="2847975" y="2246313"/>
            <a:ext cx="33338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40" name="Freeform 28"/>
          <p:cNvSpPr>
            <a:spLocks/>
          </p:cNvSpPr>
          <p:nvPr/>
        </p:nvSpPr>
        <p:spPr bwMode="auto">
          <a:xfrm>
            <a:off x="4097338" y="2263775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41" name="Freeform 29"/>
          <p:cNvSpPr>
            <a:spLocks/>
          </p:cNvSpPr>
          <p:nvPr/>
        </p:nvSpPr>
        <p:spPr bwMode="auto">
          <a:xfrm>
            <a:off x="3705225" y="2270125"/>
            <a:ext cx="52388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42" name="Freeform 30"/>
          <p:cNvSpPr>
            <a:spLocks/>
          </p:cNvSpPr>
          <p:nvPr/>
        </p:nvSpPr>
        <p:spPr bwMode="auto">
          <a:xfrm>
            <a:off x="3644900" y="2287588"/>
            <a:ext cx="44450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43" name="Freeform 31"/>
          <p:cNvSpPr>
            <a:spLocks/>
          </p:cNvSpPr>
          <p:nvPr/>
        </p:nvSpPr>
        <p:spPr bwMode="auto">
          <a:xfrm>
            <a:off x="3573463" y="2305050"/>
            <a:ext cx="42862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44" name="Oval 32"/>
          <p:cNvSpPr>
            <a:spLocks noChangeArrowheads="1"/>
          </p:cNvSpPr>
          <p:nvPr/>
        </p:nvSpPr>
        <p:spPr bwMode="auto">
          <a:xfrm>
            <a:off x="2787650" y="2390775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45" name="Oval 33"/>
          <p:cNvSpPr>
            <a:spLocks noChangeArrowheads="1"/>
          </p:cNvSpPr>
          <p:nvPr/>
        </p:nvSpPr>
        <p:spPr bwMode="auto">
          <a:xfrm>
            <a:off x="2790825" y="1951038"/>
            <a:ext cx="1389063" cy="785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46" name="Freeform 34"/>
          <p:cNvSpPr>
            <a:spLocks/>
          </p:cNvSpPr>
          <p:nvPr/>
        </p:nvSpPr>
        <p:spPr bwMode="auto">
          <a:xfrm>
            <a:off x="2787650" y="2352675"/>
            <a:ext cx="26988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47" name="Freeform 35"/>
          <p:cNvSpPr>
            <a:spLocks/>
          </p:cNvSpPr>
          <p:nvPr/>
        </p:nvSpPr>
        <p:spPr bwMode="auto">
          <a:xfrm>
            <a:off x="4154488" y="2316163"/>
            <a:ext cx="33337" cy="147637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48" name="Oval 36"/>
          <p:cNvSpPr>
            <a:spLocks noChangeArrowheads="1"/>
          </p:cNvSpPr>
          <p:nvPr/>
        </p:nvSpPr>
        <p:spPr bwMode="auto">
          <a:xfrm>
            <a:off x="2790825" y="2119313"/>
            <a:ext cx="1389063" cy="78581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 flipV="1">
            <a:off x="4186238" y="2341563"/>
            <a:ext cx="0" cy="198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50" name="Freeform 38"/>
          <p:cNvSpPr>
            <a:spLocks/>
          </p:cNvSpPr>
          <p:nvPr/>
        </p:nvSpPr>
        <p:spPr bwMode="auto">
          <a:xfrm>
            <a:off x="3516313" y="2117725"/>
            <a:ext cx="312737" cy="52388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51" name="Freeform 39"/>
          <p:cNvSpPr>
            <a:spLocks/>
          </p:cNvSpPr>
          <p:nvPr/>
        </p:nvSpPr>
        <p:spPr bwMode="auto">
          <a:xfrm>
            <a:off x="3702050" y="2252663"/>
            <a:ext cx="71438" cy="4921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52" name="Freeform 40"/>
          <p:cNvSpPr>
            <a:spLocks/>
          </p:cNvSpPr>
          <p:nvPr/>
        </p:nvSpPr>
        <p:spPr bwMode="auto">
          <a:xfrm>
            <a:off x="3617913" y="2290763"/>
            <a:ext cx="63500" cy="42862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53" name="Oval 41"/>
          <p:cNvSpPr>
            <a:spLocks noChangeArrowheads="1"/>
          </p:cNvSpPr>
          <p:nvPr/>
        </p:nvSpPr>
        <p:spPr bwMode="auto">
          <a:xfrm>
            <a:off x="2820988" y="2155825"/>
            <a:ext cx="1323975" cy="72231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54" name="Freeform 42"/>
          <p:cNvSpPr>
            <a:spLocks/>
          </p:cNvSpPr>
          <p:nvPr/>
        </p:nvSpPr>
        <p:spPr bwMode="auto">
          <a:xfrm>
            <a:off x="2981325" y="2686050"/>
            <a:ext cx="23813" cy="1588"/>
          </a:xfrm>
          <a:custGeom>
            <a:avLst/>
            <a:gdLst>
              <a:gd name="T0" fmla="*/ 0 w 17"/>
              <a:gd name="T1" fmla="*/ 0 h 1"/>
              <a:gd name="T2" fmla="*/ 0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"/>
              <a:gd name="T14" fmla="*/ 17 w 1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">
                <a:moveTo>
                  <a:pt x="0" y="0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55" name="Oval 43"/>
          <p:cNvSpPr>
            <a:spLocks noChangeArrowheads="1"/>
          </p:cNvSpPr>
          <p:nvPr/>
        </p:nvSpPr>
        <p:spPr bwMode="auto">
          <a:xfrm>
            <a:off x="3349625" y="2449513"/>
            <a:ext cx="255588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56" name="Oval 44"/>
          <p:cNvSpPr>
            <a:spLocks noChangeArrowheads="1"/>
          </p:cNvSpPr>
          <p:nvPr/>
        </p:nvSpPr>
        <p:spPr bwMode="auto">
          <a:xfrm>
            <a:off x="3641725" y="2725738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57" name="Freeform 45"/>
          <p:cNvSpPr>
            <a:spLocks/>
          </p:cNvSpPr>
          <p:nvPr/>
        </p:nvSpPr>
        <p:spPr bwMode="auto">
          <a:xfrm>
            <a:off x="3362325" y="2262188"/>
            <a:ext cx="69850" cy="49212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58" name="Freeform 46"/>
          <p:cNvSpPr>
            <a:spLocks/>
          </p:cNvSpPr>
          <p:nvPr/>
        </p:nvSpPr>
        <p:spPr bwMode="auto">
          <a:xfrm>
            <a:off x="3279775" y="2300288"/>
            <a:ext cx="61913" cy="42862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59" name="Freeform 47"/>
          <p:cNvSpPr>
            <a:spLocks/>
          </p:cNvSpPr>
          <p:nvPr/>
        </p:nvSpPr>
        <p:spPr bwMode="auto">
          <a:xfrm>
            <a:off x="3195638" y="2336800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60" name="Oval 48"/>
          <p:cNvSpPr>
            <a:spLocks noChangeArrowheads="1"/>
          </p:cNvSpPr>
          <p:nvPr/>
        </p:nvSpPr>
        <p:spPr bwMode="auto">
          <a:xfrm>
            <a:off x="3819525" y="2679700"/>
            <a:ext cx="49213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61" name="Freeform 49"/>
          <p:cNvSpPr>
            <a:spLocks/>
          </p:cNvSpPr>
          <p:nvPr/>
        </p:nvSpPr>
        <p:spPr bwMode="auto">
          <a:xfrm>
            <a:off x="3683000" y="2368550"/>
            <a:ext cx="53975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62" name="Oval 50"/>
          <p:cNvSpPr>
            <a:spLocks noChangeArrowheads="1"/>
          </p:cNvSpPr>
          <p:nvPr/>
        </p:nvSpPr>
        <p:spPr bwMode="auto">
          <a:xfrm>
            <a:off x="3378200" y="2468563"/>
            <a:ext cx="196850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63" name="Freeform 51"/>
          <p:cNvSpPr>
            <a:spLocks/>
          </p:cNvSpPr>
          <p:nvPr/>
        </p:nvSpPr>
        <p:spPr bwMode="auto">
          <a:xfrm>
            <a:off x="3738563" y="2268538"/>
            <a:ext cx="220662" cy="112712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64" name="Freeform 52"/>
          <p:cNvSpPr>
            <a:spLocks/>
          </p:cNvSpPr>
          <p:nvPr/>
        </p:nvSpPr>
        <p:spPr bwMode="auto">
          <a:xfrm>
            <a:off x="4105275" y="4552950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65" name="Freeform 53"/>
          <p:cNvSpPr>
            <a:spLocks/>
          </p:cNvSpPr>
          <p:nvPr/>
        </p:nvSpPr>
        <p:spPr bwMode="auto">
          <a:xfrm>
            <a:off x="2976563" y="4975225"/>
            <a:ext cx="23812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66" name="Oval 54"/>
          <p:cNvSpPr>
            <a:spLocks noChangeArrowheads="1"/>
          </p:cNvSpPr>
          <p:nvPr/>
        </p:nvSpPr>
        <p:spPr bwMode="auto">
          <a:xfrm>
            <a:off x="2347913" y="4527550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67" name="Freeform 55"/>
          <p:cNvSpPr>
            <a:spLocks/>
          </p:cNvSpPr>
          <p:nvPr/>
        </p:nvSpPr>
        <p:spPr bwMode="auto">
          <a:xfrm>
            <a:off x="3381375" y="4562475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68" name="Freeform 56"/>
          <p:cNvSpPr>
            <a:spLocks/>
          </p:cNvSpPr>
          <p:nvPr/>
        </p:nvSpPr>
        <p:spPr bwMode="auto">
          <a:xfrm>
            <a:off x="3317875" y="4578350"/>
            <a:ext cx="47625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69" name="Freeform 57"/>
          <p:cNvSpPr>
            <a:spLocks/>
          </p:cNvSpPr>
          <p:nvPr/>
        </p:nvSpPr>
        <p:spPr bwMode="auto">
          <a:xfrm>
            <a:off x="3248025" y="4598988"/>
            <a:ext cx="42863" cy="26987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70" name="Oval 58"/>
          <p:cNvSpPr>
            <a:spLocks noChangeArrowheads="1"/>
          </p:cNvSpPr>
          <p:nvPr/>
        </p:nvSpPr>
        <p:spPr bwMode="auto">
          <a:xfrm>
            <a:off x="2782888" y="4679950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71" name="Oval 59"/>
          <p:cNvSpPr>
            <a:spLocks noChangeArrowheads="1"/>
          </p:cNvSpPr>
          <p:nvPr/>
        </p:nvSpPr>
        <p:spPr bwMode="auto">
          <a:xfrm>
            <a:off x="2786063" y="4243388"/>
            <a:ext cx="1400175" cy="7921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72" name="Freeform 60"/>
          <p:cNvSpPr>
            <a:spLocks/>
          </p:cNvSpPr>
          <p:nvPr/>
        </p:nvSpPr>
        <p:spPr bwMode="auto">
          <a:xfrm>
            <a:off x="2781300" y="4640263"/>
            <a:ext cx="28575" cy="93662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73" name="Freeform 61"/>
          <p:cNvSpPr>
            <a:spLocks/>
          </p:cNvSpPr>
          <p:nvPr/>
        </p:nvSpPr>
        <p:spPr bwMode="auto">
          <a:xfrm>
            <a:off x="4162425" y="4603750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74" name="Oval 62"/>
          <p:cNvSpPr>
            <a:spLocks noChangeArrowheads="1"/>
          </p:cNvSpPr>
          <p:nvPr/>
        </p:nvSpPr>
        <p:spPr bwMode="auto">
          <a:xfrm>
            <a:off x="2786063" y="4411663"/>
            <a:ext cx="1400175" cy="792162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75" name="Oval 63"/>
          <p:cNvSpPr>
            <a:spLocks noChangeArrowheads="1"/>
          </p:cNvSpPr>
          <p:nvPr/>
        </p:nvSpPr>
        <p:spPr bwMode="auto">
          <a:xfrm>
            <a:off x="3349625" y="4740275"/>
            <a:ext cx="258763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76" name="Line 64"/>
          <p:cNvSpPr>
            <a:spLocks noChangeShapeType="1"/>
          </p:cNvSpPr>
          <p:nvPr/>
        </p:nvSpPr>
        <p:spPr bwMode="auto">
          <a:xfrm flipV="1">
            <a:off x="4192588" y="4627563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77" name="Line 65"/>
          <p:cNvSpPr>
            <a:spLocks noChangeShapeType="1"/>
          </p:cNvSpPr>
          <p:nvPr/>
        </p:nvSpPr>
        <p:spPr bwMode="auto">
          <a:xfrm flipV="1">
            <a:off x="2779713" y="4645025"/>
            <a:ext cx="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78" name="Freeform 66"/>
          <p:cNvSpPr>
            <a:spLocks/>
          </p:cNvSpPr>
          <p:nvPr/>
        </p:nvSpPr>
        <p:spPr bwMode="auto">
          <a:xfrm>
            <a:off x="3519488" y="4405313"/>
            <a:ext cx="314325" cy="52387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79" name="Freeform 67"/>
          <p:cNvSpPr>
            <a:spLocks/>
          </p:cNvSpPr>
          <p:nvPr/>
        </p:nvSpPr>
        <p:spPr bwMode="auto">
          <a:xfrm>
            <a:off x="3376613" y="4545013"/>
            <a:ext cx="69850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80" name="Freeform 68"/>
          <p:cNvSpPr>
            <a:spLocks/>
          </p:cNvSpPr>
          <p:nvPr/>
        </p:nvSpPr>
        <p:spPr bwMode="auto">
          <a:xfrm>
            <a:off x="3290888" y="4583113"/>
            <a:ext cx="65087" cy="42862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81" name="Freeform 69"/>
          <p:cNvSpPr>
            <a:spLocks/>
          </p:cNvSpPr>
          <p:nvPr/>
        </p:nvSpPr>
        <p:spPr bwMode="auto">
          <a:xfrm>
            <a:off x="3209925" y="4619625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4582" name="Oval 70"/>
          <p:cNvSpPr>
            <a:spLocks noChangeArrowheads="1"/>
          </p:cNvSpPr>
          <p:nvPr/>
        </p:nvSpPr>
        <p:spPr bwMode="auto">
          <a:xfrm>
            <a:off x="3351213" y="4733925"/>
            <a:ext cx="274637" cy="1508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83" name="Oval 71"/>
          <p:cNvSpPr>
            <a:spLocks noChangeArrowheads="1"/>
          </p:cNvSpPr>
          <p:nvPr/>
        </p:nvSpPr>
        <p:spPr bwMode="auto">
          <a:xfrm>
            <a:off x="3381375" y="4752975"/>
            <a:ext cx="212725" cy="1158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84" name="Freeform 72"/>
          <p:cNvSpPr>
            <a:spLocks/>
          </p:cNvSpPr>
          <p:nvPr/>
        </p:nvSpPr>
        <p:spPr bwMode="auto">
          <a:xfrm>
            <a:off x="2782888" y="2449513"/>
            <a:ext cx="39687" cy="96837"/>
          </a:xfrm>
          <a:custGeom>
            <a:avLst/>
            <a:gdLst>
              <a:gd name="T0" fmla="*/ 0 w 27"/>
              <a:gd name="T1" fmla="*/ 0 h 61"/>
              <a:gd name="T2" fmla="*/ 0 w 27"/>
              <a:gd name="T3" fmla="*/ 2147483647 h 61"/>
              <a:gd name="T4" fmla="*/ 2147483647 w 27"/>
              <a:gd name="T5" fmla="*/ 2147483647 h 61"/>
              <a:gd name="T6" fmla="*/ 2147483647 w 27"/>
              <a:gd name="T7" fmla="*/ 0 h 61"/>
              <a:gd name="T8" fmla="*/ 0 w 27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61"/>
              <a:gd name="T17" fmla="*/ 27 w 27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61">
                <a:moveTo>
                  <a:pt x="0" y="0"/>
                </a:moveTo>
                <a:lnTo>
                  <a:pt x="0" y="60"/>
                </a:lnTo>
                <a:lnTo>
                  <a:pt x="26" y="60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85" name="Oval 73"/>
          <p:cNvSpPr>
            <a:spLocks noChangeArrowheads="1"/>
          </p:cNvSpPr>
          <p:nvPr/>
        </p:nvSpPr>
        <p:spPr bwMode="auto">
          <a:xfrm>
            <a:off x="3638550" y="5068888"/>
            <a:ext cx="53975" cy="301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86" name="Oval 74"/>
          <p:cNvSpPr>
            <a:spLocks noChangeArrowheads="1"/>
          </p:cNvSpPr>
          <p:nvPr/>
        </p:nvSpPr>
        <p:spPr bwMode="auto">
          <a:xfrm>
            <a:off x="3781425" y="5016500"/>
            <a:ext cx="74613" cy="428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4587" name="Arc 75"/>
          <p:cNvSpPr>
            <a:spLocks/>
          </p:cNvSpPr>
          <p:nvPr/>
        </p:nvSpPr>
        <p:spPr bwMode="auto">
          <a:xfrm>
            <a:off x="2782888" y="4029075"/>
            <a:ext cx="222250" cy="120650"/>
          </a:xfrm>
          <a:custGeom>
            <a:avLst/>
            <a:gdLst>
              <a:gd name="T0" fmla="*/ 242106103 w 21600"/>
              <a:gd name="T1" fmla="*/ 21025569 h 21600"/>
              <a:gd name="T2" fmla="*/ 0 w 21600"/>
              <a:gd name="T3" fmla="*/ 0 h 21600"/>
              <a:gd name="T4" fmla="*/ 242106103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88" name="Freeform 76"/>
          <p:cNvSpPr>
            <a:spLocks/>
          </p:cNvSpPr>
          <p:nvPr/>
        </p:nvSpPr>
        <p:spPr bwMode="auto">
          <a:xfrm>
            <a:off x="2901950" y="4092575"/>
            <a:ext cx="101600" cy="106363"/>
          </a:xfrm>
          <a:custGeom>
            <a:avLst/>
            <a:gdLst>
              <a:gd name="T0" fmla="*/ 2147483647 w 70"/>
              <a:gd name="T1" fmla="*/ 0 h 67"/>
              <a:gd name="T2" fmla="*/ 2147483647 w 70"/>
              <a:gd name="T3" fmla="*/ 2147483647 h 67"/>
              <a:gd name="T4" fmla="*/ 0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7"/>
              <a:gd name="T17" fmla="*/ 70 w 7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7">
                <a:moveTo>
                  <a:pt x="2" y="0"/>
                </a:moveTo>
                <a:lnTo>
                  <a:pt x="69" y="36"/>
                </a:lnTo>
                <a:lnTo>
                  <a:pt x="0" y="66"/>
                </a:lnTo>
                <a:lnTo>
                  <a:pt x="36" y="34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4589" name="Rectangle 77"/>
          <p:cNvSpPr>
            <a:spLocks noChangeArrowheads="1"/>
          </p:cNvSpPr>
          <p:nvPr/>
        </p:nvSpPr>
        <p:spPr bwMode="auto">
          <a:xfrm>
            <a:off x="3994150" y="5321300"/>
            <a:ext cx="199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800"/>
              <a:t>0,1 ml Whole Blood</a:t>
            </a:r>
          </a:p>
        </p:txBody>
      </p:sp>
      <p:sp>
        <p:nvSpPr>
          <p:cNvPr id="64590" name="Rectangle 78"/>
          <p:cNvSpPr>
            <a:spLocks noChangeArrowheads="1"/>
          </p:cNvSpPr>
          <p:nvPr/>
        </p:nvSpPr>
        <p:spPr bwMode="auto">
          <a:xfrm>
            <a:off x="3784600" y="1420813"/>
            <a:ext cx="286052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Vacuum by Diaphragm-Pump</a:t>
            </a:r>
          </a:p>
        </p:txBody>
      </p:sp>
      <p:sp>
        <p:nvSpPr>
          <p:cNvPr id="64591" name="Line 79"/>
          <p:cNvSpPr>
            <a:spLocks noChangeShapeType="1"/>
          </p:cNvSpPr>
          <p:nvPr/>
        </p:nvSpPr>
        <p:spPr bwMode="auto">
          <a:xfrm>
            <a:off x="3871913" y="4657725"/>
            <a:ext cx="0" cy="1030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2" name="Line 80"/>
          <p:cNvSpPr>
            <a:spLocks noChangeShapeType="1"/>
          </p:cNvSpPr>
          <p:nvPr/>
        </p:nvSpPr>
        <p:spPr bwMode="auto">
          <a:xfrm flipV="1">
            <a:off x="3875088" y="3502025"/>
            <a:ext cx="0" cy="11414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3" name="Line 81"/>
          <p:cNvSpPr>
            <a:spLocks noChangeShapeType="1"/>
          </p:cNvSpPr>
          <p:nvPr/>
        </p:nvSpPr>
        <p:spPr bwMode="auto">
          <a:xfrm flipV="1">
            <a:off x="3875088" y="2327275"/>
            <a:ext cx="0" cy="8715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4" name="Line 82"/>
          <p:cNvSpPr>
            <a:spLocks noChangeShapeType="1"/>
          </p:cNvSpPr>
          <p:nvPr/>
        </p:nvSpPr>
        <p:spPr bwMode="auto">
          <a:xfrm>
            <a:off x="3800475" y="3581400"/>
            <a:ext cx="0" cy="6651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5" name="Line 83"/>
          <p:cNvSpPr>
            <a:spLocks noChangeShapeType="1"/>
          </p:cNvSpPr>
          <p:nvPr/>
        </p:nvSpPr>
        <p:spPr bwMode="auto">
          <a:xfrm>
            <a:off x="3713163" y="3644900"/>
            <a:ext cx="0" cy="5857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6" name="Line 84"/>
          <p:cNvSpPr>
            <a:spLocks noChangeShapeType="1"/>
          </p:cNvSpPr>
          <p:nvPr/>
        </p:nvSpPr>
        <p:spPr bwMode="auto">
          <a:xfrm flipV="1">
            <a:off x="3684588" y="2374900"/>
            <a:ext cx="0" cy="776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7" name="Line 85"/>
          <p:cNvSpPr>
            <a:spLocks noChangeShapeType="1"/>
          </p:cNvSpPr>
          <p:nvPr/>
        </p:nvSpPr>
        <p:spPr bwMode="auto">
          <a:xfrm flipV="1">
            <a:off x="3786188" y="2311400"/>
            <a:ext cx="0" cy="8715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8" name="Line 86"/>
          <p:cNvSpPr>
            <a:spLocks noChangeShapeType="1"/>
          </p:cNvSpPr>
          <p:nvPr/>
        </p:nvSpPr>
        <p:spPr bwMode="auto">
          <a:xfrm flipV="1">
            <a:off x="3668713" y="1406525"/>
            <a:ext cx="0" cy="5381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599" name="Line 87"/>
          <p:cNvSpPr>
            <a:spLocks noChangeShapeType="1"/>
          </p:cNvSpPr>
          <p:nvPr/>
        </p:nvSpPr>
        <p:spPr bwMode="auto">
          <a:xfrm flipV="1">
            <a:off x="3668713" y="1295400"/>
            <a:ext cx="0" cy="2524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4600" name="Line 88"/>
          <p:cNvSpPr>
            <a:spLocks noChangeShapeType="1"/>
          </p:cNvSpPr>
          <p:nvPr/>
        </p:nvSpPr>
        <p:spPr bwMode="auto">
          <a:xfrm flipV="1">
            <a:off x="3870325" y="5294313"/>
            <a:ext cx="1588" cy="1619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34183" y="1374967"/>
            <a:ext cx="2840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sz="2200" b="1" dirty="0">
                <a:latin typeface="+mn-lt"/>
              </a:rPr>
              <a:t>Whole Blood Sampling</a:t>
            </a:r>
            <a:endParaRPr lang="el-GR" sz="2200" b="1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12/19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536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Ιστορία των επιχρισμάτων</a:t>
            </a:r>
          </a:p>
        </p:txBody>
      </p:sp>
      <p:sp>
        <p:nvSpPr>
          <p:cNvPr id="512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r>
              <a:rPr lang="el-GR" altLang="el-GR" sz="2800" dirty="0" smtClean="0"/>
              <a:t>1861-1921 </a:t>
            </a:r>
            <a:r>
              <a:rPr lang="en-US" altLang="el-GR" sz="2800" dirty="0" smtClean="0"/>
              <a:t>Dimitris </a:t>
            </a:r>
            <a:r>
              <a:rPr lang="en-US" altLang="el-GR" sz="2800" dirty="0" err="1" smtClean="0"/>
              <a:t>Leonidowitsch</a:t>
            </a:r>
            <a:r>
              <a:rPr lang="en-US" altLang="el-GR" sz="2800" dirty="0" smtClean="0"/>
              <a:t> </a:t>
            </a:r>
            <a:r>
              <a:rPr lang="en-US" altLang="el-GR" sz="2800" dirty="0" err="1" smtClean="0"/>
              <a:t>Romanowsky</a:t>
            </a:r>
            <a:r>
              <a:rPr lang="el-GR" altLang="el-GR" sz="2800" dirty="0" smtClean="0"/>
              <a:t>.</a:t>
            </a:r>
            <a:r>
              <a:rPr lang="en-US" altLang="el-GR" sz="2800" dirty="0" smtClean="0"/>
              <a:t> </a:t>
            </a:r>
          </a:p>
          <a:p>
            <a:r>
              <a:rPr lang="en-US" altLang="el-GR" sz="2800" dirty="0" smtClean="0"/>
              <a:t>1863-1936 Richard May</a:t>
            </a:r>
            <a:r>
              <a:rPr lang="el-GR" altLang="el-GR" sz="2800" dirty="0" smtClean="0"/>
              <a:t>.</a:t>
            </a:r>
            <a:endParaRPr lang="en-US" altLang="el-GR" sz="2800" dirty="0" smtClean="0"/>
          </a:p>
          <a:p>
            <a:r>
              <a:rPr lang="en-US" altLang="el-GR" sz="2800" dirty="0" smtClean="0"/>
              <a:t>1867-1948 Gustav </a:t>
            </a:r>
            <a:r>
              <a:rPr lang="en-US" altLang="el-GR" sz="2800" dirty="0" err="1" smtClean="0"/>
              <a:t>Giemsa</a:t>
            </a:r>
            <a:r>
              <a:rPr lang="el-GR" altLang="el-GR" sz="2800" dirty="0" smtClean="0"/>
              <a:t>.</a:t>
            </a:r>
            <a:endParaRPr lang="en-US" altLang="el-GR" sz="2800" dirty="0" smtClean="0"/>
          </a:p>
          <a:p>
            <a:endParaRPr lang="el-GR" altLang="el-GR" sz="2800" dirty="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3356992"/>
            <a:ext cx="3533775" cy="327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6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reeform 3"/>
          <p:cNvSpPr>
            <a:spLocks/>
          </p:cNvSpPr>
          <p:nvPr/>
        </p:nvSpPr>
        <p:spPr bwMode="auto">
          <a:xfrm>
            <a:off x="4056063" y="3441700"/>
            <a:ext cx="30162" cy="139700"/>
          </a:xfrm>
          <a:custGeom>
            <a:avLst/>
            <a:gdLst>
              <a:gd name="T0" fmla="*/ 2147483647 w 21"/>
              <a:gd name="T1" fmla="*/ 0 h 88"/>
              <a:gd name="T2" fmla="*/ 2147483647 w 21"/>
              <a:gd name="T3" fmla="*/ 2147483647 h 88"/>
              <a:gd name="T4" fmla="*/ 2147483647 w 21"/>
              <a:gd name="T5" fmla="*/ 2147483647 h 88"/>
              <a:gd name="T6" fmla="*/ 2147483647 w 21"/>
              <a:gd name="T7" fmla="*/ 2147483647 h 88"/>
              <a:gd name="T8" fmla="*/ 2147483647 w 21"/>
              <a:gd name="T9" fmla="*/ 2147483647 h 88"/>
              <a:gd name="T10" fmla="*/ 2147483647 w 21"/>
              <a:gd name="T11" fmla="*/ 2147483647 h 88"/>
              <a:gd name="T12" fmla="*/ 2147483647 w 21"/>
              <a:gd name="T13" fmla="*/ 2147483647 h 88"/>
              <a:gd name="T14" fmla="*/ 2147483647 w 21"/>
              <a:gd name="T15" fmla="*/ 2147483647 h 88"/>
              <a:gd name="T16" fmla="*/ 0 w 21"/>
              <a:gd name="T17" fmla="*/ 2147483647 h 88"/>
              <a:gd name="T18" fmla="*/ 2147483647 w 21"/>
              <a:gd name="T19" fmla="*/ 2147483647 h 88"/>
              <a:gd name="T20" fmla="*/ 2147483647 w 21"/>
              <a:gd name="T21" fmla="*/ 2147483647 h 88"/>
              <a:gd name="T22" fmla="*/ 2147483647 w 21"/>
              <a:gd name="T23" fmla="*/ 2147483647 h 88"/>
              <a:gd name="T24" fmla="*/ 2147483647 w 21"/>
              <a:gd name="T25" fmla="*/ 2147483647 h 88"/>
              <a:gd name="T26" fmla="*/ 2147483647 w 21"/>
              <a:gd name="T27" fmla="*/ 2147483647 h 88"/>
              <a:gd name="T28" fmla="*/ 2147483647 w 21"/>
              <a:gd name="T29" fmla="*/ 2147483647 h 88"/>
              <a:gd name="T30" fmla="*/ 2147483647 w 21"/>
              <a:gd name="T31" fmla="*/ 2147483647 h 88"/>
              <a:gd name="T32" fmla="*/ 2147483647 w 21"/>
              <a:gd name="T33" fmla="*/ 2147483647 h 88"/>
              <a:gd name="T34" fmla="*/ 2147483647 w 21"/>
              <a:gd name="T35" fmla="*/ 2147483647 h 88"/>
              <a:gd name="T36" fmla="*/ 2147483647 w 21"/>
              <a:gd name="T37" fmla="*/ 2147483647 h 88"/>
              <a:gd name="T38" fmla="*/ 2147483647 w 21"/>
              <a:gd name="T39" fmla="*/ 2147483647 h 88"/>
              <a:gd name="T40" fmla="*/ 2147483647 w 21"/>
              <a:gd name="T41" fmla="*/ 2147483647 h 88"/>
              <a:gd name="T42" fmla="*/ 2147483647 w 21"/>
              <a:gd name="T43" fmla="*/ 2147483647 h 88"/>
              <a:gd name="T44" fmla="*/ 2147483647 w 21"/>
              <a:gd name="T45" fmla="*/ 2147483647 h 88"/>
              <a:gd name="T46" fmla="*/ 2147483647 w 21"/>
              <a:gd name="T47" fmla="*/ 2147483647 h 88"/>
              <a:gd name="T48" fmla="*/ 2147483647 w 21"/>
              <a:gd name="T49" fmla="*/ 2147483647 h 88"/>
              <a:gd name="T50" fmla="*/ 2147483647 w 21"/>
              <a:gd name="T51" fmla="*/ 2147483647 h 88"/>
              <a:gd name="T52" fmla="*/ 2147483647 w 21"/>
              <a:gd name="T53" fmla="*/ 2147483647 h 88"/>
              <a:gd name="T54" fmla="*/ 2147483647 w 21"/>
              <a:gd name="T55" fmla="*/ 2147483647 h 88"/>
              <a:gd name="T56" fmla="*/ 2147483647 w 21"/>
              <a:gd name="T57" fmla="*/ 2147483647 h 88"/>
              <a:gd name="T58" fmla="*/ 2147483647 w 21"/>
              <a:gd name="T59" fmla="*/ 2147483647 h 88"/>
              <a:gd name="T60" fmla="*/ 2147483647 w 21"/>
              <a:gd name="T61" fmla="*/ 2147483647 h 88"/>
              <a:gd name="T62" fmla="*/ 2147483647 w 21"/>
              <a:gd name="T63" fmla="*/ 2147483647 h 88"/>
              <a:gd name="T64" fmla="*/ 2147483647 w 21"/>
              <a:gd name="T65" fmla="*/ 2147483647 h 88"/>
              <a:gd name="T66" fmla="*/ 2147483647 w 21"/>
              <a:gd name="T67" fmla="*/ 0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"/>
              <a:gd name="T103" fmla="*/ 0 h 88"/>
              <a:gd name="T104" fmla="*/ 21 w 21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" h="88">
                <a:moveTo>
                  <a:pt x="10" y="0"/>
                </a:move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5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8"/>
                </a:lnTo>
                <a:lnTo>
                  <a:pt x="2" y="10"/>
                </a:lnTo>
                <a:lnTo>
                  <a:pt x="1" y="11"/>
                </a:lnTo>
                <a:lnTo>
                  <a:pt x="1" y="14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1" y="73"/>
                </a:lnTo>
                <a:lnTo>
                  <a:pt x="1" y="76"/>
                </a:lnTo>
                <a:lnTo>
                  <a:pt x="2" y="77"/>
                </a:lnTo>
                <a:lnTo>
                  <a:pt x="2" y="79"/>
                </a:lnTo>
                <a:lnTo>
                  <a:pt x="3" y="79"/>
                </a:lnTo>
                <a:lnTo>
                  <a:pt x="3" y="81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5" y="83"/>
                </a:lnTo>
                <a:lnTo>
                  <a:pt x="5" y="84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3" y="86"/>
                </a:lnTo>
                <a:lnTo>
                  <a:pt x="13" y="85"/>
                </a:lnTo>
                <a:lnTo>
                  <a:pt x="14" y="85"/>
                </a:lnTo>
                <a:lnTo>
                  <a:pt x="16" y="84"/>
                </a:lnTo>
                <a:lnTo>
                  <a:pt x="16" y="83"/>
                </a:lnTo>
                <a:lnTo>
                  <a:pt x="16" y="82"/>
                </a:lnTo>
                <a:lnTo>
                  <a:pt x="17" y="82"/>
                </a:lnTo>
                <a:lnTo>
                  <a:pt x="17" y="81"/>
                </a:lnTo>
                <a:lnTo>
                  <a:pt x="18" y="81"/>
                </a:lnTo>
                <a:lnTo>
                  <a:pt x="18" y="79"/>
                </a:lnTo>
                <a:lnTo>
                  <a:pt x="19" y="79"/>
                </a:lnTo>
                <a:lnTo>
                  <a:pt x="19" y="77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4"/>
                </a:lnTo>
                <a:lnTo>
                  <a:pt x="19" y="14"/>
                </a:lnTo>
                <a:lnTo>
                  <a:pt x="19" y="11"/>
                </a:lnTo>
                <a:lnTo>
                  <a:pt x="19" y="10"/>
                </a:lnTo>
                <a:lnTo>
                  <a:pt x="19" y="8"/>
                </a:lnTo>
                <a:lnTo>
                  <a:pt x="18" y="8"/>
                </a:lnTo>
                <a:lnTo>
                  <a:pt x="18" y="6"/>
                </a:lnTo>
                <a:lnTo>
                  <a:pt x="17" y="6"/>
                </a:lnTo>
                <a:lnTo>
                  <a:pt x="17" y="5"/>
                </a:lnTo>
                <a:lnTo>
                  <a:pt x="16" y="5"/>
                </a:lnTo>
                <a:lnTo>
                  <a:pt x="16" y="4"/>
                </a:lnTo>
                <a:lnTo>
                  <a:pt x="16" y="3"/>
                </a:lnTo>
                <a:lnTo>
                  <a:pt x="14" y="2"/>
                </a:lnTo>
                <a:lnTo>
                  <a:pt x="13" y="2"/>
                </a:lnTo>
                <a:lnTo>
                  <a:pt x="13" y="1"/>
                </a:lnTo>
                <a:lnTo>
                  <a:pt x="12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3009900" y="3836988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2465388" y="3821113"/>
            <a:ext cx="460375" cy="227012"/>
          </a:xfrm>
          <a:custGeom>
            <a:avLst/>
            <a:gdLst>
              <a:gd name="T0" fmla="*/ 0 w 315"/>
              <a:gd name="T1" fmla="*/ 2147483647 h 143"/>
              <a:gd name="T2" fmla="*/ 2147483647 w 315"/>
              <a:gd name="T3" fmla="*/ 2147483647 h 143"/>
              <a:gd name="T4" fmla="*/ 2147483647 w 315"/>
              <a:gd name="T5" fmla="*/ 2147483647 h 143"/>
              <a:gd name="T6" fmla="*/ 2147483647 w 315"/>
              <a:gd name="T7" fmla="*/ 0 h 143"/>
              <a:gd name="T8" fmla="*/ 0 w 315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5"/>
              <a:gd name="T16" fmla="*/ 0 h 143"/>
              <a:gd name="T17" fmla="*/ 315 w 315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5" h="143">
                <a:moveTo>
                  <a:pt x="0" y="103"/>
                </a:moveTo>
                <a:lnTo>
                  <a:pt x="34" y="142"/>
                </a:lnTo>
                <a:lnTo>
                  <a:pt x="314" y="38"/>
                </a:lnTo>
                <a:lnTo>
                  <a:pt x="280" y="0"/>
                </a:lnTo>
                <a:lnTo>
                  <a:pt x="0" y="103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2352675" y="3400425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43" name="Freeform 7"/>
          <p:cNvSpPr>
            <a:spLocks/>
          </p:cNvSpPr>
          <p:nvPr/>
        </p:nvSpPr>
        <p:spPr bwMode="auto">
          <a:xfrm>
            <a:off x="3687763" y="3449638"/>
            <a:ext cx="49212" cy="36512"/>
          </a:xfrm>
          <a:custGeom>
            <a:avLst/>
            <a:gdLst>
              <a:gd name="T0" fmla="*/ 2147483647 w 33"/>
              <a:gd name="T1" fmla="*/ 2147483647 h 23"/>
              <a:gd name="T2" fmla="*/ 2147483647 w 33"/>
              <a:gd name="T3" fmla="*/ 2147483647 h 23"/>
              <a:gd name="T4" fmla="*/ 2147483647 w 33"/>
              <a:gd name="T5" fmla="*/ 2147483647 h 23"/>
              <a:gd name="T6" fmla="*/ 2147483647 w 33"/>
              <a:gd name="T7" fmla="*/ 2147483647 h 23"/>
              <a:gd name="T8" fmla="*/ 2147483647 w 33"/>
              <a:gd name="T9" fmla="*/ 2147483647 h 23"/>
              <a:gd name="T10" fmla="*/ 2147483647 w 33"/>
              <a:gd name="T11" fmla="*/ 2147483647 h 23"/>
              <a:gd name="T12" fmla="*/ 2147483647 w 33"/>
              <a:gd name="T13" fmla="*/ 2147483647 h 23"/>
              <a:gd name="T14" fmla="*/ 2147483647 w 33"/>
              <a:gd name="T15" fmla="*/ 2147483647 h 23"/>
              <a:gd name="T16" fmla="*/ 2147483647 w 33"/>
              <a:gd name="T17" fmla="*/ 2147483647 h 23"/>
              <a:gd name="T18" fmla="*/ 2147483647 w 33"/>
              <a:gd name="T19" fmla="*/ 2147483647 h 23"/>
              <a:gd name="T20" fmla="*/ 2147483647 w 33"/>
              <a:gd name="T21" fmla="*/ 2147483647 h 23"/>
              <a:gd name="T22" fmla="*/ 2147483647 w 33"/>
              <a:gd name="T23" fmla="*/ 2147483647 h 23"/>
              <a:gd name="T24" fmla="*/ 2147483647 w 33"/>
              <a:gd name="T25" fmla="*/ 2147483647 h 23"/>
              <a:gd name="T26" fmla="*/ 2147483647 w 33"/>
              <a:gd name="T27" fmla="*/ 2147483647 h 23"/>
              <a:gd name="T28" fmla="*/ 2147483647 w 33"/>
              <a:gd name="T29" fmla="*/ 2147483647 h 23"/>
              <a:gd name="T30" fmla="*/ 2147483647 w 33"/>
              <a:gd name="T31" fmla="*/ 2147483647 h 23"/>
              <a:gd name="T32" fmla="*/ 2147483647 w 33"/>
              <a:gd name="T33" fmla="*/ 2147483647 h 23"/>
              <a:gd name="T34" fmla="*/ 2147483647 w 33"/>
              <a:gd name="T35" fmla="*/ 2147483647 h 23"/>
              <a:gd name="T36" fmla="*/ 2147483647 w 33"/>
              <a:gd name="T37" fmla="*/ 2147483647 h 23"/>
              <a:gd name="T38" fmla="*/ 2147483647 w 33"/>
              <a:gd name="T39" fmla="*/ 2147483647 h 23"/>
              <a:gd name="T40" fmla="*/ 2147483647 w 33"/>
              <a:gd name="T41" fmla="*/ 2147483647 h 23"/>
              <a:gd name="T42" fmla="*/ 2147483647 w 33"/>
              <a:gd name="T43" fmla="*/ 2147483647 h 23"/>
              <a:gd name="T44" fmla="*/ 2147483647 w 33"/>
              <a:gd name="T45" fmla="*/ 2147483647 h 23"/>
              <a:gd name="T46" fmla="*/ 2147483647 w 33"/>
              <a:gd name="T47" fmla="*/ 2147483647 h 23"/>
              <a:gd name="T48" fmla="*/ 2147483647 w 33"/>
              <a:gd name="T49" fmla="*/ 2147483647 h 23"/>
              <a:gd name="T50" fmla="*/ 2147483647 w 33"/>
              <a:gd name="T51" fmla="*/ 2147483647 h 23"/>
              <a:gd name="T52" fmla="*/ 2147483647 w 33"/>
              <a:gd name="T53" fmla="*/ 2147483647 h 23"/>
              <a:gd name="T54" fmla="*/ 2147483647 w 33"/>
              <a:gd name="T55" fmla="*/ 2147483647 h 23"/>
              <a:gd name="T56" fmla="*/ 2147483647 w 33"/>
              <a:gd name="T57" fmla="*/ 2147483647 h 23"/>
              <a:gd name="T58" fmla="*/ 2147483647 w 33"/>
              <a:gd name="T59" fmla="*/ 2147483647 h 23"/>
              <a:gd name="T60" fmla="*/ 2147483647 w 33"/>
              <a:gd name="T61" fmla="*/ 2147483647 h 23"/>
              <a:gd name="T62" fmla="*/ 2147483647 w 33"/>
              <a:gd name="T63" fmla="*/ 2147483647 h 23"/>
              <a:gd name="T64" fmla="*/ 2147483647 w 33"/>
              <a:gd name="T65" fmla="*/ 2147483647 h 23"/>
              <a:gd name="T66" fmla="*/ 2147483647 w 33"/>
              <a:gd name="T67" fmla="*/ 2147483647 h 23"/>
              <a:gd name="T68" fmla="*/ 2147483647 w 33"/>
              <a:gd name="T69" fmla="*/ 2147483647 h 23"/>
              <a:gd name="T70" fmla="*/ 2147483647 w 33"/>
              <a:gd name="T71" fmla="*/ 2147483647 h 23"/>
              <a:gd name="T72" fmla="*/ 2147483647 w 33"/>
              <a:gd name="T73" fmla="*/ 2147483647 h 23"/>
              <a:gd name="T74" fmla="*/ 2147483647 w 33"/>
              <a:gd name="T75" fmla="*/ 2147483647 h 23"/>
              <a:gd name="T76" fmla="*/ 2147483647 w 33"/>
              <a:gd name="T77" fmla="*/ 2147483647 h 23"/>
              <a:gd name="T78" fmla="*/ 2147483647 w 33"/>
              <a:gd name="T79" fmla="*/ 2147483647 h 23"/>
              <a:gd name="T80" fmla="*/ 2147483647 w 33"/>
              <a:gd name="T81" fmla="*/ 2147483647 h 23"/>
              <a:gd name="T82" fmla="*/ 2147483647 w 33"/>
              <a:gd name="T83" fmla="*/ 0 h 23"/>
              <a:gd name="T84" fmla="*/ 2147483647 w 33"/>
              <a:gd name="T85" fmla="*/ 0 h 23"/>
              <a:gd name="T86" fmla="*/ 2147483647 w 33"/>
              <a:gd name="T87" fmla="*/ 0 h 23"/>
              <a:gd name="T88" fmla="*/ 2147483647 w 33"/>
              <a:gd name="T89" fmla="*/ 0 h 23"/>
              <a:gd name="T90" fmla="*/ 2147483647 w 33"/>
              <a:gd name="T91" fmla="*/ 2147483647 h 23"/>
              <a:gd name="T92" fmla="*/ 2147483647 w 33"/>
              <a:gd name="T93" fmla="*/ 2147483647 h 23"/>
              <a:gd name="T94" fmla="*/ 2147483647 w 33"/>
              <a:gd name="T95" fmla="*/ 2147483647 h 23"/>
              <a:gd name="T96" fmla="*/ 2147483647 w 33"/>
              <a:gd name="T97" fmla="*/ 2147483647 h 23"/>
              <a:gd name="T98" fmla="*/ 2147483647 w 33"/>
              <a:gd name="T99" fmla="*/ 2147483647 h 23"/>
              <a:gd name="T100" fmla="*/ 2147483647 w 33"/>
              <a:gd name="T101" fmla="*/ 2147483647 h 23"/>
              <a:gd name="T102" fmla="*/ 2147483647 w 33"/>
              <a:gd name="T103" fmla="*/ 2147483647 h 23"/>
              <a:gd name="T104" fmla="*/ 2147483647 w 33"/>
              <a:gd name="T105" fmla="*/ 2147483647 h 23"/>
              <a:gd name="T106" fmla="*/ 2147483647 w 33"/>
              <a:gd name="T107" fmla="*/ 2147483647 h 23"/>
              <a:gd name="T108" fmla="*/ 2147483647 w 33"/>
              <a:gd name="T109" fmla="*/ 2147483647 h 23"/>
              <a:gd name="T110" fmla="*/ 2147483647 w 33"/>
              <a:gd name="T111" fmla="*/ 2147483647 h 23"/>
              <a:gd name="T112" fmla="*/ 0 w 33"/>
              <a:gd name="T113" fmla="*/ 2147483647 h 23"/>
              <a:gd name="T114" fmla="*/ 0 w 33"/>
              <a:gd name="T115" fmla="*/ 2147483647 h 23"/>
              <a:gd name="T116" fmla="*/ 2147483647 w 33"/>
              <a:gd name="T117" fmla="*/ 2147483647 h 23"/>
              <a:gd name="T118" fmla="*/ 2147483647 w 33"/>
              <a:gd name="T119" fmla="*/ 2147483647 h 2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"/>
              <a:gd name="T181" fmla="*/ 0 h 23"/>
              <a:gd name="T182" fmla="*/ 33 w 33"/>
              <a:gd name="T183" fmla="*/ 23 h 2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" h="23">
                <a:moveTo>
                  <a:pt x="1" y="14"/>
                </a:moveTo>
                <a:lnTo>
                  <a:pt x="1" y="15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5" y="18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2" y="21"/>
                </a:lnTo>
                <a:lnTo>
                  <a:pt x="13" y="22"/>
                </a:lnTo>
                <a:lnTo>
                  <a:pt x="19" y="22"/>
                </a:lnTo>
                <a:lnTo>
                  <a:pt x="19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5" y="19"/>
                </a:lnTo>
                <a:lnTo>
                  <a:pt x="26" y="19"/>
                </a:lnTo>
                <a:lnTo>
                  <a:pt x="27" y="19"/>
                </a:lnTo>
                <a:lnTo>
                  <a:pt x="27" y="18"/>
                </a:lnTo>
                <a:lnTo>
                  <a:pt x="28" y="18"/>
                </a:lnTo>
                <a:lnTo>
                  <a:pt x="28" y="17"/>
                </a:lnTo>
                <a:lnTo>
                  <a:pt x="28" y="16"/>
                </a:lnTo>
                <a:lnTo>
                  <a:pt x="29" y="16"/>
                </a:lnTo>
                <a:lnTo>
                  <a:pt x="31" y="14"/>
                </a:lnTo>
                <a:lnTo>
                  <a:pt x="31" y="13"/>
                </a:lnTo>
                <a:lnTo>
                  <a:pt x="31" y="11"/>
                </a:lnTo>
                <a:lnTo>
                  <a:pt x="32" y="10"/>
                </a:lnTo>
                <a:lnTo>
                  <a:pt x="32" y="8"/>
                </a:lnTo>
                <a:lnTo>
                  <a:pt x="31" y="7"/>
                </a:lnTo>
                <a:lnTo>
                  <a:pt x="31" y="6"/>
                </a:lnTo>
                <a:lnTo>
                  <a:pt x="31" y="5"/>
                </a:lnTo>
                <a:lnTo>
                  <a:pt x="30" y="5"/>
                </a:lnTo>
                <a:lnTo>
                  <a:pt x="28" y="3"/>
                </a:lnTo>
                <a:lnTo>
                  <a:pt x="27" y="3"/>
                </a:lnTo>
                <a:lnTo>
                  <a:pt x="26" y="2"/>
                </a:lnTo>
                <a:lnTo>
                  <a:pt x="25" y="2"/>
                </a:lnTo>
                <a:lnTo>
                  <a:pt x="24" y="1"/>
                </a:lnTo>
                <a:lnTo>
                  <a:pt x="22" y="1"/>
                </a:lnTo>
                <a:lnTo>
                  <a:pt x="22" y="0"/>
                </a:lnTo>
                <a:lnTo>
                  <a:pt x="19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6" y="3"/>
                </a:lnTo>
                <a:lnTo>
                  <a:pt x="5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>
            <a:off x="3630613" y="3463925"/>
            <a:ext cx="44450" cy="33338"/>
          </a:xfrm>
          <a:custGeom>
            <a:avLst/>
            <a:gdLst>
              <a:gd name="T0" fmla="*/ 0 w 30"/>
              <a:gd name="T1" fmla="*/ 2147483647 h 21"/>
              <a:gd name="T2" fmla="*/ 0 w 30"/>
              <a:gd name="T3" fmla="*/ 2147483647 h 21"/>
              <a:gd name="T4" fmla="*/ 2147483647 w 30"/>
              <a:gd name="T5" fmla="*/ 2147483647 h 21"/>
              <a:gd name="T6" fmla="*/ 2147483647 w 30"/>
              <a:gd name="T7" fmla="*/ 2147483647 h 21"/>
              <a:gd name="T8" fmla="*/ 2147483647 w 30"/>
              <a:gd name="T9" fmla="*/ 2147483647 h 21"/>
              <a:gd name="T10" fmla="*/ 2147483647 w 30"/>
              <a:gd name="T11" fmla="*/ 2147483647 h 21"/>
              <a:gd name="T12" fmla="*/ 2147483647 w 30"/>
              <a:gd name="T13" fmla="*/ 2147483647 h 21"/>
              <a:gd name="T14" fmla="*/ 2147483647 w 30"/>
              <a:gd name="T15" fmla="*/ 2147483647 h 21"/>
              <a:gd name="T16" fmla="*/ 2147483647 w 30"/>
              <a:gd name="T17" fmla="*/ 2147483647 h 21"/>
              <a:gd name="T18" fmla="*/ 2147483647 w 30"/>
              <a:gd name="T19" fmla="*/ 2147483647 h 21"/>
              <a:gd name="T20" fmla="*/ 2147483647 w 30"/>
              <a:gd name="T21" fmla="*/ 2147483647 h 21"/>
              <a:gd name="T22" fmla="*/ 2147483647 w 30"/>
              <a:gd name="T23" fmla="*/ 2147483647 h 21"/>
              <a:gd name="T24" fmla="*/ 2147483647 w 30"/>
              <a:gd name="T25" fmla="*/ 2147483647 h 21"/>
              <a:gd name="T26" fmla="*/ 2147483647 w 30"/>
              <a:gd name="T27" fmla="*/ 2147483647 h 21"/>
              <a:gd name="T28" fmla="*/ 2147483647 w 30"/>
              <a:gd name="T29" fmla="*/ 2147483647 h 21"/>
              <a:gd name="T30" fmla="*/ 2147483647 w 30"/>
              <a:gd name="T31" fmla="*/ 2147483647 h 21"/>
              <a:gd name="T32" fmla="*/ 2147483647 w 30"/>
              <a:gd name="T33" fmla="*/ 2147483647 h 21"/>
              <a:gd name="T34" fmla="*/ 2147483647 w 30"/>
              <a:gd name="T35" fmla="*/ 2147483647 h 21"/>
              <a:gd name="T36" fmla="*/ 2147483647 w 30"/>
              <a:gd name="T37" fmla="*/ 2147483647 h 21"/>
              <a:gd name="T38" fmla="*/ 2147483647 w 30"/>
              <a:gd name="T39" fmla="*/ 2147483647 h 21"/>
              <a:gd name="T40" fmla="*/ 2147483647 w 30"/>
              <a:gd name="T41" fmla="*/ 2147483647 h 21"/>
              <a:gd name="T42" fmla="*/ 2147483647 w 30"/>
              <a:gd name="T43" fmla="*/ 2147483647 h 21"/>
              <a:gd name="T44" fmla="*/ 2147483647 w 30"/>
              <a:gd name="T45" fmla="*/ 2147483647 h 21"/>
              <a:gd name="T46" fmla="*/ 2147483647 w 30"/>
              <a:gd name="T47" fmla="*/ 2147483647 h 21"/>
              <a:gd name="T48" fmla="*/ 2147483647 w 30"/>
              <a:gd name="T49" fmla="*/ 2147483647 h 21"/>
              <a:gd name="T50" fmla="*/ 2147483647 w 30"/>
              <a:gd name="T51" fmla="*/ 2147483647 h 21"/>
              <a:gd name="T52" fmla="*/ 2147483647 w 30"/>
              <a:gd name="T53" fmla="*/ 2147483647 h 21"/>
              <a:gd name="T54" fmla="*/ 2147483647 w 30"/>
              <a:gd name="T55" fmla="*/ 2147483647 h 21"/>
              <a:gd name="T56" fmla="*/ 2147483647 w 30"/>
              <a:gd name="T57" fmla="*/ 2147483647 h 21"/>
              <a:gd name="T58" fmla="*/ 2147483647 w 30"/>
              <a:gd name="T59" fmla="*/ 2147483647 h 21"/>
              <a:gd name="T60" fmla="*/ 2147483647 w 30"/>
              <a:gd name="T61" fmla="*/ 2147483647 h 21"/>
              <a:gd name="T62" fmla="*/ 2147483647 w 30"/>
              <a:gd name="T63" fmla="*/ 2147483647 h 21"/>
              <a:gd name="T64" fmla="*/ 2147483647 w 30"/>
              <a:gd name="T65" fmla="*/ 2147483647 h 21"/>
              <a:gd name="T66" fmla="*/ 2147483647 w 30"/>
              <a:gd name="T67" fmla="*/ 2147483647 h 21"/>
              <a:gd name="T68" fmla="*/ 2147483647 w 30"/>
              <a:gd name="T69" fmla="*/ 2147483647 h 21"/>
              <a:gd name="T70" fmla="*/ 2147483647 w 30"/>
              <a:gd name="T71" fmla="*/ 2147483647 h 21"/>
              <a:gd name="T72" fmla="*/ 2147483647 w 30"/>
              <a:gd name="T73" fmla="*/ 0 h 21"/>
              <a:gd name="T74" fmla="*/ 2147483647 w 30"/>
              <a:gd name="T75" fmla="*/ 0 h 21"/>
              <a:gd name="T76" fmla="*/ 2147483647 w 30"/>
              <a:gd name="T77" fmla="*/ 2147483647 h 21"/>
              <a:gd name="T78" fmla="*/ 2147483647 w 30"/>
              <a:gd name="T79" fmla="*/ 2147483647 h 21"/>
              <a:gd name="T80" fmla="*/ 2147483647 w 30"/>
              <a:gd name="T81" fmla="*/ 2147483647 h 21"/>
              <a:gd name="T82" fmla="*/ 2147483647 w 30"/>
              <a:gd name="T83" fmla="*/ 2147483647 h 21"/>
              <a:gd name="T84" fmla="*/ 2147483647 w 30"/>
              <a:gd name="T85" fmla="*/ 2147483647 h 21"/>
              <a:gd name="T86" fmla="*/ 2147483647 w 30"/>
              <a:gd name="T87" fmla="*/ 2147483647 h 21"/>
              <a:gd name="T88" fmla="*/ 2147483647 w 30"/>
              <a:gd name="T89" fmla="*/ 2147483647 h 21"/>
              <a:gd name="T90" fmla="*/ 2147483647 w 30"/>
              <a:gd name="T91" fmla="*/ 2147483647 h 21"/>
              <a:gd name="T92" fmla="*/ 2147483647 w 30"/>
              <a:gd name="T93" fmla="*/ 2147483647 h 21"/>
              <a:gd name="T94" fmla="*/ 2147483647 w 30"/>
              <a:gd name="T95" fmla="*/ 2147483647 h 21"/>
              <a:gd name="T96" fmla="*/ 2147483647 w 30"/>
              <a:gd name="T97" fmla="*/ 2147483647 h 21"/>
              <a:gd name="T98" fmla="*/ 0 w 30"/>
              <a:gd name="T99" fmla="*/ 2147483647 h 21"/>
              <a:gd name="T100" fmla="*/ 0 w 30"/>
              <a:gd name="T101" fmla="*/ 2147483647 h 21"/>
              <a:gd name="T102" fmla="*/ 0 w 30"/>
              <a:gd name="T103" fmla="*/ 2147483647 h 21"/>
              <a:gd name="T104" fmla="*/ 0 w 30"/>
              <a:gd name="T105" fmla="*/ 2147483647 h 21"/>
              <a:gd name="T106" fmla="*/ 0 w 30"/>
              <a:gd name="T107" fmla="*/ 2147483647 h 21"/>
              <a:gd name="T108" fmla="*/ 0 w 30"/>
              <a:gd name="T109" fmla="*/ 2147483647 h 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21"/>
              <a:gd name="T167" fmla="*/ 30 w 30"/>
              <a:gd name="T168" fmla="*/ 21 h 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21">
                <a:moveTo>
                  <a:pt x="0" y="13"/>
                </a:move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lnTo>
                  <a:pt x="2" y="15"/>
                </a:lnTo>
                <a:lnTo>
                  <a:pt x="3" y="16"/>
                </a:lnTo>
                <a:lnTo>
                  <a:pt x="4" y="16"/>
                </a:lnTo>
                <a:lnTo>
                  <a:pt x="5" y="17"/>
                </a:lnTo>
                <a:lnTo>
                  <a:pt x="7" y="17"/>
                </a:lnTo>
                <a:lnTo>
                  <a:pt x="7" y="18"/>
                </a:lnTo>
                <a:lnTo>
                  <a:pt x="8" y="19"/>
                </a:lnTo>
                <a:lnTo>
                  <a:pt x="10" y="19"/>
                </a:lnTo>
                <a:lnTo>
                  <a:pt x="11" y="20"/>
                </a:lnTo>
                <a:lnTo>
                  <a:pt x="15" y="20"/>
                </a:lnTo>
                <a:lnTo>
                  <a:pt x="16" y="20"/>
                </a:lnTo>
                <a:lnTo>
                  <a:pt x="17" y="20"/>
                </a:lnTo>
                <a:lnTo>
                  <a:pt x="21" y="20"/>
                </a:lnTo>
                <a:lnTo>
                  <a:pt x="21" y="19"/>
                </a:lnTo>
                <a:lnTo>
                  <a:pt x="22" y="19"/>
                </a:ln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5" y="17"/>
                </a:lnTo>
                <a:lnTo>
                  <a:pt x="28" y="14"/>
                </a:lnTo>
                <a:lnTo>
                  <a:pt x="28" y="13"/>
                </a:lnTo>
                <a:lnTo>
                  <a:pt x="29" y="13"/>
                </a:lnTo>
                <a:lnTo>
                  <a:pt x="29" y="12"/>
                </a:lnTo>
                <a:lnTo>
                  <a:pt x="29" y="7"/>
                </a:lnTo>
                <a:lnTo>
                  <a:pt x="26" y="4"/>
                </a:lnTo>
                <a:lnTo>
                  <a:pt x="25" y="4"/>
                </a:lnTo>
                <a:lnTo>
                  <a:pt x="24" y="3"/>
                </a:lnTo>
                <a:lnTo>
                  <a:pt x="23" y="3"/>
                </a:lnTo>
                <a:lnTo>
                  <a:pt x="22" y="2"/>
                </a:lnTo>
                <a:lnTo>
                  <a:pt x="21" y="1"/>
                </a:lnTo>
                <a:lnTo>
                  <a:pt x="19" y="1"/>
                </a:lnTo>
                <a:lnTo>
                  <a:pt x="18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>
            <a:off x="3567113" y="3484563"/>
            <a:ext cx="38100" cy="26987"/>
          </a:xfrm>
          <a:custGeom>
            <a:avLst/>
            <a:gdLst>
              <a:gd name="T0" fmla="*/ 0 w 26"/>
              <a:gd name="T1" fmla="*/ 2147483647 h 17"/>
              <a:gd name="T2" fmla="*/ 2147483647 w 26"/>
              <a:gd name="T3" fmla="*/ 2147483647 h 17"/>
              <a:gd name="T4" fmla="*/ 2147483647 w 26"/>
              <a:gd name="T5" fmla="*/ 2147483647 h 17"/>
              <a:gd name="T6" fmla="*/ 2147483647 w 26"/>
              <a:gd name="T7" fmla="*/ 2147483647 h 17"/>
              <a:gd name="T8" fmla="*/ 2147483647 w 26"/>
              <a:gd name="T9" fmla="*/ 2147483647 h 17"/>
              <a:gd name="T10" fmla="*/ 2147483647 w 26"/>
              <a:gd name="T11" fmla="*/ 2147483647 h 17"/>
              <a:gd name="T12" fmla="*/ 2147483647 w 26"/>
              <a:gd name="T13" fmla="*/ 2147483647 h 17"/>
              <a:gd name="T14" fmla="*/ 2147483647 w 26"/>
              <a:gd name="T15" fmla="*/ 2147483647 h 17"/>
              <a:gd name="T16" fmla="*/ 2147483647 w 26"/>
              <a:gd name="T17" fmla="*/ 2147483647 h 17"/>
              <a:gd name="T18" fmla="*/ 2147483647 w 26"/>
              <a:gd name="T19" fmla="*/ 2147483647 h 17"/>
              <a:gd name="T20" fmla="*/ 2147483647 w 26"/>
              <a:gd name="T21" fmla="*/ 2147483647 h 17"/>
              <a:gd name="T22" fmla="*/ 2147483647 w 26"/>
              <a:gd name="T23" fmla="*/ 2147483647 h 17"/>
              <a:gd name="T24" fmla="*/ 2147483647 w 26"/>
              <a:gd name="T25" fmla="*/ 2147483647 h 17"/>
              <a:gd name="T26" fmla="*/ 2147483647 w 26"/>
              <a:gd name="T27" fmla="*/ 2147483647 h 17"/>
              <a:gd name="T28" fmla="*/ 2147483647 w 26"/>
              <a:gd name="T29" fmla="*/ 2147483647 h 17"/>
              <a:gd name="T30" fmla="*/ 2147483647 w 26"/>
              <a:gd name="T31" fmla="*/ 2147483647 h 17"/>
              <a:gd name="T32" fmla="*/ 2147483647 w 26"/>
              <a:gd name="T33" fmla="*/ 2147483647 h 17"/>
              <a:gd name="T34" fmla="*/ 2147483647 w 26"/>
              <a:gd name="T35" fmla="*/ 2147483647 h 17"/>
              <a:gd name="T36" fmla="*/ 2147483647 w 26"/>
              <a:gd name="T37" fmla="*/ 2147483647 h 17"/>
              <a:gd name="T38" fmla="*/ 2147483647 w 26"/>
              <a:gd name="T39" fmla="*/ 2147483647 h 17"/>
              <a:gd name="T40" fmla="*/ 2147483647 w 26"/>
              <a:gd name="T41" fmla="*/ 2147483647 h 17"/>
              <a:gd name="T42" fmla="*/ 2147483647 w 26"/>
              <a:gd name="T43" fmla="*/ 0 h 17"/>
              <a:gd name="T44" fmla="*/ 2147483647 w 26"/>
              <a:gd name="T45" fmla="*/ 0 h 17"/>
              <a:gd name="T46" fmla="*/ 2147483647 w 26"/>
              <a:gd name="T47" fmla="*/ 0 h 17"/>
              <a:gd name="T48" fmla="*/ 2147483647 w 26"/>
              <a:gd name="T49" fmla="*/ 0 h 17"/>
              <a:gd name="T50" fmla="*/ 2147483647 w 26"/>
              <a:gd name="T51" fmla="*/ 0 h 17"/>
              <a:gd name="T52" fmla="*/ 2147483647 w 26"/>
              <a:gd name="T53" fmla="*/ 0 h 17"/>
              <a:gd name="T54" fmla="*/ 2147483647 w 26"/>
              <a:gd name="T55" fmla="*/ 2147483647 h 17"/>
              <a:gd name="T56" fmla="*/ 2147483647 w 26"/>
              <a:gd name="T57" fmla="*/ 2147483647 h 17"/>
              <a:gd name="T58" fmla="*/ 2147483647 w 26"/>
              <a:gd name="T59" fmla="*/ 2147483647 h 17"/>
              <a:gd name="T60" fmla="*/ 2147483647 w 26"/>
              <a:gd name="T61" fmla="*/ 2147483647 h 17"/>
              <a:gd name="T62" fmla="*/ 2147483647 w 26"/>
              <a:gd name="T63" fmla="*/ 2147483647 h 17"/>
              <a:gd name="T64" fmla="*/ 2147483647 w 26"/>
              <a:gd name="T65" fmla="*/ 2147483647 h 17"/>
              <a:gd name="T66" fmla="*/ 2147483647 w 26"/>
              <a:gd name="T67" fmla="*/ 2147483647 h 17"/>
              <a:gd name="T68" fmla="*/ 0 w 26"/>
              <a:gd name="T69" fmla="*/ 2147483647 h 17"/>
              <a:gd name="T70" fmla="*/ 0 w 26"/>
              <a:gd name="T71" fmla="*/ 2147483647 h 17"/>
              <a:gd name="T72" fmla="*/ 0 w 26"/>
              <a:gd name="T73" fmla="*/ 2147483647 h 17"/>
              <a:gd name="T74" fmla="*/ 0 w 26"/>
              <a:gd name="T75" fmla="*/ 2147483647 h 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17"/>
              <a:gd name="T116" fmla="*/ 26 w 26"/>
              <a:gd name="T117" fmla="*/ 17 h 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17">
                <a:moveTo>
                  <a:pt x="0" y="11"/>
                </a:move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  <a:lnTo>
                  <a:pt x="4" y="13"/>
                </a:lnTo>
                <a:lnTo>
                  <a:pt x="5" y="14"/>
                </a:lnTo>
                <a:lnTo>
                  <a:pt x="7" y="14"/>
                </a:lnTo>
                <a:lnTo>
                  <a:pt x="8" y="16"/>
                </a:lnTo>
                <a:lnTo>
                  <a:pt x="18" y="16"/>
                </a:lnTo>
                <a:lnTo>
                  <a:pt x="19" y="14"/>
                </a:lnTo>
                <a:lnTo>
                  <a:pt x="21" y="13"/>
                </a:lnTo>
                <a:lnTo>
                  <a:pt x="22" y="13"/>
                </a:lnTo>
                <a:lnTo>
                  <a:pt x="25" y="9"/>
                </a:lnTo>
                <a:lnTo>
                  <a:pt x="25" y="8"/>
                </a:lnTo>
                <a:lnTo>
                  <a:pt x="25" y="6"/>
                </a:lnTo>
                <a:lnTo>
                  <a:pt x="25" y="4"/>
                </a:lnTo>
                <a:lnTo>
                  <a:pt x="25" y="3"/>
                </a:lnTo>
                <a:lnTo>
                  <a:pt x="23" y="2"/>
                </a:lnTo>
                <a:lnTo>
                  <a:pt x="22" y="2"/>
                </a:lnTo>
                <a:lnTo>
                  <a:pt x="22" y="1"/>
                </a:lnTo>
                <a:lnTo>
                  <a:pt x="21" y="1"/>
                </a:lnTo>
                <a:lnTo>
                  <a:pt x="20" y="0"/>
                </a:lnTo>
                <a:lnTo>
                  <a:pt x="18" y="0"/>
                </a:lnTo>
                <a:lnTo>
                  <a:pt x="17" y="0"/>
                </a:lnTo>
                <a:lnTo>
                  <a:pt x="8" y="0"/>
                </a:lnTo>
                <a:lnTo>
                  <a:pt x="7" y="0"/>
                </a:lnTo>
                <a:lnTo>
                  <a:pt x="6" y="0"/>
                </a:lnTo>
                <a:lnTo>
                  <a:pt x="5" y="1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46" name="Freeform 10"/>
          <p:cNvSpPr>
            <a:spLocks/>
          </p:cNvSpPr>
          <p:nvPr/>
        </p:nvSpPr>
        <p:spPr bwMode="auto">
          <a:xfrm>
            <a:off x="2406650" y="3965575"/>
            <a:ext cx="119063" cy="120650"/>
          </a:xfrm>
          <a:custGeom>
            <a:avLst/>
            <a:gdLst>
              <a:gd name="T0" fmla="*/ 2147483647 w 82"/>
              <a:gd name="T1" fmla="*/ 2147483647 h 76"/>
              <a:gd name="T2" fmla="*/ 2147483647 w 82"/>
              <a:gd name="T3" fmla="*/ 2147483647 h 76"/>
              <a:gd name="T4" fmla="*/ 2147483647 w 82"/>
              <a:gd name="T5" fmla="*/ 2147483647 h 76"/>
              <a:gd name="T6" fmla="*/ 2147483647 w 82"/>
              <a:gd name="T7" fmla="*/ 2147483647 h 76"/>
              <a:gd name="T8" fmla="*/ 2147483647 w 82"/>
              <a:gd name="T9" fmla="*/ 2147483647 h 76"/>
              <a:gd name="T10" fmla="*/ 2147483647 w 82"/>
              <a:gd name="T11" fmla="*/ 2147483647 h 76"/>
              <a:gd name="T12" fmla="*/ 2147483647 w 82"/>
              <a:gd name="T13" fmla="*/ 2147483647 h 76"/>
              <a:gd name="T14" fmla="*/ 2147483647 w 82"/>
              <a:gd name="T15" fmla="*/ 2147483647 h 76"/>
              <a:gd name="T16" fmla="*/ 2147483647 w 82"/>
              <a:gd name="T17" fmla="*/ 2147483647 h 76"/>
              <a:gd name="T18" fmla="*/ 2147483647 w 82"/>
              <a:gd name="T19" fmla="*/ 2147483647 h 76"/>
              <a:gd name="T20" fmla="*/ 2147483647 w 82"/>
              <a:gd name="T21" fmla="*/ 2147483647 h 76"/>
              <a:gd name="T22" fmla="*/ 2147483647 w 82"/>
              <a:gd name="T23" fmla="*/ 2147483647 h 76"/>
              <a:gd name="T24" fmla="*/ 2147483647 w 82"/>
              <a:gd name="T25" fmla="*/ 2147483647 h 76"/>
              <a:gd name="T26" fmla="*/ 2147483647 w 82"/>
              <a:gd name="T27" fmla="*/ 2147483647 h 76"/>
              <a:gd name="T28" fmla="*/ 2147483647 w 82"/>
              <a:gd name="T29" fmla="*/ 2147483647 h 76"/>
              <a:gd name="T30" fmla="*/ 2147483647 w 82"/>
              <a:gd name="T31" fmla="*/ 2147483647 h 76"/>
              <a:gd name="T32" fmla="*/ 2147483647 w 82"/>
              <a:gd name="T33" fmla="*/ 2147483647 h 76"/>
              <a:gd name="T34" fmla="*/ 2147483647 w 82"/>
              <a:gd name="T35" fmla="*/ 2147483647 h 76"/>
              <a:gd name="T36" fmla="*/ 2147483647 w 82"/>
              <a:gd name="T37" fmla="*/ 2147483647 h 76"/>
              <a:gd name="T38" fmla="*/ 2147483647 w 82"/>
              <a:gd name="T39" fmla="*/ 2147483647 h 76"/>
              <a:gd name="T40" fmla="*/ 2147483647 w 82"/>
              <a:gd name="T41" fmla="*/ 2147483647 h 76"/>
              <a:gd name="T42" fmla="*/ 2147483647 w 82"/>
              <a:gd name="T43" fmla="*/ 2147483647 h 76"/>
              <a:gd name="T44" fmla="*/ 2147483647 w 82"/>
              <a:gd name="T45" fmla="*/ 2147483647 h 76"/>
              <a:gd name="T46" fmla="*/ 2147483647 w 82"/>
              <a:gd name="T47" fmla="*/ 2147483647 h 76"/>
              <a:gd name="T48" fmla="*/ 2147483647 w 82"/>
              <a:gd name="T49" fmla="*/ 2147483647 h 76"/>
              <a:gd name="T50" fmla="*/ 2147483647 w 82"/>
              <a:gd name="T51" fmla="*/ 2147483647 h 76"/>
              <a:gd name="T52" fmla="*/ 2147483647 w 82"/>
              <a:gd name="T53" fmla="*/ 2147483647 h 76"/>
              <a:gd name="T54" fmla="*/ 2147483647 w 82"/>
              <a:gd name="T55" fmla="*/ 2147483647 h 76"/>
              <a:gd name="T56" fmla="*/ 2147483647 w 82"/>
              <a:gd name="T57" fmla="*/ 2147483647 h 76"/>
              <a:gd name="T58" fmla="*/ 2147483647 w 82"/>
              <a:gd name="T59" fmla="*/ 2147483647 h 76"/>
              <a:gd name="T60" fmla="*/ 2147483647 w 82"/>
              <a:gd name="T61" fmla="*/ 2147483647 h 76"/>
              <a:gd name="T62" fmla="*/ 2147483647 w 82"/>
              <a:gd name="T63" fmla="*/ 2147483647 h 76"/>
              <a:gd name="T64" fmla="*/ 2147483647 w 82"/>
              <a:gd name="T65" fmla="*/ 2147483647 h 76"/>
              <a:gd name="T66" fmla="*/ 2147483647 w 82"/>
              <a:gd name="T67" fmla="*/ 2147483647 h 76"/>
              <a:gd name="T68" fmla="*/ 2147483647 w 82"/>
              <a:gd name="T69" fmla="*/ 0 h 76"/>
              <a:gd name="T70" fmla="*/ 2147483647 w 82"/>
              <a:gd name="T71" fmla="*/ 2147483647 h 76"/>
              <a:gd name="T72" fmla="*/ 2147483647 w 82"/>
              <a:gd name="T73" fmla="*/ 2147483647 h 76"/>
              <a:gd name="T74" fmla="*/ 2147483647 w 82"/>
              <a:gd name="T75" fmla="*/ 2147483647 h 76"/>
              <a:gd name="T76" fmla="*/ 0 w 82"/>
              <a:gd name="T77" fmla="*/ 2147483647 h 76"/>
              <a:gd name="T78" fmla="*/ 2147483647 w 82"/>
              <a:gd name="T79" fmla="*/ 2147483647 h 76"/>
              <a:gd name="T80" fmla="*/ 2147483647 w 82"/>
              <a:gd name="T81" fmla="*/ 2147483647 h 76"/>
              <a:gd name="T82" fmla="*/ 2147483647 w 82"/>
              <a:gd name="T83" fmla="*/ 2147483647 h 76"/>
              <a:gd name="T84" fmla="*/ 2147483647 w 82"/>
              <a:gd name="T85" fmla="*/ 2147483647 h 76"/>
              <a:gd name="T86" fmla="*/ 2147483647 w 82"/>
              <a:gd name="T87" fmla="*/ 2147483647 h 76"/>
              <a:gd name="T88" fmla="*/ 2147483647 w 82"/>
              <a:gd name="T89" fmla="*/ 2147483647 h 76"/>
              <a:gd name="T90" fmla="*/ 2147483647 w 82"/>
              <a:gd name="T91" fmla="*/ 2147483647 h 76"/>
              <a:gd name="T92" fmla="*/ 2147483647 w 82"/>
              <a:gd name="T93" fmla="*/ 2147483647 h 7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2"/>
              <a:gd name="T142" fmla="*/ 0 h 76"/>
              <a:gd name="T143" fmla="*/ 82 w 82"/>
              <a:gd name="T144" fmla="*/ 76 h 7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2" h="76">
                <a:moveTo>
                  <a:pt x="17" y="47"/>
                </a:moveTo>
                <a:lnTo>
                  <a:pt x="18" y="49"/>
                </a:lnTo>
                <a:lnTo>
                  <a:pt x="20" y="51"/>
                </a:lnTo>
                <a:lnTo>
                  <a:pt x="22" y="53"/>
                </a:lnTo>
                <a:lnTo>
                  <a:pt x="24" y="54"/>
                </a:lnTo>
                <a:lnTo>
                  <a:pt x="26" y="56"/>
                </a:lnTo>
                <a:lnTo>
                  <a:pt x="27" y="57"/>
                </a:lnTo>
                <a:lnTo>
                  <a:pt x="29" y="59"/>
                </a:lnTo>
                <a:lnTo>
                  <a:pt x="31" y="60"/>
                </a:lnTo>
                <a:lnTo>
                  <a:pt x="33" y="62"/>
                </a:lnTo>
                <a:lnTo>
                  <a:pt x="35" y="63"/>
                </a:lnTo>
                <a:lnTo>
                  <a:pt x="37" y="65"/>
                </a:lnTo>
                <a:lnTo>
                  <a:pt x="39" y="66"/>
                </a:lnTo>
                <a:lnTo>
                  <a:pt x="41" y="67"/>
                </a:lnTo>
                <a:lnTo>
                  <a:pt x="43" y="68"/>
                </a:lnTo>
                <a:lnTo>
                  <a:pt x="45" y="69"/>
                </a:lnTo>
                <a:lnTo>
                  <a:pt x="47" y="70"/>
                </a:lnTo>
                <a:lnTo>
                  <a:pt x="49" y="71"/>
                </a:lnTo>
                <a:lnTo>
                  <a:pt x="51" y="72"/>
                </a:lnTo>
                <a:lnTo>
                  <a:pt x="52" y="72"/>
                </a:lnTo>
                <a:lnTo>
                  <a:pt x="55" y="73"/>
                </a:lnTo>
                <a:lnTo>
                  <a:pt x="56" y="74"/>
                </a:lnTo>
                <a:lnTo>
                  <a:pt x="58" y="75"/>
                </a:lnTo>
                <a:lnTo>
                  <a:pt x="60" y="75"/>
                </a:lnTo>
                <a:lnTo>
                  <a:pt x="62" y="75"/>
                </a:lnTo>
                <a:lnTo>
                  <a:pt x="71" y="75"/>
                </a:lnTo>
                <a:lnTo>
                  <a:pt x="73" y="75"/>
                </a:lnTo>
                <a:lnTo>
                  <a:pt x="75" y="74"/>
                </a:lnTo>
                <a:lnTo>
                  <a:pt x="78" y="72"/>
                </a:lnTo>
                <a:lnTo>
                  <a:pt x="78" y="70"/>
                </a:lnTo>
                <a:lnTo>
                  <a:pt x="80" y="69"/>
                </a:lnTo>
                <a:lnTo>
                  <a:pt x="80" y="67"/>
                </a:lnTo>
                <a:lnTo>
                  <a:pt x="81" y="66"/>
                </a:lnTo>
                <a:lnTo>
                  <a:pt x="81" y="56"/>
                </a:lnTo>
                <a:lnTo>
                  <a:pt x="80" y="54"/>
                </a:lnTo>
                <a:lnTo>
                  <a:pt x="79" y="53"/>
                </a:lnTo>
                <a:lnTo>
                  <a:pt x="79" y="51"/>
                </a:lnTo>
                <a:lnTo>
                  <a:pt x="78" y="50"/>
                </a:lnTo>
                <a:lnTo>
                  <a:pt x="78" y="47"/>
                </a:lnTo>
                <a:lnTo>
                  <a:pt x="77" y="46"/>
                </a:lnTo>
                <a:lnTo>
                  <a:pt x="76" y="43"/>
                </a:lnTo>
                <a:lnTo>
                  <a:pt x="75" y="42"/>
                </a:lnTo>
                <a:lnTo>
                  <a:pt x="74" y="40"/>
                </a:lnTo>
                <a:lnTo>
                  <a:pt x="72" y="38"/>
                </a:lnTo>
                <a:lnTo>
                  <a:pt x="71" y="37"/>
                </a:lnTo>
                <a:lnTo>
                  <a:pt x="70" y="34"/>
                </a:lnTo>
                <a:lnTo>
                  <a:pt x="68" y="33"/>
                </a:lnTo>
                <a:lnTo>
                  <a:pt x="67" y="30"/>
                </a:lnTo>
                <a:lnTo>
                  <a:pt x="60" y="24"/>
                </a:lnTo>
                <a:lnTo>
                  <a:pt x="58" y="22"/>
                </a:lnTo>
                <a:lnTo>
                  <a:pt x="52" y="17"/>
                </a:lnTo>
                <a:lnTo>
                  <a:pt x="50" y="15"/>
                </a:lnTo>
                <a:lnTo>
                  <a:pt x="49" y="14"/>
                </a:lnTo>
                <a:lnTo>
                  <a:pt x="46" y="13"/>
                </a:lnTo>
                <a:lnTo>
                  <a:pt x="44" y="11"/>
                </a:lnTo>
                <a:lnTo>
                  <a:pt x="43" y="10"/>
                </a:lnTo>
                <a:lnTo>
                  <a:pt x="40" y="9"/>
                </a:lnTo>
                <a:lnTo>
                  <a:pt x="38" y="8"/>
                </a:lnTo>
                <a:lnTo>
                  <a:pt x="36" y="7"/>
                </a:lnTo>
                <a:lnTo>
                  <a:pt x="34" y="6"/>
                </a:lnTo>
                <a:lnTo>
                  <a:pt x="32" y="5"/>
                </a:lnTo>
                <a:lnTo>
                  <a:pt x="30" y="4"/>
                </a:lnTo>
                <a:lnTo>
                  <a:pt x="28" y="3"/>
                </a:lnTo>
                <a:lnTo>
                  <a:pt x="27" y="2"/>
                </a:lnTo>
                <a:lnTo>
                  <a:pt x="24" y="2"/>
                </a:lnTo>
                <a:lnTo>
                  <a:pt x="23" y="2"/>
                </a:lnTo>
                <a:lnTo>
                  <a:pt x="20" y="1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1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1" y="6"/>
                </a:lnTo>
                <a:lnTo>
                  <a:pt x="1" y="8"/>
                </a:lnTo>
                <a:lnTo>
                  <a:pt x="0" y="8"/>
                </a:lnTo>
                <a:lnTo>
                  <a:pt x="0" y="18"/>
                </a:lnTo>
                <a:lnTo>
                  <a:pt x="1" y="20"/>
                </a:lnTo>
                <a:lnTo>
                  <a:pt x="1" y="21"/>
                </a:lnTo>
                <a:lnTo>
                  <a:pt x="1" y="24"/>
                </a:lnTo>
                <a:lnTo>
                  <a:pt x="2" y="25"/>
                </a:lnTo>
                <a:lnTo>
                  <a:pt x="3" y="27"/>
                </a:lnTo>
                <a:lnTo>
                  <a:pt x="4" y="29"/>
                </a:lnTo>
                <a:lnTo>
                  <a:pt x="4" y="30"/>
                </a:lnTo>
                <a:lnTo>
                  <a:pt x="6" y="32"/>
                </a:lnTo>
                <a:lnTo>
                  <a:pt x="7" y="34"/>
                </a:lnTo>
                <a:lnTo>
                  <a:pt x="8" y="36"/>
                </a:lnTo>
                <a:lnTo>
                  <a:pt x="9" y="38"/>
                </a:lnTo>
                <a:lnTo>
                  <a:pt x="11" y="40"/>
                </a:lnTo>
                <a:lnTo>
                  <a:pt x="12" y="42"/>
                </a:lnTo>
                <a:lnTo>
                  <a:pt x="14" y="43"/>
                </a:lnTo>
                <a:lnTo>
                  <a:pt x="15" y="46"/>
                </a:lnTo>
                <a:lnTo>
                  <a:pt x="17" y="47"/>
                </a:lnTo>
              </a:path>
            </a:pathLst>
          </a:custGeom>
          <a:solidFill>
            <a:srgbClr val="80808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2828925" y="3562350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2830513" y="3155950"/>
            <a:ext cx="1303337" cy="7366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>
            <a:off x="2828925" y="3525838"/>
            <a:ext cx="23813" cy="87312"/>
          </a:xfrm>
          <a:custGeom>
            <a:avLst/>
            <a:gdLst>
              <a:gd name="T0" fmla="*/ 2147483647 w 17"/>
              <a:gd name="T1" fmla="*/ 0 h 55"/>
              <a:gd name="T2" fmla="*/ 2147483647 w 17"/>
              <a:gd name="T3" fmla="*/ 0 h 55"/>
              <a:gd name="T4" fmla="*/ 2147483647 w 17"/>
              <a:gd name="T5" fmla="*/ 0 h 55"/>
              <a:gd name="T6" fmla="*/ 2147483647 w 17"/>
              <a:gd name="T7" fmla="*/ 2147483647 h 55"/>
              <a:gd name="T8" fmla="*/ 2147483647 w 17"/>
              <a:gd name="T9" fmla="*/ 2147483647 h 55"/>
              <a:gd name="T10" fmla="*/ 2147483647 w 17"/>
              <a:gd name="T11" fmla="*/ 2147483647 h 55"/>
              <a:gd name="T12" fmla="*/ 2147483647 w 17"/>
              <a:gd name="T13" fmla="*/ 2147483647 h 55"/>
              <a:gd name="T14" fmla="*/ 2147483647 w 17"/>
              <a:gd name="T15" fmla="*/ 2147483647 h 55"/>
              <a:gd name="T16" fmla="*/ 2147483647 w 17"/>
              <a:gd name="T17" fmla="*/ 2147483647 h 55"/>
              <a:gd name="T18" fmla="*/ 2147483647 w 17"/>
              <a:gd name="T19" fmla="*/ 2147483647 h 55"/>
              <a:gd name="T20" fmla="*/ 2147483647 w 17"/>
              <a:gd name="T21" fmla="*/ 2147483647 h 55"/>
              <a:gd name="T22" fmla="*/ 2147483647 w 17"/>
              <a:gd name="T23" fmla="*/ 2147483647 h 55"/>
              <a:gd name="T24" fmla="*/ 0 w 17"/>
              <a:gd name="T25" fmla="*/ 2147483647 h 55"/>
              <a:gd name="T26" fmla="*/ 0 w 17"/>
              <a:gd name="T27" fmla="*/ 2147483647 h 55"/>
              <a:gd name="T28" fmla="*/ 0 w 17"/>
              <a:gd name="T29" fmla="*/ 2147483647 h 55"/>
              <a:gd name="T30" fmla="*/ 0 w 17"/>
              <a:gd name="T31" fmla="*/ 2147483647 h 55"/>
              <a:gd name="T32" fmla="*/ 0 w 17"/>
              <a:gd name="T33" fmla="*/ 2147483647 h 55"/>
              <a:gd name="T34" fmla="*/ 0 w 17"/>
              <a:gd name="T35" fmla="*/ 2147483647 h 55"/>
              <a:gd name="T36" fmla="*/ 2147483647 w 17"/>
              <a:gd name="T37" fmla="*/ 2147483647 h 55"/>
              <a:gd name="T38" fmla="*/ 2147483647 w 17"/>
              <a:gd name="T39" fmla="*/ 2147483647 h 55"/>
              <a:gd name="T40" fmla="*/ 2147483647 w 17"/>
              <a:gd name="T41" fmla="*/ 2147483647 h 55"/>
              <a:gd name="T42" fmla="*/ 2147483647 w 17"/>
              <a:gd name="T43" fmla="*/ 2147483647 h 55"/>
              <a:gd name="T44" fmla="*/ 2147483647 w 17"/>
              <a:gd name="T45" fmla="*/ 2147483647 h 55"/>
              <a:gd name="T46" fmla="*/ 2147483647 w 17"/>
              <a:gd name="T47" fmla="*/ 2147483647 h 55"/>
              <a:gd name="T48" fmla="*/ 2147483647 w 17"/>
              <a:gd name="T49" fmla="*/ 2147483647 h 55"/>
              <a:gd name="T50" fmla="*/ 2147483647 w 17"/>
              <a:gd name="T51" fmla="*/ 2147483647 h 55"/>
              <a:gd name="T52" fmla="*/ 2147483647 w 17"/>
              <a:gd name="T53" fmla="*/ 2147483647 h 55"/>
              <a:gd name="T54" fmla="*/ 2147483647 w 17"/>
              <a:gd name="T55" fmla="*/ 2147483647 h 55"/>
              <a:gd name="T56" fmla="*/ 2147483647 w 17"/>
              <a:gd name="T57" fmla="*/ 2147483647 h 55"/>
              <a:gd name="T58" fmla="*/ 2147483647 w 17"/>
              <a:gd name="T59" fmla="*/ 2147483647 h 55"/>
              <a:gd name="T60" fmla="*/ 2147483647 w 17"/>
              <a:gd name="T61" fmla="*/ 2147483647 h 55"/>
              <a:gd name="T62" fmla="*/ 2147483647 w 17"/>
              <a:gd name="T63" fmla="*/ 2147483647 h 55"/>
              <a:gd name="T64" fmla="*/ 2147483647 w 17"/>
              <a:gd name="T65" fmla="*/ 2147483647 h 55"/>
              <a:gd name="T66" fmla="*/ 2147483647 w 17"/>
              <a:gd name="T67" fmla="*/ 2147483647 h 55"/>
              <a:gd name="T68" fmla="*/ 2147483647 w 17"/>
              <a:gd name="T69" fmla="*/ 2147483647 h 55"/>
              <a:gd name="T70" fmla="*/ 2147483647 w 17"/>
              <a:gd name="T71" fmla="*/ 2147483647 h 55"/>
              <a:gd name="T72" fmla="*/ 2147483647 w 17"/>
              <a:gd name="T73" fmla="*/ 2147483647 h 55"/>
              <a:gd name="T74" fmla="*/ 2147483647 w 17"/>
              <a:gd name="T75" fmla="*/ 2147483647 h 55"/>
              <a:gd name="T76" fmla="*/ 2147483647 w 17"/>
              <a:gd name="T77" fmla="*/ 2147483647 h 55"/>
              <a:gd name="T78" fmla="*/ 2147483647 w 17"/>
              <a:gd name="T79" fmla="*/ 2147483647 h 55"/>
              <a:gd name="T80" fmla="*/ 2147483647 w 17"/>
              <a:gd name="T81" fmla="*/ 2147483647 h 55"/>
              <a:gd name="T82" fmla="*/ 2147483647 w 17"/>
              <a:gd name="T83" fmla="*/ 2147483647 h 55"/>
              <a:gd name="T84" fmla="*/ 2147483647 w 17"/>
              <a:gd name="T85" fmla="*/ 2147483647 h 55"/>
              <a:gd name="T86" fmla="*/ 2147483647 w 17"/>
              <a:gd name="T87" fmla="*/ 2147483647 h 55"/>
              <a:gd name="T88" fmla="*/ 2147483647 w 17"/>
              <a:gd name="T89" fmla="*/ 2147483647 h 55"/>
              <a:gd name="T90" fmla="*/ 2147483647 w 17"/>
              <a:gd name="T91" fmla="*/ 2147483647 h 55"/>
              <a:gd name="T92" fmla="*/ 2147483647 w 17"/>
              <a:gd name="T93" fmla="*/ 2147483647 h 55"/>
              <a:gd name="T94" fmla="*/ 2147483647 w 17"/>
              <a:gd name="T95" fmla="*/ 2147483647 h 55"/>
              <a:gd name="T96" fmla="*/ 2147483647 w 17"/>
              <a:gd name="T97" fmla="*/ 2147483647 h 55"/>
              <a:gd name="T98" fmla="*/ 2147483647 w 17"/>
              <a:gd name="T99" fmla="*/ 2147483647 h 55"/>
              <a:gd name="T100" fmla="*/ 2147483647 w 17"/>
              <a:gd name="T101" fmla="*/ 2147483647 h 55"/>
              <a:gd name="T102" fmla="*/ 2147483647 w 17"/>
              <a:gd name="T103" fmla="*/ 2147483647 h 55"/>
              <a:gd name="T104" fmla="*/ 2147483647 w 17"/>
              <a:gd name="T105" fmla="*/ 2147483647 h 55"/>
              <a:gd name="T106" fmla="*/ 2147483647 w 17"/>
              <a:gd name="T107" fmla="*/ 2147483647 h 55"/>
              <a:gd name="T108" fmla="*/ 2147483647 w 17"/>
              <a:gd name="T109" fmla="*/ 2147483647 h 55"/>
              <a:gd name="T110" fmla="*/ 2147483647 w 17"/>
              <a:gd name="T111" fmla="*/ 2147483647 h 55"/>
              <a:gd name="T112" fmla="*/ 2147483647 w 17"/>
              <a:gd name="T113" fmla="*/ 2147483647 h 55"/>
              <a:gd name="T114" fmla="*/ 2147483647 w 17"/>
              <a:gd name="T115" fmla="*/ 2147483647 h 55"/>
              <a:gd name="T116" fmla="*/ 2147483647 w 17"/>
              <a:gd name="T117" fmla="*/ 2147483647 h 55"/>
              <a:gd name="T118" fmla="*/ 2147483647 w 17"/>
              <a:gd name="T119" fmla="*/ 2147483647 h 55"/>
              <a:gd name="T120" fmla="*/ 2147483647 w 17"/>
              <a:gd name="T121" fmla="*/ 0 h 55"/>
              <a:gd name="T122" fmla="*/ 2147483647 w 17"/>
              <a:gd name="T123" fmla="*/ 0 h 55"/>
              <a:gd name="T124" fmla="*/ 2147483647 w 17"/>
              <a:gd name="T125" fmla="*/ 0 h 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"/>
              <a:gd name="T190" fmla="*/ 0 h 55"/>
              <a:gd name="T191" fmla="*/ 17 w 17"/>
              <a:gd name="T192" fmla="*/ 55 h 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" h="55">
                <a:moveTo>
                  <a:pt x="8" y="0"/>
                </a:moveTo>
                <a:lnTo>
                  <a:pt x="6" y="0"/>
                </a:lnTo>
                <a:lnTo>
                  <a:pt x="5" y="0"/>
                </a:lnTo>
                <a:lnTo>
                  <a:pt x="5" y="1"/>
                </a:lnTo>
                <a:lnTo>
                  <a:pt x="4" y="1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0" y="19"/>
                </a:lnTo>
                <a:lnTo>
                  <a:pt x="0" y="40"/>
                </a:lnTo>
                <a:lnTo>
                  <a:pt x="0" y="41"/>
                </a:lnTo>
                <a:lnTo>
                  <a:pt x="0" y="44"/>
                </a:lnTo>
                <a:lnTo>
                  <a:pt x="1" y="45"/>
                </a:lnTo>
                <a:lnTo>
                  <a:pt x="1" y="47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4" y="51"/>
                </a:lnTo>
                <a:lnTo>
                  <a:pt x="4" y="52"/>
                </a:lnTo>
                <a:lnTo>
                  <a:pt x="5" y="52"/>
                </a:lnTo>
                <a:lnTo>
                  <a:pt x="5" y="53"/>
                </a:lnTo>
                <a:lnTo>
                  <a:pt x="6" y="53"/>
                </a:lnTo>
                <a:lnTo>
                  <a:pt x="6" y="54"/>
                </a:lnTo>
                <a:lnTo>
                  <a:pt x="8" y="54"/>
                </a:lnTo>
                <a:lnTo>
                  <a:pt x="10" y="54"/>
                </a:lnTo>
                <a:lnTo>
                  <a:pt x="10" y="53"/>
                </a:lnTo>
                <a:lnTo>
                  <a:pt x="11" y="53"/>
                </a:lnTo>
                <a:lnTo>
                  <a:pt x="11" y="52"/>
                </a:lnTo>
                <a:lnTo>
                  <a:pt x="12" y="52"/>
                </a:lnTo>
                <a:lnTo>
                  <a:pt x="12" y="51"/>
                </a:lnTo>
                <a:lnTo>
                  <a:pt x="13" y="51"/>
                </a:lnTo>
                <a:lnTo>
                  <a:pt x="13" y="50"/>
                </a:lnTo>
                <a:lnTo>
                  <a:pt x="13" y="49"/>
                </a:lnTo>
                <a:lnTo>
                  <a:pt x="14" y="48"/>
                </a:lnTo>
                <a:lnTo>
                  <a:pt x="14" y="47"/>
                </a:lnTo>
                <a:lnTo>
                  <a:pt x="15" y="47"/>
                </a:lnTo>
                <a:lnTo>
                  <a:pt x="15" y="45"/>
                </a:lnTo>
                <a:lnTo>
                  <a:pt x="16" y="44"/>
                </a:lnTo>
                <a:lnTo>
                  <a:pt x="16" y="41"/>
                </a:lnTo>
                <a:lnTo>
                  <a:pt x="16" y="40"/>
                </a:lnTo>
                <a:lnTo>
                  <a:pt x="16" y="34"/>
                </a:lnTo>
                <a:lnTo>
                  <a:pt x="16" y="13"/>
                </a:lnTo>
                <a:lnTo>
                  <a:pt x="16" y="10"/>
                </a:lnTo>
                <a:lnTo>
                  <a:pt x="15" y="9"/>
                </a:lnTo>
                <a:lnTo>
                  <a:pt x="15" y="6"/>
                </a:lnTo>
                <a:lnTo>
                  <a:pt x="14" y="6"/>
                </a:lnTo>
                <a:lnTo>
                  <a:pt x="14" y="5"/>
                </a:lnTo>
                <a:lnTo>
                  <a:pt x="13" y="4"/>
                </a:lnTo>
                <a:lnTo>
                  <a:pt x="13" y="3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50" name="Freeform 14"/>
          <p:cNvSpPr>
            <a:spLocks/>
          </p:cNvSpPr>
          <p:nvPr/>
        </p:nvSpPr>
        <p:spPr bwMode="auto">
          <a:xfrm>
            <a:off x="4111625" y="3490913"/>
            <a:ext cx="31750" cy="138112"/>
          </a:xfrm>
          <a:custGeom>
            <a:avLst/>
            <a:gdLst>
              <a:gd name="T0" fmla="*/ 2147483647 w 21"/>
              <a:gd name="T1" fmla="*/ 0 h 87"/>
              <a:gd name="T2" fmla="*/ 2147483647 w 21"/>
              <a:gd name="T3" fmla="*/ 2147483647 h 87"/>
              <a:gd name="T4" fmla="*/ 2147483647 w 21"/>
              <a:gd name="T5" fmla="*/ 2147483647 h 87"/>
              <a:gd name="T6" fmla="*/ 2147483647 w 21"/>
              <a:gd name="T7" fmla="*/ 2147483647 h 87"/>
              <a:gd name="T8" fmla="*/ 2147483647 w 21"/>
              <a:gd name="T9" fmla="*/ 2147483647 h 87"/>
              <a:gd name="T10" fmla="*/ 2147483647 w 21"/>
              <a:gd name="T11" fmla="*/ 2147483647 h 87"/>
              <a:gd name="T12" fmla="*/ 2147483647 w 21"/>
              <a:gd name="T13" fmla="*/ 2147483647 h 87"/>
              <a:gd name="T14" fmla="*/ 0 w 21"/>
              <a:gd name="T15" fmla="*/ 2147483647 h 87"/>
              <a:gd name="T16" fmla="*/ 0 w 21"/>
              <a:gd name="T17" fmla="*/ 2147483647 h 87"/>
              <a:gd name="T18" fmla="*/ 0 w 21"/>
              <a:gd name="T19" fmla="*/ 2147483647 h 87"/>
              <a:gd name="T20" fmla="*/ 2147483647 w 21"/>
              <a:gd name="T21" fmla="*/ 2147483647 h 87"/>
              <a:gd name="T22" fmla="*/ 2147483647 w 21"/>
              <a:gd name="T23" fmla="*/ 2147483647 h 87"/>
              <a:gd name="T24" fmla="*/ 2147483647 w 21"/>
              <a:gd name="T25" fmla="*/ 2147483647 h 87"/>
              <a:gd name="T26" fmla="*/ 2147483647 w 21"/>
              <a:gd name="T27" fmla="*/ 2147483647 h 87"/>
              <a:gd name="T28" fmla="*/ 2147483647 w 21"/>
              <a:gd name="T29" fmla="*/ 2147483647 h 87"/>
              <a:gd name="T30" fmla="*/ 2147483647 w 21"/>
              <a:gd name="T31" fmla="*/ 2147483647 h 87"/>
              <a:gd name="T32" fmla="*/ 2147483647 w 21"/>
              <a:gd name="T33" fmla="*/ 2147483647 h 87"/>
              <a:gd name="T34" fmla="*/ 2147483647 w 21"/>
              <a:gd name="T35" fmla="*/ 2147483647 h 87"/>
              <a:gd name="T36" fmla="*/ 2147483647 w 21"/>
              <a:gd name="T37" fmla="*/ 2147483647 h 87"/>
              <a:gd name="T38" fmla="*/ 2147483647 w 21"/>
              <a:gd name="T39" fmla="*/ 2147483647 h 87"/>
              <a:gd name="T40" fmla="*/ 2147483647 w 21"/>
              <a:gd name="T41" fmla="*/ 2147483647 h 87"/>
              <a:gd name="T42" fmla="*/ 2147483647 w 21"/>
              <a:gd name="T43" fmla="*/ 2147483647 h 87"/>
              <a:gd name="T44" fmla="*/ 2147483647 w 21"/>
              <a:gd name="T45" fmla="*/ 2147483647 h 87"/>
              <a:gd name="T46" fmla="*/ 2147483647 w 21"/>
              <a:gd name="T47" fmla="*/ 2147483647 h 87"/>
              <a:gd name="T48" fmla="*/ 2147483647 w 21"/>
              <a:gd name="T49" fmla="*/ 2147483647 h 87"/>
              <a:gd name="T50" fmla="*/ 2147483647 w 21"/>
              <a:gd name="T51" fmla="*/ 2147483647 h 87"/>
              <a:gd name="T52" fmla="*/ 2147483647 w 21"/>
              <a:gd name="T53" fmla="*/ 2147483647 h 87"/>
              <a:gd name="T54" fmla="*/ 2147483647 w 21"/>
              <a:gd name="T55" fmla="*/ 2147483647 h 87"/>
              <a:gd name="T56" fmla="*/ 2147483647 w 21"/>
              <a:gd name="T57" fmla="*/ 2147483647 h 87"/>
              <a:gd name="T58" fmla="*/ 2147483647 w 21"/>
              <a:gd name="T59" fmla="*/ 2147483647 h 87"/>
              <a:gd name="T60" fmla="*/ 2147483647 w 21"/>
              <a:gd name="T61" fmla="*/ 2147483647 h 87"/>
              <a:gd name="T62" fmla="*/ 2147483647 w 21"/>
              <a:gd name="T63" fmla="*/ 2147483647 h 87"/>
              <a:gd name="T64" fmla="*/ 2147483647 w 21"/>
              <a:gd name="T65" fmla="*/ 0 h 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"/>
              <a:gd name="T100" fmla="*/ 0 h 87"/>
              <a:gd name="T101" fmla="*/ 21 w 21"/>
              <a:gd name="T102" fmla="*/ 87 h 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" h="87">
                <a:moveTo>
                  <a:pt x="10" y="0"/>
                </a:moveTo>
                <a:lnTo>
                  <a:pt x="8" y="0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0" y="19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9"/>
                </a:lnTo>
                <a:lnTo>
                  <a:pt x="2" y="79"/>
                </a:lnTo>
                <a:lnTo>
                  <a:pt x="2" y="80"/>
                </a:lnTo>
                <a:lnTo>
                  <a:pt x="3" y="80"/>
                </a:lnTo>
                <a:lnTo>
                  <a:pt x="3" y="82"/>
                </a:lnTo>
                <a:lnTo>
                  <a:pt x="4" y="82"/>
                </a:lnTo>
                <a:lnTo>
                  <a:pt x="4" y="83"/>
                </a:lnTo>
                <a:lnTo>
                  <a:pt x="6" y="85"/>
                </a:lnTo>
                <a:lnTo>
                  <a:pt x="7" y="85"/>
                </a:lnTo>
                <a:lnTo>
                  <a:pt x="7" y="86"/>
                </a:lnTo>
                <a:lnTo>
                  <a:pt x="8" y="86"/>
                </a:lnTo>
                <a:lnTo>
                  <a:pt x="10" y="86"/>
                </a:lnTo>
                <a:lnTo>
                  <a:pt x="11" y="86"/>
                </a:lnTo>
                <a:lnTo>
                  <a:pt x="12" y="86"/>
                </a:lnTo>
                <a:lnTo>
                  <a:pt x="13" y="86"/>
                </a:lnTo>
                <a:lnTo>
                  <a:pt x="13" y="85"/>
                </a:lnTo>
                <a:lnTo>
                  <a:pt x="15" y="83"/>
                </a:lnTo>
                <a:lnTo>
                  <a:pt x="16" y="83"/>
                </a:lnTo>
                <a:lnTo>
                  <a:pt x="16" y="82"/>
                </a:lnTo>
                <a:lnTo>
                  <a:pt x="16" y="80"/>
                </a:lnTo>
                <a:lnTo>
                  <a:pt x="17" y="80"/>
                </a:lnTo>
                <a:lnTo>
                  <a:pt x="17" y="79"/>
                </a:lnTo>
                <a:lnTo>
                  <a:pt x="18" y="79"/>
                </a:lnTo>
                <a:lnTo>
                  <a:pt x="18" y="76"/>
                </a:lnTo>
                <a:lnTo>
                  <a:pt x="19" y="76"/>
                </a:lnTo>
                <a:lnTo>
                  <a:pt x="19" y="73"/>
                </a:lnTo>
                <a:lnTo>
                  <a:pt x="20" y="72"/>
                </a:lnTo>
                <a:lnTo>
                  <a:pt x="20" y="67"/>
                </a:lnTo>
                <a:lnTo>
                  <a:pt x="20" y="15"/>
                </a:lnTo>
                <a:lnTo>
                  <a:pt x="19" y="14"/>
                </a:lnTo>
                <a:lnTo>
                  <a:pt x="19" y="11"/>
                </a:lnTo>
                <a:lnTo>
                  <a:pt x="18" y="10"/>
                </a:lnTo>
                <a:lnTo>
                  <a:pt x="18" y="8"/>
                </a:lnTo>
                <a:lnTo>
                  <a:pt x="17" y="8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6" y="4"/>
                </a:lnTo>
                <a:lnTo>
                  <a:pt x="15" y="4"/>
                </a:lnTo>
                <a:lnTo>
                  <a:pt x="15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2830513" y="3311525"/>
            <a:ext cx="1303337" cy="736600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3354388" y="3617913"/>
            <a:ext cx="241300" cy="1301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53" name="Freeform 17"/>
          <p:cNvSpPr>
            <a:spLocks/>
          </p:cNvSpPr>
          <p:nvPr/>
        </p:nvSpPr>
        <p:spPr bwMode="auto">
          <a:xfrm>
            <a:off x="3375025" y="3444875"/>
            <a:ext cx="66675" cy="44450"/>
          </a:xfrm>
          <a:custGeom>
            <a:avLst/>
            <a:gdLst>
              <a:gd name="T0" fmla="*/ 2147483647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2147483647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2147483647 w 46"/>
              <a:gd name="T29" fmla="*/ 2147483647 h 28"/>
              <a:gd name="T30" fmla="*/ 2147483647 w 46"/>
              <a:gd name="T31" fmla="*/ 2147483647 h 28"/>
              <a:gd name="T32" fmla="*/ 2147483647 w 46"/>
              <a:gd name="T33" fmla="*/ 2147483647 h 28"/>
              <a:gd name="T34" fmla="*/ 2147483647 w 46"/>
              <a:gd name="T35" fmla="*/ 2147483647 h 28"/>
              <a:gd name="T36" fmla="*/ 2147483647 w 46"/>
              <a:gd name="T37" fmla="*/ 2147483647 h 28"/>
              <a:gd name="T38" fmla="*/ 2147483647 w 46"/>
              <a:gd name="T39" fmla="*/ 2147483647 h 28"/>
              <a:gd name="T40" fmla="*/ 2147483647 w 46"/>
              <a:gd name="T41" fmla="*/ 2147483647 h 28"/>
              <a:gd name="T42" fmla="*/ 2147483647 w 46"/>
              <a:gd name="T43" fmla="*/ 2147483647 h 28"/>
              <a:gd name="T44" fmla="*/ 2147483647 w 46"/>
              <a:gd name="T45" fmla="*/ 2147483647 h 28"/>
              <a:gd name="T46" fmla="*/ 2147483647 w 46"/>
              <a:gd name="T47" fmla="*/ 0 h 28"/>
              <a:gd name="T48" fmla="*/ 2147483647 w 46"/>
              <a:gd name="T49" fmla="*/ 0 h 28"/>
              <a:gd name="T50" fmla="*/ 2147483647 w 46"/>
              <a:gd name="T51" fmla="*/ 0 h 28"/>
              <a:gd name="T52" fmla="*/ 2147483647 w 46"/>
              <a:gd name="T53" fmla="*/ 2147483647 h 28"/>
              <a:gd name="T54" fmla="*/ 2147483647 w 46"/>
              <a:gd name="T55" fmla="*/ 2147483647 h 28"/>
              <a:gd name="T56" fmla="*/ 2147483647 w 46"/>
              <a:gd name="T57" fmla="*/ 2147483647 h 28"/>
              <a:gd name="T58" fmla="*/ 2147483647 w 46"/>
              <a:gd name="T59" fmla="*/ 2147483647 h 28"/>
              <a:gd name="T60" fmla="*/ 2147483647 w 46"/>
              <a:gd name="T61" fmla="*/ 2147483647 h 28"/>
              <a:gd name="T62" fmla="*/ 2147483647 w 46"/>
              <a:gd name="T63" fmla="*/ 2147483647 h 28"/>
              <a:gd name="T64" fmla="*/ 0 w 46"/>
              <a:gd name="T65" fmla="*/ 2147483647 h 28"/>
              <a:gd name="T66" fmla="*/ 0 w 46"/>
              <a:gd name="T67" fmla="*/ 2147483647 h 28"/>
              <a:gd name="T68" fmla="*/ 2147483647 w 46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28"/>
              <a:gd name="T107" fmla="*/ 46 w 46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28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5"/>
                </a:lnTo>
                <a:lnTo>
                  <a:pt x="12" y="25"/>
                </a:lnTo>
                <a:lnTo>
                  <a:pt x="13" y="25"/>
                </a:lnTo>
                <a:lnTo>
                  <a:pt x="14" y="25"/>
                </a:lnTo>
                <a:lnTo>
                  <a:pt x="16" y="26"/>
                </a:lnTo>
                <a:lnTo>
                  <a:pt x="19" y="26"/>
                </a:lnTo>
                <a:lnTo>
                  <a:pt x="19" y="27"/>
                </a:lnTo>
                <a:lnTo>
                  <a:pt x="26" y="27"/>
                </a:lnTo>
                <a:lnTo>
                  <a:pt x="27" y="26"/>
                </a:lnTo>
                <a:lnTo>
                  <a:pt x="32" y="26"/>
                </a:lnTo>
                <a:lnTo>
                  <a:pt x="32" y="25"/>
                </a:lnTo>
                <a:lnTo>
                  <a:pt x="33" y="25"/>
                </a:lnTo>
                <a:lnTo>
                  <a:pt x="35" y="25"/>
                </a:lnTo>
                <a:lnTo>
                  <a:pt x="36" y="25"/>
                </a:lnTo>
                <a:lnTo>
                  <a:pt x="38" y="23"/>
                </a:lnTo>
                <a:lnTo>
                  <a:pt x="39" y="22"/>
                </a:lnTo>
                <a:lnTo>
                  <a:pt x="40" y="22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19"/>
                </a:lnTo>
                <a:lnTo>
                  <a:pt x="43" y="19"/>
                </a:lnTo>
                <a:lnTo>
                  <a:pt x="43" y="18"/>
                </a:lnTo>
                <a:lnTo>
                  <a:pt x="44" y="17"/>
                </a:lnTo>
                <a:lnTo>
                  <a:pt x="44" y="16"/>
                </a:lnTo>
                <a:lnTo>
                  <a:pt x="45" y="15"/>
                </a:lnTo>
                <a:lnTo>
                  <a:pt x="45" y="12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39" y="5"/>
                </a:lnTo>
                <a:lnTo>
                  <a:pt x="38" y="5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2" y="1"/>
                </a:lnTo>
                <a:lnTo>
                  <a:pt x="29" y="1"/>
                </a:lnTo>
                <a:lnTo>
                  <a:pt x="29" y="0"/>
                </a:lnTo>
                <a:lnTo>
                  <a:pt x="25" y="0"/>
                </a:lnTo>
                <a:lnTo>
                  <a:pt x="24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54" name="Freeform 18"/>
          <p:cNvSpPr>
            <a:spLocks/>
          </p:cNvSpPr>
          <p:nvPr/>
        </p:nvSpPr>
        <p:spPr bwMode="auto">
          <a:xfrm>
            <a:off x="3295650" y="3479800"/>
            <a:ext cx="58738" cy="39688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0 h 25"/>
              <a:gd name="T72" fmla="*/ 2147483647 w 40"/>
              <a:gd name="T73" fmla="*/ 0 h 25"/>
              <a:gd name="T74" fmla="*/ 2147483647 w 40"/>
              <a:gd name="T75" fmla="*/ 0 h 25"/>
              <a:gd name="T76" fmla="*/ 2147483647 w 40"/>
              <a:gd name="T77" fmla="*/ 0 h 25"/>
              <a:gd name="T78" fmla="*/ 2147483647 w 40"/>
              <a:gd name="T79" fmla="*/ 0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2147483647 h 25"/>
              <a:gd name="T86" fmla="*/ 2147483647 w 40"/>
              <a:gd name="T87" fmla="*/ 2147483647 h 25"/>
              <a:gd name="T88" fmla="*/ 2147483647 w 40"/>
              <a:gd name="T89" fmla="*/ 2147483647 h 25"/>
              <a:gd name="T90" fmla="*/ 0 w 40"/>
              <a:gd name="T91" fmla="*/ 2147483647 h 25"/>
              <a:gd name="T92" fmla="*/ 0 w 40"/>
              <a:gd name="T93" fmla="*/ 2147483647 h 25"/>
              <a:gd name="T94" fmla="*/ 0 w 40"/>
              <a:gd name="T95" fmla="*/ 2147483647 h 25"/>
              <a:gd name="T96" fmla="*/ 0 w 40"/>
              <a:gd name="T97" fmla="*/ 2147483647 h 25"/>
              <a:gd name="T98" fmla="*/ 0 w 40"/>
              <a:gd name="T99" fmla="*/ 2147483647 h 25"/>
              <a:gd name="T100" fmla="*/ 0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2147483647 w 40"/>
              <a:gd name="T107" fmla="*/ 2147483647 h 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"/>
              <a:gd name="T163" fmla="*/ 0 h 25"/>
              <a:gd name="T164" fmla="*/ 40 w 40"/>
              <a:gd name="T165" fmla="*/ 25 h 2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" h="25">
                <a:moveTo>
                  <a:pt x="3" y="19"/>
                </a:move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9" y="23"/>
                </a:lnTo>
                <a:lnTo>
                  <a:pt x="11" y="23"/>
                </a:lnTo>
                <a:lnTo>
                  <a:pt x="12" y="23"/>
                </a:lnTo>
                <a:lnTo>
                  <a:pt x="15" y="23"/>
                </a:lnTo>
                <a:lnTo>
                  <a:pt x="16" y="24"/>
                </a:lnTo>
                <a:lnTo>
                  <a:pt x="22" y="24"/>
                </a:lnTo>
                <a:lnTo>
                  <a:pt x="23" y="23"/>
                </a:lnTo>
                <a:lnTo>
                  <a:pt x="27" y="23"/>
                </a:lnTo>
                <a:lnTo>
                  <a:pt x="28" y="23"/>
                </a:lnTo>
                <a:lnTo>
                  <a:pt x="29" y="23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5"/>
                </a:lnTo>
                <a:lnTo>
                  <a:pt x="38" y="13"/>
                </a:lnTo>
                <a:lnTo>
                  <a:pt x="39" y="12"/>
                </a:lnTo>
                <a:lnTo>
                  <a:pt x="39" y="11"/>
                </a:lnTo>
                <a:lnTo>
                  <a:pt x="38" y="10"/>
                </a:lnTo>
                <a:lnTo>
                  <a:pt x="38" y="8"/>
                </a:lnTo>
                <a:lnTo>
                  <a:pt x="37" y="6"/>
                </a:lnTo>
                <a:lnTo>
                  <a:pt x="34" y="3"/>
                </a:lnTo>
                <a:lnTo>
                  <a:pt x="33" y="3"/>
                </a:lnTo>
                <a:lnTo>
                  <a:pt x="32" y="2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3"/>
                </a:lnTo>
                <a:lnTo>
                  <a:pt x="5" y="3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2" y="16"/>
                </a:lnTo>
                <a:lnTo>
                  <a:pt x="2" y="17"/>
                </a:lnTo>
                <a:lnTo>
                  <a:pt x="3" y="1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3217863" y="3516313"/>
            <a:ext cx="50800" cy="30162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2147483647 h 19"/>
              <a:gd name="T6" fmla="*/ 2147483647 w 35"/>
              <a:gd name="T7" fmla="*/ 2147483647 h 19"/>
              <a:gd name="T8" fmla="*/ 2147483647 w 35"/>
              <a:gd name="T9" fmla="*/ 2147483647 h 19"/>
              <a:gd name="T10" fmla="*/ 2147483647 w 35"/>
              <a:gd name="T11" fmla="*/ 2147483647 h 19"/>
              <a:gd name="T12" fmla="*/ 2147483647 w 35"/>
              <a:gd name="T13" fmla="*/ 2147483647 h 19"/>
              <a:gd name="T14" fmla="*/ 2147483647 w 35"/>
              <a:gd name="T15" fmla="*/ 2147483647 h 19"/>
              <a:gd name="T16" fmla="*/ 2147483647 w 35"/>
              <a:gd name="T17" fmla="*/ 2147483647 h 19"/>
              <a:gd name="T18" fmla="*/ 2147483647 w 35"/>
              <a:gd name="T19" fmla="*/ 2147483647 h 19"/>
              <a:gd name="T20" fmla="*/ 2147483647 w 35"/>
              <a:gd name="T21" fmla="*/ 2147483647 h 19"/>
              <a:gd name="T22" fmla="*/ 2147483647 w 35"/>
              <a:gd name="T23" fmla="*/ 2147483647 h 19"/>
              <a:gd name="T24" fmla="*/ 2147483647 w 35"/>
              <a:gd name="T25" fmla="*/ 2147483647 h 19"/>
              <a:gd name="T26" fmla="*/ 2147483647 w 35"/>
              <a:gd name="T27" fmla="*/ 2147483647 h 19"/>
              <a:gd name="T28" fmla="*/ 2147483647 w 35"/>
              <a:gd name="T29" fmla="*/ 2147483647 h 19"/>
              <a:gd name="T30" fmla="*/ 2147483647 w 35"/>
              <a:gd name="T31" fmla="*/ 2147483647 h 19"/>
              <a:gd name="T32" fmla="*/ 2147483647 w 35"/>
              <a:gd name="T33" fmla="*/ 2147483647 h 19"/>
              <a:gd name="T34" fmla="*/ 2147483647 w 35"/>
              <a:gd name="T35" fmla="*/ 2147483647 h 19"/>
              <a:gd name="T36" fmla="*/ 2147483647 w 35"/>
              <a:gd name="T37" fmla="*/ 2147483647 h 19"/>
              <a:gd name="T38" fmla="*/ 2147483647 w 35"/>
              <a:gd name="T39" fmla="*/ 2147483647 h 19"/>
              <a:gd name="T40" fmla="*/ 2147483647 w 35"/>
              <a:gd name="T41" fmla="*/ 2147483647 h 19"/>
              <a:gd name="T42" fmla="*/ 2147483647 w 35"/>
              <a:gd name="T43" fmla="*/ 2147483647 h 19"/>
              <a:gd name="T44" fmla="*/ 2147483647 w 35"/>
              <a:gd name="T45" fmla="*/ 2147483647 h 19"/>
              <a:gd name="T46" fmla="*/ 2147483647 w 35"/>
              <a:gd name="T47" fmla="*/ 2147483647 h 19"/>
              <a:gd name="T48" fmla="*/ 2147483647 w 35"/>
              <a:gd name="T49" fmla="*/ 2147483647 h 19"/>
              <a:gd name="T50" fmla="*/ 2147483647 w 35"/>
              <a:gd name="T51" fmla="*/ 2147483647 h 19"/>
              <a:gd name="T52" fmla="*/ 2147483647 w 35"/>
              <a:gd name="T53" fmla="*/ 2147483647 h 19"/>
              <a:gd name="T54" fmla="*/ 2147483647 w 35"/>
              <a:gd name="T55" fmla="*/ 2147483647 h 19"/>
              <a:gd name="T56" fmla="*/ 2147483647 w 35"/>
              <a:gd name="T57" fmla="*/ 2147483647 h 19"/>
              <a:gd name="T58" fmla="*/ 2147483647 w 35"/>
              <a:gd name="T59" fmla="*/ 2147483647 h 19"/>
              <a:gd name="T60" fmla="*/ 2147483647 w 35"/>
              <a:gd name="T61" fmla="*/ 2147483647 h 19"/>
              <a:gd name="T62" fmla="*/ 2147483647 w 35"/>
              <a:gd name="T63" fmla="*/ 2147483647 h 19"/>
              <a:gd name="T64" fmla="*/ 2147483647 w 35"/>
              <a:gd name="T65" fmla="*/ 2147483647 h 19"/>
              <a:gd name="T66" fmla="*/ 2147483647 w 35"/>
              <a:gd name="T67" fmla="*/ 2147483647 h 19"/>
              <a:gd name="T68" fmla="*/ 2147483647 w 35"/>
              <a:gd name="T69" fmla="*/ 0 h 19"/>
              <a:gd name="T70" fmla="*/ 2147483647 w 35"/>
              <a:gd name="T71" fmla="*/ 0 h 19"/>
              <a:gd name="T72" fmla="*/ 2147483647 w 35"/>
              <a:gd name="T73" fmla="*/ 0 h 19"/>
              <a:gd name="T74" fmla="*/ 2147483647 w 35"/>
              <a:gd name="T75" fmla="*/ 0 h 19"/>
              <a:gd name="T76" fmla="*/ 2147483647 w 35"/>
              <a:gd name="T77" fmla="*/ 0 h 19"/>
              <a:gd name="T78" fmla="*/ 2147483647 w 35"/>
              <a:gd name="T79" fmla="*/ 0 h 19"/>
              <a:gd name="T80" fmla="*/ 2147483647 w 35"/>
              <a:gd name="T81" fmla="*/ 2147483647 h 19"/>
              <a:gd name="T82" fmla="*/ 2147483647 w 35"/>
              <a:gd name="T83" fmla="*/ 2147483647 h 19"/>
              <a:gd name="T84" fmla="*/ 2147483647 w 35"/>
              <a:gd name="T85" fmla="*/ 2147483647 h 19"/>
              <a:gd name="T86" fmla="*/ 2147483647 w 35"/>
              <a:gd name="T87" fmla="*/ 2147483647 h 19"/>
              <a:gd name="T88" fmla="*/ 2147483647 w 35"/>
              <a:gd name="T89" fmla="*/ 2147483647 h 19"/>
              <a:gd name="T90" fmla="*/ 2147483647 w 35"/>
              <a:gd name="T91" fmla="*/ 2147483647 h 19"/>
              <a:gd name="T92" fmla="*/ 2147483647 w 35"/>
              <a:gd name="T93" fmla="*/ 2147483647 h 19"/>
              <a:gd name="T94" fmla="*/ 2147483647 w 35"/>
              <a:gd name="T95" fmla="*/ 2147483647 h 19"/>
              <a:gd name="T96" fmla="*/ 0 w 35"/>
              <a:gd name="T97" fmla="*/ 2147483647 h 19"/>
              <a:gd name="T98" fmla="*/ 0 w 35"/>
              <a:gd name="T99" fmla="*/ 2147483647 h 19"/>
              <a:gd name="T100" fmla="*/ 2147483647 w 35"/>
              <a:gd name="T101" fmla="*/ 2147483647 h 19"/>
              <a:gd name="T102" fmla="*/ 2147483647 w 35"/>
              <a:gd name="T103" fmla="*/ 2147483647 h 19"/>
              <a:gd name="T104" fmla="*/ 2147483647 w 35"/>
              <a:gd name="T105" fmla="*/ 2147483647 h 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"/>
              <a:gd name="T160" fmla="*/ 0 h 19"/>
              <a:gd name="T161" fmla="*/ 35 w 35"/>
              <a:gd name="T162" fmla="*/ 19 h 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" h="19">
                <a:moveTo>
                  <a:pt x="2" y="14"/>
                </a:moveTo>
                <a:lnTo>
                  <a:pt x="3" y="14"/>
                </a:lnTo>
                <a:lnTo>
                  <a:pt x="3" y="15"/>
                </a:lnTo>
                <a:lnTo>
                  <a:pt x="4" y="15"/>
                </a:lnTo>
                <a:lnTo>
                  <a:pt x="5" y="16"/>
                </a:lnTo>
                <a:lnTo>
                  <a:pt x="6" y="16"/>
                </a:lnTo>
                <a:lnTo>
                  <a:pt x="8" y="16"/>
                </a:lnTo>
                <a:lnTo>
                  <a:pt x="8" y="17"/>
                </a:lnTo>
                <a:lnTo>
                  <a:pt x="11" y="17"/>
                </a:lnTo>
                <a:lnTo>
                  <a:pt x="11" y="18"/>
                </a:lnTo>
                <a:lnTo>
                  <a:pt x="22" y="18"/>
                </a:lnTo>
                <a:lnTo>
                  <a:pt x="23" y="17"/>
                </a:lnTo>
                <a:lnTo>
                  <a:pt x="25" y="17"/>
                </a:lnTo>
                <a:lnTo>
                  <a:pt x="26" y="16"/>
                </a:lnTo>
                <a:lnTo>
                  <a:pt x="27" y="16"/>
                </a:lnTo>
                <a:lnTo>
                  <a:pt x="28" y="16"/>
                </a:lnTo>
                <a:lnTo>
                  <a:pt x="29" y="16"/>
                </a:lnTo>
                <a:lnTo>
                  <a:pt x="29" y="15"/>
                </a:lnTo>
                <a:lnTo>
                  <a:pt x="30" y="15"/>
                </a:lnTo>
                <a:lnTo>
                  <a:pt x="31" y="13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11"/>
                </a:lnTo>
                <a:lnTo>
                  <a:pt x="34" y="11"/>
                </a:lnTo>
                <a:lnTo>
                  <a:pt x="34" y="5"/>
                </a:lnTo>
                <a:lnTo>
                  <a:pt x="33" y="5"/>
                </a:lnTo>
                <a:lnTo>
                  <a:pt x="33" y="4"/>
                </a:lnTo>
                <a:lnTo>
                  <a:pt x="32" y="4"/>
                </a:lnTo>
                <a:lnTo>
                  <a:pt x="32" y="3"/>
                </a:lnTo>
                <a:lnTo>
                  <a:pt x="30" y="3"/>
                </a:lnTo>
                <a:lnTo>
                  <a:pt x="30" y="2"/>
                </a:lnTo>
                <a:lnTo>
                  <a:pt x="29" y="1"/>
                </a:lnTo>
                <a:lnTo>
                  <a:pt x="28" y="1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11" y="0"/>
                </a:lnTo>
                <a:lnTo>
                  <a:pt x="10" y="0"/>
                </a:ln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5" y="2"/>
                </a:lnTo>
                <a:lnTo>
                  <a:pt x="3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1" y="6"/>
                </a:lnTo>
                <a:lnTo>
                  <a:pt x="0" y="7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2" y="1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3806825" y="3854450"/>
            <a:ext cx="6985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V="1">
            <a:off x="4141788" y="35115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2825750" y="3530600"/>
            <a:ext cx="0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59" name="Freeform 23"/>
          <p:cNvSpPr>
            <a:spLocks/>
          </p:cNvSpPr>
          <p:nvPr/>
        </p:nvSpPr>
        <p:spPr bwMode="auto">
          <a:xfrm>
            <a:off x="3514725" y="3305175"/>
            <a:ext cx="290513" cy="49213"/>
          </a:xfrm>
          <a:custGeom>
            <a:avLst/>
            <a:gdLst>
              <a:gd name="T0" fmla="*/ 2147483647 w 199"/>
              <a:gd name="T1" fmla="*/ 0 h 31"/>
              <a:gd name="T2" fmla="*/ 2147483647 w 199"/>
              <a:gd name="T3" fmla="*/ 2147483647 h 31"/>
              <a:gd name="T4" fmla="*/ 2147483647 w 199"/>
              <a:gd name="T5" fmla="*/ 2147483647 h 31"/>
              <a:gd name="T6" fmla="*/ 2147483647 w 199"/>
              <a:gd name="T7" fmla="*/ 2147483647 h 31"/>
              <a:gd name="T8" fmla="*/ 2147483647 w 199"/>
              <a:gd name="T9" fmla="*/ 2147483647 h 31"/>
              <a:gd name="T10" fmla="*/ 2147483647 w 199"/>
              <a:gd name="T11" fmla="*/ 2147483647 h 31"/>
              <a:gd name="T12" fmla="*/ 2147483647 w 199"/>
              <a:gd name="T13" fmla="*/ 2147483647 h 31"/>
              <a:gd name="T14" fmla="*/ 2147483647 w 199"/>
              <a:gd name="T15" fmla="*/ 2147483647 h 31"/>
              <a:gd name="T16" fmla="*/ 2147483647 w 199"/>
              <a:gd name="T17" fmla="*/ 2147483647 h 31"/>
              <a:gd name="T18" fmla="*/ 2147483647 w 199"/>
              <a:gd name="T19" fmla="*/ 2147483647 h 31"/>
              <a:gd name="T20" fmla="*/ 2147483647 w 199"/>
              <a:gd name="T21" fmla="*/ 2147483647 h 31"/>
              <a:gd name="T22" fmla="*/ 2147483647 w 199"/>
              <a:gd name="T23" fmla="*/ 2147483647 h 31"/>
              <a:gd name="T24" fmla="*/ 2147483647 w 199"/>
              <a:gd name="T25" fmla="*/ 2147483647 h 31"/>
              <a:gd name="T26" fmla="*/ 2147483647 w 199"/>
              <a:gd name="T27" fmla="*/ 2147483647 h 31"/>
              <a:gd name="T28" fmla="*/ 2147483647 w 199"/>
              <a:gd name="T29" fmla="*/ 2147483647 h 31"/>
              <a:gd name="T30" fmla="*/ 2147483647 w 199"/>
              <a:gd name="T31" fmla="*/ 2147483647 h 31"/>
              <a:gd name="T32" fmla="*/ 2147483647 w 199"/>
              <a:gd name="T33" fmla="*/ 2147483647 h 31"/>
              <a:gd name="T34" fmla="*/ 2147483647 w 199"/>
              <a:gd name="T35" fmla="*/ 2147483647 h 31"/>
              <a:gd name="T36" fmla="*/ 2147483647 w 199"/>
              <a:gd name="T37" fmla="*/ 2147483647 h 31"/>
              <a:gd name="T38" fmla="*/ 2147483647 w 199"/>
              <a:gd name="T39" fmla="*/ 2147483647 h 31"/>
              <a:gd name="T40" fmla="*/ 2147483647 w 199"/>
              <a:gd name="T41" fmla="*/ 2147483647 h 31"/>
              <a:gd name="T42" fmla="*/ 2147483647 w 199"/>
              <a:gd name="T43" fmla="*/ 2147483647 h 31"/>
              <a:gd name="T44" fmla="*/ 2147483647 w 199"/>
              <a:gd name="T45" fmla="*/ 2147483647 h 31"/>
              <a:gd name="T46" fmla="*/ 2147483647 w 199"/>
              <a:gd name="T47" fmla="*/ 2147483647 h 31"/>
              <a:gd name="T48" fmla="*/ 2147483647 w 199"/>
              <a:gd name="T49" fmla="*/ 2147483647 h 31"/>
              <a:gd name="T50" fmla="*/ 2147483647 w 199"/>
              <a:gd name="T51" fmla="*/ 2147483647 h 31"/>
              <a:gd name="T52" fmla="*/ 2147483647 w 199"/>
              <a:gd name="T53" fmla="*/ 2147483647 h 31"/>
              <a:gd name="T54" fmla="*/ 2147483647 w 199"/>
              <a:gd name="T55" fmla="*/ 2147483647 h 31"/>
              <a:gd name="T56" fmla="*/ 2147483647 w 199"/>
              <a:gd name="T57" fmla="*/ 2147483647 h 31"/>
              <a:gd name="T58" fmla="*/ 2147483647 w 199"/>
              <a:gd name="T59" fmla="*/ 2147483647 h 31"/>
              <a:gd name="T60" fmla="*/ 2147483647 w 199"/>
              <a:gd name="T61" fmla="*/ 2147483647 h 31"/>
              <a:gd name="T62" fmla="*/ 2147483647 w 199"/>
              <a:gd name="T63" fmla="*/ 2147483647 h 31"/>
              <a:gd name="T64" fmla="*/ 2147483647 w 199"/>
              <a:gd name="T65" fmla="*/ 2147483647 h 31"/>
              <a:gd name="T66" fmla="*/ 2147483647 w 199"/>
              <a:gd name="T67" fmla="*/ 2147483647 h 31"/>
              <a:gd name="T68" fmla="*/ 2147483647 w 199"/>
              <a:gd name="T69" fmla="*/ 2147483647 h 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9"/>
              <a:gd name="T106" fmla="*/ 0 h 31"/>
              <a:gd name="T107" fmla="*/ 199 w 199"/>
              <a:gd name="T108" fmla="*/ 31 h 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9" h="31">
                <a:moveTo>
                  <a:pt x="0" y="0"/>
                </a:moveTo>
                <a:lnTo>
                  <a:pt x="5" y="0"/>
                </a:lnTo>
                <a:lnTo>
                  <a:pt x="7" y="1"/>
                </a:lnTo>
                <a:lnTo>
                  <a:pt x="17" y="1"/>
                </a:lnTo>
                <a:lnTo>
                  <a:pt x="20" y="1"/>
                </a:lnTo>
                <a:lnTo>
                  <a:pt x="28" y="1"/>
                </a:lnTo>
                <a:lnTo>
                  <a:pt x="30" y="2"/>
                </a:lnTo>
                <a:lnTo>
                  <a:pt x="37" y="2"/>
                </a:lnTo>
                <a:lnTo>
                  <a:pt x="39" y="3"/>
                </a:lnTo>
                <a:lnTo>
                  <a:pt x="47" y="3"/>
                </a:lnTo>
                <a:lnTo>
                  <a:pt x="49" y="4"/>
                </a:lnTo>
                <a:lnTo>
                  <a:pt x="56" y="4"/>
                </a:lnTo>
                <a:lnTo>
                  <a:pt x="58" y="4"/>
                </a:lnTo>
                <a:lnTo>
                  <a:pt x="63" y="4"/>
                </a:lnTo>
                <a:lnTo>
                  <a:pt x="65" y="5"/>
                </a:lnTo>
                <a:lnTo>
                  <a:pt x="71" y="5"/>
                </a:lnTo>
                <a:lnTo>
                  <a:pt x="74" y="6"/>
                </a:lnTo>
                <a:lnTo>
                  <a:pt x="82" y="6"/>
                </a:lnTo>
                <a:lnTo>
                  <a:pt x="84" y="7"/>
                </a:lnTo>
                <a:lnTo>
                  <a:pt x="88" y="7"/>
                </a:lnTo>
                <a:lnTo>
                  <a:pt x="90" y="8"/>
                </a:lnTo>
                <a:lnTo>
                  <a:pt x="96" y="8"/>
                </a:lnTo>
                <a:lnTo>
                  <a:pt x="98" y="8"/>
                </a:lnTo>
                <a:lnTo>
                  <a:pt x="102" y="8"/>
                </a:lnTo>
                <a:lnTo>
                  <a:pt x="103" y="9"/>
                </a:lnTo>
                <a:lnTo>
                  <a:pt x="107" y="9"/>
                </a:lnTo>
                <a:lnTo>
                  <a:pt x="109" y="10"/>
                </a:lnTo>
                <a:lnTo>
                  <a:pt x="113" y="10"/>
                </a:lnTo>
                <a:lnTo>
                  <a:pt x="115" y="11"/>
                </a:lnTo>
                <a:lnTo>
                  <a:pt x="118" y="11"/>
                </a:lnTo>
                <a:lnTo>
                  <a:pt x="120" y="11"/>
                </a:lnTo>
                <a:lnTo>
                  <a:pt x="124" y="11"/>
                </a:lnTo>
                <a:lnTo>
                  <a:pt x="126" y="12"/>
                </a:lnTo>
                <a:lnTo>
                  <a:pt x="128" y="12"/>
                </a:lnTo>
                <a:lnTo>
                  <a:pt x="130" y="13"/>
                </a:lnTo>
                <a:lnTo>
                  <a:pt x="131" y="13"/>
                </a:lnTo>
                <a:lnTo>
                  <a:pt x="133" y="14"/>
                </a:lnTo>
                <a:lnTo>
                  <a:pt x="135" y="14"/>
                </a:lnTo>
                <a:lnTo>
                  <a:pt x="138" y="14"/>
                </a:lnTo>
                <a:lnTo>
                  <a:pt x="140" y="15"/>
                </a:lnTo>
                <a:lnTo>
                  <a:pt x="141" y="15"/>
                </a:lnTo>
                <a:lnTo>
                  <a:pt x="144" y="16"/>
                </a:lnTo>
                <a:lnTo>
                  <a:pt x="145" y="16"/>
                </a:lnTo>
                <a:lnTo>
                  <a:pt x="147" y="17"/>
                </a:lnTo>
                <a:lnTo>
                  <a:pt x="149" y="17"/>
                </a:lnTo>
                <a:lnTo>
                  <a:pt x="151" y="17"/>
                </a:lnTo>
                <a:lnTo>
                  <a:pt x="153" y="17"/>
                </a:lnTo>
                <a:lnTo>
                  <a:pt x="155" y="18"/>
                </a:lnTo>
                <a:lnTo>
                  <a:pt x="157" y="18"/>
                </a:lnTo>
                <a:lnTo>
                  <a:pt x="159" y="19"/>
                </a:lnTo>
                <a:lnTo>
                  <a:pt x="160" y="20"/>
                </a:lnTo>
                <a:lnTo>
                  <a:pt x="163" y="20"/>
                </a:lnTo>
                <a:lnTo>
                  <a:pt x="164" y="20"/>
                </a:lnTo>
                <a:lnTo>
                  <a:pt x="166" y="21"/>
                </a:lnTo>
                <a:lnTo>
                  <a:pt x="168" y="21"/>
                </a:lnTo>
                <a:lnTo>
                  <a:pt x="170" y="22"/>
                </a:lnTo>
                <a:lnTo>
                  <a:pt x="172" y="23"/>
                </a:lnTo>
                <a:lnTo>
                  <a:pt x="174" y="23"/>
                </a:lnTo>
                <a:lnTo>
                  <a:pt x="176" y="24"/>
                </a:lnTo>
                <a:lnTo>
                  <a:pt x="178" y="24"/>
                </a:lnTo>
                <a:lnTo>
                  <a:pt x="179" y="24"/>
                </a:lnTo>
                <a:lnTo>
                  <a:pt x="182" y="25"/>
                </a:lnTo>
                <a:lnTo>
                  <a:pt x="183" y="26"/>
                </a:lnTo>
                <a:lnTo>
                  <a:pt x="185" y="27"/>
                </a:lnTo>
                <a:lnTo>
                  <a:pt x="187" y="27"/>
                </a:lnTo>
                <a:lnTo>
                  <a:pt x="189" y="27"/>
                </a:lnTo>
                <a:lnTo>
                  <a:pt x="191" y="28"/>
                </a:lnTo>
                <a:lnTo>
                  <a:pt x="193" y="29"/>
                </a:lnTo>
                <a:lnTo>
                  <a:pt x="195" y="29"/>
                </a:lnTo>
                <a:lnTo>
                  <a:pt x="197" y="30"/>
                </a:lnTo>
                <a:lnTo>
                  <a:pt x="198" y="3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3686175" y="3611563"/>
            <a:ext cx="63500" cy="44450"/>
          </a:xfrm>
          <a:custGeom>
            <a:avLst/>
            <a:gdLst>
              <a:gd name="T0" fmla="*/ 2147483647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2147483647 h 28"/>
              <a:gd name="T10" fmla="*/ 2147483647 w 43"/>
              <a:gd name="T11" fmla="*/ 2147483647 h 28"/>
              <a:gd name="T12" fmla="*/ 2147483647 w 43"/>
              <a:gd name="T13" fmla="*/ 2147483647 h 28"/>
              <a:gd name="T14" fmla="*/ 2147483647 w 43"/>
              <a:gd name="T15" fmla="*/ 2147483647 h 28"/>
              <a:gd name="T16" fmla="*/ 2147483647 w 43"/>
              <a:gd name="T17" fmla="*/ 2147483647 h 28"/>
              <a:gd name="T18" fmla="*/ 2147483647 w 43"/>
              <a:gd name="T19" fmla="*/ 2147483647 h 28"/>
              <a:gd name="T20" fmla="*/ 2147483647 w 43"/>
              <a:gd name="T21" fmla="*/ 2147483647 h 28"/>
              <a:gd name="T22" fmla="*/ 2147483647 w 43"/>
              <a:gd name="T23" fmla="*/ 2147483647 h 28"/>
              <a:gd name="T24" fmla="*/ 2147483647 w 43"/>
              <a:gd name="T25" fmla="*/ 2147483647 h 28"/>
              <a:gd name="T26" fmla="*/ 2147483647 w 43"/>
              <a:gd name="T27" fmla="*/ 2147483647 h 28"/>
              <a:gd name="T28" fmla="*/ 2147483647 w 43"/>
              <a:gd name="T29" fmla="*/ 2147483647 h 28"/>
              <a:gd name="T30" fmla="*/ 2147483647 w 43"/>
              <a:gd name="T31" fmla="*/ 2147483647 h 28"/>
              <a:gd name="T32" fmla="*/ 2147483647 w 43"/>
              <a:gd name="T33" fmla="*/ 2147483647 h 28"/>
              <a:gd name="T34" fmla="*/ 2147483647 w 43"/>
              <a:gd name="T35" fmla="*/ 2147483647 h 28"/>
              <a:gd name="T36" fmla="*/ 2147483647 w 43"/>
              <a:gd name="T37" fmla="*/ 2147483647 h 28"/>
              <a:gd name="T38" fmla="*/ 2147483647 w 43"/>
              <a:gd name="T39" fmla="*/ 2147483647 h 28"/>
              <a:gd name="T40" fmla="*/ 2147483647 w 43"/>
              <a:gd name="T41" fmla="*/ 2147483647 h 28"/>
              <a:gd name="T42" fmla="*/ 2147483647 w 43"/>
              <a:gd name="T43" fmla="*/ 2147483647 h 28"/>
              <a:gd name="T44" fmla="*/ 2147483647 w 43"/>
              <a:gd name="T45" fmla="*/ 0 h 28"/>
              <a:gd name="T46" fmla="*/ 2147483647 w 43"/>
              <a:gd name="T47" fmla="*/ 0 h 28"/>
              <a:gd name="T48" fmla="*/ 2147483647 w 43"/>
              <a:gd name="T49" fmla="*/ 0 h 28"/>
              <a:gd name="T50" fmla="*/ 2147483647 w 43"/>
              <a:gd name="T51" fmla="*/ 2147483647 h 28"/>
              <a:gd name="T52" fmla="*/ 2147483647 w 43"/>
              <a:gd name="T53" fmla="*/ 2147483647 h 28"/>
              <a:gd name="T54" fmla="*/ 2147483647 w 43"/>
              <a:gd name="T55" fmla="*/ 2147483647 h 28"/>
              <a:gd name="T56" fmla="*/ 2147483647 w 43"/>
              <a:gd name="T57" fmla="*/ 2147483647 h 28"/>
              <a:gd name="T58" fmla="*/ 2147483647 w 43"/>
              <a:gd name="T59" fmla="*/ 2147483647 h 28"/>
              <a:gd name="T60" fmla="*/ 0 w 43"/>
              <a:gd name="T61" fmla="*/ 2147483647 h 28"/>
              <a:gd name="T62" fmla="*/ 0 w 43"/>
              <a:gd name="T63" fmla="*/ 2147483647 h 28"/>
              <a:gd name="T64" fmla="*/ 2147483647 w 43"/>
              <a:gd name="T65" fmla="*/ 2147483647 h 28"/>
              <a:gd name="T66" fmla="*/ 2147483647 w 43"/>
              <a:gd name="T67" fmla="*/ 2147483647 h 28"/>
              <a:gd name="T68" fmla="*/ 2147483647 w 43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28"/>
              <a:gd name="T107" fmla="*/ 43 w 43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28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7" y="23"/>
                </a:lnTo>
                <a:lnTo>
                  <a:pt x="8" y="24"/>
                </a:lnTo>
                <a:lnTo>
                  <a:pt x="9" y="24"/>
                </a:lnTo>
                <a:lnTo>
                  <a:pt x="10" y="25"/>
                </a:lnTo>
                <a:lnTo>
                  <a:pt x="11" y="25"/>
                </a:lnTo>
                <a:lnTo>
                  <a:pt x="12" y="26"/>
                </a:lnTo>
                <a:lnTo>
                  <a:pt x="13" y="26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6" y="26"/>
                </a:lnTo>
                <a:lnTo>
                  <a:pt x="30" y="26"/>
                </a:lnTo>
                <a:lnTo>
                  <a:pt x="31" y="26"/>
                </a:lnTo>
                <a:lnTo>
                  <a:pt x="32" y="26"/>
                </a:lnTo>
                <a:lnTo>
                  <a:pt x="33" y="25"/>
                </a:lnTo>
                <a:lnTo>
                  <a:pt x="35" y="25"/>
                </a:lnTo>
                <a:lnTo>
                  <a:pt x="36" y="23"/>
                </a:lnTo>
                <a:lnTo>
                  <a:pt x="37" y="23"/>
                </a:lnTo>
                <a:lnTo>
                  <a:pt x="38" y="23"/>
                </a:lnTo>
                <a:lnTo>
                  <a:pt x="39" y="23"/>
                </a:lnTo>
                <a:lnTo>
                  <a:pt x="39" y="22"/>
                </a:lnTo>
                <a:lnTo>
                  <a:pt x="39" y="21"/>
                </a:lnTo>
                <a:lnTo>
                  <a:pt x="40" y="20"/>
                </a:lnTo>
                <a:lnTo>
                  <a:pt x="41" y="20"/>
                </a:lnTo>
                <a:lnTo>
                  <a:pt x="42" y="19"/>
                </a:lnTo>
                <a:lnTo>
                  <a:pt x="42" y="17"/>
                </a:lnTo>
                <a:lnTo>
                  <a:pt x="42" y="16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40" y="7"/>
                </a:lnTo>
                <a:lnTo>
                  <a:pt x="39" y="5"/>
                </a:lnTo>
                <a:lnTo>
                  <a:pt x="38" y="5"/>
                </a:lnTo>
                <a:lnTo>
                  <a:pt x="36" y="4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2" y="2"/>
                </a:lnTo>
                <a:lnTo>
                  <a:pt x="31" y="1"/>
                </a:lnTo>
                <a:lnTo>
                  <a:pt x="29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17" y="0"/>
                </a:lnTo>
                <a:lnTo>
                  <a:pt x="1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0"/>
                </a:lnTo>
                <a:lnTo>
                  <a:pt x="0" y="15"/>
                </a:lnTo>
                <a:lnTo>
                  <a:pt x="0" y="16"/>
                </a:lnTo>
                <a:lnTo>
                  <a:pt x="1" y="17"/>
                </a:lnTo>
                <a:lnTo>
                  <a:pt x="1" y="19"/>
                </a:lnTo>
                <a:lnTo>
                  <a:pt x="2" y="20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3771900" y="3546475"/>
            <a:ext cx="58738" cy="39688"/>
          </a:xfrm>
          <a:custGeom>
            <a:avLst/>
            <a:gdLst>
              <a:gd name="T0" fmla="*/ 2147483647 w 40"/>
              <a:gd name="T1" fmla="*/ 2147483647 h 25"/>
              <a:gd name="T2" fmla="*/ 2147483647 w 40"/>
              <a:gd name="T3" fmla="*/ 2147483647 h 25"/>
              <a:gd name="T4" fmla="*/ 2147483647 w 40"/>
              <a:gd name="T5" fmla="*/ 2147483647 h 25"/>
              <a:gd name="T6" fmla="*/ 2147483647 w 40"/>
              <a:gd name="T7" fmla="*/ 2147483647 h 25"/>
              <a:gd name="T8" fmla="*/ 2147483647 w 40"/>
              <a:gd name="T9" fmla="*/ 2147483647 h 25"/>
              <a:gd name="T10" fmla="*/ 2147483647 w 40"/>
              <a:gd name="T11" fmla="*/ 2147483647 h 25"/>
              <a:gd name="T12" fmla="*/ 2147483647 w 40"/>
              <a:gd name="T13" fmla="*/ 2147483647 h 25"/>
              <a:gd name="T14" fmla="*/ 2147483647 w 40"/>
              <a:gd name="T15" fmla="*/ 2147483647 h 25"/>
              <a:gd name="T16" fmla="*/ 2147483647 w 40"/>
              <a:gd name="T17" fmla="*/ 2147483647 h 25"/>
              <a:gd name="T18" fmla="*/ 2147483647 w 40"/>
              <a:gd name="T19" fmla="*/ 2147483647 h 25"/>
              <a:gd name="T20" fmla="*/ 2147483647 w 40"/>
              <a:gd name="T21" fmla="*/ 2147483647 h 25"/>
              <a:gd name="T22" fmla="*/ 2147483647 w 40"/>
              <a:gd name="T23" fmla="*/ 2147483647 h 25"/>
              <a:gd name="T24" fmla="*/ 2147483647 w 40"/>
              <a:gd name="T25" fmla="*/ 2147483647 h 25"/>
              <a:gd name="T26" fmla="*/ 2147483647 w 40"/>
              <a:gd name="T27" fmla="*/ 2147483647 h 25"/>
              <a:gd name="T28" fmla="*/ 2147483647 w 40"/>
              <a:gd name="T29" fmla="*/ 2147483647 h 25"/>
              <a:gd name="T30" fmla="*/ 2147483647 w 40"/>
              <a:gd name="T31" fmla="*/ 2147483647 h 25"/>
              <a:gd name="T32" fmla="*/ 2147483647 w 40"/>
              <a:gd name="T33" fmla="*/ 2147483647 h 25"/>
              <a:gd name="T34" fmla="*/ 2147483647 w 40"/>
              <a:gd name="T35" fmla="*/ 2147483647 h 25"/>
              <a:gd name="T36" fmla="*/ 2147483647 w 40"/>
              <a:gd name="T37" fmla="*/ 2147483647 h 25"/>
              <a:gd name="T38" fmla="*/ 2147483647 w 40"/>
              <a:gd name="T39" fmla="*/ 2147483647 h 25"/>
              <a:gd name="T40" fmla="*/ 2147483647 w 40"/>
              <a:gd name="T41" fmla="*/ 2147483647 h 25"/>
              <a:gd name="T42" fmla="*/ 2147483647 w 40"/>
              <a:gd name="T43" fmla="*/ 2147483647 h 25"/>
              <a:gd name="T44" fmla="*/ 2147483647 w 40"/>
              <a:gd name="T45" fmla="*/ 2147483647 h 25"/>
              <a:gd name="T46" fmla="*/ 2147483647 w 40"/>
              <a:gd name="T47" fmla="*/ 2147483647 h 25"/>
              <a:gd name="T48" fmla="*/ 2147483647 w 40"/>
              <a:gd name="T49" fmla="*/ 2147483647 h 25"/>
              <a:gd name="T50" fmla="*/ 2147483647 w 40"/>
              <a:gd name="T51" fmla="*/ 2147483647 h 25"/>
              <a:gd name="T52" fmla="*/ 2147483647 w 40"/>
              <a:gd name="T53" fmla="*/ 2147483647 h 25"/>
              <a:gd name="T54" fmla="*/ 2147483647 w 40"/>
              <a:gd name="T55" fmla="*/ 2147483647 h 25"/>
              <a:gd name="T56" fmla="*/ 2147483647 w 40"/>
              <a:gd name="T57" fmla="*/ 2147483647 h 25"/>
              <a:gd name="T58" fmla="*/ 2147483647 w 40"/>
              <a:gd name="T59" fmla="*/ 2147483647 h 25"/>
              <a:gd name="T60" fmla="*/ 2147483647 w 40"/>
              <a:gd name="T61" fmla="*/ 2147483647 h 25"/>
              <a:gd name="T62" fmla="*/ 2147483647 w 40"/>
              <a:gd name="T63" fmla="*/ 2147483647 h 25"/>
              <a:gd name="T64" fmla="*/ 2147483647 w 40"/>
              <a:gd name="T65" fmla="*/ 2147483647 h 25"/>
              <a:gd name="T66" fmla="*/ 2147483647 w 40"/>
              <a:gd name="T67" fmla="*/ 2147483647 h 25"/>
              <a:gd name="T68" fmla="*/ 2147483647 w 40"/>
              <a:gd name="T69" fmla="*/ 2147483647 h 25"/>
              <a:gd name="T70" fmla="*/ 2147483647 w 40"/>
              <a:gd name="T71" fmla="*/ 2147483647 h 25"/>
              <a:gd name="T72" fmla="*/ 2147483647 w 40"/>
              <a:gd name="T73" fmla="*/ 2147483647 h 25"/>
              <a:gd name="T74" fmla="*/ 2147483647 w 40"/>
              <a:gd name="T75" fmla="*/ 2147483647 h 25"/>
              <a:gd name="T76" fmla="*/ 2147483647 w 40"/>
              <a:gd name="T77" fmla="*/ 2147483647 h 25"/>
              <a:gd name="T78" fmla="*/ 2147483647 w 40"/>
              <a:gd name="T79" fmla="*/ 2147483647 h 25"/>
              <a:gd name="T80" fmla="*/ 2147483647 w 40"/>
              <a:gd name="T81" fmla="*/ 2147483647 h 25"/>
              <a:gd name="T82" fmla="*/ 2147483647 w 40"/>
              <a:gd name="T83" fmla="*/ 2147483647 h 25"/>
              <a:gd name="T84" fmla="*/ 2147483647 w 40"/>
              <a:gd name="T85" fmla="*/ 0 h 25"/>
              <a:gd name="T86" fmla="*/ 2147483647 w 40"/>
              <a:gd name="T87" fmla="*/ 0 h 25"/>
              <a:gd name="T88" fmla="*/ 2147483647 w 40"/>
              <a:gd name="T89" fmla="*/ 2147483647 h 25"/>
              <a:gd name="T90" fmla="*/ 2147483647 w 40"/>
              <a:gd name="T91" fmla="*/ 2147483647 h 25"/>
              <a:gd name="T92" fmla="*/ 2147483647 w 40"/>
              <a:gd name="T93" fmla="*/ 2147483647 h 25"/>
              <a:gd name="T94" fmla="*/ 2147483647 w 40"/>
              <a:gd name="T95" fmla="*/ 2147483647 h 25"/>
              <a:gd name="T96" fmla="*/ 2147483647 w 40"/>
              <a:gd name="T97" fmla="*/ 2147483647 h 25"/>
              <a:gd name="T98" fmla="*/ 2147483647 w 40"/>
              <a:gd name="T99" fmla="*/ 2147483647 h 25"/>
              <a:gd name="T100" fmla="*/ 2147483647 w 40"/>
              <a:gd name="T101" fmla="*/ 2147483647 h 25"/>
              <a:gd name="T102" fmla="*/ 2147483647 w 40"/>
              <a:gd name="T103" fmla="*/ 2147483647 h 25"/>
              <a:gd name="T104" fmla="*/ 2147483647 w 40"/>
              <a:gd name="T105" fmla="*/ 2147483647 h 25"/>
              <a:gd name="T106" fmla="*/ 0 w 40"/>
              <a:gd name="T107" fmla="*/ 2147483647 h 25"/>
              <a:gd name="T108" fmla="*/ 0 w 40"/>
              <a:gd name="T109" fmla="*/ 2147483647 h 25"/>
              <a:gd name="T110" fmla="*/ 2147483647 w 40"/>
              <a:gd name="T111" fmla="*/ 2147483647 h 25"/>
              <a:gd name="T112" fmla="*/ 2147483647 w 40"/>
              <a:gd name="T113" fmla="*/ 2147483647 h 25"/>
              <a:gd name="T114" fmla="*/ 2147483647 w 40"/>
              <a:gd name="T115" fmla="*/ 2147483647 h 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"/>
              <a:gd name="T175" fmla="*/ 0 h 25"/>
              <a:gd name="T176" fmla="*/ 40 w 40"/>
              <a:gd name="T177" fmla="*/ 25 h 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" h="25">
                <a:moveTo>
                  <a:pt x="3" y="19"/>
                </a:moveTo>
                <a:lnTo>
                  <a:pt x="4" y="19"/>
                </a:lnTo>
                <a:lnTo>
                  <a:pt x="5" y="19"/>
                </a:lnTo>
                <a:lnTo>
                  <a:pt x="5" y="20"/>
                </a:lnTo>
                <a:lnTo>
                  <a:pt x="6" y="20"/>
                </a:lnTo>
                <a:lnTo>
                  <a:pt x="6" y="21"/>
                </a:lnTo>
                <a:lnTo>
                  <a:pt x="7" y="21"/>
                </a:lnTo>
                <a:lnTo>
                  <a:pt x="8" y="22"/>
                </a:lnTo>
                <a:lnTo>
                  <a:pt x="9" y="22"/>
                </a:lnTo>
                <a:lnTo>
                  <a:pt x="10" y="22"/>
                </a:lnTo>
                <a:lnTo>
                  <a:pt x="12" y="22"/>
                </a:lnTo>
                <a:lnTo>
                  <a:pt x="13" y="23"/>
                </a:lnTo>
                <a:lnTo>
                  <a:pt x="16" y="23"/>
                </a:lnTo>
                <a:lnTo>
                  <a:pt x="16" y="24"/>
                </a:lnTo>
                <a:lnTo>
                  <a:pt x="23" y="24"/>
                </a:lnTo>
                <a:lnTo>
                  <a:pt x="24" y="23"/>
                </a:lnTo>
                <a:lnTo>
                  <a:pt x="28" y="23"/>
                </a:lnTo>
                <a:lnTo>
                  <a:pt x="28" y="22"/>
                </a:lnTo>
                <a:lnTo>
                  <a:pt x="29" y="22"/>
                </a:lnTo>
                <a:lnTo>
                  <a:pt x="30" y="22"/>
                </a:lnTo>
                <a:lnTo>
                  <a:pt x="32" y="22"/>
                </a:lnTo>
                <a:lnTo>
                  <a:pt x="33" y="20"/>
                </a:lnTo>
                <a:lnTo>
                  <a:pt x="34" y="20"/>
                </a:lnTo>
                <a:lnTo>
                  <a:pt x="37" y="17"/>
                </a:lnTo>
                <a:lnTo>
                  <a:pt x="37" y="16"/>
                </a:lnTo>
                <a:lnTo>
                  <a:pt x="38" y="16"/>
                </a:lnTo>
                <a:lnTo>
                  <a:pt x="38" y="15"/>
                </a:lnTo>
                <a:lnTo>
                  <a:pt x="38" y="13"/>
                </a:lnTo>
                <a:lnTo>
                  <a:pt x="39" y="13"/>
                </a:lnTo>
                <a:lnTo>
                  <a:pt x="39" y="9"/>
                </a:lnTo>
                <a:lnTo>
                  <a:pt x="38" y="9"/>
                </a:lnTo>
                <a:lnTo>
                  <a:pt x="38" y="7"/>
                </a:lnTo>
                <a:lnTo>
                  <a:pt x="38" y="6"/>
                </a:lnTo>
                <a:lnTo>
                  <a:pt x="35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13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3" y="6"/>
                </a:lnTo>
                <a:lnTo>
                  <a:pt x="3" y="7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3" y="19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3851275" y="3503613"/>
            <a:ext cx="49213" cy="31750"/>
          </a:xfrm>
          <a:custGeom>
            <a:avLst/>
            <a:gdLst>
              <a:gd name="T0" fmla="*/ 2147483647 w 34"/>
              <a:gd name="T1" fmla="*/ 2147483647 h 20"/>
              <a:gd name="T2" fmla="*/ 2147483647 w 34"/>
              <a:gd name="T3" fmla="*/ 2147483647 h 20"/>
              <a:gd name="T4" fmla="*/ 2147483647 w 34"/>
              <a:gd name="T5" fmla="*/ 2147483647 h 20"/>
              <a:gd name="T6" fmla="*/ 2147483647 w 34"/>
              <a:gd name="T7" fmla="*/ 2147483647 h 20"/>
              <a:gd name="T8" fmla="*/ 2147483647 w 34"/>
              <a:gd name="T9" fmla="*/ 2147483647 h 20"/>
              <a:gd name="T10" fmla="*/ 2147483647 w 34"/>
              <a:gd name="T11" fmla="*/ 2147483647 h 20"/>
              <a:gd name="T12" fmla="*/ 2147483647 w 34"/>
              <a:gd name="T13" fmla="*/ 2147483647 h 20"/>
              <a:gd name="T14" fmla="*/ 2147483647 w 34"/>
              <a:gd name="T15" fmla="*/ 2147483647 h 20"/>
              <a:gd name="T16" fmla="*/ 2147483647 w 34"/>
              <a:gd name="T17" fmla="*/ 2147483647 h 20"/>
              <a:gd name="T18" fmla="*/ 2147483647 w 34"/>
              <a:gd name="T19" fmla="*/ 2147483647 h 20"/>
              <a:gd name="T20" fmla="*/ 2147483647 w 34"/>
              <a:gd name="T21" fmla="*/ 2147483647 h 20"/>
              <a:gd name="T22" fmla="*/ 2147483647 w 34"/>
              <a:gd name="T23" fmla="*/ 2147483647 h 20"/>
              <a:gd name="T24" fmla="*/ 2147483647 w 34"/>
              <a:gd name="T25" fmla="*/ 2147483647 h 20"/>
              <a:gd name="T26" fmla="*/ 2147483647 w 34"/>
              <a:gd name="T27" fmla="*/ 2147483647 h 20"/>
              <a:gd name="T28" fmla="*/ 2147483647 w 34"/>
              <a:gd name="T29" fmla="*/ 2147483647 h 20"/>
              <a:gd name="T30" fmla="*/ 2147483647 w 34"/>
              <a:gd name="T31" fmla="*/ 2147483647 h 20"/>
              <a:gd name="T32" fmla="*/ 2147483647 w 34"/>
              <a:gd name="T33" fmla="*/ 2147483647 h 20"/>
              <a:gd name="T34" fmla="*/ 2147483647 w 34"/>
              <a:gd name="T35" fmla="*/ 2147483647 h 20"/>
              <a:gd name="T36" fmla="*/ 2147483647 w 34"/>
              <a:gd name="T37" fmla="*/ 2147483647 h 20"/>
              <a:gd name="T38" fmla="*/ 2147483647 w 34"/>
              <a:gd name="T39" fmla="*/ 2147483647 h 20"/>
              <a:gd name="T40" fmla="*/ 2147483647 w 34"/>
              <a:gd name="T41" fmla="*/ 2147483647 h 20"/>
              <a:gd name="T42" fmla="*/ 2147483647 w 34"/>
              <a:gd name="T43" fmla="*/ 2147483647 h 20"/>
              <a:gd name="T44" fmla="*/ 2147483647 w 34"/>
              <a:gd name="T45" fmla="*/ 2147483647 h 20"/>
              <a:gd name="T46" fmla="*/ 2147483647 w 34"/>
              <a:gd name="T47" fmla="*/ 2147483647 h 20"/>
              <a:gd name="T48" fmla="*/ 2147483647 w 34"/>
              <a:gd name="T49" fmla="*/ 2147483647 h 20"/>
              <a:gd name="T50" fmla="*/ 2147483647 w 34"/>
              <a:gd name="T51" fmla="*/ 2147483647 h 20"/>
              <a:gd name="T52" fmla="*/ 2147483647 w 34"/>
              <a:gd name="T53" fmla="*/ 2147483647 h 20"/>
              <a:gd name="T54" fmla="*/ 2147483647 w 34"/>
              <a:gd name="T55" fmla="*/ 2147483647 h 20"/>
              <a:gd name="T56" fmla="*/ 2147483647 w 34"/>
              <a:gd name="T57" fmla="*/ 2147483647 h 20"/>
              <a:gd name="T58" fmla="*/ 2147483647 w 34"/>
              <a:gd name="T59" fmla="*/ 2147483647 h 20"/>
              <a:gd name="T60" fmla="*/ 2147483647 w 34"/>
              <a:gd name="T61" fmla="*/ 2147483647 h 20"/>
              <a:gd name="T62" fmla="*/ 2147483647 w 34"/>
              <a:gd name="T63" fmla="*/ 2147483647 h 20"/>
              <a:gd name="T64" fmla="*/ 2147483647 w 34"/>
              <a:gd name="T65" fmla="*/ 2147483647 h 20"/>
              <a:gd name="T66" fmla="*/ 2147483647 w 34"/>
              <a:gd name="T67" fmla="*/ 0 h 20"/>
              <a:gd name="T68" fmla="*/ 2147483647 w 34"/>
              <a:gd name="T69" fmla="*/ 0 h 20"/>
              <a:gd name="T70" fmla="*/ 2147483647 w 34"/>
              <a:gd name="T71" fmla="*/ 2147483647 h 20"/>
              <a:gd name="T72" fmla="*/ 2147483647 w 34"/>
              <a:gd name="T73" fmla="*/ 2147483647 h 20"/>
              <a:gd name="T74" fmla="*/ 2147483647 w 34"/>
              <a:gd name="T75" fmla="*/ 2147483647 h 20"/>
              <a:gd name="T76" fmla="*/ 2147483647 w 34"/>
              <a:gd name="T77" fmla="*/ 2147483647 h 20"/>
              <a:gd name="T78" fmla="*/ 2147483647 w 34"/>
              <a:gd name="T79" fmla="*/ 2147483647 h 20"/>
              <a:gd name="T80" fmla="*/ 2147483647 w 34"/>
              <a:gd name="T81" fmla="*/ 2147483647 h 20"/>
              <a:gd name="T82" fmla="*/ 2147483647 w 34"/>
              <a:gd name="T83" fmla="*/ 2147483647 h 20"/>
              <a:gd name="T84" fmla="*/ 2147483647 w 34"/>
              <a:gd name="T85" fmla="*/ 2147483647 h 20"/>
              <a:gd name="T86" fmla="*/ 2147483647 w 34"/>
              <a:gd name="T87" fmla="*/ 2147483647 h 20"/>
              <a:gd name="T88" fmla="*/ 2147483647 w 34"/>
              <a:gd name="T89" fmla="*/ 2147483647 h 20"/>
              <a:gd name="T90" fmla="*/ 0 w 34"/>
              <a:gd name="T91" fmla="*/ 2147483647 h 20"/>
              <a:gd name="T92" fmla="*/ 0 w 34"/>
              <a:gd name="T93" fmla="*/ 2147483647 h 20"/>
              <a:gd name="T94" fmla="*/ 0 w 34"/>
              <a:gd name="T95" fmla="*/ 2147483647 h 20"/>
              <a:gd name="T96" fmla="*/ 0 w 34"/>
              <a:gd name="T97" fmla="*/ 2147483647 h 20"/>
              <a:gd name="T98" fmla="*/ 0 w 34"/>
              <a:gd name="T99" fmla="*/ 2147483647 h 20"/>
              <a:gd name="T100" fmla="*/ 2147483647 w 34"/>
              <a:gd name="T101" fmla="*/ 2147483647 h 20"/>
              <a:gd name="T102" fmla="*/ 2147483647 w 34"/>
              <a:gd name="T103" fmla="*/ 2147483647 h 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"/>
              <a:gd name="T157" fmla="*/ 0 h 20"/>
              <a:gd name="T158" fmla="*/ 34 w 34"/>
              <a:gd name="T159" fmla="*/ 20 h 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" h="20">
                <a:moveTo>
                  <a:pt x="2" y="15"/>
                </a:moveTo>
                <a:lnTo>
                  <a:pt x="3" y="15"/>
                </a:lnTo>
                <a:lnTo>
                  <a:pt x="3" y="16"/>
                </a:lnTo>
                <a:lnTo>
                  <a:pt x="4" y="17"/>
                </a:lnTo>
                <a:lnTo>
                  <a:pt x="5" y="17"/>
                </a:lnTo>
                <a:lnTo>
                  <a:pt x="6" y="17"/>
                </a:lnTo>
                <a:lnTo>
                  <a:pt x="7" y="17"/>
                </a:lnTo>
                <a:lnTo>
                  <a:pt x="8" y="18"/>
                </a:lnTo>
                <a:lnTo>
                  <a:pt x="10" y="18"/>
                </a:lnTo>
                <a:lnTo>
                  <a:pt x="11" y="19"/>
                </a:lnTo>
                <a:lnTo>
                  <a:pt x="22" y="19"/>
                </a:lnTo>
                <a:lnTo>
                  <a:pt x="22" y="18"/>
                </a:lnTo>
                <a:lnTo>
                  <a:pt x="25" y="18"/>
                </a:lnTo>
                <a:lnTo>
                  <a:pt x="25" y="17"/>
                </a:lnTo>
                <a:lnTo>
                  <a:pt x="27" y="17"/>
                </a:lnTo>
                <a:lnTo>
                  <a:pt x="28" y="17"/>
                </a:lnTo>
                <a:lnTo>
                  <a:pt x="29" y="17"/>
                </a:lnTo>
                <a:lnTo>
                  <a:pt x="29" y="16"/>
                </a:lnTo>
                <a:lnTo>
                  <a:pt x="31" y="14"/>
                </a:lnTo>
                <a:lnTo>
                  <a:pt x="32" y="14"/>
                </a:lnTo>
                <a:lnTo>
                  <a:pt x="32" y="13"/>
                </a:lnTo>
                <a:lnTo>
                  <a:pt x="32" y="12"/>
                </a:lnTo>
                <a:lnTo>
                  <a:pt x="33" y="12"/>
                </a:lnTo>
                <a:lnTo>
                  <a:pt x="33" y="6"/>
                </a:lnTo>
                <a:lnTo>
                  <a:pt x="32" y="6"/>
                </a:lnTo>
                <a:lnTo>
                  <a:pt x="32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10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lnTo>
                  <a:pt x="1" y="14"/>
                </a:lnTo>
                <a:lnTo>
                  <a:pt x="2" y="15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2847975" y="2246313"/>
            <a:ext cx="33338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64" name="Freeform 28"/>
          <p:cNvSpPr>
            <a:spLocks/>
          </p:cNvSpPr>
          <p:nvPr/>
        </p:nvSpPr>
        <p:spPr bwMode="auto">
          <a:xfrm>
            <a:off x="4097338" y="2263775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3705225" y="2270125"/>
            <a:ext cx="52388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66" name="Freeform 30"/>
          <p:cNvSpPr>
            <a:spLocks/>
          </p:cNvSpPr>
          <p:nvPr/>
        </p:nvSpPr>
        <p:spPr bwMode="auto">
          <a:xfrm>
            <a:off x="3644900" y="2287588"/>
            <a:ext cx="44450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3573463" y="2305050"/>
            <a:ext cx="42862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2787650" y="2390775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2790825" y="1951038"/>
            <a:ext cx="1389063" cy="785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2787650" y="2352675"/>
            <a:ext cx="26988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4154488" y="2316163"/>
            <a:ext cx="33337" cy="147637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2790825" y="2119313"/>
            <a:ext cx="1389063" cy="78581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 flipV="1">
            <a:off x="4186238" y="2341563"/>
            <a:ext cx="0" cy="198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3516313" y="2117725"/>
            <a:ext cx="312737" cy="52388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75" name="Freeform 39"/>
          <p:cNvSpPr>
            <a:spLocks/>
          </p:cNvSpPr>
          <p:nvPr/>
        </p:nvSpPr>
        <p:spPr bwMode="auto">
          <a:xfrm>
            <a:off x="3702050" y="2252663"/>
            <a:ext cx="71438" cy="4921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76" name="Freeform 40"/>
          <p:cNvSpPr>
            <a:spLocks/>
          </p:cNvSpPr>
          <p:nvPr/>
        </p:nvSpPr>
        <p:spPr bwMode="auto">
          <a:xfrm>
            <a:off x="3617913" y="2290763"/>
            <a:ext cx="63500" cy="42862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2820988" y="2155825"/>
            <a:ext cx="1323975" cy="72231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78" name="Freeform 42"/>
          <p:cNvSpPr>
            <a:spLocks/>
          </p:cNvSpPr>
          <p:nvPr/>
        </p:nvSpPr>
        <p:spPr bwMode="auto">
          <a:xfrm>
            <a:off x="2981325" y="2686050"/>
            <a:ext cx="23813" cy="1588"/>
          </a:xfrm>
          <a:custGeom>
            <a:avLst/>
            <a:gdLst>
              <a:gd name="T0" fmla="*/ 0 w 17"/>
              <a:gd name="T1" fmla="*/ 0 h 1"/>
              <a:gd name="T2" fmla="*/ 0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"/>
              <a:gd name="T14" fmla="*/ 17 w 1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">
                <a:moveTo>
                  <a:pt x="0" y="0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3349625" y="2449513"/>
            <a:ext cx="255588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3641725" y="2725738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81" name="Freeform 45"/>
          <p:cNvSpPr>
            <a:spLocks/>
          </p:cNvSpPr>
          <p:nvPr/>
        </p:nvSpPr>
        <p:spPr bwMode="auto">
          <a:xfrm>
            <a:off x="3362325" y="2262188"/>
            <a:ext cx="69850" cy="49212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82" name="Freeform 46"/>
          <p:cNvSpPr>
            <a:spLocks/>
          </p:cNvSpPr>
          <p:nvPr/>
        </p:nvSpPr>
        <p:spPr bwMode="auto">
          <a:xfrm>
            <a:off x="3279775" y="2300288"/>
            <a:ext cx="61913" cy="42862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83" name="Freeform 47"/>
          <p:cNvSpPr>
            <a:spLocks/>
          </p:cNvSpPr>
          <p:nvPr/>
        </p:nvSpPr>
        <p:spPr bwMode="auto">
          <a:xfrm>
            <a:off x="3195638" y="2336800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3819525" y="2679700"/>
            <a:ext cx="49213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85" name="Freeform 49"/>
          <p:cNvSpPr>
            <a:spLocks/>
          </p:cNvSpPr>
          <p:nvPr/>
        </p:nvSpPr>
        <p:spPr bwMode="auto">
          <a:xfrm>
            <a:off x="3683000" y="2368550"/>
            <a:ext cx="53975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3378200" y="2468563"/>
            <a:ext cx="196850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87" name="Freeform 51"/>
          <p:cNvSpPr>
            <a:spLocks/>
          </p:cNvSpPr>
          <p:nvPr/>
        </p:nvSpPr>
        <p:spPr bwMode="auto">
          <a:xfrm>
            <a:off x="3738563" y="2268538"/>
            <a:ext cx="220662" cy="112712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88" name="Freeform 52"/>
          <p:cNvSpPr>
            <a:spLocks/>
          </p:cNvSpPr>
          <p:nvPr/>
        </p:nvSpPr>
        <p:spPr bwMode="auto">
          <a:xfrm>
            <a:off x="4105275" y="4552950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89" name="Freeform 53"/>
          <p:cNvSpPr>
            <a:spLocks/>
          </p:cNvSpPr>
          <p:nvPr/>
        </p:nvSpPr>
        <p:spPr bwMode="auto">
          <a:xfrm>
            <a:off x="2976563" y="4975225"/>
            <a:ext cx="23812" cy="26988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2347913" y="4527550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91" name="Freeform 55"/>
          <p:cNvSpPr>
            <a:spLocks/>
          </p:cNvSpPr>
          <p:nvPr/>
        </p:nvSpPr>
        <p:spPr bwMode="auto">
          <a:xfrm>
            <a:off x="3381375" y="4562475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92" name="Freeform 56"/>
          <p:cNvSpPr>
            <a:spLocks/>
          </p:cNvSpPr>
          <p:nvPr/>
        </p:nvSpPr>
        <p:spPr bwMode="auto">
          <a:xfrm>
            <a:off x="3317875" y="4578350"/>
            <a:ext cx="47625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93" name="Freeform 57"/>
          <p:cNvSpPr>
            <a:spLocks/>
          </p:cNvSpPr>
          <p:nvPr/>
        </p:nvSpPr>
        <p:spPr bwMode="auto">
          <a:xfrm>
            <a:off x="3248025" y="4598988"/>
            <a:ext cx="42863" cy="26987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2782888" y="4679950"/>
            <a:ext cx="11112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2786063" y="4243388"/>
            <a:ext cx="1400175" cy="79216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96" name="Freeform 60"/>
          <p:cNvSpPr>
            <a:spLocks/>
          </p:cNvSpPr>
          <p:nvPr/>
        </p:nvSpPr>
        <p:spPr bwMode="auto">
          <a:xfrm>
            <a:off x="2781300" y="4640263"/>
            <a:ext cx="28575" cy="93662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97" name="Freeform 61"/>
          <p:cNvSpPr>
            <a:spLocks/>
          </p:cNvSpPr>
          <p:nvPr/>
        </p:nvSpPr>
        <p:spPr bwMode="auto">
          <a:xfrm>
            <a:off x="4162425" y="4603750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2786063" y="4411663"/>
            <a:ext cx="1400175" cy="792162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3349625" y="4740275"/>
            <a:ext cx="258763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600" name="Line 64"/>
          <p:cNvSpPr>
            <a:spLocks noChangeShapeType="1"/>
          </p:cNvSpPr>
          <p:nvPr/>
        </p:nvSpPr>
        <p:spPr bwMode="auto">
          <a:xfrm flipV="1">
            <a:off x="4192588" y="4627563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01" name="Line 65"/>
          <p:cNvSpPr>
            <a:spLocks noChangeShapeType="1"/>
          </p:cNvSpPr>
          <p:nvPr/>
        </p:nvSpPr>
        <p:spPr bwMode="auto">
          <a:xfrm flipV="1">
            <a:off x="2779713" y="4645025"/>
            <a:ext cx="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02" name="Freeform 66"/>
          <p:cNvSpPr>
            <a:spLocks/>
          </p:cNvSpPr>
          <p:nvPr/>
        </p:nvSpPr>
        <p:spPr bwMode="auto">
          <a:xfrm>
            <a:off x="3519488" y="4405313"/>
            <a:ext cx="314325" cy="52387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603" name="Freeform 67"/>
          <p:cNvSpPr>
            <a:spLocks/>
          </p:cNvSpPr>
          <p:nvPr/>
        </p:nvSpPr>
        <p:spPr bwMode="auto">
          <a:xfrm>
            <a:off x="3376613" y="4545013"/>
            <a:ext cx="69850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604" name="Freeform 68"/>
          <p:cNvSpPr>
            <a:spLocks/>
          </p:cNvSpPr>
          <p:nvPr/>
        </p:nvSpPr>
        <p:spPr bwMode="auto">
          <a:xfrm>
            <a:off x="3290888" y="4583113"/>
            <a:ext cx="65087" cy="42862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605" name="Freeform 69"/>
          <p:cNvSpPr>
            <a:spLocks/>
          </p:cNvSpPr>
          <p:nvPr/>
        </p:nvSpPr>
        <p:spPr bwMode="auto">
          <a:xfrm>
            <a:off x="3209925" y="4619625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3351213" y="4733925"/>
            <a:ext cx="274637" cy="1508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3381375" y="4752975"/>
            <a:ext cx="212725" cy="1158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608" name="Freeform 72"/>
          <p:cNvSpPr>
            <a:spLocks/>
          </p:cNvSpPr>
          <p:nvPr/>
        </p:nvSpPr>
        <p:spPr bwMode="auto">
          <a:xfrm>
            <a:off x="2782888" y="2449513"/>
            <a:ext cx="39687" cy="96837"/>
          </a:xfrm>
          <a:custGeom>
            <a:avLst/>
            <a:gdLst>
              <a:gd name="T0" fmla="*/ 0 w 27"/>
              <a:gd name="T1" fmla="*/ 0 h 61"/>
              <a:gd name="T2" fmla="*/ 0 w 27"/>
              <a:gd name="T3" fmla="*/ 2147483647 h 61"/>
              <a:gd name="T4" fmla="*/ 2147483647 w 27"/>
              <a:gd name="T5" fmla="*/ 2147483647 h 61"/>
              <a:gd name="T6" fmla="*/ 2147483647 w 27"/>
              <a:gd name="T7" fmla="*/ 0 h 61"/>
              <a:gd name="T8" fmla="*/ 0 w 27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61"/>
              <a:gd name="T17" fmla="*/ 27 w 27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61">
                <a:moveTo>
                  <a:pt x="0" y="0"/>
                </a:moveTo>
                <a:lnTo>
                  <a:pt x="0" y="60"/>
                </a:lnTo>
                <a:lnTo>
                  <a:pt x="26" y="60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3638550" y="5068888"/>
            <a:ext cx="53975" cy="301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3781425" y="5016500"/>
            <a:ext cx="74613" cy="428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5611" name="Arc 75"/>
          <p:cNvSpPr>
            <a:spLocks/>
          </p:cNvSpPr>
          <p:nvPr/>
        </p:nvSpPr>
        <p:spPr bwMode="auto">
          <a:xfrm>
            <a:off x="2782888" y="4029075"/>
            <a:ext cx="222250" cy="120650"/>
          </a:xfrm>
          <a:custGeom>
            <a:avLst/>
            <a:gdLst>
              <a:gd name="T0" fmla="*/ 242106103 w 21600"/>
              <a:gd name="T1" fmla="*/ 21025569 h 21600"/>
              <a:gd name="T2" fmla="*/ 0 w 21600"/>
              <a:gd name="T3" fmla="*/ 0 h 21600"/>
              <a:gd name="T4" fmla="*/ 242106103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12" name="Freeform 76"/>
          <p:cNvSpPr>
            <a:spLocks/>
          </p:cNvSpPr>
          <p:nvPr/>
        </p:nvSpPr>
        <p:spPr bwMode="auto">
          <a:xfrm>
            <a:off x="2901950" y="4092575"/>
            <a:ext cx="101600" cy="106363"/>
          </a:xfrm>
          <a:custGeom>
            <a:avLst/>
            <a:gdLst>
              <a:gd name="T0" fmla="*/ 2147483647 w 70"/>
              <a:gd name="T1" fmla="*/ 0 h 67"/>
              <a:gd name="T2" fmla="*/ 2147483647 w 70"/>
              <a:gd name="T3" fmla="*/ 2147483647 h 67"/>
              <a:gd name="T4" fmla="*/ 0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7"/>
              <a:gd name="T17" fmla="*/ 70 w 7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7">
                <a:moveTo>
                  <a:pt x="2" y="0"/>
                </a:moveTo>
                <a:lnTo>
                  <a:pt x="69" y="36"/>
                </a:lnTo>
                <a:lnTo>
                  <a:pt x="0" y="66"/>
                </a:lnTo>
                <a:lnTo>
                  <a:pt x="36" y="34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5613" name="Rectangle 77"/>
          <p:cNvSpPr>
            <a:spLocks noChangeArrowheads="1"/>
          </p:cNvSpPr>
          <p:nvPr/>
        </p:nvSpPr>
        <p:spPr bwMode="auto">
          <a:xfrm>
            <a:off x="3994150" y="5321300"/>
            <a:ext cx="1998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800"/>
              <a:t>0,1 ml Whole Blood</a:t>
            </a:r>
          </a:p>
        </p:txBody>
      </p:sp>
      <p:sp>
        <p:nvSpPr>
          <p:cNvPr id="65614" name="Rectangle 78"/>
          <p:cNvSpPr>
            <a:spLocks noChangeArrowheads="1"/>
          </p:cNvSpPr>
          <p:nvPr/>
        </p:nvSpPr>
        <p:spPr bwMode="auto">
          <a:xfrm>
            <a:off x="3784600" y="1420813"/>
            <a:ext cx="286052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 dirty="0"/>
              <a:t>Vacuum by Diaphragm-Pump</a:t>
            </a:r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>
            <a:off x="3871913" y="4657725"/>
            <a:ext cx="0" cy="1030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 flipV="1">
            <a:off x="3875088" y="3502025"/>
            <a:ext cx="0" cy="11414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 flipV="1">
            <a:off x="3875088" y="2327275"/>
            <a:ext cx="0" cy="8715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>
            <a:off x="3800475" y="3581400"/>
            <a:ext cx="0" cy="6651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3713163" y="3644900"/>
            <a:ext cx="0" cy="5857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20" name="Line 84"/>
          <p:cNvSpPr>
            <a:spLocks noChangeShapeType="1"/>
          </p:cNvSpPr>
          <p:nvPr/>
        </p:nvSpPr>
        <p:spPr bwMode="auto">
          <a:xfrm flipV="1">
            <a:off x="3684588" y="2374900"/>
            <a:ext cx="0" cy="77628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21" name="Line 85"/>
          <p:cNvSpPr>
            <a:spLocks noChangeShapeType="1"/>
          </p:cNvSpPr>
          <p:nvPr/>
        </p:nvSpPr>
        <p:spPr bwMode="auto">
          <a:xfrm flipV="1">
            <a:off x="3786188" y="2311400"/>
            <a:ext cx="0" cy="871538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22" name="Line 86"/>
          <p:cNvSpPr>
            <a:spLocks noChangeShapeType="1"/>
          </p:cNvSpPr>
          <p:nvPr/>
        </p:nvSpPr>
        <p:spPr bwMode="auto">
          <a:xfrm flipV="1">
            <a:off x="3668713" y="1406525"/>
            <a:ext cx="0" cy="5381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23" name="Line 87"/>
          <p:cNvSpPr>
            <a:spLocks noChangeShapeType="1"/>
          </p:cNvSpPr>
          <p:nvPr/>
        </p:nvSpPr>
        <p:spPr bwMode="auto">
          <a:xfrm flipV="1">
            <a:off x="3668713" y="1295400"/>
            <a:ext cx="0" cy="25241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5624" name="Line 88"/>
          <p:cNvSpPr>
            <a:spLocks noChangeShapeType="1"/>
          </p:cNvSpPr>
          <p:nvPr/>
        </p:nvSpPr>
        <p:spPr bwMode="auto">
          <a:xfrm flipV="1">
            <a:off x="3870325" y="5294313"/>
            <a:ext cx="1588" cy="1619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91262" y="1390677"/>
            <a:ext cx="2840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l-GR" sz="2200" b="1" dirty="0">
                <a:latin typeface="+mn-lt"/>
              </a:rPr>
              <a:t>Whole Blood Sampling</a:t>
            </a:r>
            <a:endParaRPr lang="el-GR" sz="2200" b="1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13/19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929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reeform 3"/>
          <p:cNvSpPr>
            <a:spLocks/>
          </p:cNvSpPr>
          <p:nvPr/>
        </p:nvSpPr>
        <p:spPr bwMode="auto">
          <a:xfrm>
            <a:off x="4070350" y="4862513"/>
            <a:ext cx="33338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2943225" y="5284788"/>
            <a:ext cx="23813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2314575" y="4837113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66" name="Freeform 6"/>
          <p:cNvSpPr>
            <a:spLocks/>
          </p:cNvSpPr>
          <p:nvPr/>
        </p:nvSpPr>
        <p:spPr bwMode="auto">
          <a:xfrm>
            <a:off x="3346450" y="4872038"/>
            <a:ext cx="52388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567" name="Freeform 7"/>
          <p:cNvSpPr>
            <a:spLocks/>
          </p:cNvSpPr>
          <p:nvPr/>
        </p:nvSpPr>
        <p:spPr bwMode="auto">
          <a:xfrm>
            <a:off x="3284538" y="4887913"/>
            <a:ext cx="47625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568" name="Freeform 8"/>
          <p:cNvSpPr>
            <a:spLocks/>
          </p:cNvSpPr>
          <p:nvPr/>
        </p:nvSpPr>
        <p:spPr bwMode="auto">
          <a:xfrm>
            <a:off x="3213100" y="4908550"/>
            <a:ext cx="44450" cy="26988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749550" y="4989513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2752725" y="4552950"/>
            <a:ext cx="1400175" cy="7921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2747963" y="4949825"/>
            <a:ext cx="28575" cy="93663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72" name="Freeform 12"/>
          <p:cNvSpPr>
            <a:spLocks/>
          </p:cNvSpPr>
          <p:nvPr/>
        </p:nvSpPr>
        <p:spPr bwMode="auto">
          <a:xfrm>
            <a:off x="4127500" y="4913313"/>
            <a:ext cx="33338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2752725" y="4721225"/>
            <a:ext cx="1400175" cy="79216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3316288" y="5049838"/>
            <a:ext cx="257175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3822700" y="4956175"/>
            <a:ext cx="55563" cy="28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V="1">
            <a:off x="4159250" y="4937125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V="1">
            <a:off x="2746375" y="4954588"/>
            <a:ext cx="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78" name="Freeform 18"/>
          <p:cNvSpPr>
            <a:spLocks/>
          </p:cNvSpPr>
          <p:nvPr/>
        </p:nvSpPr>
        <p:spPr bwMode="auto">
          <a:xfrm>
            <a:off x="3486150" y="4714875"/>
            <a:ext cx="314325" cy="52388"/>
          </a:xfrm>
          <a:custGeom>
            <a:avLst/>
            <a:gdLst>
              <a:gd name="T0" fmla="*/ 2147483647 w 214"/>
              <a:gd name="T1" fmla="*/ 0 h 33"/>
              <a:gd name="T2" fmla="*/ 2147483647 w 214"/>
              <a:gd name="T3" fmla="*/ 0 h 33"/>
              <a:gd name="T4" fmla="*/ 2147483647 w 214"/>
              <a:gd name="T5" fmla="*/ 2147483647 h 33"/>
              <a:gd name="T6" fmla="*/ 2147483647 w 214"/>
              <a:gd name="T7" fmla="*/ 2147483647 h 33"/>
              <a:gd name="T8" fmla="*/ 2147483647 w 214"/>
              <a:gd name="T9" fmla="*/ 2147483647 h 33"/>
              <a:gd name="T10" fmla="*/ 2147483647 w 214"/>
              <a:gd name="T11" fmla="*/ 2147483647 h 33"/>
              <a:gd name="T12" fmla="*/ 2147483647 w 214"/>
              <a:gd name="T13" fmla="*/ 2147483647 h 33"/>
              <a:gd name="T14" fmla="*/ 2147483647 w 214"/>
              <a:gd name="T15" fmla="*/ 2147483647 h 33"/>
              <a:gd name="T16" fmla="*/ 2147483647 w 214"/>
              <a:gd name="T17" fmla="*/ 2147483647 h 33"/>
              <a:gd name="T18" fmla="*/ 2147483647 w 214"/>
              <a:gd name="T19" fmla="*/ 2147483647 h 33"/>
              <a:gd name="T20" fmla="*/ 2147483647 w 214"/>
              <a:gd name="T21" fmla="*/ 2147483647 h 33"/>
              <a:gd name="T22" fmla="*/ 2147483647 w 214"/>
              <a:gd name="T23" fmla="*/ 2147483647 h 33"/>
              <a:gd name="T24" fmla="*/ 2147483647 w 214"/>
              <a:gd name="T25" fmla="*/ 2147483647 h 33"/>
              <a:gd name="T26" fmla="*/ 2147483647 w 214"/>
              <a:gd name="T27" fmla="*/ 2147483647 h 33"/>
              <a:gd name="T28" fmla="*/ 2147483647 w 214"/>
              <a:gd name="T29" fmla="*/ 2147483647 h 33"/>
              <a:gd name="T30" fmla="*/ 2147483647 w 214"/>
              <a:gd name="T31" fmla="*/ 2147483647 h 33"/>
              <a:gd name="T32" fmla="*/ 2147483647 w 214"/>
              <a:gd name="T33" fmla="*/ 2147483647 h 33"/>
              <a:gd name="T34" fmla="*/ 2147483647 w 214"/>
              <a:gd name="T35" fmla="*/ 2147483647 h 33"/>
              <a:gd name="T36" fmla="*/ 2147483647 w 214"/>
              <a:gd name="T37" fmla="*/ 2147483647 h 33"/>
              <a:gd name="T38" fmla="*/ 2147483647 w 214"/>
              <a:gd name="T39" fmla="*/ 2147483647 h 33"/>
              <a:gd name="T40" fmla="*/ 2147483647 w 214"/>
              <a:gd name="T41" fmla="*/ 2147483647 h 33"/>
              <a:gd name="T42" fmla="*/ 2147483647 w 214"/>
              <a:gd name="T43" fmla="*/ 2147483647 h 33"/>
              <a:gd name="T44" fmla="*/ 2147483647 w 214"/>
              <a:gd name="T45" fmla="*/ 2147483647 h 33"/>
              <a:gd name="T46" fmla="*/ 2147483647 w 214"/>
              <a:gd name="T47" fmla="*/ 2147483647 h 33"/>
              <a:gd name="T48" fmla="*/ 2147483647 w 214"/>
              <a:gd name="T49" fmla="*/ 2147483647 h 33"/>
              <a:gd name="T50" fmla="*/ 2147483647 w 214"/>
              <a:gd name="T51" fmla="*/ 2147483647 h 33"/>
              <a:gd name="T52" fmla="*/ 2147483647 w 214"/>
              <a:gd name="T53" fmla="*/ 2147483647 h 33"/>
              <a:gd name="T54" fmla="*/ 2147483647 w 214"/>
              <a:gd name="T55" fmla="*/ 2147483647 h 33"/>
              <a:gd name="T56" fmla="*/ 2147483647 w 214"/>
              <a:gd name="T57" fmla="*/ 2147483647 h 33"/>
              <a:gd name="T58" fmla="*/ 2147483647 w 214"/>
              <a:gd name="T59" fmla="*/ 2147483647 h 33"/>
              <a:gd name="T60" fmla="*/ 2147483647 w 214"/>
              <a:gd name="T61" fmla="*/ 2147483647 h 33"/>
              <a:gd name="T62" fmla="*/ 2147483647 w 214"/>
              <a:gd name="T63" fmla="*/ 2147483647 h 33"/>
              <a:gd name="T64" fmla="*/ 2147483647 w 214"/>
              <a:gd name="T65" fmla="*/ 2147483647 h 33"/>
              <a:gd name="T66" fmla="*/ 2147483647 w 214"/>
              <a:gd name="T67" fmla="*/ 2147483647 h 33"/>
              <a:gd name="T68" fmla="*/ 2147483647 w 214"/>
              <a:gd name="T69" fmla="*/ 2147483647 h 33"/>
              <a:gd name="T70" fmla="*/ 2147483647 w 214"/>
              <a:gd name="T71" fmla="*/ 2147483647 h 33"/>
              <a:gd name="T72" fmla="*/ 2147483647 w 214"/>
              <a:gd name="T73" fmla="*/ 2147483647 h 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33"/>
              <a:gd name="T113" fmla="*/ 214 w 214"/>
              <a:gd name="T114" fmla="*/ 33 h 3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33">
                <a:moveTo>
                  <a:pt x="0" y="0"/>
                </a:moveTo>
                <a:lnTo>
                  <a:pt x="6" y="0"/>
                </a:lnTo>
                <a:lnTo>
                  <a:pt x="9" y="0"/>
                </a:lnTo>
                <a:lnTo>
                  <a:pt x="17" y="0"/>
                </a:lnTo>
                <a:lnTo>
                  <a:pt x="20" y="1"/>
                </a:lnTo>
                <a:lnTo>
                  <a:pt x="28" y="1"/>
                </a:lnTo>
                <a:lnTo>
                  <a:pt x="31" y="2"/>
                </a:lnTo>
                <a:lnTo>
                  <a:pt x="36" y="2"/>
                </a:lnTo>
                <a:lnTo>
                  <a:pt x="38" y="3"/>
                </a:lnTo>
                <a:lnTo>
                  <a:pt x="46" y="3"/>
                </a:lnTo>
                <a:lnTo>
                  <a:pt x="48" y="3"/>
                </a:lnTo>
                <a:lnTo>
                  <a:pt x="54" y="3"/>
                </a:lnTo>
                <a:lnTo>
                  <a:pt x="56" y="4"/>
                </a:lnTo>
                <a:lnTo>
                  <a:pt x="63" y="4"/>
                </a:lnTo>
                <a:lnTo>
                  <a:pt x="66" y="5"/>
                </a:lnTo>
                <a:lnTo>
                  <a:pt x="71" y="5"/>
                </a:lnTo>
                <a:lnTo>
                  <a:pt x="73" y="6"/>
                </a:lnTo>
                <a:lnTo>
                  <a:pt x="78" y="6"/>
                </a:lnTo>
                <a:lnTo>
                  <a:pt x="80" y="6"/>
                </a:lnTo>
                <a:lnTo>
                  <a:pt x="89" y="6"/>
                </a:lnTo>
                <a:lnTo>
                  <a:pt x="91" y="7"/>
                </a:lnTo>
                <a:lnTo>
                  <a:pt x="95" y="7"/>
                </a:lnTo>
                <a:lnTo>
                  <a:pt x="98" y="8"/>
                </a:lnTo>
                <a:lnTo>
                  <a:pt x="102" y="8"/>
                </a:lnTo>
                <a:lnTo>
                  <a:pt x="104" y="9"/>
                </a:lnTo>
                <a:lnTo>
                  <a:pt x="108" y="9"/>
                </a:lnTo>
                <a:lnTo>
                  <a:pt x="110" y="10"/>
                </a:lnTo>
                <a:lnTo>
                  <a:pt x="114" y="10"/>
                </a:lnTo>
                <a:lnTo>
                  <a:pt x="116" y="10"/>
                </a:lnTo>
                <a:lnTo>
                  <a:pt x="120" y="10"/>
                </a:lnTo>
                <a:lnTo>
                  <a:pt x="122" y="11"/>
                </a:lnTo>
                <a:lnTo>
                  <a:pt x="124" y="11"/>
                </a:lnTo>
                <a:lnTo>
                  <a:pt x="126" y="12"/>
                </a:lnTo>
                <a:lnTo>
                  <a:pt x="130" y="12"/>
                </a:lnTo>
                <a:lnTo>
                  <a:pt x="132" y="13"/>
                </a:lnTo>
                <a:lnTo>
                  <a:pt x="134" y="13"/>
                </a:lnTo>
                <a:lnTo>
                  <a:pt x="136" y="13"/>
                </a:lnTo>
                <a:lnTo>
                  <a:pt x="137" y="13"/>
                </a:lnTo>
                <a:lnTo>
                  <a:pt x="140" y="14"/>
                </a:lnTo>
                <a:lnTo>
                  <a:pt x="143" y="14"/>
                </a:lnTo>
                <a:lnTo>
                  <a:pt x="146" y="15"/>
                </a:lnTo>
                <a:lnTo>
                  <a:pt x="148" y="16"/>
                </a:lnTo>
                <a:lnTo>
                  <a:pt x="150" y="16"/>
                </a:lnTo>
                <a:lnTo>
                  <a:pt x="152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5" y="19"/>
                </a:lnTo>
                <a:lnTo>
                  <a:pt x="166" y="19"/>
                </a:lnTo>
                <a:lnTo>
                  <a:pt x="169" y="20"/>
                </a:lnTo>
                <a:lnTo>
                  <a:pt x="171" y="20"/>
                </a:lnTo>
                <a:lnTo>
                  <a:pt x="172" y="21"/>
                </a:lnTo>
                <a:lnTo>
                  <a:pt x="175" y="22"/>
                </a:lnTo>
                <a:lnTo>
                  <a:pt x="177" y="22"/>
                </a:lnTo>
                <a:lnTo>
                  <a:pt x="178" y="22"/>
                </a:lnTo>
                <a:lnTo>
                  <a:pt x="181" y="23"/>
                </a:lnTo>
                <a:lnTo>
                  <a:pt x="183" y="23"/>
                </a:lnTo>
                <a:lnTo>
                  <a:pt x="185" y="24"/>
                </a:lnTo>
                <a:lnTo>
                  <a:pt x="187" y="25"/>
                </a:lnTo>
                <a:lnTo>
                  <a:pt x="189" y="26"/>
                </a:lnTo>
                <a:lnTo>
                  <a:pt x="191" y="26"/>
                </a:lnTo>
                <a:lnTo>
                  <a:pt x="193" y="26"/>
                </a:lnTo>
                <a:lnTo>
                  <a:pt x="195" y="27"/>
                </a:lnTo>
                <a:lnTo>
                  <a:pt x="197" y="28"/>
                </a:lnTo>
                <a:lnTo>
                  <a:pt x="199" y="28"/>
                </a:lnTo>
                <a:lnTo>
                  <a:pt x="201" y="29"/>
                </a:lnTo>
                <a:lnTo>
                  <a:pt x="204" y="29"/>
                </a:lnTo>
                <a:lnTo>
                  <a:pt x="205" y="30"/>
                </a:lnTo>
                <a:lnTo>
                  <a:pt x="207" y="31"/>
                </a:lnTo>
                <a:lnTo>
                  <a:pt x="210" y="31"/>
                </a:lnTo>
                <a:lnTo>
                  <a:pt x="211" y="32"/>
                </a:lnTo>
                <a:lnTo>
                  <a:pt x="213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79" name="Freeform 19"/>
          <p:cNvSpPr>
            <a:spLocks/>
          </p:cNvSpPr>
          <p:nvPr/>
        </p:nvSpPr>
        <p:spPr bwMode="auto">
          <a:xfrm>
            <a:off x="3343275" y="4854575"/>
            <a:ext cx="69850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80" name="Freeform 20"/>
          <p:cNvSpPr>
            <a:spLocks/>
          </p:cNvSpPr>
          <p:nvPr/>
        </p:nvSpPr>
        <p:spPr bwMode="auto">
          <a:xfrm>
            <a:off x="3257550" y="4892675"/>
            <a:ext cx="65088" cy="42863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81" name="Freeform 21"/>
          <p:cNvSpPr>
            <a:spLocks/>
          </p:cNvSpPr>
          <p:nvPr/>
        </p:nvSpPr>
        <p:spPr bwMode="auto">
          <a:xfrm>
            <a:off x="3175000" y="4929188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3317875" y="5043488"/>
            <a:ext cx="273050" cy="1508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3346450" y="5062538"/>
            <a:ext cx="214313" cy="1158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84" name="Freeform 24"/>
          <p:cNvSpPr>
            <a:spLocks/>
          </p:cNvSpPr>
          <p:nvPr/>
        </p:nvSpPr>
        <p:spPr bwMode="auto">
          <a:xfrm>
            <a:off x="2814638" y="2217738"/>
            <a:ext cx="33337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85" name="Freeform 25"/>
          <p:cNvSpPr>
            <a:spLocks/>
          </p:cNvSpPr>
          <p:nvPr/>
        </p:nvSpPr>
        <p:spPr bwMode="auto">
          <a:xfrm>
            <a:off x="4064000" y="2235200"/>
            <a:ext cx="31750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3670300" y="2241550"/>
            <a:ext cx="53975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587" name="Freeform 27"/>
          <p:cNvSpPr>
            <a:spLocks/>
          </p:cNvSpPr>
          <p:nvPr/>
        </p:nvSpPr>
        <p:spPr bwMode="auto">
          <a:xfrm>
            <a:off x="3609975" y="2259013"/>
            <a:ext cx="46038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588" name="Freeform 28"/>
          <p:cNvSpPr>
            <a:spLocks/>
          </p:cNvSpPr>
          <p:nvPr/>
        </p:nvSpPr>
        <p:spPr bwMode="auto">
          <a:xfrm>
            <a:off x="3540125" y="2276475"/>
            <a:ext cx="42863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2752725" y="2362200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2757488" y="1922463"/>
            <a:ext cx="1387475" cy="78581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2752725" y="2324100"/>
            <a:ext cx="28575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4121150" y="2287588"/>
            <a:ext cx="33338" cy="147637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2757488" y="2090738"/>
            <a:ext cx="1387475" cy="78581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V="1">
            <a:off x="4152900" y="2312988"/>
            <a:ext cx="0" cy="198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V="1">
            <a:off x="2752725" y="2328863"/>
            <a:ext cx="0" cy="141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96" name="Freeform 36"/>
          <p:cNvSpPr>
            <a:spLocks/>
          </p:cNvSpPr>
          <p:nvPr/>
        </p:nvSpPr>
        <p:spPr bwMode="auto">
          <a:xfrm>
            <a:off x="3482975" y="2089150"/>
            <a:ext cx="312738" cy="52388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97" name="Freeform 37"/>
          <p:cNvSpPr>
            <a:spLocks/>
          </p:cNvSpPr>
          <p:nvPr/>
        </p:nvSpPr>
        <p:spPr bwMode="auto">
          <a:xfrm>
            <a:off x="3667125" y="2224088"/>
            <a:ext cx="73025" cy="49212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98" name="Freeform 38"/>
          <p:cNvSpPr>
            <a:spLocks/>
          </p:cNvSpPr>
          <p:nvPr/>
        </p:nvSpPr>
        <p:spPr bwMode="auto">
          <a:xfrm>
            <a:off x="3584575" y="2262188"/>
            <a:ext cx="63500" cy="42862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2787650" y="2127250"/>
            <a:ext cx="1323975" cy="72231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00" name="Freeform 40"/>
          <p:cNvSpPr>
            <a:spLocks/>
          </p:cNvSpPr>
          <p:nvPr/>
        </p:nvSpPr>
        <p:spPr bwMode="auto">
          <a:xfrm>
            <a:off x="2946400" y="2657475"/>
            <a:ext cx="25400" cy="1588"/>
          </a:xfrm>
          <a:custGeom>
            <a:avLst/>
            <a:gdLst>
              <a:gd name="T0" fmla="*/ 0 w 17"/>
              <a:gd name="T1" fmla="*/ 0 h 1"/>
              <a:gd name="T2" fmla="*/ 0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"/>
              <a:gd name="T14" fmla="*/ 17 w 1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">
                <a:moveTo>
                  <a:pt x="0" y="0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3316288" y="2420938"/>
            <a:ext cx="255587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3608388" y="2697163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03" name="Freeform 43"/>
          <p:cNvSpPr>
            <a:spLocks/>
          </p:cNvSpPr>
          <p:nvPr/>
        </p:nvSpPr>
        <p:spPr bwMode="auto">
          <a:xfrm>
            <a:off x="3327400" y="2233613"/>
            <a:ext cx="71438" cy="49212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04" name="Freeform 44"/>
          <p:cNvSpPr>
            <a:spLocks/>
          </p:cNvSpPr>
          <p:nvPr/>
        </p:nvSpPr>
        <p:spPr bwMode="auto">
          <a:xfrm>
            <a:off x="3246438" y="2271713"/>
            <a:ext cx="60325" cy="42862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05" name="Freeform 45"/>
          <p:cNvSpPr>
            <a:spLocks/>
          </p:cNvSpPr>
          <p:nvPr/>
        </p:nvSpPr>
        <p:spPr bwMode="auto">
          <a:xfrm>
            <a:off x="3162300" y="2308225"/>
            <a:ext cx="53975" cy="36513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3784600" y="2651125"/>
            <a:ext cx="50800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07" name="Freeform 47"/>
          <p:cNvSpPr>
            <a:spLocks/>
          </p:cNvSpPr>
          <p:nvPr/>
        </p:nvSpPr>
        <p:spPr bwMode="auto">
          <a:xfrm>
            <a:off x="3648075" y="2339975"/>
            <a:ext cx="55563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3343275" y="2439988"/>
            <a:ext cx="198438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09" name="Freeform 49"/>
          <p:cNvSpPr>
            <a:spLocks/>
          </p:cNvSpPr>
          <p:nvPr/>
        </p:nvSpPr>
        <p:spPr bwMode="auto">
          <a:xfrm>
            <a:off x="3705225" y="2239963"/>
            <a:ext cx="220663" cy="112712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3605213" y="5378450"/>
            <a:ext cx="53975" cy="30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3746500" y="5326063"/>
            <a:ext cx="74613" cy="428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2847975" y="3246438"/>
            <a:ext cx="1298575" cy="7381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13" name="Freeform 53"/>
          <p:cNvSpPr>
            <a:spLocks/>
          </p:cNvSpPr>
          <p:nvPr/>
        </p:nvSpPr>
        <p:spPr bwMode="auto">
          <a:xfrm>
            <a:off x="2841625" y="3624263"/>
            <a:ext cx="26988" cy="87312"/>
          </a:xfrm>
          <a:custGeom>
            <a:avLst/>
            <a:gdLst>
              <a:gd name="T0" fmla="*/ 2147483647 w 19"/>
              <a:gd name="T1" fmla="*/ 0 h 55"/>
              <a:gd name="T2" fmla="*/ 2147483647 w 19"/>
              <a:gd name="T3" fmla="*/ 2147483647 h 55"/>
              <a:gd name="T4" fmla="*/ 2147483647 w 19"/>
              <a:gd name="T5" fmla="*/ 2147483647 h 55"/>
              <a:gd name="T6" fmla="*/ 2147483647 w 19"/>
              <a:gd name="T7" fmla="*/ 2147483647 h 55"/>
              <a:gd name="T8" fmla="*/ 2147483647 w 19"/>
              <a:gd name="T9" fmla="*/ 2147483647 h 55"/>
              <a:gd name="T10" fmla="*/ 2147483647 w 19"/>
              <a:gd name="T11" fmla="*/ 2147483647 h 55"/>
              <a:gd name="T12" fmla="*/ 2147483647 w 19"/>
              <a:gd name="T13" fmla="*/ 2147483647 h 55"/>
              <a:gd name="T14" fmla="*/ 0 w 19"/>
              <a:gd name="T15" fmla="*/ 2147483647 h 55"/>
              <a:gd name="T16" fmla="*/ 0 w 19"/>
              <a:gd name="T17" fmla="*/ 2147483647 h 55"/>
              <a:gd name="T18" fmla="*/ 2147483647 w 19"/>
              <a:gd name="T19" fmla="*/ 2147483647 h 55"/>
              <a:gd name="T20" fmla="*/ 2147483647 w 19"/>
              <a:gd name="T21" fmla="*/ 2147483647 h 55"/>
              <a:gd name="T22" fmla="*/ 2147483647 w 19"/>
              <a:gd name="T23" fmla="*/ 2147483647 h 55"/>
              <a:gd name="T24" fmla="*/ 2147483647 w 19"/>
              <a:gd name="T25" fmla="*/ 2147483647 h 55"/>
              <a:gd name="T26" fmla="*/ 2147483647 w 19"/>
              <a:gd name="T27" fmla="*/ 2147483647 h 55"/>
              <a:gd name="T28" fmla="*/ 2147483647 w 19"/>
              <a:gd name="T29" fmla="*/ 2147483647 h 55"/>
              <a:gd name="T30" fmla="*/ 2147483647 w 19"/>
              <a:gd name="T31" fmla="*/ 2147483647 h 55"/>
              <a:gd name="T32" fmla="*/ 2147483647 w 19"/>
              <a:gd name="T33" fmla="*/ 2147483647 h 55"/>
              <a:gd name="T34" fmla="*/ 2147483647 w 19"/>
              <a:gd name="T35" fmla="*/ 2147483647 h 55"/>
              <a:gd name="T36" fmla="*/ 2147483647 w 19"/>
              <a:gd name="T37" fmla="*/ 2147483647 h 55"/>
              <a:gd name="T38" fmla="*/ 2147483647 w 19"/>
              <a:gd name="T39" fmla="*/ 2147483647 h 55"/>
              <a:gd name="T40" fmla="*/ 2147483647 w 19"/>
              <a:gd name="T41" fmla="*/ 2147483647 h 55"/>
              <a:gd name="T42" fmla="*/ 2147483647 w 19"/>
              <a:gd name="T43" fmla="*/ 2147483647 h 55"/>
              <a:gd name="T44" fmla="*/ 2147483647 w 19"/>
              <a:gd name="T45" fmla="*/ 2147483647 h 55"/>
              <a:gd name="T46" fmla="*/ 2147483647 w 19"/>
              <a:gd name="T47" fmla="*/ 2147483647 h 55"/>
              <a:gd name="T48" fmla="*/ 2147483647 w 19"/>
              <a:gd name="T49" fmla="*/ 2147483647 h 55"/>
              <a:gd name="T50" fmla="*/ 2147483647 w 19"/>
              <a:gd name="T51" fmla="*/ 2147483647 h 55"/>
              <a:gd name="T52" fmla="*/ 2147483647 w 19"/>
              <a:gd name="T53" fmla="*/ 2147483647 h 55"/>
              <a:gd name="T54" fmla="*/ 2147483647 w 19"/>
              <a:gd name="T55" fmla="*/ 2147483647 h 55"/>
              <a:gd name="T56" fmla="*/ 2147483647 w 19"/>
              <a:gd name="T57" fmla="*/ 2147483647 h 55"/>
              <a:gd name="T58" fmla="*/ 2147483647 w 19"/>
              <a:gd name="T59" fmla="*/ 2147483647 h 55"/>
              <a:gd name="T60" fmla="*/ 2147483647 w 19"/>
              <a:gd name="T61" fmla="*/ 2147483647 h 55"/>
              <a:gd name="T62" fmla="*/ 2147483647 w 19"/>
              <a:gd name="T63" fmla="*/ 0 h 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"/>
              <a:gd name="T97" fmla="*/ 0 h 55"/>
              <a:gd name="T98" fmla="*/ 19 w 19"/>
              <a:gd name="T99" fmla="*/ 55 h 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" h="55">
                <a:moveTo>
                  <a:pt x="9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10"/>
                </a:lnTo>
                <a:lnTo>
                  <a:pt x="1" y="13"/>
                </a:lnTo>
                <a:lnTo>
                  <a:pt x="0" y="14"/>
                </a:lnTo>
                <a:lnTo>
                  <a:pt x="0" y="20"/>
                </a:lnTo>
                <a:lnTo>
                  <a:pt x="0" y="40"/>
                </a:lnTo>
                <a:lnTo>
                  <a:pt x="1" y="41"/>
                </a:lnTo>
                <a:lnTo>
                  <a:pt x="1" y="44"/>
                </a:lnTo>
                <a:lnTo>
                  <a:pt x="2" y="45"/>
                </a:lnTo>
                <a:lnTo>
                  <a:pt x="2" y="47"/>
                </a:lnTo>
                <a:lnTo>
                  <a:pt x="3" y="47"/>
                </a:lnTo>
                <a:lnTo>
                  <a:pt x="3" y="49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5" y="52"/>
                </a:lnTo>
                <a:lnTo>
                  <a:pt x="6" y="52"/>
                </a:lnTo>
                <a:lnTo>
                  <a:pt x="6" y="53"/>
                </a:lnTo>
                <a:lnTo>
                  <a:pt x="7" y="53"/>
                </a:lnTo>
                <a:lnTo>
                  <a:pt x="7" y="54"/>
                </a:lnTo>
                <a:lnTo>
                  <a:pt x="9" y="54"/>
                </a:lnTo>
                <a:lnTo>
                  <a:pt x="11" y="54"/>
                </a:lnTo>
                <a:lnTo>
                  <a:pt x="11" y="53"/>
                </a:lnTo>
                <a:lnTo>
                  <a:pt x="12" y="53"/>
                </a:lnTo>
                <a:lnTo>
                  <a:pt x="12" y="52"/>
                </a:lnTo>
                <a:lnTo>
                  <a:pt x="13" y="52"/>
                </a:lnTo>
                <a:lnTo>
                  <a:pt x="14" y="51"/>
                </a:lnTo>
                <a:lnTo>
                  <a:pt x="14" y="50"/>
                </a:lnTo>
                <a:lnTo>
                  <a:pt x="15" y="50"/>
                </a:lnTo>
                <a:lnTo>
                  <a:pt x="15" y="49"/>
                </a:lnTo>
                <a:lnTo>
                  <a:pt x="16" y="49"/>
                </a:lnTo>
                <a:lnTo>
                  <a:pt x="16" y="47"/>
                </a:lnTo>
                <a:lnTo>
                  <a:pt x="16" y="45"/>
                </a:lnTo>
                <a:lnTo>
                  <a:pt x="17" y="44"/>
                </a:lnTo>
                <a:lnTo>
                  <a:pt x="17" y="41"/>
                </a:lnTo>
                <a:lnTo>
                  <a:pt x="18" y="40"/>
                </a:lnTo>
                <a:lnTo>
                  <a:pt x="18" y="34"/>
                </a:lnTo>
                <a:lnTo>
                  <a:pt x="18" y="14"/>
                </a:lnTo>
                <a:lnTo>
                  <a:pt x="17" y="13"/>
                </a:lnTo>
                <a:lnTo>
                  <a:pt x="17" y="10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5" y="4"/>
                </a:lnTo>
                <a:lnTo>
                  <a:pt x="14" y="4"/>
                </a:lnTo>
                <a:lnTo>
                  <a:pt x="14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14" name="Freeform 54"/>
          <p:cNvSpPr>
            <a:spLocks/>
          </p:cNvSpPr>
          <p:nvPr/>
        </p:nvSpPr>
        <p:spPr bwMode="auto">
          <a:xfrm>
            <a:off x="4124325" y="3589338"/>
            <a:ext cx="33338" cy="139700"/>
          </a:xfrm>
          <a:custGeom>
            <a:avLst/>
            <a:gdLst>
              <a:gd name="T0" fmla="*/ 2147483647 w 22"/>
              <a:gd name="T1" fmla="*/ 0 h 88"/>
              <a:gd name="T2" fmla="*/ 2147483647 w 22"/>
              <a:gd name="T3" fmla="*/ 2147483647 h 88"/>
              <a:gd name="T4" fmla="*/ 2147483647 w 22"/>
              <a:gd name="T5" fmla="*/ 2147483647 h 88"/>
              <a:gd name="T6" fmla="*/ 2147483647 w 22"/>
              <a:gd name="T7" fmla="*/ 2147483647 h 88"/>
              <a:gd name="T8" fmla="*/ 2147483647 w 22"/>
              <a:gd name="T9" fmla="*/ 2147483647 h 88"/>
              <a:gd name="T10" fmla="*/ 2147483647 w 22"/>
              <a:gd name="T11" fmla="*/ 2147483647 h 88"/>
              <a:gd name="T12" fmla="*/ 2147483647 w 22"/>
              <a:gd name="T13" fmla="*/ 2147483647 h 88"/>
              <a:gd name="T14" fmla="*/ 2147483647 w 22"/>
              <a:gd name="T15" fmla="*/ 2147483647 h 88"/>
              <a:gd name="T16" fmla="*/ 0 w 22"/>
              <a:gd name="T17" fmla="*/ 2147483647 h 88"/>
              <a:gd name="T18" fmla="*/ 0 w 22"/>
              <a:gd name="T19" fmla="*/ 2147483647 h 88"/>
              <a:gd name="T20" fmla="*/ 0 w 22"/>
              <a:gd name="T21" fmla="*/ 2147483647 h 88"/>
              <a:gd name="T22" fmla="*/ 2147483647 w 22"/>
              <a:gd name="T23" fmla="*/ 2147483647 h 88"/>
              <a:gd name="T24" fmla="*/ 2147483647 w 22"/>
              <a:gd name="T25" fmla="*/ 2147483647 h 88"/>
              <a:gd name="T26" fmla="*/ 2147483647 w 22"/>
              <a:gd name="T27" fmla="*/ 2147483647 h 88"/>
              <a:gd name="T28" fmla="*/ 2147483647 w 22"/>
              <a:gd name="T29" fmla="*/ 2147483647 h 88"/>
              <a:gd name="T30" fmla="*/ 2147483647 w 22"/>
              <a:gd name="T31" fmla="*/ 2147483647 h 88"/>
              <a:gd name="T32" fmla="*/ 2147483647 w 22"/>
              <a:gd name="T33" fmla="*/ 2147483647 h 88"/>
              <a:gd name="T34" fmla="*/ 2147483647 w 22"/>
              <a:gd name="T35" fmla="*/ 2147483647 h 88"/>
              <a:gd name="T36" fmla="*/ 2147483647 w 22"/>
              <a:gd name="T37" fmla="*/ 2147483647 h 88"/>
              <a:gd name="T38" fmla="*/ 2147483647 w 22"/>
              <a:gd name="T39" fmla="*/ 2147483647 h 88"/>
              <a:gd name="T40" fmla="*/ 2147483647 w 22"/>
              <a:gd name="T41" fmla="*/ 2147483647 h 88"/>
              <a:gd name="T42" fmla="*/ 2147483647 w 22"/>
              <a:gd name="T43" fmla="*/ 2147483647 h 88"/>
              <a:gd name="T44" fmla="*/ 2147483647 w 22"/>
              <a:gd name="T45" fmla="*/ 2147483647 h 88"/>
              <a:gd name="T46" fmla="*/ 2147483647 w 22"/>
              <a:gd name="T47" fmla="*/ 2147483647 h 88"/>
              <a:gd name="T48" fmla="*/ 2147483647 w 22"/>
              <a:gd name="T49" fmla="*/ 2147483647 h 88"/>
              <a:gd name="T50" fmla="*/ 2147483647 w 22"/>
              <a:gd name="T51" fmla="*/ 2147483647 h 88"/>
              <a:gd name="T52" fmla="*/ 2147483647 w 22"/>
              <a:gd name="T53" fmla="*/ 2147483647 h 88"/>
              <a:gd name="T54" fmla="*/ 2147483647 w 22"/>
              <a:gd name="T55" fmla="*/ 2147483647 h 88"/>
              <a:gd name="T56" fmla="*/ 2147483647 w 22"/>
              <a:gd name="T57" fmla="*/ 2147483647 h 88"/>
              <a:gd name="T58" fmla="*/ 2147483647 w 22"/>
              <a:gd name="T59" fmla="*/ 2147483647 h 88"/>
              <a:gd name="T60" fmla="*/ 2147483647 w 22"/>
              <a:gd name="T61" fmla="*/ 2147483647 h 88"/>
              <a:gd name="T62" fmla="*/ 2147483647 w 22"/>
              <a:gd name="T63" fmla="*/ 2147483647 h 88"/>
              <a:gd name="T64" fmla="*/ 2147483647 w 22"/>
              <a:gd name="T65" fmla="*/ 2147483647 h 88"/>
              <a:gd name="T66" fmla="*/ 2147483647 w 22"/>
              <a:gd name="T67" fmla="*/ 2147483647 h 88"/>
              <a:gd name="T68" fmla="*/ 2147483647 w 22"/>
              <a:gd name="T69" fmla="*/ 2147483647 h 88"/>
              <a:gd name="T70" fmla="*/ 2147483647 w 22"/>
              <a:gd name="T71" fmla="*/ 2147483647 h 88"/>
              <a:gd name="T72" fmla="*/ 2147483647 w 22"/>
              <a:gd name="T73" fmla="*/ 0 h 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"/>
              <a:gd name="T112" fmla="*/ 0 h 88"/>
              <a:gd name="T113" fmla="*/ 22 w 22"/>
              <a:gd name="T114" fmla="*/ 88 h 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" h="88">
                <a:moveTo>
                  <a:pt x="10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8"/>
                </a:lnTo>
                <a:lnTo>
                  <a:pt x="2" y="78"/>
                </a:lnTo>
                <a:lnTo>
                  <a:pt x="2" y="80"/>
                </a:lnTo>
                <a:lnTo>
                  <a:pt x="3" y="81"/>
                </a:lnTo>
                <a:lnTo>
                  <a:pt x="3" y="82"/>
                </a:lnTo>
                <a:lnTo>
                  <a:pt x="3" y="83"/>
                </a:lnTo>
                <a:lnTo>
                  <a:pt x="4" y="83"/>
                </a:lnTo>
                <a:lnTo>
                  <a:pt x="4" y="84"/>
                </a:lnTo>
                <a:lnTo>
                  <a:pt x="5" y="84"/>
                </a:lnTo>
                <a:lnTo>
                  <a:pt x="6" y="84"/>
                </a:lnTo>
                <a:lnTo>
                  <a:pt x="6" y="85"/>
                </a:lnTo>
                <a:lnTo>
                  <a:pt x="6" y="86"/>
                </a:lnTo>
                <a:lnTo>
                  <a:pt x="8" y="86"/>
                </a:lnTo>
                <a:lnTo>
                  <a:pt x="8" y="87"/>
                </a:lnTo>
                <a:lnTo>
                  <a:pt x="10" y="87"/>
                </a:lnTo>
                <a:lnTo>
                  <a:pt x="13" y="87"/>
                </a:lnTo>
                <a:lnTo>
                  <a:pt x="13" y="86"/>
                </a:lnTo>
                <a:lnTo>
                  <a:pt x="14" y="86"/>
                </a:lnTo>
                <a:lnTo>
                  <a:pt x="14" y="85"/>
                </a:lnTo>
                <a:lnTo>
                  <a:pt x="15" y="85"/>
                </a:lnTo>
                <a:lnTo>
                  <a:pt x="15" y="84"/>
                </a:lnTo>
                <a:lnTo>
                  <a:pt x="16" y="84"/>
                </a:lnTo>
                <a:lnTo>
                  <a:pt x="16" y="83"/>
                </a:lnTo>
                <a:lnTo>
                  <a:pt x="17" y="83"/>
                </a:lnTo>
                <a:lnTo>
                  <a:pt x="17" y="82"/>
                </a:lnTo>
                <a:lnTo>
                  <a:pt x="18" y="81"/>
                </a:lnTo>
                <a:lnTo>
                  <a:pt x="19" y="80"/>
                </a:lnTo>
                <a:lnTo>
                  <a:pt x="19" y="78"/>
                </a:lnTo>
                <a:lnTo>
                  <a:pt x="19" y="76"/>
                </a:lnTo>
                <a:lnTo>
                  <a:pt x="20" y="76"/>
                </a:lnTo>
                <a:lnTo>
                  <a:pt x="20" y="73"/>
                </a:lnTo>
                <a:lnTo>
                  <a:pt x="21" y="72"/>
                </a:lnTo>
                <a:lnTo>
                  <a:pt x="21" y="67"/>
                </a:lnTo>
                <a:lnTo>
                  <a:pt x="21" y="14"/>
                </a:lnTo>
                <a:lnTo>
                  <a:pt x="20" y="13"/>
                </a:lnTo>
                <a:lnTo>
                  <a:pt x="20" y="10"/>
                </a:lnTo>
                <a:lnTo>
                  <a:pt x="19" y="10"/>
                </a:lnTo>
                <a:lnTo>
                  <a:pt x="19" y="8"/>
                </a:lnTo>
                <a:lnTo>
                  <a:pt x="19" y="7"/>
                </a:lnTo>
                <a:lnTo>
                  <a:pt x="18" y="6"/>
                </a:lnTo>
                <a:lnTo>
                  <a:pt x="18" y="5"/>
                </a:lnTo>
                <a:lnTo>
                  <a:pt x="17" y="4"/>
                </a:lnTo>
                <a:lnTo>
                  <a:pt x="16" y="4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2838450" y="3409950"/>
            <a:ext cx="1300163" cy="738188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3370263" y="3717925"/>
            <a:ext cx="239712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3614738" y="4003675"/>
            <a:ext cx="50800" cy="269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18" name="Freeform 58"/>
          <p:cNvSpPr>
            <a:spLocks/>
          </p:cNvSpPr>
          <p:nvPr/>
        </p:nvSpPr>
        <p:spPr bwMode="auto">
          <a:xfrm>
            <a:off x="3076575" y="3625850"/>
            <a:ext cx="65088" cy="44450"/>
          </a:xfrm>
          <a:custGeom>
            <a:avLst/>
            <a:gdLst>
              <a:gd name="T0" fmla="*/ 2147483647 w 45"/>
              <a:gd name="T1" fmla="*/ 2147483647 h 28"/>
              <a:gd name="T2" fmla="*/ 2147483647 w 45"/>
              <a:gd name="T3" fmla="*/ 2147483647 h 28"/>
              <a:gd name="T4" fmla="*/ 2147483647 w 45"/>
              <a:gd name="T5" fmla="*/ 2147483647 h 28"/>
              <a:gd name="T6" fmla="*/ 2147483647 w 45"/>
              <a:gd name="T7" fmla="*/ 2147483647 h 28"/>
              <a:gd name="T8" fmla="*/ 2147483647 w 45"/>
              <a:gd name="T9" fmla="*/ 2147483647 h 28"/>
              <a:gd name="T10" fmla="*/ 2147483647 w 45"/>
              <a:gd name="T11" fmla="*/ 2147483647 h 28"/>
              <a:gd name="T12" fmla="*/ 2147483647 w 45"/>
              <a:gd name="T13" fmla="*/ 2147483647 h 28"/>
              <a:gd name="T14" fmla="*/ 2147483647 w 45"/>
              <a:gd name="T15" fmla="*/ 2147483647 h 28"/>
              <a:gd name="T16" fmla="*/ 2147483647 w 45"/>
              <a:gd name="T17" fmla="*/ 2147483647 h 28"/>
              <a:gd name="T18" fmla="*/ 2147483647 w 45"/>
              <a:gd name="T19" fmla="*/ 2147483647 h 28"/>
              <a:gd name="T20" fmla="*/ 2147483647 w 45"/>
              <a:gd name="T21" fmla="*/ 2147483647 h 28"/>
              <a:gd name="T22" fmla="*/ 2147483647 w 45"/>
              <a:gd name="T23" fmla="*/ 2147483647 h 28"/>
              <a:gd name="T24" fmla="*/ 2147483647 w 45"/>
              <a:gd name="T25" fmla="*/ 2147483647 h 28"/>
              <a:gd name="T26" fmla="*/ 2147483647 w 45"/>
              <a:gd name="T27" fmla="*/ 2147483647 h 28"/>
              <a:gd name="T28" fmla="*/ 2147483647 w 45"/>
              <a:gd name="T29" fmla="*/ 2147483647 h 28"/>
              <a:gd name="T30" fmla="*/ 2147483647 w 45"/>
              <a:gd name="T31" fmla="*/ 2147483647 h 28"/>
              <a:gd name="T32" fmla="*/ 2147483647 w 45"/>
              <a:gd name="T33" fmla="*/ 2147483647 h 28"/>
              <a:gd name="T34" fmla="*/ 2147483647 w 45"/>
              <a:gd name="T35" fmla="*/ 2147483647 h 28"/>
              <a:gd name="T36" fmla="*/ 2147483647 w 45"/>
              <a:gd name="T37" fmla="*/ 2147483647 h 28"/>
              <a:gd name="T38" fmla="*/ 2147483647 w 45"/>
              <a:gd name="T39" fmla="*/ 2147483647 h 28"/>
              <a:gd name="T40" fmla="*/ 2147483647 w 45"/>
              <a:gd name="T41" fmla="*/ 2147483647 h 28"/>
              <a:gd name="T42" fmla="*/ 2147483647 w 45"/>
              <a:gd name="T43" fmla="*/ 2147483647 h 28"/>
              <a:gd name="T44" fmla="*/ 2147483647 w 45"/>
              <a:gd name="T45" fmla="*/ 2147483647 h 28"/>
              <a:gd name="T46" fmla="*/ 2147483647 w 45"/>
              <a:gd name="T47" fmla="*/ 0 h 28"/>
              <a:gd name="T48" fmla="*/ 2147483647 w 45"/>
              <a:gd name="T49" fmla="*/ 0 h 28"/>
              <a:gd name="T50" fmla="*/ 2147483647 w 45"/>
              <a:gd name="T51" fmla="*/ 2147483647 h 28"/>
              <a:gd name="T52" fmla="*/ 2147483647 w 45"/>
              <a:gd name="T53" fmla="*/ 2147483647 h 28"/>
              <a:gd name="T54" fmla="*/ 2147483647 w 45"/>
              <a:gd name="T55" fmla="*/ 2147483647 h 28"/>
              <a:gd name="T56" fmla="*/ 2147483647 w 45"/>
              <a:gd name="T57" fmla="*/ 2147483647 h 28"/>
              <a:gd name="T58" fmla="*/ 2147483647 w 45"/>
              <a:gd name="T59" fmla="*/ 2147483647 h 28"/>
              <a:gd name="T60" fmla="*/ 2147483647 w 45"/>
              <a:gd name="T61" fmla="*/ 2147483647 h 28"/>
              <a:gd name="T62" fmla="*/ 0 w 45"/>
              <a:gd name="T63" fmla="*/ 2147483647 h 28"/>
              <a:gd name="T64" fmla="*/ 2147483647 w 45"/>
              <a:gd name="T65" fmla="*/ 2147483647 h 28"/>
              <a:gd name="T66" fmla="*/ 2147483647 w 45"/>
              <a:gd name="T67" fmla="*/ 2147483647 h 28"/>
              <a:gd name="T68" fmla="*/ 2147483647 w 45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"/>
              <a:gd name="T106" fmla="*/ 0 h 28"/>
              <a:gd name="T107" fmla="*/ 45 w 45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" h="28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5"/>
                </a:lnTo>
                <a:lnTo>
                  <a:pt x="12" y="25"/>
                </a:lnTo>
                <a:lnTo>
                  <a:pt x="14" y="25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7" y="26"/>
                </a:lnTo>
                <a:lnTo>
                  <a:pt x="31" y="26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6" y="25"/>
                </a:lnTo>
                <a:lnTo>
                  <a:pt x="37" y="23"/>
                </a:lnTo>
                <a:lnTo>
                  <a:pt x="38" y="23"/>
                </a:lnTo>
                <a:lnTo>
                  <a:pt x="39" y="22"/>
                </a:lnTo>
                <a:lnTo>
                  <a:pt x="40" y="22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19"/>
                </a:lnTo>
                <a:lnTo>
                  <a:pt x="43" y="19"/>
                </a:lnTo>
                <a:lnTo>
                  <a:pt x="43" y="17"/>
                </a:lnTo>
                <a:lnTo>
                  <a:pt x="44" y="16"/>
                </a:lnTo>
                <a:lnTo>
                  <a:pt x="44" y="10"/>
                </a:lnTo>
                <a:lnTo>
                  <a:pt x="43" y="9"/>
                </a:lnTo>
                <a:lnTo>
                  <a:pt x="42" y="8"/>
                </a:lnTo>
                <a:lnTo>
                  <a:pt x="42" y="7"/>
                </a:lnTo>
                <a:lnTo>
                  <a:pt x="41" y="7"/>
                </a:lnTo>
                <a:lnTo>
                  <a:pt x="41" y="6"/>
                </a:lnTo>
                <a:lnTo>
                  <a:pt x="40" y="5"/>
                </a:lnTo>
                <a:lnTo>
                  <a:pt x="39" y="5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30" y="1"/>
                </a:lnTo>
                <a:lnTo>
                  <a:pt x="28" y="0"/>
                </a:lnTo>
                <a:lnTo>
                  <a:pt x="25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2" y="7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0" y="10"/>
                </a:lnTo>
                <a:lnTo>
                  <a:pt x="0" y="15"/>
                </a:lnTo>
                <a:lnTo>
                  <a:pt x="1" y="16"/>
                </a:lnTo>
                <a:lnTo>
                  <a:pt x="2" y="17"/>
                </a:lnTo>
                <a:lnTo>
                  <a:pt x="2" y="19"/>
                </a:lnTo>
                <a:lnTo>
                  <a:pt x="3" y="19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19" name="Freeform 59"/>
          <p:cNvSpPr>
            <a:spLocks/>
          </p:cNvSpPr>
          <p:nvPr/>
        </p:nvSpPr>
        <p:spPr bwMode="auto">
          <a:xfrm>
            <a:off x="2997200" y="3660775"/>
            <a:ext cx="58738" cy="41275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2147483647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2147483647 h 26"/>
              <a:gd name="T22" fmla="*/ 2147483647 w 40"/>
              <a:gd name="T23" fmla="*/ 2147483647 h 26"/>
              <a:gd name="T24" fmla="*/ 2147483647 w 40"/>
              <a:gd name="T25" fmla="*/ 2147483647 h 26"/>
              <a:gd name="T26" fmla="*/ 2147483647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2147483647 w 40"/>
              <a:gd name="T33" fmla="*/ 2147483647 h 26"/>
              <a:gd name="T34" fmla="*/ 2147483647 w 40"/>
              <a:gd name="T35" fmla="*/ 2147483647 h 26"/>
              <a:gd name="T36" fmla="*/ 2147483647 w 40"/>
              <a:gd name="T37" fmla="*/ 2147483647 h 26"/>
              <a:gd name="T38" fmla="*/ 2147483647 w 40"/>
              <a:gd name="T39" fmla="*/ 2147483647 h 26"/>
              <a:gd name="T40" fmla="*/ 2147483647 w 40"/>
              <a:gd name="T41" fmla="*/ 2147483647 h 26"/>
              <a:gd name="T42" fmla="*/ 2147483647 w 40"/>
              <a:gd name="T43" fmla="*/ 2147483647 h 26"/>
              <a:gd name="T44" fmla="*/ 2147483647 w 40"/>
              <a:gd name="T45" fmla="*/ 2147483647 h 26"/>
              <a:gd name="T46" fmla="*/ 2147483647 w 40"/>
              <a:gd name="T47" fmla="*/ 2147483647 h 26"/>
              <a:gd name="T48" fmla="*/ 2147483647 w 40"/>
              <a:gd name="T49" fmla="*/ 2147483647 h 26"/>
              <a:gd name="T50" fmla="*/ 2147483647 w 40"/>
              <a:gd name="T51" fmla="*/ 2147483647 h 26"/>
              <a:gd name="T52" fmla="*/ 2147483647 w 40"/>
              <a:gd name="T53" fmla="*/ 2147483647 h 26"/>
              <a:gd name="T54" fmla="*/ 2147483647 w 40"/>
              <a:gd name="T55" fmla="*/ 2147483647 h 26"/>
              <a:gd name="T56" fmla="*/ 2147483647 w 40"/>
              <a:gd name="T57" fmla="*/ 2147483647 h 26"/>
              <a:gd name="T58" fmla="*/ 2147483647 w 40"/>
              <a:gd name="T59" fmla="*/ 2147483647 h 26"/>
              <a:gd name="T60" fmla="*/ 2147483647 w 40"/>
              <a:gd name="T61" fmla="*/ 2147483647 h 26"/>
              <a:gd name="T62" fmla="*/ 2147483647 w 40"/>
              <a:gd name="T63" fmla="*/ 2147483647 h 26"/>
              <a:gd name="T64" fmla="*/ 2147483647 w 40"/>
              <a:gd name="T65" fmla="*/ 2147483647 h 26"/>
              <a:gd name="T66" fmla="*/ 2147483647 w 40"/>
              <a:gd name="T67" fmla="*/ 2147483647 h 26"/>
              <a:gd name="T68" fmla="*/ 2147483647 w 40"/>
              <a:gd name="T69" fmla="*/ 2147483647 h 26"/>
              <a:gd name="T70" fmla="*/ 2147483647 w 40"/>
              <a:gd name="T71" fmla="*/ 2147483647 h 26"/>
              <a:gd name="T72" fmla="*/ 2147483647 w 40"/>
              <a:gd name="T73" fmla="*/ 2147483647 h 26"/>
              <a:gd name="T74" fmla="*/ 2147483647 w 40"/>
              <a:gd name="T75" fmla="*/ 2147483647 h 26"/>
              <a:gd name="T76" fmla="*/ 2147483647 w 40"/>
              <a:gd name="T77" fmla="*/ 2147483647 h 26"/>
              <a:gd name="T78" fmla="*/ 2147483647 w 40"/>
              <a:gd name="T79" fmla="*/ 0 h 26"/>
              <a:gd name="T80" fmla="*/ 2147483647 w 40"/>
              <a:gd name="T81" fmla="*/ 0 h 26"/>
              <a:gd name="T82" fmla="*/ 2147483647 w 40"/>
              <a:gd name="T83" fmla="*/ 2147483647 h 26"/>
              <a:gd name="T84" fmla="*/ 2147483647 w 40"/>
              <a:gd name="T85" fmla="*/ 2147483647 h 26"/>
              <a:gd name="T86" fmla="*/ 2147483647 w 40"/>
              <a:gd name="T87" fmla="*/ 2147483647 h 26"/>
              <a:gd name="T88" fmla="*/ 2147483647 w 40"/>
              <a:gd name="T89" fmla="*/ 2147483647 h 26"/>
              <a:gd name="T90" fmla="*/ 2147483647 w 40"/>
              <a:gd name="T91" fmla="*/ 2147483647 h 26"/>
              <a:gd name="T92" fmla="*/ 2147483647 w 40"/>
              <a:gd name="T93" fmla="*/ 2147483647 h 26"/>
              <a:gd name="T94" fmla="*/ 2147483647 w 40"/>
              <a:gd name="T95" fmla="*/ 2147483647 h 26"/>
              <a:gd name="T96" fmla="*/ 2147483647 w 40"/>
              <a:gd name="T97" fmla="*/ 2147483647 h 26"/>
              <a:gd name="T98" fmla="*/ 2147483647 w 40"/>
              <a:gd name="T99" fmla="*/ 2147483647 h 26"/>
              <a:gd name="T100" fmla="*/ 0 w 40"/>
              <a:gd name="T101" fmla="*/ 2147483647 h 26"/>
              <a:gd name="T102" fmla="*/ 0 w 40"/>
              <a:gd name="T103" fmla="*/ 2147483647 h 26"/>
              <a:gd name="T104" fmla="*/ 2147483647 w 40"/>
              <a:gd name="T105" fmla="*/ 2147483647 h 26"/>
              <a:gd name="T106" fmla="*/ 2147483647 w 40"/>
              <a:gd name="T107" fmla="*/ 2147483647 h 26"/>
              <a:gd name="T108" fmla="*/ 2147483647 w 40"/>
              <a:gd name="T109" fmla="*/ 2147483647 h 26"/>
              <a:gd name="T110" fmla="*/ 2147483647 w 40"/>
              <a:gd name="T111" fmla="*/ 2147483647 h 26"/>
              <a:gd name="T112" fmla="*/ 2147483647 w 40"/>
              <a:gd name="T113" fmla="*/ 2147483647 h 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26"/>
              <a:gd name="T173" fmla="*/ 40 w 40"/>
              <a:gd name="T174" fmla="*/ 26 h 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26">
                <a:moveTo>
                  <a:pt x="3" y="20"/>
                </a:moveTo>
                <a:lnTo>
                  <a:pt x="4" y="20"/>
                </a:lnTo>
                <a:lnTo>
                  <a:pt x="5" y="20"/>
                </a:lnTo>
                <a:lnTo>
                  <a:pt x="5" y="21"/>
                </a:lnTo>
                <a:lnTo>
                  <a:pt x="6" y="22"/>
                </a:lnTo>
                <a:lnTo>
                  <a:pt x="7" y="22"/>
                </a:lnTo>
                <a:lnTo>
                  <a:pt x="8" y="23"/>
                </a:lnTo>
                <a:lnTo>
                  <a:pt x="9" y="23"/>
                </a:lnTo>
                <a:lnTo>
                  <a:pt x="10" y="23"/>
                </a:lnTo>
                <a:lnTo>
                  <a:pt x="12" y="23"/>
                </a:lnTo>
                <a:lnTo>
                  <a:pt x="12" y="24"/>
                </a:lnTo>
                <a:lnTo>
                  <a:pt x="15" y="24"/>
                </a:lnTo>
                <a:lnTo>
                  <a:pt x="16" y="25"/>
                </a:lnTo>
                <a:lnTo>
                  <a:pt x="23" y="25"/>
                </a:lnTo>
                <a:lnTo>
                  <a:pt x="24" y="24"/>
                </a:lnTo>
                <a:lnTo>
                  <a:pt x="28" y="24"/>
                </a:lnTo>
                <a:lnTo>
                  <a:pt x="28" y="23"/>
                </a:lnTo>
                <a:lnTo>
                  <a:pt x="29" y="23"/>
                </a:lnTo>
                <a:lnTo>
                  <a:pt x="30" y="23"/>
                </a:lnTo>
                <a:lnTo>
                  <a:pt x="31" y="23"/>
                </a:lnTo>
                <a:lnTo>
                  <a:pt x="33" y="21"/>
                </a:lnTo>
                <a:lnTo>
                  <a:pt x="34" y="21"/>
                </a:lnTo>
                <a:lnTo>
                  <a:pt x="37" y="18"/>
                </a:lnTo>
                <a:lnTo>
                  <a:pt x="37" y="17"/>
                </a:lnTo>
                <a:lnTo>
                  <a:pt x="38" y="16"/>
                </a:lnTo>
                <a:lnTo>
                  <a:pt x="38" y="13"/>
                </a:lnTo>
                <a:lnTo>
                  <a:pt x="39" y="13"/>
                </a:lnTo>
                <a:lnTo>
                  <a:pt x="39" y="10"/>
                </a:lnTo>
                <a:lnTo>
                  <a:pt x="38" y="10"/>
                </a:lnTo>
                <a:lnTo>
                  <a:pt x="38" y="8"/>
                </a:lnTo>
                <a:lnTo>
                  <a:pt x="37" y="7"/>
                </a:lnTo>
                <a:lnTo>
                  <a:pt x="35" y="4"/>
                </a:lnTo>
                <a:lnTo>
                  <a:pt x="34" y="4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13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2" y="7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2" y="17"/>
                </a:lnTo>
                <a:lnTo>
                  <a:pt x="2" y="18"/>
                </a:lnTo>
                <a:lnTo>
                  <a:pt x="3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20" name="Freeform 60"/>
          <p:cNvSpPr>
            <a:spLocks/>
          </p:cNvSpPr>
          <p:nvPr/>
        </p:nvSpPr>
        <p:spPr bwMode="auto">
          <a:xfrm>
            <a:off x="2919413" y="3695700"/>
            <a:ext cx="52387" cy="33338"/>
          </a:xfrm>
          <a:custGeom>
            <a:avLst/>
            <a:gdLst>
              <a:gd name="T0" fmla="*/ 2147483647 w 36"/>
              <a:gd name="T1" fmla="*/ 2147483647 h 21"/>
              <a:gd name="T2" fmla="*/ 2147483647 w 36"/>
              <a:gd name="T3" fmla="*/ 2147483647 h 21"/>
              <a:gd name="T4" fmla="*/ 2147483647 w 36"/>
              <a:gd name="T5" fmla="*/ 2147483647 h 21"/>
              <a:gd name="T6" fmla="*/ 2147483647 w 36"/>
              <a:gd name="T7" fmla="*/ 2147483647 h 21"/>
              <a:gd name="T8" fmla="*/ 2147483647 w 36"/>
              <a:gd name="T9" fmla="*/ 2147483647 h 21"/>
              <a:gd name="T10" fmla="*/ 2147483647 w 36"/>
              <a:gd name="T11" fmla="*/ 2147483647 h 21"/>
              <a:gd name="T12" fmla="*/ 2147483647 w 36"/>
              <a:gd name="T13" fmla="*/ 2147483647 h 21"/>
              <a:gd name="T14" fmla="*/ 2147483647 w 36"/>
              <a:gd name="T15" fmla="*/ 2147483647 h 21"/>
              <a:gd name="T16" fmla="*/ 2147483647 w 36"/>
              <a:gd name="T17" fmla="*/ 2147483647 h 21"/>
              <a:gd name="T18" fmla="*/ 2147483647 w 36"/>
              <a:gd name="T19" fmla="*/ 2147483647 h 21"/>
              <a:gd name="T20" fmla="*/ 2147483647 w 36"/>
              <a:gd name="T21" fmla="*/ 2147483647 h 21"/>
              <a:gd name="T22" fmla="*/ 2147483647 w 36"/>
              <a:gd name="T23" fmla="*/ 2147483647 h 21"/>
              <a:gd name="T24" fmla="*/ 2147483647 w 36"/>
              <a:gd name="T25" fmla="*/ 2147483647 h 21"/>
              <a:gd name="T26" fmla="*/ 2147483647 w 36"/>
              <a:gd name="T27" fmla="*/ 2147483647 h 21"/>
              <a:gd name="T28" fmla="*/ 2147483647 w 36"/>
              <a:gd name="T29" fmla="*/ 2147483647 h 21"/>
              <a:gd name="T30" fmla="*/ 2147483647 w 36"/>
              <a:gd name="T31" fmla="*/ 2147483647 h 21"/>
              <a:gd name="T32" fmla="*/ 2147483647 w 36"/>
              <a:gd name="T33" fmla="*/ 2147483647 h 21"/>
              <a:gd name="T34" fmla="*/ 2147483647 w 36"/>
              <a:gd name="T35" fmla="*/ 2147483647 h 21"/>
              <a:gd name="T36" fmla="*/ 2147483647 w 36"/>
              <a:gd name="T37" fmla="*/ 2147483647 h 21"/>
              <a:gd name="T38" fmla="*/ 2147483647 w 36"/>
              <a:gd name="T39" fmla="*/ 2147483647 h 21"/>
              <a:gd name="T40" fmla="*/ 2147483647 w 36"/>
              <a:gd name="T41" fmla="*/ 2147483647 h 21"/>
              <a:gd name="T42" fmla="*/ 2147483647 w 36"/>
              <a:gd name="T43" fmla="*/ 2147483647 h 21"/>
              <a:gd name="T44" fmla="*/ 2147483647 w 36"/>
              <a:gd name="T45" fmla="*/ 2147483647 h 21"/>
              <a:gd name="T46" fmla="*/ 2147483647 w 36"/>
              <a:gd name="T47" fmla="*/ 2147483647 h 21"/>
              <a:gd name="T48" fmla="*/ 2147483647 w 36"/>
              <a:gd name="T49" fmla="*/ 2147483647 h 21"/>
              <a:gd name="T50" fmla="*/ 2147483647 w 36"/>
              <a:gd name="T51" fmla="*/ 2147483647 h 21"/>
              <a:gd name="T52" fmla="*/ 2147483647 w 36"/>
              <a:gd name="T53" fmla="*/ 2147483647 h 21"/>
              <a:gd name="T54" fmla="*/ 2147483647 w 36"/>
              <a:gd name="T55" fmla="*/ 2147483647 h 21"/>
              <a:gd name="T56" fmla="*/ 2147483647 w 36"/>
              <a:gd name="T57" fmla="*/ 2147483647 h 21"/>
              <a:gd name="T58" fmla="*/ 2147483647 w 36"/>
              <a:gd name="T59" fmla="*/ 2147483647 h 21"/>
              <a:gd name="T60" fmla="*/ 2147483647 w 36"/>
              <a:gd name="T61" fmla="*/ 2147483647 h 21"/>
              <a:gd name="T62" fmla="*/ 2147483647 w 36"/>
              <a:gd name="T63" fmla="*/ 2147483647 h 21"/>
              <a:gd name="T64" fmla="*/ 2147483647 w 36"/>
              <a:gd name="T65" fmla="*/ 2147483647 h 21"/>
              <a:gd name="T66" fmla="*/ 2147483647 w 36"/>
              <a:gd name="T67" fmla="*/ 2147483647 h 21"/>
              <a:gd name="T68" fmla="*/ 2147483647 w 36"/>
              <a:gd name="T69" fmla="*/ 0 h 21"/>
              <a:gd name="T70" fmla="*/ 2147483647 w 36"/>
              <a:gd name="T71" fmla="*/ 0 h 21"/>
              <a:gd name="T72" fmla="*/ 2147483647 w 36"/>
              <a:gd name="T73" fmla="*/ 2147483647 h 21"/>
              <a:gd name="T74" fmla="*/ 2147483647 w 36"/>
              <a:gd name="T75" fmla="*/ 2147483647 h 21"/>
              <a:gd name="T76" fmla="*/ 2147483647 w 36"/>
              <a:gd name="T77" fmla="*/ 2147483647 h 21"/>
              <a:gd name="T78" fmla="*/ 2147483647 w 36"/>
              <a:gd name="T79" fmla="*/ 2147483647 h 21"/>
              <a:gd name="T80" fmla="*/ 2147483647 w 36"/>
              <a:gd name="T81" fmla="*/ 2147483647 h 21"/>
              <a:gd name="T82" fmla="*/ 2147483647 w 36"/>
              <a:gd name="T83" fmla="*/ 2147483647 h 21"/>
              <a:gd name="T84" fmla="*/ 2147483647 w 36"/>
              <a:gd name="T85" fmla="*/ 2147483647 h 21"/>
              <a:gd name="T86" fmla="*/ 2147483647 w 36"/>
              <a:gd name="T87" fmla="*/ 2147483647 h 21"/>
              <a:gd name="T88" fmla="*/ 2147483647 w 36"/>
              <a:gd name="T89" fmla="*/ 2147483647 h 21"/>
              <a:gd name="T90" fmla="*/ 2147483647 w 36"/>
              <a:gd name="T91" fmla="*/ 2147483647 h 21"/>
              <a:gd name="T92" fmla="*/ 0 w 36"/>
              <a:gd name="T93" fmla="*/ 2147483647 h 21"/>
              <a:gd name="T94" fmla="*/ 0 w 36"/>
              <a:gd name="T95" fmla="*/ 2147483647 h 21"/>
              <a:gd name="T96" fmla="*/ 2147483647 w 36"/>
              <a:gd name="T97" fmla="*/ 2147483647 h 21"/>
              <a:gd name="T98" fmla="*/ 2147483647 w 36"/>
              <a:gd name="T99" fmla="*/ 2147483647 h 21"/>
              <a:gd name="T100" fmla="*/ 2147483647 w 36"/>
              <a:gd name="T101" fmla="*/ 2147483647 h 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"/>
              <a:gd name="T154" fmla="*/ 0 h 21"/>
              <a:gd name="T155" fmla="*/ 36 w 36"/>
              <a:gd name="T156" fmla="*/ 21 h 2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" h="21">
                <a:moveTo>
                  <a:pt x="3" y="16"/>
                </a:moveTo>
                <a:lnTo>
                  <a:pt x="4" y="16"/>
                </a:lnTo>
                <a:lnTo>
                  <a:pt x="4" y="17"/>
                </a:lnTo>
                <a:lnTo>
                  <a:pt x="6" y="17"/>
                </a:lnTo>
                <a:lnTo>
                  <a:pt x="7" y="18"/>
                </a:lnTo>
                <a:lnTo>
                  <a:pt x="8" y="18"/>
                </a:lnTo>
                <a:lnTo>
                  <a:pt x="9" y="19"/>
                </a:lnTo>
                <a:lnTo>
                  <a:pt x="11" y="19"/>
                </a:lnTo>
                <a:lnTo>
                  <a:pt x="12" y="20"/>
                </a:lnTo>
                <a:lnTo>
                  <a:pt x="23" y="20"/>
                </a:lnTo>
                <a:lnTo>
                  <a:pt x="23" y="19"/>
                </a:lnTo>
                <a:lnTo>
                  <a:pt x="26" y="19"/>
                </a:lnTo>
                <a:lnTo>
                  <a:pt x="27" y="18"/>
                </a:lnTo>
                <a:lnTo>
                  <a:pt x="28" y="18"/>
                </a:lnTo>
                <a:lnTo>
                  <a:pt x="29" y="17"/>
                </a:lnTo>
                <a:lnTo>
                  <a:pt x="30" y="17"/>
                </a:lnTo>
                <a:lnTo>
                  <a:pt x="31" y="16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5" y="10"/>
                </a:lnTo>
                <a:lnTo>
                  <a:pt x="35" y="8"/>
                </a:lnTo>
                <a:lnTo>
                  <a:pt x="34" y="8"/>
                </a:lnTo>
                <a:lnTo>
                  <a:pt x="34" y="7"/>
                </a:lnTo>
                <a:lnTo>
                  <a:pt x="32" y="4"/>
                </a:lnTo>
                <a:lnTo>
                  <a:pt x="31" y="4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4" y="1"/>
                </a:lnTo>
                <a:lnTo>
                  <a:pt x="23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2" y="4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3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3808413" y="3905250"/>
            <a:ext cx="68262" cy="396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66622" name="Group 62"/>
          <p:cNvGrpSpPr>
            <a:grpSpLocks/>
          </p:cNvGrpSpPr>
          <p:nvPr/>
        </p:nvGrpSpPr>
        <p:grpSpPr bwMode="auto">
          <a:xfrm>
            <a:off x="3765550" y="4098925"/>
            <a:ext cx="358775" cy="404813"/>
            <a:chOff x="2570" y="2582"/>
            <a:chExt cx="244" cy="255"/>
          </a:xfrm>
        </p:grpSpPr>
        <p:sp>
          <p:nvSpPr>
            <p:cNvPr id="66655" name="Freeform 63"/>
            <p:cNvSpPr>
              <a:spLocks/>
            </p:cNvSpPr>
            <p:nvPr/>
          </p:nvSpPr>
          <p:spPr bwMode="auto">
            <a:xfrm>
              <a:off x="2570" y="2582"/>
              <a:ext cx="207" cy="217"/>
            </a:xfrm>
            <a:custGeom>
              <a:avLst/>
              <a:gdLst>
                <a:gd name="T0" fmla="*/ 154 w 207"/>
                <a:gd name="T1" fmla="*/ 216 h 217"/>
                <a:gd name="T2" fmla="*/ 206 w 207"/>
                <a:gd name="T3" fmla="*/ 207 h 217"/>
                <a:gd name="T4" fmla="*/ 51 w 207"/>
                <a:gd name="T5" fmla="*/ 0 h 217"/>
                <a:gd name="T6" fmla="*/ 0 w 207"/>
                <a:gd name="T7" fmla="*/ 8 h 217"/>
                <a:gd name="T8" fmla="*/ 154 w 207"/>
                <a:gd name="T9" fmla="*/ 216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217"/>
                <a:gd name="T17" fmla="*/ 207 w 207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217">
                  <a:moveTo>
                    <a:pt x="154" y="216"/>
                  </a:moveTo>
                  <a:lnTo>
                    <a:pt x="206" y="207"/>
                  </a:lnTo>
                  <a:lnTo>
                    <a:pt x="51" y="0"/>
                  </a:lnTo>
                  <a:lnTo>
                    <a:pt x="0" y="8"/>
                  </a:lnTo>
                  <a:lnTo>
                    <a:pt x="154" y="216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56" name="Freeform 64"/>
            <p:cNvSpPr>
              <a:spLocks/>
            </p:cNvSpPr>
            <p:nvPr/>
          </p:nvSpPr>
          <p:spPr bwMode="auto">
            <a:xfrm>
              <a:off x="2715" y="2765"/>
              <a:ext cx="99" cy="72"/>
            </a:xfrm>
            <a:custGeom>
              <a:avLst/>
              <a:gdLst>
                <a:gd name="T0" fmla="*/ 78 w 99"/>
                <a:gd name="T1" fmla="*/ 42 h 72"/>
                <a:gd name="T2" fmla="*/ 83 w 99"/>
                <a:gd name="T3" fmla="*/ 37 h 72"/>
                <a:gd name="T4" fmla="*/ 86 w 99"/>
                <a:gd name="T5" fmla="*/ 34 h 72"/>
                <a:gd name="T6" fmla="*/ 89 w 99"/>
                <a:gd name="T7" fmla="*/ 30 h 72"/>
                <a:gd name="T8" fmla="*/ 91 w 99"/>
                <a:gd name="T9" fmla="*/ 26 h 72"/>
                <a:gd name="T10" fmla="*/ 94 w 99"/>
                <a:gd name="T11" fmla="*/ 24 h 72"/>
                <a:gd name="T12" fmla="*/ 95 w 99"/>
                <a:gd name="T13" fmla="*/ 20 h 72"/>
                <a:gd name="T14" fmla="*/ 97 w 99"/>
                <a:gd name="T15" fmla="*/ 18 h 72"/>
                <a:gd name="T16" fmla="*/ 97 w 99"/>
                <a:gd name="T17" fmla="*/ 15 h 72"/>
                <a:gd name="T18" fmla="*/ 98 w 99"/>
                <a:gd name="T19" fmla="*/ 8 h 72"/>
                <a:gd name="T20" fmla="*/ 97 w 99"/>
                <a:gd name="T21" fmla="*/ 5 h 72"/>
                <a:gd name="T22" fmla="*/ 93 w 99"/>
                <a:gd name="T23" fmla="*/ 2 h 72"/>
                <a:gd name="T24" fmla="*/ 89 w 99"/>
                <a:gd name="T25" fmla="*/ 1 h 72"/>
                <a:gd name="T26" fmla="*/ 81 w 99"/>
                <a:gd name="T27" fmla="*/ 1 h 72"/>
                <a:gd name="T28" fmla="*/ 76 w 99"/>
                <a:gd name="T29" fmla="*/ 1 h 72"/>
                <a:gd name="T30" fmla="*/ 72 w 99"/>
                <a:gd name="T31" fmla="*/ 2 h 72"/>
                <a:gd name="T32" fmla="*/ 68 w 99"/>
                <a:gd name="T33" fmla="*/ 2 h 72"/>
                <a:gd name="T34" fmla="*/ 63 w 99"/>
                <a:gd name="T35" fmla="*/ 4 h 72"/>
                <a:gd name="T36" fmla="*/ 59 w 99"/>
                <a:gd name="T37" fmla="*/ 6 h 72"/>
                <a:gd name="T38" fmla="*/ 54 w 99"/>
                <a:gd name="T39" fmla="*/ 8 h 72"/>
                <a:gd name="T40" fmla="*/ 49 w 99"/>
                <a:gd name="T41" fmla="*/ 11 h 72"/>
                <a:gd name="T42" fmla="*/ 44 w 99"/>
                <a:gd name="T43" fmla="*/ 14 h 72"/>
                <a:gd name="T44" fmla="*/ 40 w 99"/>
                <a:gd name="T45" fmla="*/ 16 h 72"/>
                <a:gd name="T46" fmla="*/ 35 w 99"/>
                <a:gd name="T47" fmla="*/ 18 h 72"/>
                <a:gd name="T48" fmla="*/ 11 w 99"/>
                <a:gd name="T49" fmla="*/ 40 h 72"/>
                <a:gd name="T50" fmla="*/ 8 w 99"/>
                <a:gd name="T51" fmla="*/ 44 h 72"/>
                <a:gd name="T52" fmla="*/ 6 w 99"/>
                <a:gd name="T53" fmla="*/ 47 h 72"/>
                <a:gd name="T54" fmla="*/ 4 w 99"/>
                <a:gd name="T55" fmla="*/ 50 h 72"/>
                <a:gd name="T56" fmla="*/ 3 w 99"/>
                <a:gd name="T57" fmla="*/ 53 h 72"/>
                <a:gd name="T58" fmla="*/ 1 w 99"/>
                <a:gd name="T59" fmla="*/ 56 h 72"/>
                <a:gd name="T60" fmla="*/ 0 w 99"/>
                <a:gd name="T61" fmla="*/ 61 h 72"/>
                <a:gd name="T62" fmla="*/ 2 w 99"/>
                <a:gd name="T63" fmla="*/ 63 h 72"/>
                <a:gd name="T64" fmla="*/ 4 w 99"/>
                <a:gd name="T65" fmla="*/ 67 h 72"/>
                <a:gd name="T66" fmla="*/ 7 w 99"/>
                <a:gd name="T67" fmla="*/ 69 h 72"/>
                <a:gd name="T68" fmla="*/ 9 w 99"/>
                <a:gd name="T69" fmla="*/ 70 h 72"/>
                <a:gd name="T70" fmla="*/ 12 w 99"/>
                <a:gd name="T71" fmla="*/ 70 h 72"/>
                <a:gd name="T72" fmla="*/ 17 w 99"/>
                <a:gd name="T73" fmla="*/ 70 h 72"/>
                <a:gd name="T74" fmla="*/ 20 w 99"/>
                <a:gd name="T75" fmla="*/ 69 h 72"/>
                <a:gd name="T76" fmla="*/ 24 w 99"/>
                <a:gd name="T77" fmla="*/ 69 h 72"/>
                <a:gd name="T78" fmla="*/ 27 w 99"/>
                <a:gd name="T79" fmla="*/ 68 h 72"/>
                <a:gd name="T80" fmla="*/ 32 w 99"/>
                <a:gd name="T81" fmla="*/ 67 h 72"/>
                <a:gd name="T82" fmla="*/ 37 w 99"/>
                <a:gd name="T83" fmla="*/ 65 h 72"/>
                <a:gd name="T84" fmla="*/ 42 w 99"/>
                <a:gd name="T85" fmla="*/ 64 h 72"/>
                <a:gd name="T86" fmla="*/ 47 w 99"/>
                <a:gd name="T87" fmla="*/ 62 h 72"/>
                <a:gd name="T88" fmla="*/ 51 w 99"/>
                <a:gd name="T89" fmla="*/ 60 h 72"/>
                <a:gd name="T90" fmla="*/ 56 w 99"/>
                <a:gd name="T91" fmla="*/ 57 h 72"/>
                <a:gd name="T92" fmla="*/ 62 w 99"/>
                <a:gd name="T93" fmla="*/ 55 h 72"/>
                <a:gd name="T94" fmla="*/ 67 w 99"/>
                <a:gd name="T95" fmla="*/ 50 h 72"/>
                <a:gd name="T96" fmla="*/ 72 w 99"/>
                <a:gd name="T97" fmla="*/ 47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9"/>
                <a:gd name="T148" fmla="*/ 0 h 72"/>
                <a:gd name="T149" fmla="*/ 99 w 99"/>
                <a:gd name="T150" fmla="*/ 72 h 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9" h="72">
                  <a:moveTo>
                    <a:pt x="72" y="47"/>
                  </a:moveTo>
                  <a:lnTo>
                    <a:pt x="78" y="42"/>
                  </a:lnTo>
                  <a:lnTo>
                    <a:pt x="79" y="40"/>
                  </a:lnTo>
                  <a:lnTo>
                    <a:pt x="83" y="37"/>
                  </a:lnTo>
                  <a:lnTo>
                    <a:pt x="85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9" y="30"/>
                  </a:lnTo>
                  <a:lnTo>
                    <a:pt x="90" y="28"/>
                  </a:lnTo>
                  <a:lnTo>
                    <a:pt x="91" y="26"/>
                  </a:lnTo>
                  <a:lnTo>
                    <a:pt x="93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5" y="20"/>
                  </a:lnTo>
                  <a:lnTo>
                    <a:pt x="95" y="19"/>
                  </a:lnTo>
                  <a:lnTo>
                    <a:pt x="97" y="18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2"/>
                  </a:lnTo>
                  <a:lnTo>
                    <a:pt x="93" y="2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9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4" y="14"/>
                  </a:lnTo>
                  <a:lnTo>
                    <a:pt x="42" y="15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5" y="18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10" y="41"/>
                  </a:lnTo>
                  <a:lnTo>
                    <a:pt x="8" y="44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8"/>
                  </a:lnTo>
                  <a:lnTo>
                    <a:pt x="7" y="69"/>
                  </a:lnTo>
                  <a:lnTo>
                    <a:pt x="8" y="70"/>
                  </a:lnTo>
                  <a:lnTo>
                    <a:pt x="9" y="70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20" y="69"/>
                  </a:lnTo>
                  <a:lnTo>
                    <a:pt x="22" y="70"/>
                  </a:lnTo>
                  <a:lnTo>
                    <a:pt x="24" y="69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31" y="68"/>
                  </a:lnTo>
                  <a:lnTo>
                    <a:pt x="32" y="67"/>
                  </a:lnTo>
                  <a:lnTo>
                    <a:pt x="34" y="66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42" y="64"/>
                  </a:lnTo>
                  <a:lnTo>
                    <a:pt x="44" y="63"/>
                  </a:lnTo>
                  <a:lnTo>
                    <a:pt x="47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4"/>
                  </a:lnTo>
                  <a:lnTo>
                    <a:pt x="67" y="50"/>
                  </a:lnTo>
                  <a:lnTo>
                    <a:pt x="70" y="49"/>
                  </a:lnTo>
                  <a:lnTo>
                    <a:pt x="72" y="4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6623" name="Line 65"/>
          <p:cNvSpPr>
            <a:spLocks noChangeShapeType="1"/>
          </p:cNvSpPr>
          <p:nvPr/>
        </p:nvSpPr>
        <p:spPr bwMode="auto">
          <a:xfrm flipV="1">
            <a:off x="4156075" y="36099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624" name="Line 66"/>
          <p:cNvSpPr>
            <a:spLocks noChangeShapeType="1"/>
          </p:cNvSpPr>
          <p:nvPr/>
        </p:nvSpPr>
        <p:spPr bwMode="auto">
          <a:xfrm flipV="1">
            <a:off x="2841625" y="3627438"/>
            <a:ext cx="0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6625" name="Group 67"/>
          <p:cNvGrpSpPr>
            <a:grpSpLocks/>
          </p:cNvGrpSpPr>
          <p:nvPr/>
        </p:nvGrpSpPr>
        <p:grpSpPr bwMode="auto">
          <a:xfrm>
            <a:off x="3176588" y="3225800"/>
            <a:ext cx="290512" cy="387350"/>
            <a:chOff x="2168" y="2032"/>
            <a:chExt cx="198" cy="244"/>
          </a:xfrm>
        </p:grpSpPr>
        <p:sp>
          <p:nvSpPr>
            <p:cNvPr id="66637" name="Freeform 68"/>
            <p:cNvSpPr>
              <a:spLocks/>
            </p:cNvSpPr>
            <p:nvPr/>
          </p:nvSpPr>
          <p:spPr bwMode="auto">
            <a:xfrm>
              <a:off x="2330" y="2033"/>
              <a:ext cx="35" cy="17"/>
            </a:xfrm>
            <a:custGeom>
              <a:avLst/>
              <a:gdLst>
                <a:gd name="T0" fmla="*/ 2 w 35"/>
                <a:gd name="T1" fmla="*/ 13 h 17"/>
                <a:gd name="T2" fmla="*/ 5 w 35"/>
                <a:gd name="T3" fmla="*/ 13 h 17"/>
                <a:gd name="T4" fmla="*/ 6 w 35"/>
                <a:gd name="T5" fmla="*/ 16 h 17"/>
                <a:gd name="T6" fmla="*/ 25 w 35"/>
                <a:gd name="T7" fmla="*/ 16 h 17"/>
                <a:gd name="T8" fmla="*/ 25 w 35"/>
                <a:gd name="T9" fmla="*/ 13 h 17"/>
                <a:gd name="T10" fmla="*/ 28 w 35"/>
                <a:gd name="T11" fmla="*/ 13 h 17"/>
                <a:gd name="T12" fmla="*/ 29 w 35"/>
                <a:gd name="T13" fmla="*/ 11 h 17"/>
                <a:gd name="T14" fmla="*/ 31 w 35"/>
                <a:gd name="T15" fmla="*/ 11 h 17"/>
                <a:gd name="T16" fmla="*/ 32 w 35"/>
                <a:gd name="T17" fmla="*/ 9 h 17"/>
                <a:gd name="T18" fmla="*/ 33 w 35"/>
                <a:gd name="T19" fmla="*/ 9 h 17"/>
                <a:gd name="T20" fmla="*/ 34 w 35"/>
                <a:gd name="T21" fmla="*/ 9 h 17"/>
                <a:gd name="T22" fmla="*/ 34 w 35"/>
                <a:gd name="T23" fmla="*/ 2 h 17"/>
                <a:gd name="T24" fmla="*/ 32 w 35"/>
                <a:gd name="T25" fmla="*/ 2 h 17"/>
                <a:gd name="T26" fmla="*/ 28 w 35"/>
                <a:gd name="T27" fmla="*/ 2 h 17"/>
                <a:gd name="T28" fmla="*/ 27 w 35"/>
                <a:gd name="T29" fmla="*/ 0 h 17"/>
                <a:gd name="T30" fmla="*/ 11 w 35"/>
                <a:gd name="T31" fmla="*/ 0 h 17"/>
                <a:gd name="T32" fmla="*/ 10 w 35"/>
                <a:gd name="T33" fmla="*/ 2 h 17"/>
                <a:gd name="T34" fmla="*/ 5 w 35"/>
                <a:gd name="T35" fmla="*/ 2 h 17"/>
                <a:gd name="T36" fmla="*/ 4 w 35"/>
                <a:gd name="T37" fmla="*/ 2 h 17"/>
                <a:gd name="T38" fmla="*/ 3 w 35"/>
                <a:gd name="T39" fmla="*/ 2 h 17"/>
                <a:gd name="T40" fmla="*/ 2 w 35"/>
                <a:gd name="T41" fmla="*/ 4 h 17"/>
                <a:gd name="T42" fmla="*/ 1 w 35"/>
                <a:gd name="T43" fmla="*/ 4 h 17"/>
                <a:gd name="T44" fmla="*/ 0 w 35"/>
                <a:gd name="T45" fmla="*/ 6 h 17"/>
                <a:gd name="T46" fmla="*/ 0 w 35"/>
                <a:gd name="T47" fmla="*/ 11 h 17"/>
                <a:gd name="T48" fmla="*/ 1 w 35"/>
                <a:gd name="T49" fmla="*/ 11 h 17"/>
                <a:gd name="T50" fmla="*/ 1 w 35"/>
                <a:gd name="T51" fmla="*/ 13 h 17"/>
                <a:gd name="T52" fmla="*/ 2 w 35"/>
                <a:gd name="T53" fmla="*/ 13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17"/>
                <a:gd name="T83" fmla="*/ 35 w 35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17">
                  <a:moveTo>
                    <a:pt x="2" y="13"/>
                  </a:moveTo>
                  <a:lnTo>
                    <a:pt x="5" y="13"/>
                  </a:lnTo>
                  <a:lnTo>
                    <a:pt x="6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38" name="Freeform 69"/>
            <p:cNvSpPr>
              <a:spLocks/>
            </p:cNvSpPr>
            <p:nvPr/>
          </p:nvSpPr>
          <p:spPr bwMode="auto">
            <a:xfrm>
              <a:off x="2329" y="2032"/>
              <a:ext cx="35" cy="17"/>
            </a:xfrm>
            <a:custGeom>
              <a:avLst/>
              <a:gdLst>
                <a:gd name="T0" fmla="*/ 2 w 35"/>
                <a:gd name="T1" fmla="*/ 13 h 17"/>
                <a:gd name="T2" fmla="*/ 5 w 35"/>
                <a:gd name="T3" fmla="*/ 13 h 17"/>
                <a:gd name="T4" fmla="*/ 6 w 35"/>
                <a:gd name="T5" fmla="*/ 16 h 17"/>
                <a:gd name="T6" fmla="*/ 25 w 35"/>
                <a:gd name="T7" fmla="*/ 16 h 17"/>
                <a:gd name="T8" fmla="*/ 26 w 35"/>
                <a:gd name="T9" fmla="*/ 13 h 17"/>
                <a:gd name="T10" fmla="*/ 29 w 35"/>
                <a:gd name="T11" fmla="*/ 13 h 17"/>
                <a:gd name="T12" fmla="*/ 29 w 35"/>
                <a:gd name="T13" fmla="*/ 11 h 17"/>
                <a:gd name="T14" fmla="*/ 31 w 35"/>
                <a:gd name="T15" fmla="*/ 11 h 17"/>
                <a:gd name="T16" fmla="*/ 32 w 35"/>
                <a:gd name="T17" fmla="*/ 11 h 17"/>
                <a:gd name="T18" fmla="*/ 33 w 35"/>
                <a:gd name="T19" fmla="*/ 11 h 17"/>
                <a:gd name="T20" fmla="*/ 33 w 35"/>
                <a:gd name="T21" fmla="*/ 9 h 17"/>
                <a:gd name="T22" fmla="*/ 34 w 35"/>
                <a:gd name="T23" fmla="*/ 9 h 17"/>
                <a:gd name="T24" fmla="*/ 34 w 35"/>
                <a:gd name="T25" fmla="*/ 4 h 17"/>
                <a:gd name="T26" fmla="*/ 33 w 35"/>
                <a:gd name="T27" fmla="*/ 4 h 17"/>
                <a:gd name="T28" fmla="*/ 33 w 35"/>
                <a:gd name="T29" fmla="*/ 2 h 17"/>
                <a:gd name="T30" fmla="*/ 28 w 35"/>
                <a:gd name="T31" fmla="*/ 2 h 17"/>
                <a:gd name="T32" fmla="*/ 27 w 35"/>
                <a:gd name="T33" fmla="*/ 0 h 17"/>
                <a:gd name="T34" fmla="*/ 11 w 35"/>
                <a:gd name="T35" fmla="*/ 0 h 17"/>
                <a:gd name="T36" fmla="*/ 10 w 35"/>
                <a:gd name="T37" fmla="*/ 2 h 17"/>
                <a:gd name="T38" fmla="*/ 5 w 35"/>
                <a:gd name="T39" fmla="*/ 2 h 17"/>
                <a:gd name="T40" fmla="*/ 4 w 35"/>
                <a:gd name="T41" fmla="*/ 4 h 17"/>
                <a:gd name="T42" fmla="*/ 3 w 35"/>
                <a:gd name="T43" fmla="*/ 4 h 17"/>
                <a:gd name="T44" fmla="*/ 2 w 35"/>
                <a:gd name="T45" fmla="*/ 4 h 17"/>
                <a:gd name="T46" fmla="*/ 1 w 35"/>
                <a:gd name="T47" fmla="*/ 4 h 17"/>
                <a:gd name="T48" fmla="*/ 1 w 35"/>
                <a:gd name="T49" fmla="*/ 6 h 17"/>
                <a:gd name="T50" fmla="*/ 0 w 35"/>
                <a:gd name="T51" fmla="*/ 6 h 17"/>
                <a:gd name="T52" fmla="*/ 0 w 35"/>
                <a:gd name="T53" fmla="*/ 11 h 17"/>
                <a:gd name="T54" fmla="*/ 1 w 35"/>
                <a:gd name="T55" fmla="*/ 11 h 17"/>
                <a:gd name="T56" fmla="*/ 1 w 35"/>
                <a:gd name="T57" fmla="*/ 13 h 17"/>
                <a:gd name="T58" fmla="*/ 2 w 35"/>
                <a:gd name="T59" fmla="*/ 13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"/>
                <a:gd name="T91" fmla="*/ 0 h 17"/>
                <a:gd name="T92" fmla="*/ 35 w 35"/>
                <a:gd name="T93" fmla="*/ 17 h 1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" h="17">
                  <a:moveTo>
                    <a:pt x="2" y="13"/>
                  </a:moveTo>
                  <a:lnTo>
                    <a:pt x="5" y="13"/>
                  </a:lnTo>
                  <a:lnTo>
                    <a:pt x="6" y="16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5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39" name="Freeform 70"/>
            <p:cNvSpPr>
              <a:spLocks/>
            </p:cNvSpPr>
            <p:nvPr/>
          </p:nvSpPr>
          <p:spPr bwMode="auto">
            <a:xfrm>
              <a:off x="2328" y="2036"/>
              <a:ext cx="38" cy="138"/>
            </a:xfrm>
            <a:custGeom>
              <a:avLst/>
              <a:gdLst>
                <a:gd name="T0" fmla="*/ 0 w 38"/>
                <a:gd name="T1" fmla="*/ 0 h 138"/>
                <a:gd name="T2" fmla="*/ 0 w 38"/>
                <a:gd name="T3" fmla="*/ 137 h 138"/>
                <a:gd name="T4" fmla="*/ 37 w 38"/>
                <a:gd name="T5" fmla="*/ 137 h 138"/>
                <a:gd name="T6" fmla="*/ 37 w 38"/>
                <a:gd name="T7" fmla="*/ 0 h 138"/>
                <a:gd name="T8" fmla="*/ 0 w 38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38"/>
                <a:gd name="T17" fmla="*/ 38 w 3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38">
                  <a:moveTo>
                    <a:pt x="0" y="0"/>
                  </a:moveTo>
                  <a:lnTo>
                    <a:pt x="0" y="137"/>
                  </a:lnTo>
                  <a:lnTo>
                    <a:pt x="37" y="137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6640" name="Freeform 71"/>
            <p:cNvSpPr>
              <a:spLocks/>
            </p:cNvSpPr>
            <p:nvPr/>
          </p:nvSpPr>
          <p:spPr bwMode="auto">
            <a:xfrm>
              <a:off x="2260" y="2044"/>
              <a:ext cx="46" cy="17"/>
            </a:xfrm>
            <a:custGeom>
              <a:avLst/>
              <a:gdLst>
                <a:gd name="T0" fmla="*/ 4 w 46"/>
                <a:gd name="T1" fmla="*/ 12 h 17"/>
                <a:gd name="T2" fmla="*/ 5 w 46"/>
                <a:gd name="T3" fmla="*/ 12 h 17"/>
                <a:gd name="T4" fmla="*/ 6 w 46"/>
                <a:gd name="T5" fmla="*/ 13 h 17"/>
                <a:gd name="T6" fmla="*/ 7 w 46"/>
                <a:gd name="T7" fmla="*/ 13 h 17"/>
                <a:gd name="T8" fmla="*/ 8 w 46"/>
                <a:gd name="T9" fmla="*/ 14 h 17"/>
                <a:gd name="T10" fmla="*/ 11 w 46"/>
                <a:gd name="T11" fmla="*/ 14 h 17"/>
                <a:gd name="T12" fmla="*/ 12 w 46"/>
                <a:gd name="T13" fmla="*/ 14 h 17"/>
                <a:gd name="T14" fmla="*/ 18 w 46"/>
                <a:gd name="T15" fmla="*/ 14 h 17"/>
                <a:gd name="T16" fmla="*/ 19 w 46"/>
                <a:gd name="T17" fmla="*/ 16 h 17"/>
                <a:gd name="T18" fmla="*/ 29 w 46"/>
                <a:gd name="T19" fmla="*/ 16 h 17"/>
                <a:gd name="T20" fmla="*/ 30 w 46"/>
                <a:gd name="T21" fmla="*/ 14 h 17"/>
                <a:gd name="T22" fmla="*/ 35 w 46"/>
                <a:gd name="T23" fmla="*/ 14 h 17"/>
                <a:gd name="T24" fmla="*/ 36 w 46"/>
                <a:gd name="T25" fmla="*/ 14 h 17"/>
                <a:gd name="T26" fmla="*/ 38 w 46"/>
                <a:gd name="T27" fmla="*/ 14 h 17"/>
                <a:gd name="T28" fmla="*/ 38 w 46"/>
                <a:gd name="T29" fmla="*/ 13 h 17"/>
                <a:gd name="T30" fmla="*/ 40 w 46"/>
                <a:gd name="T31" fmla="*/ 13 h 17"/>
                <a:gd name="T32" fmla="*/ 41 w 46"/>
                <a:gd name="T33" fmla="*/ 12 h 17"/>
                <a:gd name="T34" fmla="*/ 42 w 46"/>
                <a:gd name="T35" fmla="*/ 12 h 17"/>
                <a:gd name="T36" fmla="*/ 45 w 46"/>
                <a:gd name="T37" fmla="*/ 9 h 17"/>
                <a:gd name="T38" fmla="*/ 45 w 46"/>
                <a:gd name="T39" fmla="*/ 5 h 17"/>
                <a:gd name="T40" fmla="*/ 44 w 46"/>
                <a:gd name="T41" fmla="*/ 4 h 17"/>
                <a:gd name="T42" fmla="*/ 44 w 46"/>
                <a:gd name="T43" fmla="*/ 3 h 17"/>
                <a:gd name="T44" fmla="*/ 43 w 46"/>
                <a:gd name="T45" fmla="*/ 3 h 17"/>
                <a:gd name="T46" fmla="*/ 41 w 46"/>
                <a:gd name="T47" fmla="*/ 2 h 17"/>
                <a:gd name="T48" fmla="*/ 40 w 46"/>
                <a:gd name="T49" fmla="*/ 2 h 17"/>
                <a:gd name="T50" fmla="*/ 39 w 46"/>
                <a:gd name="T51" fmla="*/ 1 h 17"/>
                <a:gd name="T52" fmla="*/ 38 w 46"/>
                <a:gd name="T53" fmla="*/ 1 h 17"/>
                <a:gd name="T54" fmla="*/ 37 w 46"/>
                <a:gd name="T55" fmla="*/ 0 h 17"/>
                <a:gd name="T56" fmla="*/ 33 w 46"/>
                <a:gd name="T57" fmla="*/ 0 h 17"/>
                <a:gd name="T58" fmla="*/ 31 w 46"/>
                <a:gd name="T59" fmla="*/ 0 h 17"/>
                <a:gd name="T60" fmla="*/ 15 w 46"/>
                <a:gd name="T61" fmla="*/ 0 h 17"/>
                <a:gd name="T62" fmla="*/ 14 w 46"/>
                <a:gd name="T63" fmla="*/ 0 h 17"/>
                <a:gd name="T64" fmla="*/ 9 w 46"/>
                <a:gd name="T65" fmla="*/ 0 h 17"/>
                <a:gd name="T66" fmla="*/ 9 w 46"/>
                <a:gd name="T67" fmla="*/ 1 h 17"/>
                <a:gd name="T68" fmla="*/ 7 w 46"/>
                <a:gd name="T69" fmla="*/ 1 h 17"/>
                <a:gd name="T70" fmla="*/ 6 w 46"/>
                <a:gd name="T71" fmla="*/ 2 h 17"/>
                <a:gd name="T72" fmla="*/ 5 w 46"/>
                <a:gd name="T73" fmla="*/ 2 h 17"/>
                <a:gd name="T74" fmla="*/ 4 w 46"/>
                <a:gd name="T75" fmla="*/ 3 h 17"/>
                <a:gd name="T76" fmla="*/ 3 w 46"/>
                <a:gd name="T77" fmla="*/ 3 h 17"/>
                <a:gd name="T78" fmla="*/ 1 w 46"/>
                <a:gd name="T79" fmla="*/ 4 h 17"/>
                <a:gd name="T80" fmla="*/ 0 w 46"/>
                <a:gd name="T81" fmla="*/ 4 h 17"/>
                <a:gd name="T82" fmla="*/ 0 w 46"/>
                <a:gd name="T83" fmla="*/ 5 h 17"/>
                <a:gd name="T84" fmla="*/ 0 w 46"/>
                <a:gd name="T85" fmla="*/ 9 h 17"/>
                <a:gd name="T86" fmla="*/ 1 w 46"/>
                <a:gd name="T87" fmla="*/ 10 h 17"/>
                <a:gd name="T88" fmla="*/ 2 w 46"/>
                <a:gd name="T89" fmla="*/ 10 h 17"/>
                <a:gd name="T90" fmla="*/ 3 w 46"/>
                <a:gd name="T91" fmla="*/ 12 h 17"/>
                <a:gd name="T92" fmla="*/ 4 w 46"/>
                <a:gd name="T93" fmla="*/ 12 h 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17"/>
                <a:gd name="T143" fmla="*/ 46 w 46"/>
                <a:gd name="T144" fmla="*/ 17 h 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17">
                  <a:moveTo>
                    <a:pt x="4" y="12"/>
                  </a:moveTo>
                  <a:lnTo>
                    <a:pt x="5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41" name="Freeform 72"/>
            <p:cNvSpPr>
              <a:spLocks/>
            </p:cNvSpPr>
            <p:nvPr/>
          </p:nvSpPr>
          <p:spPr bwMode="auto">
            <a:xfrm>
              <a:off x="2168" y="2061"/>
              <a:ext cx="79" cy="22"/>
            </a:xfrm>
            <a:custGeom>
              <a:avLst/>
              <a:gdLst>
                <a:gd name="T0" fmla="*/ 9 w 79"/>
                <a:gd name="T1" fmla="*/ 18 h 22"/>
                <a:gd name="T2" fmla="*/ 12 w 79"/>
                <a:gd name="T3" fmla="*/ 18 h 22"/>
                <a:gd name="T4" fmla="*/ 16 w 79"/>
                <a:gd name="T5" fmla="*/ 19 h 22"/>
                <a:gd name="T6" fmla="*/ 21 w 79"/>
                <a:gd name="T7" fmla="*/ 20 h 22"/>
                <a:gd name="T8" fmla="*/ 29 w 79"/>
                <a:gd name="T9" fmla="*/ 21 h 22"/>
                <a:gd name="T10" fmla="*/ 54 w 79"/>
                <a:gd name="T11" fmla="*/ 21 h 22"/>
                <a:gd name="T12" fmla="*/ 61 w 79"/>
                <a:gd name="T13" fmla="*/ 21 h 22"/>
                <a:gd name="T14" fmla="*/ 66 w 79"/>
                <a:gd name="T15" fmla="*/ 20 h 22"/>
                <a:gd name="T16" fmla="*/ 68 w 79"/>
                <a:gd name="T17" fmla="*/ 18 h 22"/>
                <a:gd name="T18" fmla="*/ 70 w 79"/>
                <a:gd name="T19" fmla="*/ 18 h 22"/>
                <a:gd name="T20" fmla="*/ 72 w 79"/>
                <a:gd name="T21" fmla="*/ 17 h 22"/>
                <a:gd name="T22" fmla="*/ 74 w 79"/>
                <a:gd name="T23" fmla="*/ 16 h 22"/>
                <a:gd name="T24" fmla="*/ 76 w 79"/>
                <a:gd name="T25" fmla="*/ 14 h 22"/>
                <a:gd name="T26" fmla="*/ 77 w 79"/>
                <a:gd name="T27" fmla="*/ 12 h 22"/>
                <a:gd name="T28" fmla="*/ 78 w 79"/>
                <a:gd name="T29" fmla="*/ 10 h 22"/>
                <a:gd name="T30" fmla="*/ 77 w 79"/>
                <a:gd name="T31" fmla="*/ 8 h 22"/>
                <a:gd name="T32" fmla="*/ 76 w 79"/>
                <a:gd name="T33" fmla="*/ 7 h 22"/>
                <a:gd name="T34" fmla="*/ 75 w 79"/>
                <a:gd name="T35" fmla="*/ 6 h 22"/>
                <a:gd name="T36" fmla="*/ 73 w 79"/>
                <a:gd name="T37" fmla="*/ 5 h 22"/>
                <a:gd name="T38" fmla="*/ 71 w 79"/>
                <a:gd name="T39" fmla="*/ 4 h 22"/>
                <a:gd name="T40" fmla="*/ 67 w 79"/>
                <a:gd name="T41" fmla="*/ 2 h 22"/>
                <a:gd name="T42" fmla="*/ 63 w 79"/>
                <a:gd name="T43" fmla="*/ 2 h 22"/>
                <a:gd name="T44" fmla="*/ 59 w 79"/>
                <a:gd name="T45" fmla="*/ 1 h 22"/>
                <a:gd name="T46" fmla="*/ 51 w 79"/>
                <a:gd name="T47" fmla="*/ 0 h 22"/>
                <a:gd name="T48" fmla="*/ 26 w 79"/>
                <a:gd name="T49" fmla="*/ 1 h 22"/>
                <a:gd name="T50" fmla="*/ 19 w 79"/>
                <a:gd name="T51" fmla="*/ 2 h 22"/>
                <a:gd name="T52" fmla="*/ 16 w 79"/>
                <a:gd name="T53" fmla="*/ 2 h 22"/>
                <a:gd name="T54" fmla="*/ 12 w 79"/>
                <a:gd name="T55" fmla="*/ 3 h 22"/>
                <a:gd name="T56" fmla="*/ 9 w 79"/>
                <a:gd name="T57" fmla="*/ 4 h 22"/>
                <a:gd name="T58" fmla="*/ 6 w 79"/>
                <a:gd name="T59" fmla="*/ 5 h 22"/>
                <a:gd name="T60" fmla="*/ 4 w 79"/>
                <a:gd name="T61" fmla="*/ 6 h 22"/>
                <a:gd name="T62" fmla="*/ 1 w 79"/>
                <a:gd name="T63" fmla="*/ 9 h 22"/>
                <a:gd name="T64" fmla="*/ 0 w 79"/>
                <a:gd name="T65" fmla="*/ 11 h 22"/>
                <a:gd name="T66" fmla="*/ 1 w 79"/>
                <a:gd name="T67" fmla="*/ 13 h 22"/>
                <a:gd name="T68" fmla="*/ 2 w 79"/>
                <a:gd name="T69" fmla="*/ 15 h 22"/>
                <a:gd name="T70" fmla="*/ 5 w 79"/>
                <a:gd name="T71" fmla="*/ 16 h 22"/>
                <a:gd name="T72" fmla="*/ 7 w 79"/>
                <a:gd name="T73" fmla="*/ 17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"/>
                <a:gd name="T112" fmla="*/ 0 h 22"/>
                <a:gd name="T113" fmla="*/ 79 w 79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" h="22">
                  <a:moveTo>
                    <a:pt x="8" y="18"/>
                  </a:moveTo>
                  <a:lnTo>
                    <a:pt x="9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21" y="20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8"/>
                  </a:lnTo>
                  <a:lnTo>
                    <a:pt x="71" y="18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7" y="12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42" name="Freeform 73"/>
            <p:cNvSpPr>
              <a:spLocks/>
            </p:cNvSpPr>
            <p:nvPr/>
          </p:nvSpPr>
          <p:spPr bwMode="auto">
            <a:xfrm>
              <a:off x="2260" y="2053"/>
              <a:ext cx="47" cy="177"/>
            </a:xfrm>
            <a:custGeom>
              <a:avLst/>
              <a:gdLst>
                <a:gd name="T0" fmla="*/ 0 w 47"/>
                <a:gd name="T1" fmla="*/ 0 h 177"/>
                <a:gd name="T2" fmla="*/ 0 w 47"/>
                <a:gd name="T3" fmla="*/ 176 h 177"/>
                <a:gd name="T4" fmla="*/ 46 w 47"/>
                <a:gd name="T5" fmla="*/ 176 h 177"/>
                <a:gd name="T6" fmla="*/ 46 w 47"/>
                <a:gd name="T7" fmla="*/ 0 h 177"/>
                <a:gd name="T8" fmla="*/ 0 w 47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77"/>
                <a:gd name="T17" fmla="*/ 47 w 47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77">
                  <a:moveTo>
                    <a:pt x="0" y="0"/>
                  </a:moveTo>
                  <a:lnTo>
                    <a:pt x="0" y="176"/>
                  </a:lnTo>
                  <a:lnTo>
                    <a:pt x="46" y="176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6643" name="Freeform 74"/>
            <p:cNvSpPr>
              <a:spLocks/>
            </p:cNvSpPr>
            <p:nvPr/>
          </p:nvSpPr>
          <p:spPr bwMode="auto">
            <a:xfrm>
              <a:off x="2260" y="2219"/>
              <a:ext cx="45" cy="17"/>
            </a:xfrm>
            <a:custGeom>
              <a:avLst/>
              <a:gdLst>
                <a:gd name="T0" fmla="*/ 4 w 45"/>
                <a:gd name="T1" fmla="*/ 12 h 17"/>
                <a:gd name="T2" fmla="*/ 5 w 45"/>
                <a:gd name="T3" fmla="*/ 12 h 17"/>
                <a:gd name="T4" fmla="*/ 6 w 45"/>
                <a:gd name="T5" fmla="*/ 13 h 17"/>
                <a:gd name="T6" fmla="*/ 7 w 45"/>
                <a:gd name="T7" fmla="*/ 13 h 17"/>
                <a:gd name="T8" fmla="*/ 8 w 45"/>
                <a:gd name="T9" fmla="*/ 14 h 17"/>
                <a:gd name="T10" fmla="*/ 11 w 45"/>
                <a:gd name="T11" fmla="*/ 14 h 17"/>
                <a:gd name="T12" fmla="*/ 12 w 45"/>
                <a:gd name="T13" fmla="*/ 16 h 17"/>
                <a:gd name="T14" fmla="*/ 17 w 45"/>
                <a:gd name="T15" fmla="*/ 16 h 17"/>
                <a:gd name="T16" fmla="*/ 19 w 45"/>
                <a:gd name="T17" fmla="*/ 16 h 17"/>
                <a:gd name="T18" fmla="*/ 28 w 45"/>
                <a:gd name="T19" fmla="*/ 16 h 17"/>
                <a:gd name="T20" fmla="*/ 29 w 45"/>
                <a:gd name="T21" fmla="*/ 16 h 17"/>
                <a:gd name="T22" fmla="*/ 35 w 45"/>
                <a:gd name="T23" fmla="*/ 16 h 17"/>
                <a:gd name="T24" fmla="*/ 35 w 45"/>
                <a:gd name="T25" fmla="*/ 14 h 17"/>
                <a:gd name="T26" fmla="*/ 37 w 45"/>
                <a:gd name="T27" fmla="*/ 14 h 17"/>
                <a:gd name="T28" fmla="*/ 38 w 45"/>
                <a:gd name="T29" fmla="*/ 13 h 17"/>
                <a:gd name="T30" fmla="*/ 39 w 45"/>
                <a:gd name="T31" fmla="*/ 13 h 17"/>
                <a:gd name="T32" fmla="*/ 40 w 45"/>
                <a:gd name="T33" fmla="*/ 12 h 17"/>
                <a:gd name="T34" fmla="*/ 41 w 45"/>
                <a:gd name="T35" fmla="*/ 12 h 17"/>
                <a:gd name="T36" fmla="*/ 44 w 45"/>
                <a:gd name="T37" fmla="*/ 9 h 17"/>
                <a:gd name="T38" fmla="*/ 44 w 45"/>
                <a:gd name="T39" fmla="*/ 5 h 17"/>
                <a:gd name="T40" fmla="*/ 44 w 45"/>
                <a:gd name="T41" fmla="*/ 4 h 17"/>
                <a:gd name="T42" fmla="*/ 43 w 45"/>
                <a:gd name="T43" fmla="*/ 4 h 17"/>
                <a:gd name="T44" fmla="*/ 42 w 45"/>
                <a:gd name="T45" fmla="*/ 4 h 17"/>
                <a:gd name="T46" fmla="*/ 41 w 45"/>
                <a:gd name="T47" fmla="*/ 2 h 17"/>
                <a:gd name="T48" fmla="*/ 39 w 45"/>
                <a:gd name="T49" fmla="*/ 2 h 17"/>
                <a:gd name="T50" fmla="*/ 38 w 45"/>
                <a:gd name="T51" fmla="*/ 1 h 17"/>
                <a:gd name="T52" fmla="*/ 37 w 45"/>
                <a:gd name="T53" fmla="*/ 1 h 17"/>
                <a:gd name="T54" fmla="*/ 36 w 45"/>
                <a:gd name="T55" fmla="*/ 1 h 17"/>
                <a:gd name="T56" fmla="*/ 32 w 45"/>
                <a:gd name="T57" fmla="*/ 1 h 17"/>
                <a:gd name="T58" fmla="*/ 31 w 45"/>
                <a:gd name="T59" fmla="*/ 0 h 17"/>
                <a:gd name="T60" fmla="*/ 15 w 45"/>
                <a:gd name="T61" fmla="*/ 0 h 17"/>
                <a:gd name="T62" fmla="*/ 13 w 45"/>
                <a:gd name="T63" fmla="*/ 1 h 17"/>
                <a:gd name="T64" fmla="*/ 9 w 45"/>
                <a:gd name="T65" fmla="*/ 1 h 17"/>
                <a:gd name="T66" fmla="*/ 7 w 45"/>
                <a:gd name="T67" fmla="*/ 1 h 17"/>
                <a:gd name="T68" fmla="*/ 6 w 45"/>
                <a:gd name="T69" fmla="*/ 2 h 17"/>
                <a:gd name="T70" fmla="*/ 5 w 45"/>
                <a:gd name="T71" fmla="*/ 2 h 17"/>
                <a:gd name="T72" fmla="*/ 4 w 45"/>
                <a:gd name="T73" fmla="*/ 3 h 17"/>
                <a:gd name="T74" fmla="*/ 3 w 45"/>
                <a:gd name="T75" fmla="*/ 3 h 17"/>
                <a:gd name="T76" fmla="*/ 1 w 45"/>
                <a:gd name="T77" fmla="*/ 4 h 17"/>
                <a:gd name="T78" fmla="*/ 0 w 45"/>
                <a:gd name="T79" fmla="*/ 4 h 17"/>
                <a:gd name="T80" fmla="*/ 0 w 45"/>
                <a:gd name="T81" fmla="*/ 5 h 17"/>
                <a:gd name="T82" fmla="*/ 0 w 45"/>
                <a:gd name="T83" fmla="*/ 9 h 17"/>
                <a:gd name="T84" fmla="*/ 1 w 45"/>
                <a:gd name="T85" fmla="*/ 11 h 17"/>
                <a:gd name="T86" fmla="*/ 2 w 45"/>
                <a:gd name="T87" fmla="*/ 11 h 17"/>
                <a:gd name="T88" fmla="*/ 3 w 45"/>
                <a:gd name="T89" fmla="*/ 12 h 17"/>
                <a:gd name="T90" fmla="*/ 4 w 45"/>
                <a:gd name="T91" fmla="*/ 12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17"/>
                <a:gd name="T140" fmla="*/ 45 w 45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17">
                  <a:moveTo>
                    <a:pt x="4" y="12"/>
                  </a:moveTo>
                  <a:lnTo>
                    <a:pt x="5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44" name="Freeform 75"/>
            <p:cNvSpPr>
              <a:spLocks/>
            </p:cNvSpPr>
            <p:nvPr/>
          </p:nvSpPr>
          <p:spPr bwMode="auto">
            <a:xfrm>
              <a:off x="2328" y="2169"/>
              <a:ext cx="35" cy="17"/>
            </a:xfrm>
            <a:custGeom>
              <a:avLst/>
              <a:gdLst>
                <a:gd name="T0" fmla="*/ 2 w 35"/>
                <a:gd name="T1" fmla="*/ 13 h 17"/>
                <a:gd name="T2" fmla="*/ 5 w 35"/>
                <a:gd name="T3" fmla="*/ 13 h 17"/>
                <a:gd name="T4" fmla="*/ 6 w 35"/>
                <a:gd name="T5" fmla="*/ 16 h 17"/>
                <a:gd name="T6" fmla="*/ 25 w 35"/>
                <a:gd name="T7" fmla="*/ 16 h 17"/>
                <a:gd name="T8" fmla="*/ 26 w 35"/>
                <a:gd name="T9" fmla="*/ 13 h 17"/>
                <a:gd name="T10" fmla="*/ 29 w 35"/>
                <a:gd name="T11" fmla="*/ 13 h 17"/>
                <a:gd name="T12" fmla="*/ 30 w 35"/>
                <a:gd name="T13" fmla="*/ 13 h 17"/>
                <a:gd name="T14" fmla="*/ 31 w 35"/>
                <a:gd name="T15" fmla="*/ 13 h 17"/>
                <a:gd name="T16" fmla="*/ 32 w 35"/>
                <a:gd name="T17" fmla="*/ 11 h 17"/>
                <a:gd name="T18" fmla="*/ 33 w 35"/>
                <a:gd name="T19" fmla="*/ 11 h 17"/>
                <a:gd name="T20" fmla="*/ 34 w 35"/>
                <a:gd name="T21" fmla="*/ 9 h 17"/>
                <a:gd name="T22" fmla="*/ 34 w 35"/>
                <a:gd name="T23" fmla="*/ 4 h 17"/>
                <a:gd name="T24" fmla="*/ 33 w 35"/>
                <a:gd name="T25" fmla="*/ 4 h 17"/>
                <a:gd name="T26" fmla="*/ 33 w 35"/>
                <a:gd name="T27" fmla="*/ 2 h 17"/>
                <a:gd name="T28" fmla="*/ 28 w 35"/>
                <a:gd name="T29" fmla="*/ 2 h 17"/>
                <a:gd name="T30" fmla="*/ 27 w 35"/>
                <a:gd name="T31" fmla="*/ 0 h 17"/>
                <a:gd name="T32" fmla="*/ 11 w 35"/>
                <a:gd name="T33" fmla="*/ 0 h 17"/>
                <a:gd name="T34" fmla="*/ 11 w 35"/>
                <a:gd name="T35" fmla="*/ 2 h 17"/>
                <a:gd name="T36" fmla="*/ 5 w 35"/>
                <a:gd name="T37" fmla="*/ 2 h 17"/>
                <a:gd name="T38" fmla="*/ 5 w 35"/>
                <a:gd name="T39" fmla="*/ 4 h 17"/>
                <a:gd name="T40" fmla="*/ 3 w 35"/>
                <a:gd name="T41" fmla="*/ 4 h 17"/>
                <a:gd name="T42" fmla="*/ 2 w 35"/>
                <a:gd name="T43" fmla="*/ 6 h 17"/>
                <a:gd name="T44" fmla="*/ 1 w 35"/>
                <a:gd name="T45" fmla="*/ 6 h 17"/>
                <a:gd name="T46" fmla="*/ 0 w 35"/>
                <a:gd name="T47" fmla="*/ 6 h 17"/>
                <a:gd name="T48" fmla="*/ 0 w 35"/>
                <a:gd name="T49" fmla="*/ 13 h 17"/>
                <a:gd name="T50" fmla="*/ 2 w 35"/>
                <a:gd name="T51" fmla="*/ 13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7"/>
                <a:gd name="T80" fmla="*/ 35 w 35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7">
                  <a:moveTo>
                    <a:pt x="2" y="13"/>
                  </a:moveTo>
                  <a:lnTo>
                    <a:pt x="5" y="13"/>
                  </a:lnTo>
                  <a:lnTo>
                    <a:pt x="6" y="16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645" name="Line 76"/>
            <p:cNvSpPr>
              <a:spLocks noChangeShapeType="1"/>
            </p:cNvSpPr>
            <p:nvPr/>
          </p:nvSpPr>
          <p:spPr bwMode="auto">
            <a:xfrm>
              <a:off x="2244" y="2072"/>
              <a:ext cx="0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6646" name="Group 77"/>
            <p:cNvGrpSpPr>
              <a:grpSpLocks/>
            </p:cNvGrpSpPr>
            <p:nvPr/>
          </p:nvGrpSpPr>
          <p:grpSpPr bwMode="auto">
            <a:xfrm>
              <a:off x="2169" y="2052"/>
              <a:ext cx="91" cy="224"/>
              <a:chOff x="2169" y="2052"/>
              <a:chExt cx="91" cy="224"/>
            </a:xfrm>
          </p:grpSpPr>
          <p:grpSp>
            <p:nvGrpSpPr>
              <p:cNvPr id="66650" name="Group 78"/>
              <p:cNvGrpSpPr>
                <a:grpSpLocks/>
              </p:cNvGrpSpPr>
              <p:nvPr/>
            </p:nvGrpSpPr>
            <p:grpSpPr bwMode="auto">
              <a:xfrm>
                <a:off x="2169" y="2074"/>
                <a:ext cx="79" cy="202"/>
                <a:chOff x="2169" y="2074"/>
                <a:chExt cx="79" cy="202"/>
              </a:xfrm>
            </p:grpSpPr>
            <p:sp>
              <p:nvSpPr>
                <p:cNvPr id="66653" name="Freeform 79"/>
                <p:cNvSpPr>
                  <a:spLocks/>
                </p:cNvSpPr>
                <p:nvPr/>
              </p:nvSpPr>
              <p:spPr bwMode="auto">
                <a:xfrm>
                  <a:off x="2170" y="2074"/>
                  <a:ext cx="77" cy="189"/>
                </a:xfrm>
                <a:custGeom>
                  <a:avLst/>
                  <a:gdLst>
                    <a:gd name="T0" fmla="*/ 0 w 77"/>
                    <a:gd name="T1" fmla="*/ 0 h 189"/>
                    <a:gd name="T2" fmla="*/ 0 w 77"/>
                    <a:gd name="T3" fmla="*/ 188 h 189"/>
                    <a:gd name="T4" fmla="*/ 76 w 77"/>
                    <a:gd name="T5" fmla="*/ 188 h 189"/>
                    <a:gd name="T6" fmla="*/ 76 w 77"/>
                    <a:gd name="T7" fmla="*/ 0 h 189"/>
                    <a:gd name="T8" fmla="*/ 0 w 77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189"/>
                    <a:gd name="T17" fmla="*/ 77 w 77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189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76" y="188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6654" name="Freeform 80"/>
                <p:cNvSpPr>
                  <a:spLocks/>
                </p:cNvSpPr>
                <p:nvPr/>
              </p:nvSpPr>
              <p:spPr bwMode="auto">
                <a:xfrm>
                  <a:off x="2169" y="2253"/>
                  <a:ext cx="79" cy="23"/>
                </a:xfrm>
                <a:custGeom>
                  <a:avLst/>
                  <a:gdLst>
                    <a:gd name="T0" fmla="*/ 9 w 79"/>
                    <a:gd name="T1" fmla="*/ 18 h 23"/>
                    <a:gd name="T2" fmla="*/ 11 w 79"/>
                    <a:gd name="T3" fmla="*/ 19 h 23"/>
                    <a:gd name="T4" fmla="*/ 14 w 79"/>
                    <a:gd name="T5" fmla="*/ 20 h 23"/>
                    <a:gd name="T6" fmla="*/ 20 w 79"/>
                    <a:gd name="T7" fmla="*/ 21 h 23"/>
                    <a:gd name="T8" fmla="*/ 25 w 79"/>
                    <a:gd name="T9" fmla="*/ 21 h 23"/>
                    <a:gd name="T10" fmla="*/ 33 w 79"/>
                    <a:gd name="T11" fmla="*/ 22 h 23"/>
                    <a:gd name="T12" fmla="*/ 56 w 79"/>
                    <a:gd name="T13" fmla="*/ 21 h 23"/>
                    <a:gd name="T14" fmla="*/ 62 w 79"/>
                    <a:gd name="T15" fmla="*/ 21 h 23"/>
                    <a:gd name="T16" fmla="*/ 67 w 79"/>
                    <a:gd name="T17" fmla="*/ 20 h 23"/>
                    <a:gd name="T18" fmla="*/ 69 w 79"/>
                    <a:gd name="T19" fmla="*/ 19 h 23"/>
                    <a:gd name="T20" fmla="*/ 71 w 79"/>
                    <a:gd name="T21" fmla="*/ 18 h 23"/>
                    <a:gd name="T22" fmla="*/ 74 w 79"/>
                    <a:gd name="T23" fmla="*/ 16 h 23"/>
                    <a:gd name="T24" fmla="*/ 75 w 79"/>
                    <a:gd name="T25" fmla="*/ 15 h 23"/>
                    <a:gd name="T26" fmla="*/ 77 w 79"/>
                    <a:gd name="T27" fmla="*/ 12 h 23"/>
                    <a:gd name="T28" fmla="*/ 78 w 79"/>
                    <a:gd name="T29" fmla="*/ 10 h 23"/>
                    <a:gd name="T30" fmla="*/ 76 w 79"/>
                    <a:gd name="T31" fmla="*/ 8 h 23"/>
                    <a:gd name="T32" fmla="*/ 75 w 79"/>
                    <a:gd name="T33" fmla="*/ 6 h 23"/>
                    <a:gd name="T34" fmla="*/ 73 w 79"/>
                    <a:gd name="T35" fmla="*/ 5 h 23"/>
                    <a:gd name="T36" fmla="*/ 69 w 79"/>
                    <a:gd name="T37" fmla="*/ 3 h 23"/>
                    <a:gd name="T38" fmla="*/ 67 w 79"/>
                    <a:gd name="T39" fmla="*/ 2 h 23"/>
                    <a:gd name="T40" fmla="*/ 62 w 79"/>
                    <a:gd name="T41" fmla="*/ 2 h 23"/>
                    <a:gd name="T42" fmla="*/ 59 w 79"/>
                    <a:gd name="T43" fmla="*/ 1 h 23"/>
                    <a:gd name="T44" fmla="*/ 51 w 79"/>
                    <a:gd name="T45" fmla="*/ 0 h 23"/>
                    <a:gd name="T46" fmla="*/ 26 w 79"/>
                    <a:gd name="T47" fmla="*/ 1 h 23"/>
                    <a:gd name="T48" fmla="*/ 19 w 79"/>
                    <a:gd name="T49" fmla="*/ 2 h 23"/>
                    <a:gd name="T50" fmla="*/ 16 w 79"/>
                    <a:gd name="T51" fmla="*/ 2 h 23"/>
                    <a:gd name="T52" fmla="*/ 11 w 79"/>
                    <a:gd name="T53" fmla="*/ 3 h 23"/>
                    <a:gd name="T54" fmla="*/ 8 w 79"/>
                    <a:gd name="T55" fmla="*/ 4 h 23"/>
                    <a:gd name="T56" fmla="*/ 6 w 79"/>
                    <a:gd name="T57" fmla="*/ 5 h 23"/>
                    <a:gd name="T58" fmla="*/ 4 w 79"/>
                    <a:gd name="T59" fmla="*/ 6 h 23"/>
                    <a:gd name="T60" fmla="*/ 1 w 79"/>
                    <a:gd name="T61" fmla="*/ 8 h 23"/>
                    <a:gd name="T62" fmla="*/ 1 w 79"/>
                    <a:gd name="T63" fmla="*/ 11 h 23"/>
                    <a:gd name="T64" fmla="*/ 1 w 79"/>
                    <a:gd name="T65" fmla="*/ 12 h 23"/>
                    <a:gd name="T66" fmla="*/ 1 w 79"/>
                    <a:gd name="T67" fmla="*/ 15 h 23"/>
                    <a:gd name="T68" fmla="*/ 3 w 79"/>
                    <a:gd name="T69" fmla="*/ 15 h 23"/>
                    <a:gd name="T70" fmla="*/ 5 w 79"/>
                    <a:gd name="T71" fmla="*/ 16 h 23"/>
                    <a:gd name="T72" fmla="*/ 7 w 79"/>
                    <a:gd name="T73" fmla="*/ 18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9"/>
                    <a:gd name="T112" fmla="*/ 0 h 23"/>
                    <a:gd name="T113" fmla="*/ 79 w 79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9" h="23">
                      <a:moveTo>
                        <a:pt x="8" y="18"/>
                      </a:move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0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31" y="21"/>
                      </a:lnTo>
                      <a:lnTo>
                        <a:pt x="33" y="22"/>
                      </a:lnTo>
                      <a:lnTo>
                        <a:pt x="54" y="22"/>
                      </a:lnTo>
                      <a:lnTo>
                        <a:pt x="56" y="21"/>
                      </a:lnTo>
                      <a:lnTo>
                        <a:pt x="61" y="21"/>
                      </a:lnTo>
                      <a:lnTo>
                        <a:pt x="62" y="21"/>
                      </a:lnTo>
                      <a:lnTo>
                        <a:pt x="65" y="21"/>
                      </a:lnTo>
                      <a:lnTo>
                        <a:pt x="67" y="20"/>
                      </a:lnTo>
                      <a:lnTo>
                        <a:pt x="68" y="19"/>
                      </a:lnTo>
                      <a:lnTo>
                        <a:pt x="69" y="19"/>
                      </a:lnTo>
                      <a:lnTo>
                        <a:pt x="70" y="18"/>
                      </a:lnTo>
                      <a:lnTo>
                        <a:pt x="71" y="18"/>
                      </a:lnTo>
                      <a:lnTo>
                        <a:pt x="72" y="18"/>
                      </a:lnTo>
                      <a:lnTo>
                        <a:pt x="74" y="16"/>
                      </a:lnTo>
                      <a:lnTo>
                        <a:pt x="75" y="16"/>
                      </a:lnTo>
                      <a:lnTo>
                        <a:pt x="75" y="15"/>
                      </a:lnTo>
                      <a:lnTo>
                        <a:pt x="77" y="13"/>
                      </a:lnTo>
                      <a:lnTo>
                        <a:pt x="77" y="12"/>
                      </a:lnTo>
                      <a:lnTo>
                        <a:pt x="78" y="11"/>
                      </a:lnTo>
                      <a:lnTo>
                        <a:pt x="78" y="10"/>
                      </a:lnTo>
                      <a:lnTo>
                        <a:pt x="77" y="9"/>
                      </a:lnTo>
                      <a:lnTo>
                        <a:pt x="76" y="8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4" y="5"/>
                      </a:lnTo>
                      <a:lnTo>
                        <a:pt x="73" y="5"/>
                      </a:lnTo>
                      <a:lnTo>
                        <a:pt x="71" y="4"/>
                      </a:lnTo>
                      <a:lnTo>
                        <a:pt x="69" y="3"/>
                      </a:lnTo>
                      <a:lnTo>
                        <a:pt x="68" y="3"/>
                      </a:lnTo>
                      <a:lnTo>
                        <a:pt x="67" y="2"/>
                      </a:lnTo>
                      <a:lnTo>
                        <a:pt x="64" y="2"/>
                      </a:lnTo>
                      <a:lnTo>
                        <a:pt x="62" y="2"/>
                      </a:lnTo>
                      <a:lnTo>
                        <a:pt x="60" y="2"/>
                      </a:lnTo>
                      <a:lnTo>
                        <a:pt x="59" y="1"/>
                      </a:lnTo>
                      <a:lnTo>
                        <a:pt x="53" y="1"/>
                      </a:lnTo>
                      <a:lnTo>
                        <a:pt x="51" y="0"/>
                      </a:lnTo>
                      <a:lnTo>
                        <a:pt x="28" y="0"/>
                      </a:lnTo>
                      <a:lnTo>
                        <a:pt x="26" y="1"/>
                      </a:lnTo>
                      <a:lnTo>
                        <a:pt x="20" y="1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8" y="18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6651" name="Line 81"/>
              <p:cNvSpPr>
                <a:spLocks noChangeShapeType="1"/>
              </p:cNvSpPr>
              <p:nvPr/>
            </p:nvSpPr>
            <p:spPr bwMode="auto">
              <a:xfrm>
                <a:off x="2169" y="2073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52" name="Line 82"/>
              <p:cNvSpPr>
                <a:spLocks noChangeShapeType="1"/>
              </p:cNvSpPr>
              <p:nvPr/>
            </p:nvSpPr>
            <p:spPr bwMode="auto">
              <a:xfrm>
                <a:off x="2260" y="2052"/>
                <a:ext cx="0" cy="1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66647" name="Line 83"/>
            <p:cNvSpPr>
              <a:spLocks noChangeShapeType="1"/>
            </p:cNvSpPr>
            <p:nvPr/>
          </p:nvSpPr>
          <p:spPr bwMode="auto">
            <a:xfrm>
              <a:off x="2305" y="2050"/>
              <a:ext cx="0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48" name="Line 84"/>
            <p:cNvSpPr>
              <a:spLocks noChangeShapeType="1"/>
            </p:cNvSpPr>
            <p:nvPr/>
          </p:nvSpPr>
          <p:spPr bwMode="auto">
            <a:xfrm>
              <a:off x="2328" y="2038"/>
              <a:ext cx="0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649" name="Line 85"/>
            <p:cNvSpPr>
              <a:spLocks noChangeShapeType="1"/>
            </p:cNvSpPr>
            <p:nvPr/>
          </p:nvSpPr>
          <p:spPr bwMode="auto">
            <a:xfrm>
              <a:off x="2364" y="2038"/>
              <a:ext cx="0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6626" name="Oval 86"/>
          <p:cNvSpPr>
            <a:spLocks noChangeArrowheads="1"/>
          </p:cNvSpPr>
          <p:nvPr/>
        </p:nvSpPr>
        <p:spPr bwMode="auto">
          <a:xfrm>
            <a:off x="2809875" y="4243388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6627" name="Arc 87"/>
          <p:cNvSpPr>
            <a:spLocks/>
          </p:cNvSpPr>
          <p:nvPr/>
        </p:nvSpPr>
        <p:spPr bwMode="auto">
          <a:xfrm>
            <a:off x="2819400" y="4243388"/>
            <a:ext cx="222250" cy="120650"/>
          </a:xfrm>
          <a:custGeom>
            <a:avLst/>
            <a:gdLst>
              <a:gd name="T0" fmla="*/ 242106103 w 21600"/>
              <a:gd name="T1" fmla="*/ 21025569 h 21600"/>
              <a:gd name="T2" fmla="*/ 0 w 21600"/>
              <a:gd name="T3" fmla="*/ 0 h 21600"/>
              <a:gd name="T4" fmla="*/ 242106103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628" name="Freeform 88"/>
          <p:cNvSpPr>
            <a:spLocks/>
          </p:cNvSpPr>
          <p:nvPr/>
        </p:nvSpPr>
        <p:spPr bwMode="auto">
          <a:xfrm>
            <a:off x="2938463" y="4306888"/>
            <a:ext cx="101600" cy="106362"/>
          </a:xfrm>
          <a:custGeom>
            <a:avLst/>
            <a:gdLst>
              <a:gd name="T0" fmla="*/ 2147483647 w 70"/>
              <a:gd name="T1" fmla="*/ 0 h 67"/>
              <a:gd name="T2" fmla="*/ 2147483647 w 70"/>
              <a:gd name="T3" fmla="*/ 2147483647 h 67"/>
              <a:gd name="T4" fmla="*/ 0 w 70"/>
              <a:gd name="T5" fmla="*/ 2147483647 h 67"/>
              <a:gd name="T6" fmla="*/ 2147483647 w 70"/>
              <a:gd name="T7" fmla="*/ 2147483647 h 67"/>
              <a:gd name="T8" fmla="*/ 2147483647 w 7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67"/>
              <a:gd name="T17" fmla="*/ 70 w 7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67">
                <a:moveTo>
                  <a:pt x="2" y="0"/>
                </a:moveTo>
                <a:lnTo>
                  <a:pt x="69" y="36"/>
                </a:lnTo>
                <a:lnTo>
                  <a:pt x="0" y="66"/>
                </a:lnTo>
                <a:lnTo>
                  <a:pt x="36" y="34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6629" name="Rectangle 89"/>
          <p:cNvSpPr>
            <a:spLocks noChangeArrowheads="1"/>
          </p:cNvSpPr>
          <p:nvPr/>
        </p:nvSpPr>
        <p:spPr bwMode="auto">
          <a:xfrm>
            <a:off x="1733550" y="2960688"/>
            <a:ext cx="125034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12µl (WBC)</a:t>
            </a:r>
          </a:p>
        </p:txBody>
      </p:sp>
      <p:sp>
        <p:nvSpPr>
          <p:cNvPr id="66630" name="Rectangle 90"/>
          <p:cNvSpPr>
            <a:spLocks noChangeArrowheads="1"/>
          </p:cNvSpPr>
          <p:nvPr/>
        </p:nvSpPr>
        <p:spPr bwMode="auto">
          <a:xfrm>
            <a:off x="4502150" y="2984765"/>
            <a:ext cx="114775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 dirty="0"/>
              <a:t>4 µl (RBC)</a:t>
            </a:r>
          </a:p>
        </p:txBody>
      </p:sp>
      <p:sp>
        <p:nvSpPr>
          <p:cNvPr id="66631" name="Rectangle 91"/>
          <p:cNvSpPr>
            <a:spLocks noChangeArrowheads="1"/>
          </p:cNvSpPr>
          <p:nvPr/>
        </p:nvSpPr>
        <p:spPr bwMode="auto">
          <a:xfrm>
            <a:off x="3586163" y="2841625"/>
            <a:ext cx="97783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6 µl (Hb)</a:t>
            </a:r>
          </a:p>
        </p:txBody>
      </p:sp>
      <p:sp>
        <p:nvSpPr>
          <p:cNvPr id="66632" name="Line 92"/>
          <p:cNvSpPr>
            <a:spLocks noChangeShapeType="1"/>
          </p:cNvSpPr>
          <p:nvPr/>
        </p:nvSpPr>
        <p:spPr bwMode="auto">
          <a:xfrm>
            <a:off x="2809875" y="3154363"/>
            <a:ext cx="4254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633" name="Line 93"/>
          <p:cNvSpPr>
            <a:spLocks noChangeShapeType="1"/>
          </p:cNvSpPr>
          <p:nvPr/>
        </p:nvSpPr>
        <p:spPr bwMode="auto">
          <a:xfrm flipH="1">
            <a:off x="3343275" y="3014663"/>
            <a:ext cx="31115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634" name="Line 94"/>
          <p:cNvSpPr>
            <a:spLocks noChangeShapeType="1"/>
          </p:cNvSpPr>
          <p:nvPr/>
        </p:nvSpPr>
        <p:spPr bwMode="auto">
          <a:xfrm flipH="1">
            <a:off x="3448050" y="3187700"/>
            <a:ext cx="105410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99633" y="1553131"/>
            <a:ext cx="23799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+mn-lt"/>
              </a:rPr>
              <a:t>Sample Separation</a:t>
            </a:r>
            <a:endParaRPr lang="el-GR" sz="2200" b="1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14/19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87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Freeform 3"/>
          <p:cNvSpPr>
            <a:spLocks/>
          </p:cNvSpPr>
          <p:nvPr/>
        </p:nvSpPr>
        <p:spPr bwMode="auto">
          <a:xfrm>
            <a:off x="4138613" y="4840288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0"/>
                </a:lnTo>
                <a:lnTo>
                  <a:pt x="2" y="80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4" y="86"/>
                </a:lnTo>
                <a:lnTo>
                  <a:pt x="4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9" y="91"/>
                </a:lnTo>
                <a:lnTo>
                  <a:pt x="9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3009900" y="5262563"/>
            <a:ext cx="25400" cy="26987"/>
          </a:xfrm>
          <a:custGeom>
            <a:avLst/>
            <a:gdLst>
              <a:gd name="T0" fmla="*/ 0 w 17"/>
              <a:gd name="T1" fmla="*/ 0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0 h 17"/>
              <a:gd name="T8" fmla="*/ 0 w 17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0"/>
                </a:moveTo>
                <a:lnTo>
                  <a:pt x="0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2381250" y="4814888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3414713" y="4849813"/>
            <a:ext cx="50800" cy="38100"/>
          </a:xfrm>
          <a:custGeom>
            <a:avLst/>
            <a:gdLst>
              <a:gd name="T0" fmla="*/ 2147483647 w 35"/>
              <a:gd name="T1" fmla="*/ 2147483647 h 24"/>
              <a:gd name="T2" fmla="*/ 2147483647 w 35"/>
              <a:gd name="T3" fmla="*/ 2147483647 h 24"/>
              <a:gd name="T4" fmla="*/ 2147483647 w 35"/>
              <a:gd name="T5" fmla="*/ 2147483647 h 24"/>
              <a:gd name="T6" fmla="*/ 2147483647 w 35"/>
              <a:gd name="T7" fmla="*/ 2147483647 h 24"/>
              <a:gd name="T8" fmla="*/ 2147483647 w 35"/>
              <a:gd name="T9" fmla="*/ 2147483647 h 24"/>
              <a:gd name="T10" fmla="*/ 2147483647 w 35"/>
              <a:gd name="T11" fmla="*/ 2147483647 h 24"/>
              <a:gd name="T12" fmla="*/ 2147483647 w 35"/>
              <a:gd name="T13" fmla="*/ 2147483647 h 24"/>
              <a:gd name="T14" fmla="*/ 2147483647 w 35"/>
              <a:gd name="T15" fmla="*/ 2147483647 h 24"/>
              <a:gd name="T16" fmla="*/ 2147483647 w 35"/>
              <a:gd name="T17" fmla="*/ 2147483647 h 24"/>
              <a:gd name="T18" fmla="*/ 2147483647 w 35"/>
              <a:gd name="T19" fmla="*/ 2147483647 h 24"/>
              <a:gd name="T20" fmla="*/ 2147483647 w 35"/>
              <a:gd name="T21" fmla="*/ 2147483647 h 24"/>
              <a:gd name="T22" fmla="*/ 2147483647 w 35"/>
              <a:gd name="T23" fmla="*/ 2147483647 h 24"/>
              <a:gd name="T24" fmla="*/ 2147483647 w 35"/>
              <a:gd name="T25" fmla="*/ 2147483647 h 24"/>
              <a:gd name="T26" fmla="*/ 2147483647 w 35"/>
              <a:gd name="T27" fmla="*/ 2147483647 h 24"/>
              <a:gd name="T28" fmla="*/ 2147483647 w 35"/>
              <a:gd name="T29" fmla="*/ 2147483647 h 24"/>
              <a:gd name="T30" fmla="*/ 2147483647 w 35"/>
              <a:gd name="T31" fmla="*/ 2147483647 h 24"/>
              <a:gd name="T32" fmla="*/ 2147483647 w 35"/>
              <a:gd name="T33" fmla="*/ 2147483647 h 24"/>
              <a:gd name="T34" fmla="*/ 2147483647 w 35"/>
              <a:gd name="T35" fmla="*/ 2147483647 h 24"/>
              <a:gd name="T36" fmla="*/ 2147483647 w 35"/>
              <a:gd name="T37" fmla="*/ 2147483647 h 24"/>
              <a:gd name="T38" fmla="*/ 2147483647 w 35"/>
              <a:gd name="T39" fmla="*/ 2147483647 h 24"/>
              <a:gd name="T40" fmla="*/ 2147483647 w 35"/>
              <a:gd name="T41" fmla="*/ 2147483647 h 24"/>
              <a:gd name="T42" fmla="*/ 2147483647 w 35"/>
              <a:gd name="T43" fmla="*/ 2147483647 h 24"/>
              <a:gd name="T44" fmla="*/ 2147483647 w 35"/>
              <a:gd name="T45" fmla="*/ 2147483647 h 24"/>
              <a:gd name="T46" fmla="*/ 2147483647 w 35"/>
              <a:gd name="T47" fmla="*/ 2147483647 h 24"/>
              <a:gd name="T48" fmla="*/ 2147483647 w 35"/>
              <a:gd name="T49" fmla="*/ 2147483647 h 24"/>
              <a:gd name="T50" fmla="*/ 2147483647 w 35"/>
              <a:gd name="T51" fmla="*/ 0 h 24"/>
              <a:gd name="T52" fmla="*/ 2147483647 w 35"/>
              <a:gd name="T53" fmla="*/ 2147483647 h 24"/>
              <a:gd name="T54" fmla="*/ 2147483647 w 35"/>
              <a:gd name="T55" fmla="*/ 2147483647 h 24"/>
              <a:gd name="T56" fmla="*/ 2147483647 w 35"/>
              <a:gd name="T57" fmla="*/ 2147483647 h 24"/>
              <a:gd name="T58" fmla="*/ 2147483647 w 35"/>
              <a:gd name="T59" fmla="*/ 2147483647 h 24"/>
              <a:gd name="T60" fmla="*/ 2147483647 w 35"/>
              <a:gd name="T61" fmla="*/ 2147483647 h 24"/>
              <a:gd name="T62" fmla="*/ 2147483647 w 35"/>
              <a:gd name="T63" fmla="*/ 2147483647 h 24"/>
              <a:gd name="T64" fmla="*/ 0 w 35"/>
              <a:gd name="T65" fmla="*/ 2147483647 h 24"/>
              <a:gd name="T66" fmla="*/ 2147483647 w 35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"/>
              <a:gd name="T103" fmla="*/ 0 h 24"/>
              <a:gd name="T104" fmla="*/ 35 w 35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" h="24">
                <a:moveTo>
                  <a:pt x="1" y="15"/>
                </a:moveTo>
                <a:lnTo>
                  <a:pt x="1" y="16"/>
                </a:lnTo>
                <a:lnTo>
                  <a:pt x="2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7" y="20"/>
                </a:lnTo>
                <a:lnTo>
                  <a:pt x="8" y="21"/>
                </a:lnTo>
                <a:lnTo>
                  <a:pt x="9" y="21"/>
                </a:lnTo>
                <a:lnTo>
                  <a:pt x="9" y="22"/>
                </a:lnTo>
                <a:lnTo>
                  <a:pt x="11" y="22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9" y="23"/>
                </a:lnTo>
                <a:lnTo>
                  <a:pt x="20" y="23"/>
                </a:lnTo>
                <a:lnTo>
                  <a:pt x="23" y="23"/>
                </a:lnTo>
                <a:lnTo>
                  <a:pt x="24" y="22"/>
                </a:lnTo>
                <a:lnTo>
                  <a:pt x="25" y="22"/>
                </a:lnTo>
                <a:lnTo>
                  <a:pt x="26" y="21"/>
                </a:lnTo>
                <a:lnTo>
                  <a:pt x="27" y="21"/>
                </a:lnTo>
                <a:lnTo>
                  <a:pt x="27" y="20"/>
                </a:lnTo>
                <a:lnTo>
                  <a:pt x="28" y="20"/>
                </a:lnTo>
                <a:lnTo>
                  <a:pt x="29" y="20"/>
                </a:lnTo>
                <a:lnTo>
                  <a:pt x="29" y="19"/>
                </a:lnTo>
                <a:lnTo>
                  <a:pt x="30" y="18"/>
                </a:lnTo>
                <a:lnTo>
                  <a:pt x="31" y="18"/>
                </a:lnTo>
                <a:lnTo>
                  <a:pt x="31" y="17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3" y="9"/>
                </a:lnTo>
                <a:lnTo>
                  <a:pt x="33" y="7"/>
                </a:lnTo>
                <a:lnTo>
                  <a:pt x="32" y="7"/>
                </a:lnTo>
                <a:lnTo>
                  <a:pt x="31" y="7"/>
                </a:lnTo>
                <a:lnTo>
                  <a:pt x="30" y="5"/>
                </a:lnTo>
                <a:lnTo>
                  <a:pt x="29" y="5"/>
                </a:lnTo>
                <a:lnTo>
                  <a:pt x="28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3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8" y="0"/>
                </a:lnTo>
                <a:lnTo>
                  <a:pt x="12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591" name="Freeform 7"/>
          <p:cNvSpPr>
            <a:spLocks/>
          </p:cNvSpPr>
          <p:nvPr/>
        </p:nvSpPr>
        <p:spPr bwMode="auto">
          <a:xfrm>
            <a:off x="3351213" y="4865688"/>
            <a:ext cx="49212" cy="34925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2147483647 w 33"/>
              <a:gd name="T7" fmla="*/ 2147483647 h 22"/>
              <a:gd name="T8" fmla="*/ 2147483647 w 33"/>
              <a:gd name="T9" fmla="*/ 2147483647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2147483647 w 33"/>
              <a:gd name="T19" fmla="*/ 2147483647 h 22"/>
              <a:gd name="T20" fmla="*/ 2147483647 w 33"/>
              <a:gd name="T21" fmla="*/ 2147483647 h 22"/>
              <a:gd name="T22" fmla="*/ 2147483647 w 33"/>
              <a:gd name="T23" fmla="*/ 2147483647 h 22"/>
              <a:gd name="T24" fmla="*/ 2147483647 w 33"/>
              <a:gd name="T25" fmla="*/ 2147483647 h 22"/>
              <a:gd name="T26" fmla="*/ 2147483647 w 33"/>
              <a:gd name="T27" fmla="*/ 2147483647 h 22"/>
              <a:gd name="T28" fmla="*/ 2147483647 w 33"/>
              <a:gd name="T29" fmla="*/ 2147483647 h 22"/>
              <a:gd name="T30" fmla="*/ 2147483647 w 33"/>
              <a:gd name="T31" fmla="*/ 2147483647 h 22"/>
              <a:gd name="T32" fmla="*/ 2147483647 w 33"/>
              <a:gd name="T33" fmla="*/ 2147483647 h 22"/>
              <a:gd name="T34" fmla="*/ 2147483647 w 33"/>
              <a:gd name="T35" fmla="*/ 2147483647 h 22"/>
              <a:gd name="T36" fmla="*/ 2147483647 w 33"/>
              <a:gd name="T37" fmla="*/ 2147483647 h 22"/>
              <a:gd name="T38" fmla="*/ 2147483647 w 33"/>
              <a:gd name="T39" fmla="*/ 2147483647 h 22"/>
              <a:gd name="T40" fmla="*/ 2147483647 w 33"/>
              <a:gd name="T41" fmla="*/ 2147483647 h 22"/>
              <a:gd name="T42" fmla="*/ 2147483647 w 33"/>
              <a:gd name="T43" fmla="*/ 2147483647 h 22"/>
              <a:gd name="T44" fmla="*/ 2147483647 w 33"/>
              <a:gd name="T45" fmla="*/ 2147483647 h 22"/>
              <a:gd name="T46" fmla="*/ 2147483647 w 33"/>
              <a:gd name="T47" fmla="*/ 2147483647 h 22"/>
              <a:gd name="T48" fmla="*/ 2147483647 w 33"/>
              <a:gd name="T49" fmla="*/ 2147483647 h 22"/>
              <a:gd name="T50" fmla="*/ 2147483647 w 33"/>
              <a:gd name="T51" fmla="*/ 2147483647 h 22"/>
              <a:gd name="T52" fmla="*/ 2147483647 w 33"/>
              <a:gd name="T53" fmla="*/ 2147483647 h 22"/>
              <a:gd name="T54" fmla="*/ 2147483647 w 33"/>
              <a:gd name="T55" fmla="*/ 2147483647 h 22"/>
              <a:gd name="T56" fmla="*/ 2147483647 w 33"/>
              <a:gd name="T57" fmla="*/ 2147483647 h 22"/>
              <a:gd name="T58" fmla="*/ 2147483647 w 33"/>
              <a:gd name="T59" fmla="*/ 2147483647 h 22"/>
              <a:gd name="T60" fmla="*/ 2147483647 w 33"/>
              <a:gd name="T61" fmla="*/ 2147483647 h 22"/>
              <a:gd name="T62" fmla="*/ 2147483647 w 33"/>
              <a:gd name="T63" fmla="*/ 0 h 22"/>
              <a:gd name="T64" fmla="*/ 2147483647 w 33"/>
              <a:gd name="T65" fmla="*/ 0 h 22"/>
              <a:gd name="T66" fmla="*/ 2147483647 w 33"/>
              <a:gd name="T67" fmla="*/ 0 h 22"/>
              <a:gd name="T68" fmla="*/ 2147483647 w 33"/>
              <a:gd name="T69" fmla="*/ 0 h 22"/>
              <a:gd name="T70" fmla="*/ 2147483647 w 33"/>
              <a:gd name="T71" fmla="*/ 2147483647 h 22"/>
              <a:gd name="T72" fmla="*/ 2147483647 w 33"/>
              <a:gd name="T73" fmla="*/ 2147483647 h 22"/>
              <a:gd name="T74" fmla="*/ 2147483647 w 33"/>
              <a:gd name="T75" fmla="*/ 2147483647 h 22"/>
              <a:gd name="T76" fmla="*/ 2147483647 w 33"/>
              <a:gd name="T77" fmla="*/ 2147483647 h 22"/>
              <a:gd name="T78" fmla="*/ 2147483647 w 33"/>
              <a:gd name="T79" fmla="*/ 2147483647 h 22"/>
              <a:gd name="T80" fmla="*/ 2147483647 w 33"/>
              <a:gd name="T81" fmla="*/ 2147483647 h 22"/>
              <a:gd name="T82" fmla="*/ 2147483647 w 33"/>
              <a:gd name="T83" fmla="*/ 2147483647 h 22"/>
              <a:gd name="T84" fmla="*/ 2147483647 w 33"/>
              <a:gd name="T85" fmla="*/ 2147483647 h 22"/>
              <a:gd name="T86" fmla="*/ 2147483647 w 33"/>
              <a:gd name="T87" fmla="*/ 2147483647 h 22"/>
              <a:gd name="T88" fmla="*/ 2147483647 w 33"/>
              <a:gd name="T89" fmla="*/ 2147483647 h 22"/>
              <a:gd name="T90" fmla="*/ 2147483647 w 33"/>
              <a:gd name="T91" fmla="*/ 2147483647 h 22"/>
              <a:gd name="T92" fmla="*/ 2147483647 w 33"/>
              <a:gd name="T93" fmla="*/ 2147483647 h 22"/>
              <a:gd name="T94" fmla="*/ 0 w 33"/>
              <a:gd name="T95" fmla="*/ 2147483647 h 22"/>
              <a:gd name="T96" fmla="*/ 0 w 33"/>
              <a:gd name="T97" fmla="*/ 2147483647 h 22"/>
              <a:gd name="T98" fmla="*/ 2147483647 w 33"/>
              <a:gd name="T99" fmla="*/ 2147483647 h 2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3"/>
              <a:gd name="T151" fmla="*/ 0 h 22"/>
              <a:gd name="T152" fmla="*/ 33 w 33"/>
              <a:gd name="T153" fmla="*/ 22 h 2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3" h="22">
                <a:moveTo>
                  <a:pt x="1" y="13"/>
                </a:moveTo>
                <a:lnTo>
                  <a:pt x="1" y="14"/>
                </a:lnTo>
                <a:lnTo>
                  <a:pt x="1" y="15"/>
                </a:lnTo>
                <a:lnTo>
                  <a:pt x="2" y="16"/>
                </a:lnTo>
                <a:lnTo>
                  <a:pt x="3" y="16"/>
                </a:lnTo>
                <a:lnTo>
                  <a:pt x="4" y="16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8" y="19"/>
                </a:lnTo>
                <a:lnTo>
                  <a:pt x="10" y="19"/>
                </a:lnTo>
                <a:lnTo>
                  <a:pt x="10" y="20"/>
                </a:lnTo>
                <a:lnTo>
                  <a:pt x="12" y="20"/>
                </a:lnTo>
                <a:lnTo>
                  <a:pt x="13" y="21"/>
                </a:lnTo>
                <a:lnTo>
                  <a:pt x="22" y="21"/>
                </a:lnTo>
                <a:lnTo>
                  <a:pt x="23" y="20"/>
                </a:lnTo>
                <a:lnTo>
                  <a:pt x="24" y="20"/>
                </a:lnTo>
                <a:lnTo>
                  <a:pt x="24" y="19"/>
                </a:lnTo>
                <a:lnTo>
                  <a:pt x="25" y="19"/>
                </a:lnTo>
                <a:lnTo>
                  <a:pt x="26" y="19"/>
                </a:lnTo>
                <a:lnTo>
                  <a:pt x="30" y="15"/>
                </a:lnTo>
                <a:lnTo>
                  <a:pt x="30" y="14"/>
                </a:lnTo>
                <a:lnTo>
                  <a:pt x="31" y="13"/>
                </a:lnTo>
                <a:lnTo>
                  <a:pt x="32" y="12"/>
                </a:lnTo>
                <a:lnTo>
                  <a:pt x="32" y="7"/>
                </a:lnTo>
                <a:lnTo>
                  <a:pt x="31" y="6"/>
                </a:lnTo>
                <a:lnTo>
                  <a:pt x="28" y="3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3" y="1"/>
                </a:lnTo>
                <a:lnTo>
                  <a:pt x="23" y="0"/>
                </a:lnTo>
                <a:lnTo>
                  <a:pt x="20" y="0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2" y="5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592" name="Freeform 8"/>
          <p:cNvSpPr>
            <a:spLocks/>
          </p:cNvSpPr>
          <p:nvPr/>
        </p:nvSpPr>
        <p:spPr bwMode="auto">
          <a:xfrm>
            <a:off x="3281363" y="4886325"/>
            <a:ext cx="42862" cy="26988"/>
          </a:xfrm>
          <a:custGeom>
            <a:avLst/>
            <a:gdLst>
              <a:gd name="T0" fmla="*/ 2147483647 w 30"/>
              <a:gd name="T1" fmla="*/ 2147483647 h 17"/>
              <a:gd name="T2" fmla="*/ 2147483647 w 30"/>
              <a:gd name="T3" fmla="*/ 2147483647 h 17"/>
              <a:gd name="T4" fmla="*/ 2147483647 w 30"/>
              <a:gd name="T5" fmla="*/ 2147483647 h 17"/>
              <a:gd name="T6" fmla="*/ 2147483647 w 30"/>
              <a:gd name="T7" fmla="*/ 2147483647 h 17"/>
              <a:gd name="T8" fmla="*/ 2147483647 w 30"/>
              <a:gd name="T9" fmla="*/ 2147483647 h 17"/>
              <a:gd name="T10" fmla="*/ 2147483647 w 30"/>
              <a:gd name="T11" fmla="*/ 2147483647 h 17"/>
              <a:gd name="T12" fmla="*/ 2147483647 w 30"/>
              <a:gd name="T13" fmla="*/ 2147483647 h 17"/>
              <a:gd name="T14" fmla="*/ 2147483647 w 30"/>
              <a:gd name="T15" fmla="*/ 2147483647 h 17"/>
              <a:gd name="T16" fmla="*/ 2147483647 w 30"/>
              <a:gd name="T17" fmla="*/ 2147483647 h 17"/>
              <a:gd name="T18" fmla="*/ 2147483647 w 30"/>
              <a:gd name="T19" fmla="*/ 2147483647 h 17"/>
              <a:gd name="T20" fmla="*/ 2147483647 w 30"/>
              <a:gd name="T21" fmla="*/ 2147483647 h 17"/>
              <a:gd name="T22" fmla="*/ 2147483647 w 30"/>
              <a:gd name="T23" fmla="*/ 2147483647 h 17"/>
              <a:gd name="T24" fmla="*/ 2147483647 w 30"/>
              <a:gd name="T25" fmla="*/ 2147483647 h 17"/>
              <a:gd name="T26" fmla="*/ 2147483647 w 30"/>
              <a:gd name="T27" fmla="*/ 2147483647 h 17"/>
              <a:gd name="T28" fmla="*/ 2147483647 w 30"/>
              <a:gd name="T29" fmla="*/ 2147483647 h 17"/>
              <a:gd name="T30" fmla="*/ 2147483647 w 30"/>
              <a:gd name="T31" fmla="*/ 2147483647 h 17"/>
              <a:gd name="T32" fmla="*/ 2147483647 w 30"/>
              <a:gd name="T33" fmla="*/ 2147483647 h 17"/>
              <a:gd name="T34" fmla="*/ 2147483647 w 30"/>
              <a:gd name="T35" fmla="*/ 2147483647 h 17"/>
              <a:gd name="T36" fmla="*/ 2147483647 w 30"/>
              <a:gd name="T37" fmla="*/ 2147483647 h 17"/>
              <a:gd name="T38" fmla="*/ 2147483647 w 30"/>
              <a:gd name="T39" fmla="*/ 2147483647 h 17"/>
              <a:gd name="T40" fmla="*/ 2147483647 w 30"/>
              <a:gd name="T41" fmla="*/ 2147483647 h 17"/>
              <a:gd name="T42" fmla="*/ 2147483647 w 30"/>
              <a:gd name="T43" fmla="*/ 2147483647 h 17"/>
              <a:gd name="T44" fmla="*/ 2147483647 w 30"/>
              <a:gd name="T45" fmla="*/ 2147483647 h 17"/>
              <a:gd name="T46" fmla="*/ 2147483647 w 30"/>
              <a:gd name="T47" fmla="*/ 2147483647 h 17"/>
              <a:gd name="T48" fmla="*/ 2147483647 w 30"/>
              <a:gd name="T49" fmla="*/ 2147483647 h 17"/>
              <a:gd name="T50" fmla="*/ 2147483647 w 30"/>
              <a:gd name="T51" fmla="*/ 2147483647 h 17"/>
              <a:gd name="T52" fmla="*/ 2147483647 w 30"/>
              <a:gd name="T53" fmla="*/ 2147483647 h 17"/>
              <a:gd name="T54" fmla="*/ 2147483647 w 30"/>
              <a:gd name="T55" fmla="*/ 2147483647 h 17"/>
              <a:gd name="T56" fmla="*/ 2147483647 w 30"/>
              <a:gd name="T57" fmla="*/ 2147483647 h 17"/>
              <a:gd name="T58" fmla="*/ 2147483647 w 30"/>
              <a:gd name="T59" fmla="*/ 2147483647 h 17"/>
              <a:gd name="T60" fmla="*/ 2147483647 w 30"/>
              <a:gd name="T61" fmla="*/ 2147483647 h 17"/>
              <a:gd name="T62" fmla="*/ 2147483647 w 30"/>
              <a:gd name="T63" fmla="*/ 2147483647 h 17"/>
              <a:gd name="T64" fmla="*/ 2147483647 w 30"/>
              <a:gd name="T65" fmla="*/ 2147483647 h 17"/>
              <a:gd name="T66" fmla="*/ 2147483647 w 30"/>
              <a:gd name="T67" fmla="*/ 2147483647 h 17"/>
              <a:gd name="T68" fmla="*/ 2147483647 w 30"/>
              <a:gd name="T69" fmla="*/ 0 h 17"/>
              <a:gd name="T70" fmla="*/ 2147483647 w 30"/>
              <a:gd name="T71" fmla="*/ 0 h 17"/>
              <a:gd name="T72" fmla="*/ 2147483647 w 30"/>
              <a:gd name="T73" fmla="*/ 0 h 17"/>
              <a:gd name="T74" fmla="*/ 2147483647 w 30"/>
              <a:gd name="T75" fmla="*/ 0 h 17"/>
              <a:gd name="T76" fmla="*/ 2147483647 w 30"/>
              <a:gd name="T77" fmla="*/ 0 h 17"/>
              <a:gd name="T78" fmla="*/ 2147483647 w 30"/>
              <a:gd name="T79" fmla="*/ 2147483647 h 17"/>
              <a:gd name="T80" fmla="*/ 2147483647 w 30"/>
              <a:gd name="T81" fmla="*/ 2147483647 h 17"/>
              <a:gd name="T82" fmla="*/ 2147483647 w 30"/>
              <a:gd name="T83" fmla="*/ 2147483647 h 17"/>
              <a:gd name="T84" fmla="*/ 2147483647 w 30"/>
              <a:gd name="T85" fmla="*/ 2147483647 h 17"/>
              <a:gd name="T86" fmla="*/ 2147483647 w 30"/>
              <a:gd name="T87" fmla="*/ 2147483647 h 17"/>
              <a:gd name="T88" fmla="*/ 2147483647 w 30"/>
              <a:gd name="T89" fmla="*/ 2147483647 h 17"/>
              <a:gd name="T90" fmla="*/ 2147483647 w 30"/>
              <a:gd name="T91" fmla="*/ 2147483647 h 17"/>
              <a:gd name="T92" fmla="*/ 2147483647 w 30"/>
              <a:gd name="T93" fmla="*/ 2147483647 h 17"/>
              <a:gd name="T94" fmla="*/ 2147483647 w 30"/>
              <a:gd name="T95" fmla="*/ 2147483647 h 17"/>
              <a:gd name="T96" fmla="*/ 2147483647 w 30"/>
              <a:gd name="T97" fmla="*/ 2147483647 h 17"/>
              <a:gd name="T98" fmla="*/ 2147483647 w 30"/>
              <a:gd name="T99" fmla="*/ 2147483647 h 17"/>
              <a:gd name="T100" fmla="*/ 2147483647 w 30"/>
              <a:gd name="T101" fmla="*/ 2147483647 h 17"/>
              <a:gd name="T102" fmla="*/ 0 w 30"/>
              <a:gd name="T103" fmla="*/ 2147483647 h 17"/>
              <a:gd name="T104" fmla="*/ 0 w 30"/>
              <a:gd name="T105" fmla="*/ 2147483647 h 17"/>
              <a:gd name="T106" fmla="*/ 2147483647 w 30"/>
              <a:gd name="T107" fmla="*/ 2147483647 h 17"/>
              <a:gd name="T108" fmla="*/ 2147483647 w 30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17"/>
              <a:gd name="T167" fmla="*/ 30 w 30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17">
                <a:moveTo>
                  <a:pt x="1" y="10"/>
                </a:moveTo>
                <a:lnTo>
                  <a:pt x="3" y="13"/>
                </a:lnTo>
                <a:lnTo>
                  <a:pt x="4" y="13"/>
                </a:lnTo>
                <a:lnTo>
                  <a:pt x="5" y="13"/>
                </a:lnTo>
                <a:lnTo>
                  <a:pt x="6" y="14"/>
                </a:lnTo>
                <a:lnTo>
                  <a:pt x="7" y="14"/>
                </a:lnTo>
                <a:lnTo>
                  <a:pt x="8" y="15"/>
                </a:lnTo>
                <a:lnTo>
                  <a:pt x="12" y="15"/>
                </a:lnTo>
                <a:lnTo>
                  <a:pt x="12" y="16"/>
                </a:lnTo>
                <a:lnTo>
                  <a:pt x="17" y="16"/>
                </a:lnTo>
                <a:lnTo>
                  <a:pt x="17" y="15"/>
                </a:lnTo>
                <a:lnTo>
                  <a:pt x="20" y="15"/>
                </a:lnTo>
                <a:lnTo>
                  <a:pt x="20" y="14"/>
                </a:lnTo>
                <a:lnTo>
                  <a:pt x="22" y="14"/>
                </a:lnTo>
                <a:lnTo>
                  <a:pt x="22" y="13"/>
                </a:lnTo>
                <a:lnTo>
                  <a:pt x="23" y="13"/>
                </a:lnTo>
                <a:lnTo>
                  <a:pt x="25" y="13"/>
                </a:lnTo>
                <a:lnTo>
                  <a:pt x="25" y="12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6"/>
                </a:lnTo>
                <a:lnTo>
                  <a:pt x="28" y="6"/>
                </a:lnTo>
                <a:lnTo>
                  <a:pt x="28" y="5"/>
                </a:lnTo>
                <a:lnTo>
                  <a:pt x="26" y="3"/>
                </a:lnTo>
                <a:lnTo>
                  <a:pt x="25" y="3"/>
                </a:lnTo>
                <a:lnTo>
                  <a:pt x="24" y="2"/>
                </a:lnTo>
                <a:lnTo>
                  <a:pt x="23" y="2"/>
                </a:lnTo>
                <a:lnTo>
                  <a:pt x="23" y="1"/>
                </a:lnTo>
                <a:lnTo>
                  <a:pt x="21" y="1"/>
                </a:lnTo>
                <a:lnTo>
                  <a:pt x="20" y="0"/>
                </a:lnTo>
                <a:lnTo>
                  <a:pt x="17" y="0"/>
                </a:lnTo>
                <a:lnTo>
                  <a:pt x="13" y="0"/>
                </a:lnTo>
                <a:lnTo>
                  <a:pt x="12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2" y="4"/>
                </a:lnTo>
                <a:lnTo>
                  <a:pt x="2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2816225" y="4967288"/>
            <a:ext cx="12700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2819400" y="4530725"/>
            <a:ext cx="1400175" cy="79216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595" name="Freeform 11"/>
          <p:cNvSpPr>
            <a:spLocks/>
          </p:cNvSpPr>
          <p:nvPr/>
        </p:nvSpPr>
        <p:spPr bwMode="auto">
          <a:xfrm>
            <a:off x="2814638" y="4927600"/>
            <a:ext cx="30162" cy="93663"/>
          </a:xfrm>
          <a:custGeom>
            <a:avLst/>
            <a:gdLst>
              <a:gd name="T0" fmla="*/ 2147483647 w 20"/>
              <a:gd name="T1" fmla="*/ 0 h 59"/>
              <a:gd name="T2" fmla="*/ 2147483647 w 20"/>
              <a:gd name="T3" fmla="*/ 2147483647 h 59"/>
              <a:gd name="T4" fmla="*/ 2147483647 w 20"/>
              <a:gd name="T5" fmla="*/ 2147483647 h 59"/>
              <a:gd name="T6" fmla="*/ 2147483647 w 20"/>
              <a:gd name="T7" fmla="*/ 2147483647 h 59"/>
              <a:gd name="T8" fmla="*/ 2147483647 w 20"/>
              <a:gd name="T9" fmla="*/ 2147483647 h 59"/>
              <a:gd name="T10" fmla="*/ 2147483647 w 20"/>
              <a:gd name="T11" fmla="*/ 2147483647 h 59"/>
              <a:gd name="T12" fmla="*/ 2147483647 w 20"/>
              <a:gd name="T13" fmla="*/ 2147483647 h 59"/>
              <a:gd name="T14" fmla="*/ 0 w 20"/>
              <a:gd name="T15" fmla="*/ 2147483647 h 59"/>
              <a:gd name="T16" fmla="*/ 0 w 20"/>
              <a:gd name="T17" fmla="*/ 2147483647 h 59"/>
              <a:gd name="T18" fmla="*/ 0 w 20"/>
              <a:gd name="T19" fmla="*/ 2147483647 h 59"/>
              <a:gd name="T20" fmla="*/ 2147483647 w 20"/>
              <a:gd name="T21" fmla="*/ 2147483647 h 59"/>
              <a:gd name="T22" fmla="*/ 2147483647 w 20"/>
              <a:gd name="T23" fmla="*/ 2147483647 h 59"/>
              <a:gd name="T24" fmla="*/ 2147483647 w 20"/>
              <a:gd name="T25" fmla="*/ 2147483647 h 59"/>
              <a:gd name="T26" fmla="*/ 2147483647 w 20"/>
              <a:gd name="T27" fmla="*/ 2147483647 h 59"/>
              <a:gd name="T28" fmla="*/ 2147483647 w 20"/>
              <a:gd name="T29" fmla="*/ 2147483647 h 59"/>
              <a:gd name="T30" fmla="*/ 2147483647 w 20"/>
              <a:gd name="T31" fmla="*/ 2147483647 h 59"/>
              <a:gd name="T32" fmla="*/ 2147483647 w 20"/>
              <a:gd name="T33" fmla="*/ 2147483647 h 59"/>
              <a:gd name="T34" fmla="*/ 2147483647 w 20"/>
              <a:gd name="T35" fmla="*/ 2147483647 h 59"/>
              <a:gd name="T36" fmla="*/ 2147483647 w 20"/>
              <a:gd name="T37" fmla="*/ 2147483647 h 59"/>
              <a:gd name="T38" fmla="*/ 2147483647 w 20"/>
              <a:gd name="T39" fmla="*/ 2147483647 h 59"/>
              <a:gd name="T40" fmla="*/ 2147483647 w 20"/>
              <a:gd name="T41" fmla="*/ 2147483647 h 59"/>
              <a:gd name="T42" fmla="*/ 2147483647 w 20"/>
              <a:gd name="T43" fmla="*/ 2147483647 h 59"/>
              <a:gd name="T44" fmla="*/ 2147483647 w 20"/>
              <a:gd name="T45" fmla="*/ 2147483647 h 59"/>
              <a:gd name="T46" fmla="*/ 2147483647 w 20"/>
              <a:gd name="T47" fmla="*/ 2147483647 h 59"/>
              <a:gd name="T48" fmla="*/ 2147483647 w 20"/>
              <a:gd name="T49" fmla="*/ 2147483647 h 59"/>
              <a:gd name="T50" fmla="*/ 2147483647 w 20"/>
              <a:gd name="T51" fmla="*/ 2147483647 h 59"/>
              <a:gd name="T52" fmla="*/ 2147483647 w 20"/>
              <a:gd name="T53" fmla="*/ 2147483647 h 59"/>
              <a:gd name="T54" fmla="*/ 2147483647 w 20"/>
              <a:gd name="T55" fmla="*/ 2147483647 h 59"/>
              <a:gd name="T56" fmla="*/ 2147483647 w 20"/>
              <a:gd name="T57" fmla="*/ 2147483647 h 59"/>
              <a:gd name="T58" fmla="*/ 2147483647 w 20"/>
              <a:gd name="T59" fmla="*/ 2147483647 h 59"/>
              <a:gd name="T60" fmla="*/ 2147483647 w 20"/>
              <a:gd name="T61" fmla="*/ 2147483647 h 59"/>
              <a:gd name="T62" fmla="*/ 2147483647 w 20"/>
              <a:gd name="T63" fmla="*/ 2147483647 h 59"/>
              <a:gd name="T64" fmla="*/ 2147483647 w 20"/>
              <a:gd name="T65" fmla="*/ 2147483647 h 59"/>
              <a:gd name="T66" fmla="*/ 2147483647 w 20"/>
              <a:gd name="T67" fmla="*/ 2147483647 h 59"/>
              <a:gd name="T68" fmla="*/ 2147483647 w 20"/>
              <a:gd name="T69" fmla="*/ 0 h 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"/>
              <a:gd name="T106" fmla="*/ 0 h 59"/>
              <a:gd name="T107" fmla="*/ 20 w 20"/>
              <a:gd name="T108" fmla="*/ 59 h 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" h="59">
                <a:moveTo>
                  <a:pt x="10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2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1" y="47"/>
                </a:lnTo>
                <a:lnTo>
                  <a:pt x="1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4"/>
                </a:lnTo>
                <a:lnTo>
                  <a:pt x="3" y="55"/>
                </a:lnTo>
                <a:lnTo>
                  <a:pt x="4" y="55"/>
                </a:lnTo>
                <a:lnTo>
                  <a:pt x="4" y="56"/>
                </a:lnTo>
                <a:lnTo>
                  <a:pt x="5" y="56"/>
                </a:lnTo>
                <a:lnTo>
                  <a:pt x="5" y="57"/>
                </a:lnTo>
                <a:lnTo>
                  <a:pt x="6" y="57"/>
                </a:lnTo>
                <a:lnTo>
                  <a:pt x="7" y="57"/>
                </a:lnTo>
                <a:lnTo>
                  <a:pt x="7" y="58"/>
                </a:lnTo>
                <a:lnTo>
                  <a:pt x="10" y="58"/>
                </a:lnTo>
                <a:lnTo>
                  <a:pt x="11" y="58"/>
                </a:lnTo>
                <a:lnTo>
                  <a:pt x="11" y="57"/>
                </a:lnTo>
                <a:lnTo>
                  <a:pt x="13" y="57"/>
                </a:lnTo>
                <a:lnTo>
                  <a:pt x="13" y="56"/>
                </a:lnTo>
                <a:lnTo>
                  <a:pt x="14" y="56"/>
                </a:lnTo>
                <a:lnTo>
                  <a:pt x="14" y="55"/>
                </a:lnTo>
                <a:lnTo>
                  <a:pt x="15" y="55"/>
                </a:lnTo>
                <a:lnTo>
                  <a:pt x="15" y="54"/>
                </a:lnTo>
                <a:lnTo>
                  <a:pt x="16" y="54"/>
                </a:lnTo>
                <a:lnTo>
                  <a:pt x="16" y="52"/>
                </a:lnTo>
                <a:lnTo>
                  <a:pt x="16" y="51"/>
                </a:lnTo>
                <a:lnTo>
                  <a:pt x="17" y="50"/>
                </a:lnTo>
                <a:lnTo>
                  <a:pt x="17" y="47"/>
                </a:lnTo>
                <a:lnTo>
                  <a:pt x="18" y="47"/>
                </a:lnTo>
                <a:lnTo>
                  <a:pt x="18" y="44"/>
                </a:lnTo>
                <a:lnTo>
                  <a:pt x="19" y="43"/>
                </a:lnTo>
                <a:lnTo>
                  <a:pt x="19" y="37"/>
                </a:lnTo>
                <a:lnTo>
                  <a:pt x="19" y="15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3" y="3"/>
                </a:lnTo>
                <a:lnTo>
                  <a:pt x="13" y="2"/>
                </a:lnTo>
                <a:lnTo>
                  <a:pt x="13" y="1"/>
                </a:lnTo>
                <a:lnTo>
                  <a:pt x="11" y="1"/>
                </a:lnTo>
                <a:lnTo>
                  <a:pt x="11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6" name="Freeform 12"/>
          <p:cNvSpPr>
            <a:spLocks/>
          </p:cNvSpPr>
          <p:nvPr/>
        </p:nvSpPr>
        <p:spPr bwMode="auto">
          <a:xfrm>
            <a:off x="4195763" y="4891088"/>
            <a:ext cx="31750" cy="149225"/>
          </a:xfrm>
          <a:custGeom>
            <a:avLst/>
            <a:gdLst>
              <a:gd name="T0" fmla="*/ 2147483647 w 22"/>
              <a:gd name="T1" fmla="*/ 0 h 94"/>
              <a:gd name="T2" fmla="*/ 2147483647 w 22"/>
              <a:gd name="T3" fmla="*/ 2147483647 h 94"/>
              <a:gd name="T4" fmla="*/ 2147483647 w 22"/>
              <a:gd name="T5" fmla="*/ 2147483647 h 94"/>
              <a:gd name="T6" fmla="*/ 2147483647 w 22"/>
              <a:gd name="T7" fmla="*/ 2147483647 h 94"/>
              <a:gd name="T8" fmla="*/ 2147483647 w 22"/>
              <a:gd name="T9" fmla="*/ 2147483647 h 94"/>
              <a:gd name="T10" fmla="*/ 2147483647 w 22"/>
              <a:gd name="T11" fmla="*/ 2147483647 h 94"/>
              <a:gd name="T12" fmla="*/ 2147483647 w 22"/>
              <a:gd name="T13" fmla="*/ 2147483647 h 94"/>
              <a:gd name="T14" fmla="*/ 2147483647 w 22"/>
              <a:gd name="T15" fmla="*/ 2147483647 h 94"/>
              <a:gd name="T16" fmla="*/ 0 w 22"/>
              <a:gd name="T17" fmla="*/ 2147483647 h 94"/>
              <a:gd name="T18" fmla="*/ 0 w 22"/>
              <a:gd name="T19" fmla="*/ 2147483647 h 94"/>
              <a:gd name="T20" fmla="*/ 2147483647 w 22"/>
              <a:gd name="T21" fmla="*/ 2147483647 h 94"/>
              <a:gd name="T22" fmla="*/ 2147483647 w 22"/>
              <a:gd name="T23" fmla="*/ 2147483647 h 94"/>
              <a:gd name="T24" fmla="*/ 2147483647 w 22"/>
              <a:gd name="T25" fmla="*/ 2147483647 h 94"/>
              <a:gd name="T26" fmla="*/ 2147483647 w 22"/>
              <a:gd name="T27" fmla="*/ 2147483647 h 94"/>
              <a:gd name="T28" fmla="*/ 2147483647 w 22"/>
              <a:gd name="T29" fmla="*/ 2147483647 h 94"/>
              <a:gd name="T30" fmla="*/ 2147483647 w 22"/>
              <a:gd name="T31" fmla="*/ 2147483647 h 94"/>
              <a:gd name="T32" fmla="*/ 2147483647 w 22"/>
              <a:gd name="T33" fmla="*/ 2147483647 h 94"/>
              <a:gd name="T34" fmla="*/ 2147483647 w 22"/>
              <a:gd name="T35" fmla="*/ 2147483647 h 94"/>
              <a:gd name="T36" fmla="*/ 2147483647 w 22"/>
              <a:gd name="T37" fmla="*/ 2147483647 h 94"/>
              <a:gd name="T38" fmla="*/ 2147483647 w 22"/>
              <a:gd name="T39" fmla="*/ 2147483647 h 94"/>
              <a:gd name="T40" fmla="*/ 2147483647 w 22"/>
              <a:gd name="T41" fmla="*/ 2147483647 h 94"/>
              <a:gd name="T42" fmla="*/ 2147483647 w 22"/>
              <a:gd name="T43" fmla="*/ 2147483647 h 94"/>
              <a:gd name="T44" fmla="*/ 2147483647 w 22"/>
              <a:gd name="T45" fmla="*/ 2147483647 h 94"/>
              <a:gd name="T46" fmla="*/ 2147483647 w 22"/>
              <a:gd name="T47" fmla="*/ 2147483647 h 94"/>
              <a:gd name="T48" fmla="*/ 2147483647 w 22"/>
              <a:gd name="T49" fmla="*/ 2147483647 h 94"/>
              <a:gd name="T50" fmla="*/ 2147483647 w 22"/>
              <a:gd name="T51" fmla="*/ 2147483647 h 94"/>
              <a:gd name="T52" fmla="*/ 2147483647 w 22"/>
              <a:gd name="T53" fmla="*/ 2147483647 h 94"/>
              <a:gd name="T54" fmla="*/ 2147483647 w 22"/>
              <a:gd name="T55" fmla="*/ 2147483647 h 94"/>
              <a:gd name="T56" fmla="*/ 2147483647 w 22"/>
              <a:gd name="T57" fmla="*/ 2147483647 h 94"/>
              <a:gd name="T58" fmla="*/ 2147483647 w 22"/>
              <a:gd name="T59" fmla="*/ 2147483647 h 94"/>
              <a:gd name="T60" fmla="*/ 2147483647 w 22"/>
              <a:gd name="T61" fmla="*/ 2147483647 h 94"/>
              <a:gd name="T62" fmla="*/ 2147483647 w 22"/>
              <a:gd name="T63" fmla="*/ 2147483647 h 94"/>
              <a:gd name="T64" fmla="*/ 2147483647 w 22"/>
              <a:gd name="T65" fmla="*/ 2147483647 h 94"/>
              <a:gd name="T66" fmla="*/ 2147483647 w 22"/>
              <a:gd name="T67" fmla="*/ 2147483647 h 94"/>
              <a:gd name="T68" fmla="*/ 2147483647 w 22"/>
              <a:gd name="T69" fmla="*/ 2147483647 h 94"/>
              <a:gd name="T70" fmla="*/ 2147483647 w 22"/>
              <a:gd name="T71" fmla="*/ 2147483647 h 94"/>
              <a:gd name="T72" fmla="*/ 2147483647 w 22"/>
              <a:gd name="T73" fmla="*/ 2147483647 h 94"/>
              <a:gd name="T74" fmla="*/ 2147483647 w 22"/>
              <a:gd name="T75" fmla="*/ 0 h 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4"/>
              <a:gd name="T116" fmla="*/ 22 w 22"/>
              <a:gd name="T117" fmla="*/ 94 h 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4">
                <a:moveTo>
                  <a:pt x="11" y="0"/>
                </a:moveTo>
                <a:lnTo>
                  <a:pt x="8" y="0"/>
                </a:ln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6"/>
                </a:lnTo>
                <a:lnTo>
                  <a:pt x="3" y="86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8" y="93"/>
                </a:lnTo>
                <a:lnTo>
                  <a:pt x="11" y="93"/>
                </a:lnTo>
                <a:lnTo>
                  <a:pt x="13" y="93"/>
                </a:lnTo>
                <a:lnTo>
                  <a:pt x="13" y="92"/>
                </a:lnTo>
                <a:lnTo>
                  <a:pt x="14" y="92"/>
                </a:lnTo>
                <a:lnTo>
                  <a:pt x="14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7" y="90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8" y="6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819400" y="4699000"/>
            <a:ext cx="1400175" cy="792163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3382963" y="5027613"/>
            <a:ext cx="258762" cy="1397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4225925" y="4914900"/>
            <a:ext cx="0" cy="200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2813050" y="4932363"/>
            <a:ext cx="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3409950" y="4832350"/>
            <a:ext cx="69850" cy="47625"/>
          </a:xfrm>
          <a:custGeom>
            <a:avLst/>
            <a:gdLst>
              <a:gd name="T0" fmla="*/ 2147483647 w 48"/>
              <a:gd name="T1" fmla="*/ 2147483647 h 30"/>
              <a:gd name="T2" fmla="*/ 2147483647 w 48"/>
              <a:gd name="T3" fmla="*/ 2147483647 h 30"/>
              <a:gd name="T4" fmla="*/ 2147483647 w 48"/>
              <a:gd name="T5" fmla="*/ 2147483647 h 30"/>
              <a:gd name="T6" fmla="*/ 2147483647 w 48"/>
              <a:gd name="T7" fmla="*/ 2147483647 h 30"/>
              <a:gd name="T8" fmla="*/ 2147483647 w 48"/>
              <a:gd name="T9" fmla="*/ 2147483647 h 30"/>
              <a:gd name="T10" fmla="*/ 2147483647 w 48"/>
              <a:gd name="T11" fmla="*/ 2147483647 h 30"/>
              <a:gd name="T12" fmla="*/ 2147483647 w 48"/>
              <a:gd name="T13" fmla="*/ 2147483647 h 30"/>
              <a:gd name="T14" fmla="*/ 2147483647 w 48"/>
              <a:gd name="T15" fmla="*/ 2147483647 h 30"/>
              <a:gd name="T16" fmla="*/ 2147483647 w 48"/>
              <a:gd name="T17" fmla="*/ 2147483647 h 30"/>
              <a:gd name="T18" fmla="*/ 2147483647 w 48"/>
              <a:gd name="T19" fmla="*/ 2147483647 h 30"/>
              <a:gd name="T20" fmla="*/ 2147483647 w 48"/>
              <a:gd name="T21" fmla="*/ 2147483647 h 30"/>
              <a:gd name="T22" fmla="*/ 2147483647 w 48"/>
              <a:gd name="T23" fmla="*/ 2147483647 h 30"/>
              <a:gd name="T24" fmla="*/ 2147483647 w 48"/>
              <a:gd name="T25" fmla="*/ 2147483647 h 30"/>
              <a:gd name="T26" fmla="*/ 2147483647 w 48"/>
              <a:gd name="T27" fmla="*/ 2147483647 h 30"/>
              <a:gd name="T28" fmla="*/ 2147483647 w 48"/>
              <a:gd name="T29" fmla="*/ 2147483647 h 30"/>
              <a:gd name="T30" fmla="*/ 2147483647 w 48"/>
              <a:gd name="T31" fmla="*/ 2147483647 h 30"/>
              <a:gd name="T32" fmla="*/ 2147483647 w 48"/>
              <a:gd name="T33" fmla="*/ 2147483647 h 30"/>
              <a:gd name="T34" fmla="*/ 2147483647 w 48"/>
              <a:gd name="T35" fmla="*/ 2147483647 h 30"/>
              <a:gd name="T36" fmla="*/ 2147483647 w 48"/>
              <a:gd name="T37" fmla="*/ 2147483647 h 30"/>
              <a:gd name="T38" fmla="*/ 2147483647 w 48"/>
              <a:gd name="T39" fmla="*/ 2147483647 h 30"/>
              <a:gd name="T40" fmla="*/ 2147483647 w 48"/>
              <a:gd name="T41" fmla="*/ 2147483647 h 30"/>
              <a:gd name="T42" fmla="*/ 2147483647 w 48"/>
              <a:gd name="T43" fmla="*/ 2147483647 h 30"/>
              <a:gd name="T44" fmla="*/ 2147483647 w 48"/>
              <a:gd name="T45" fmla="*/ 2147483647 h 30"/>
              <a:gd name="T46" fmla="*/ 2147483647 w 48"/>
              <a:gd name="T47" fmla="*/ 2147483647 h 30"/>
              <a:gd name="T48" fmla="*/ 2147483647 w 48"/>
              <a:gd name="T49" fmla="*/ 2147483647 h 30"/>
              <a:gd name="T50" fmla="*/ 2147483647 w 48"/>
              <a:gd name="T51" fmla="*/ 0 h 30"/>
              <a:gd name="T52" fmla="*/ 2147483647 w 48"/>
              <a:gd name="T53" fmla="*/ 2147483647 h 30"/>
              <a:gd name="T54" fmla="*/ 2147483647 w 48"/>
              <a:gd name="T55" fmla="*/ 2147483647 h 30"/>
              <a:gd name="T56" fmla="*/ 2147483647 w 48"/>
              <a:gd name="T57" fmla="*/ 2147483647 h 30"/>
              <a:gd name="T58" fmla="*/ 2147483647 w 48"/>
              <a:gd name="T59" fmla="*/ 2147483647 h 30"/>
              <a:gd name="T60" fmla="*/ 2147483647 w 48"/>
              <a:gd name="T61" fmla="*/ 2147483647 h 30"/>
              <a:gd name="T62" fmla="*/ 2147483647 w 48"/>
              <a:gd name="T63" fmla="*/ 2147483647 h 30"/>
              <a:gd name="T64" fmla="*/ 2147483647 w 48"/>
              <a:gd name="T65" fmla="*/ 2147483647 h 30"/>
              <a:gd name="T66" fmla="*/ 2147483647 w 48"/>
              <a:gd name="T67" fmla="*/ 2147483647 h 30"/>
              <a:gd name="T68" fmla="*/ 0 w 48"/>
              <a:gd name="T69" fmla="*/ 2147483647 h 30"/>
              <a:gd name="T70" fmla="*/ 2147483647 w 48"/>
              <a:gd name="T71" fmla="*/ 2147483647 h 30"/>
              <a:gd name="T72" fmla="*/ 2147483647 w 48"/>
              <a:gd name="T73" fmla="*/ 2147483647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"/>
              <a:gd name="T112" fmla="*/ 0 h 30"/>
              <a:gd name="T113" fmla="*/ 48 w 48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" h="30">
                <a:moveTo>
                  <a:pt x="5" y="22"/>
                </a:moveTo>
                <a:lnTo>
                  <a:pt x="6" y="24"/>
                </a:lnTo>
                <a:lnTo>
                  <a:pt x="7" y="24"/>
                </a:lnTo>
                <a:lnTo>
                  <a:pt x="8" y="25"/>
                </a:lnTo>
                <a:lnTo>
                  <a:pt x="9" y="25"/>
                </a:lnTo>
                <a:lnTo>
                  <a:pt x="10" y="26"/>
                </a:lnTo>
                <a:lnTo>
                  <a:pt x="12" y="26"/>
                </a:lnTo>
                <a:lnTo>
                  <a:pt x="12" y="27"/>
                </a:lnTo>
                <a:lnTo>
                  <a:pt x="13" y="27"/>
                </a:lnTo>
                <a:lnTo>
                  <a:pt x="15" y="27"/>
                </a:lnTo>
                <a:lnTo>
                  <a:pt x="17" y="28"/>
                </a:lnTo>
                <a:lnTo>
                  <a:pt x="21" y="28"/>
                </a:lnTo>
                <a:lnTo>
                  <a:pt x="22" y="29"/>
                </a:lnTo>
                <a:lnTo>
                  <a:pt x="28" y="29"/>
                </a:lnTo>
                <a:lnTo>
                  <a:pt x="29" y="28"/>
                </a:lnTo>
                <a:lnTo>
                  <a:pt x="34" y="28"/>
                </a:lnTo>
                <a:lnTo>
                  <a:pt x="34" y="27"/>
                </a:lnTo>
                <a:lnTo>
                  <a:pt x="35" y="27"/>
                </a:lnTo>
                <a:lnTo>
                  <a:pt x="37" y="27"/>
                </a:lnTo>
                <a:lnTo>
                  <a:pt x="38" y="26"/>
                </a:lnTo>
                <a:lnTo>
                  <a:pt x="39" y="26"/>
                </a:lnTo>
                <a:lnTo>
                  <a:pt x="40" y="24"/>
                </a:lnTo>
                <a:lnTo>
                  <a:pt x="41" y="24"/>
                </a:lnTo>
                <a:lnTo>
                  <a:pt x="43" y="23"/>
                </a:lnTo>
                <a:lnTo>
                  <a:pt x="44" y="23"/>
                </a:lnTo>
                <a:lnTo>
                  <a:pt x="44" y="22"/>
                </a:lnTo>
                <a:lnTo>
                  <a:pt x="44" y="21"/>
                </a:lnTo>
                <a:lnTo>
                  <a:pt x="46" y="20"/>
                </a:lnTo>
                <a:lnTo>
                  <a:pt x="46" y="18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8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6" y="5"/>
                </a:lnTo>
                <a:lnTo>
                  <a:pt x="5" y="5"/>
                </a:lnTo>
                <a:lnTo>
                  <a:pt x="4" y="6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5" y="2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>
            <a:off x="3324225" y="4870450"/>
            <a:ext cx="65088" cy="42863"/>
          </a:xfrm>
          <a:custGeom>
            <a:avLst/>
            <a:gdLst>
              <a:gd name="T0" fmla="*/ 2147483647 w 44"/>
              <a:gd name="T1" fmla="*/ 2147483647 h 27"/>
              <a:gd name="T2" fmla="*/ 2147483647 w 44"/>
              <a:gd name="T3" fmla="*/ 2147483647 h 27"/>
              <a:gd name="T4" fmla="*/ 2147483647 w 44"/>
              <a:gd name="T5" fmla="*/ 2147483647 h 27"/>
              <a:gd name="T6" fmla="*/ 2147483647 w 44"/>
              <a:gd name="T7" fmla="*/ 2147483647 h 27"/>
              <a:gd name="T8" fmla="*/ 2147483647 w 44"/>
              <a:gd name="T9" fmla="*/ 2147483647 h 27"/>
              <a:gd name="T10" fmla="*/ 2147483647 w 44"/>
              <a:gd name="T11" fmla="*/ 2147483647 h 27"/>
              <a:gd name="T12" fmla="*/ 2147483647 w 44"/>
              <a:gd name="T13" fmla="*/ 2147483647 h 27"/>
              <a:gd name="T14" fmla="*/ 2147483647 w 44"/>
              <a:gd name="T15" fmla="*/ 2147483647 h 27"/>
              <a:gd name="T16" fmla="*/ 2147483647 w 44"/>
              <a:gd name="T17" fmla="*/ 2147483647 h 27"/>
              <a:gd name="T18" fmla="*/ 2147483647 w 44"/>
              <a:gd name="T19" fmla="*/ 2147483647 h 27"/>
              <a:gd name="T20" fmla="*/ 2147483647 w 44"/>
              <a:gd name="T21" fmla="*/ 2147483647 h 27"/>
              <a:gd name="T22" fmla="*/ 2147483647 w 44"/>
              <a:gd name="T23" fmla="*/ 2147483647 h 27"/>
              <a:gd name="T24" fmla="*/ 2147483647 w 44"/>
              <a:gd name="T25" fmla="*/ 2147483647 h 27"/>
              <a:gd name="T26" fmla="*/ 2147483647 w 44"/>
              <a:gd name="T27" fmla="*/ 2147483647 h 27"/>
              <a:gd name="T28" fmla="*/ 2147483647 w 44"/>
              <a:gd name="T29" fmla="*/ 2147483647 h 27"/>
              <a:gd name="T30" fmla="*/ 2147483647 w 44"/>
              <a:gd name="T31" fmla="*/ 2147483647 h 27"/>
              <a:gd name="T32" fmla="*/ 2147483647 w 44"/>
              <a:gd name="T33" fmla="*/ 2147483647 h 27"/>
              <a:gd name="T34" fmla="*/ 2147483647 w 44"/>
              <a:gd name="T35" fmla="*/ 2147483647 h 27"/>
              <a:gd name="T36" fmla="*/ 2147483647 w 44"/>
              <a:gd name="T37" fmla="*/ 2147483647 h 27"/>
              <a:gd name="T38" fmla="*/ 2147483647 w 44"/>
              <a:gd name="T39" fmla="*/ 2147483647 h 27"/>
              <a:gd name="T40" fmla="*/ 2147483647 w 44"/>
              <a:gd name="T41" fmla="*/ 0 h 27"/>
              <a:gd name="T42" fmla="*/ 2147483647 w 44"/>
              <a:gd name="T43" fmla="*/ 2147483647 h 27"/>
              <a:gd name="T44" fmla="*/ 2147483647 w 44"/>
              <a:gd name="T45" fmla="*/ 2147483647 h 27"/>
              <a:gd name="T46" fmla="*/ 2147483647 w 44"/>
              <a:gd name="T47" fmla="*/ 2147483647 h 27"/>
              <a:gd name="T48" fmla="*/ 2147483647 w 44"/>
              <a:gd name="T49" fmla="*/ 2147483647 h 27"/>
              <a:gd name="T50" fmla="*/ 2147483647 w 44"/>
              <a:gd name="T51" fmla="*/ 2147483647 h 27"/>
              <a:gd name="T52" fmla="*/ 2147483647 w 44"/>
              <a:gd name="T53" fmla="*/ 2147483647 h 27"/>
              <a:gd name="T54" fmla="*/ 2147483647 w 44"/>
              <a:gd name="T55" fmla="*/ 2147483647 h 27"/>
              <a:gd name="T56" fmla="*/ 0 w 44"/>
              <a:gd name="T57" fmla="*/ 2147483647 h 27"/>
              <a:gd name="T58" fmla="*/ 2147483647 w 44"/>
              <a:gd name="T59" fmla="*/ 2147483647 h 27"/>
              <a:gd name="T60" fmla="*/ 2147483647 w 44"/>
              <a:gd name="T61" fmla="*/ 2147483647 h 27"/>
              <a:gd name="T62" fmla="*/ 2147483647 w 44"/>
              <a:gd name="T63" fmla="*/ 2147483647 h 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27"/>
              <a:gd name="T98" fmla="*/ 44 w 44"/>
              <a:gd name="T99" fmla="*/ 27 h 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27">
                <a:moveTo>
                  <a:pt x="4" y="20"/>
                </a:moveTo>
                <a:lnTo>
                  <a:pt x="5" y="21"/>
                </a:lnTo>
                <a:lnTo>
                  <a:pt x="6" y="21"/>
                </a:lnTo>
                <a:lnTo>
                  <a:pt x="7" y="23"/>
                </a:lnTo>
                <a:lnTo>
                  <a:pt x="9" y="23"/>
                </a:lnTo>
                <a:lnTo>
                  <a:pt x="10" y="23"/>
                </a:lnTo>
                <a:lnTo>
                  <a:pt x="11" y="24"/>
                </a:lnTo>
                <a:lnTo>
                  <a:pt x="12" y="24"/>
                </a:lnTo>
                <a:lnTo>
                  <a:pt x="14" y="25"/>
                </a:lnTo>
                <a:lnTo>
                  <a:pt x="17" y="25"/>
                </a:lnTo>
                <a:lnTo>
                  <a:pt x="18" y="26"/>
                </a:lnTo>
                <a:lnTo>
                  <a:pt x="25" y="26"/>
                </a:lnTo>
                <a:lnTo>
                  <a:pt x="26" y="25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3"/>
                </a:lnTo>
                <a:lnTo>
                  <a:pt x="35" y="23"/>
                </a:lnTo>
                <a:lnTo>
                  <a:pt x="36" y="22"/>
                </a:lnTo>
                <a:lnTo>
                  <a:pt x="37" y="22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41" y="17"/>
                </a:lnTo>
                <a:lnTo>
                  <a:pt x="41" y="16"/>
                </a:lnTo>
                <a:lnTo>
                  <a:pt x="42" y="16"/>
                </a:lnTo>
                <a:lnTo>
                  <a:pt x="42" y="15"/>
                </a:lnTo>
                <a:lnTo>
                  <a:pt x="43" y="14"/>
                </a:lnTo>
                <a:lnTo>
                  <a:pt x="43" y="10"/>
                </a:lnTo>
                <a:lnTo>
                  <a:pt x="42" y="10"/>
                </a:lnTo>
                <a:lnTo>
                  <a:pt x="42" y="9"/>
                </a:lnTo>
                <a:lnTo>
                  <a:pt x="41" y="8"/>
                </a:lnTo>
                <a:lnTo>
                  <a:pt x="41" y="7"/>
                </a:lnTo>
                <a:lnTo>
                  <a:pt x="38" y="4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29" y="1"/>
                </a:lnTo>
                <a:lnTo>
                  <a:pt x="28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2" y="17"/>
                </a:lnTo>
                <a:lnTo>
                  <a:pt x="2" y="18"/>
                </a:lnTo>
                <a:lnTo>
                  <a:pt x="3" y="19"/>
                </a:lnTo>
                <a:lnTo>
                  <a:pt x="4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03" name="Freeform 19"/>
          <p:cNvSpPr>
            <a:spLocks/>
          </p:cNvSpPr>
          <p:nvPr/>
        </p:nvSpPr>
        <p:spPr bwMode="auto">
          <a:xfrm>
            <a:off x="3243263" y="4906963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2147483647 h 23"/>
              <a:gd name="T66" fmla="*/ 2147483647 w 37"/>
              <a:gd name="T67" fmla="*/ 0 h 23"/>
              <a:gd name="T68" fmla="*/ 2147483647 w 37"/>
              <a:gd name="T69" fmla="*/ 0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8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4" y="22"/>
                </a:lnTo>
                <a:lnTo>
                  <a:pt x="24" y="21"/>
                </a:lnTo>
                <a:lnTo>
                  <a:pt x="27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6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1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3384550" y="5021263"/>
            <a:ext cx="274638" cy="1508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3414713" y="5040313"/>
            <a:ext cx="214312" cy="1158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06" name="Freeform 22"/>
          <p:cNvSpPr>
            <a:spLocks/>
          </p:cNvSpPr>
          <p:nvPr/>
        </p:nvSpPr>
        <p:spPr bwMode="auto">
          <a:xfrm>
            <a:off x="2867025" y="2193925"/>
            <a:ext cx="33338" cy="147638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0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"/>
              <a:gd name="T109" fmla="*/ 0 h 93"/>
              <a:gd name="T110" fmla="*/ 22 w 22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" h="93">
                <a:moveTo>
                  <a:pt x="11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2" y="12"/>
                </a:lnTo>
                <a:lnTo>
                  <a:pt x="1" y="12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2" y="81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6" y="91"/>
                </a:lnTo>
                <a:lnTo>
                  <a:pt x="7" y="91"/>
                </a:lnTo>
                <a:lnTo>
                  <a:pt x="7" y="92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5" y="92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8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1" y="81"/>
                </a:lnTo>
                <a:lnTo>
                  <a:pt x="21" y="77"/>
                </a:lnTo>
                <a:lnTo>
                  <a:pt x="21" y="72"/>
                </a:lnTo>
                <a:lnTo>
                  <a:pt x="21" y="15"/>
                </a:lnTo>
                <a:lnTo>
                  <a:pt x="21" y="12"/>
                </a:lnTo>
                <a:lnTo>
                  <a:pt x="20" y="12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07" name="Freeform 23"/>
          <p:cNvSpPr>
            <a:spLocks/>
          </p:cNvSpPr>
          <p:nvPr/>
        </p:nvSpPr>
        <p:spPr bwMode="auto">
          <a:xfrm>
            <a:off x="4116388" y="2211388"/>
            <a:ext cx="31750" cy="147637"/>
          </a:xfrm>
          <a:custGeom>
            <a:avLst/>
            <a:gdLst>
              <a:gd name="T0" fmla="*/ 2147483647 w 22"/>
              <a:gd name="T1" fmla="*/ 0 h 93"/>
              <a:gd name="T2" fmla="*/ 2147483647 w 22"/>
              <a:gd name="T3" fmla="*/ 2147483647 h 93"/>
              <a:gd name="T4" fmla="*/ 2147483647 w 22"/>
              <a:gd name="T5" fmla="*/ 2147483647 h 93"/>
              <a:gd name="T6" fmla="*/ 2147483647 w 22"/>
              <a:gd name="T7" fmla="*/ 2147483647 h 93"/>
              <a:gd name="T8" fmla="*/ 2147483647 w 22"/>
              <a:gd name="T9" fmla="*/ 2147483647 h 93"/>
              <a:gd name="T10" fmla="*/ 2147483647 w 22"/>
              <a:gd name="T11" fmla="*/ 2147483647 h 93"/>
              <a:gd name="T12" fmla="*/ 2147483647 w 22"/>
              <a:gd name="T13" fmla="*/ 2147483647 h 93"/>
              <a:gd name="T14" fmla="*/ 2147483647 w 22"/>
              <a:gd name="T15" fmla="*/ 2147483647 h 93"/>
              <a:gd name="T16" fmla="*/ 2147483647 w 22"/>
              <a:gd name="T17" fmla="*/ 2147483647 h 93"/>
              <a:gd name="T18" fmla="*/ 0 w 22"/>
              <a:gd name="T19" fmla="*/ 2147483647 h 93"/>
              <a:gd name="T20" fmla="*/ 2147483647 w 22"/>
              <a:gd name="T21" fmla="*/ 2147483647 h 93"/>
              <a:gd name="T22" fmla="*/ 2147483647 w 22"/>
              <a:gd name="T23" fmla="*/ 2147483647 h 93"/>
              <a:gd name="T24" fmla="*/ 2147483647 w 22"/>
              <a:gd name="T25" fmla="*/ 2147483647 h 93"/>
              <a:gd name="T26" fmla="*/ 2147483647 w 22"/>
              <a:gd name="T27" fmla="*/ 2147483647 h 93"/>
              <a:gd name="T28" fmla="*/ 2147483647 w 22"/>
              <a:gd name="T29" fmla="*/ 2147483647 h 93"/>
              <a:gd name="T30" fmla="*/ 2147483647 w 22"/>
              <a:gd name="T31" fmla="*/ 2147483647 h 93"/>
              <a:gd name="T32" fmla="*/ 2147483647 w 22"/>
              <a:gd name="T33" fmla="*/ 2147483647 h 93"/>
              <a:gd name="T34" fmla="*/ 2147483647 w 22"/>
              <a:gd name="T35" fmla="*/ 2147483647 h 93"/>
              <a:gd name="T36" fmla="*/ 2147483647 w 22"/>
              <a:gd name="T37" fmla="*/ 2147483647 h 93"/>
              <a:gd name="T38" fmla="*/ 2147483647 w 22"/>
              <a:gd name="T39" fmla="*/ 2147483647 h 93"/>
              <a:gd name="T40" fmla="*/ 2147483647 w 22"/>
              <a:gd name="T41" fmla="*/ 2147483647 h 93"/>
              <a:gd name="T42" fmla="*/ 2147483647 w 22"/>
              <a:gd name="T43" fmla="*/ 2147483647 h 93"/>
              <a:gd name="T44" fmla="*/ 2147483647 w 22"/>
              <a:gd name="T45" fmla="*/ 2147483647 h 93"/>
              <a:gd name="T46" fmla="*/ 2147483647 w 22"/>
              <a:gd name="T47" fmla="*/ 2147483647 h 93"/>
              <a:gd name="T48" fmla="*/ 2147483647 w 22"/>
              <a:gd name="T49" fmla="*/ 2147483647 h 93"/>
              <a:gd name="T50" fmla="*/ 2147483647 w 22"/>
              <a:gd name="T51" fmla="*/ 2147483647 h 93"/>
              <a:gd name="T52" fmla="*/ 2147483647 w 22"/>
              <a:gd name="T53" fmla="*/ 2147483647 h 93"/>
              <a:gd name="T54" fmla="*/ 2147483647 w 22"/>
              <a:gd name="T55" fmla="*/ 2147483647 h 93"/>
              <a:gd name="T56" fmla="*/ 2147483647 w 22"/>
              <a:gd name="T57" fmla="*/ 2147483647 h 93"/>
              <a:gd name="T58" fmla="*/ 2147483647 w 22"/>
              <a:gd name="T59" fmla="*/ 2147483647 h 93"/>
              <a:gd name="T60" fmla="*/ 2147483647 w 22"/>
              <a:gd name="T61" fmla="*/ 2147483647 h 93"/>
              <a:gd name="T62" fmla="*/ 2147483647 w 22"/>
              <a:gd name="T63" fmla="*/ 2147483647 h 93"/>
              <a:gd name="T64" fmla="*/ 2147483647 w 22"/>
              <a:gd name="T65" fmla="*/ 2147483647 h 93"/>
              <a:gd name="T66" fmla="*/ 2147483647 w 22"/>
              <a:gd name="T67" fmla="*/ 2147483647 h 93"/>
              <a:gd name="T68" fmla="*/ 2147483647 w 22"/>
              <a:gd name="T69" fmla="*/ 2147483647 h 93"/>
              <a:gd name="T70" fmla="*/ 2147483647 w 22"/>
              <a:gd name="T71" fmla="*/ 2147483647 h 93"/>
              <a:gd name="T72" fmla="*/ 2147483647 w 22"/>
              <a:gd name="T73" fmla="*/ 2147483647 h 93"/>
              <a:gd name="T74" fmla="*/ 2147483647 w 22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"/>
              <a:gd name="T115" fmla="*/ 0 h 93"/>
              <a:gd name="T116" fmla="*/ 22 w 22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" h="93">
                <a:moveTo>
                  <a:pt x="10" y="0"/>
                </a:moveTo>
                <a:lnTo>
                  <a:pt x="8" y="0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1" y="77"/>
                </a:lnTo>
                <a:lnTo>
                  <a:pt x="1" y="81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7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6" y="90"/>
                </a:lnTo>
                <a:lnTo>
                  <a:pt x="7" y="90"/>
                </a:lnTo>
                <a:lnTo>
                  <a:pt x="7" y="91"/>
                </a:lnTo>
                <a:lnTo>
                  <a:pt x="8" y="91"/>
                </a:lnTo>
                <a:lnTo>
                  <a:pt x="8" y="92"/>
                </a:lnTo>
                <a:lnTo>
                  <a:pt x="10" y="92"/>
                </a:lnTo>
                <a:lnTo>
                  <a:pt x="13" y="92"/>
                </a:lnTo>
                <a:lnTo>
                  <a:pt x="13" y="91"/>
                </a:lnTo>
                <a:lnTo>
                  <a:pt x="14" y="91"/>
                </a:lnTo>
                <a:lnTo>
                  <a:pt x="14" y="90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7" y="87"/>
                </a:lnTo>
                <a:lnTo>
                  <a:pt x="18" y="87"/>
                </a:lnTo>
                <a:lnTo>
                  <a:pt x="18" y="85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1"/>
                </a:lnTo>
                <a:lnTo>
                  <a:pt x="20" y="77"/>
                </a:lnTo>
                <a:lnTo>
                  <a:pt x="21" y="77"/>
                </a:lnTo>
                <a:lnTo>
                  <a:pt x="21" y="71"/>
                </a:lnTo>
                <a:lnTo>
                  <a:pt x="21" y="15"/>
                </a:lnTo>
                <a:lnTo>
                  <a:pt x="20" y="15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7"/>
                </a:lnTo>
                <a:lnTo>
                  <a:pt x="18" y="7"/>
                </a:lnTo>
                <a:lnTo>
                  <a:pt x="18" y="5"/>
                </a:lnTo>
                <a:lnTo>
                  <a:pt x="17" y="5"/>
                </a:lnTo>
                <a:lnTo>
                  <a:pt x="17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08" name="Freeform 24"/>
          <p:cNvSpPr>
            <a:spLocks/>
          </p:cNvSpPr>
          <p:nvPr/>
        </p:nvSpPr>
        <p:spPr bwMode="auto">
          <a:xfrm>
            <a:off x="3724275" y="2217738"/>
            <a:ext cx="52388" cy="38100"/>
          </a:xfrm>
          <a:custGeom>
            <a:avLst/>
            <a:gdLst>
              <a:gd name="T0" fmla="*/ 2147483647 w 36"/>
              <a:gd name="T1" fmla="*/ 2147483647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2147483647 w 36"/>
              <a:gd name="T15" fmla="*/ 2147483647 h 24"/>
              <a:gd name="T16" fmla="*/ 2147483647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2147483647 h 24"/>
              <a:gd name="T22" fmla="*/ 2147483647 w 36"/>
              <a:gd name="T23" fmla="*/ 2147483647 h 24"/>
              <a:gd name="T24" fmla="*/ 2147483647 w 36"/>
              <a:gd name="T25" fmla="*/ 2147483647 h 24"/>
              <a:gd name="T26" fmla="*/ 2147483647 w 36"/>
              <a:gd name="T27" fmla="*/ 2147483647 h 24"/>
              <a:gd name="T28" fmla="*/ 2147483647 w 36"/>
              <a:gd name="T29" fmla="*/ 2147483647 h 24"/>
              <a:gd name="T30" fmla="*/ 2147483647 w 36"/>
              <a:gd name="T31" fmla="*/ 2147483647 h 24"/>
              <a:gd name="T32" fmla="*/ 2147483647 w 36"/>
              <a:gd name="T33" fmla="*/ 2147483647 h 24"/>
              <a:gd name="T34" fmla="*/ 2147483647 w 36"/>
              <a:gd name="T35" fmla="*/ 2147483647 h 24"/>
              <a:gd name="T36" fmla="*/ 2147483647 w 36"/>
              <a:gd name="T37" fmla="*/ 2147483647 h 24"/>
              <a:gd name="T38" fmla="*/ 2147483647 w 36"/>
              <a:gd name="T39" fmla="*/ 2147483647 h 24"/>
              <a:gd name="T40" fmla="*/ 2147483647 w 36"/>
              <a:gd name="T41" fmla="*/ 2147483647 h 24"/>
              <a:gd name="T42" fmla="*/ 2147483647 w 36"/>
              <a:gd name="T43" fmla="*/ 2147483647 h 24"/>
              <a:gd name="T44" fmla="*/ 2147483647 w 36"/>
              <a:gd name="T45" fmla="*/ 2147483647 h 24"/>
              <a:gd name="T46" fmla="*/ 2147483647 w 36"/>
              <a:gd name="T47" fmla="*/ 2147483647 h 24"/>
              <a:gd name="T48" fmla="*/ 2147483647 w 36"/>
              <a:gd name="T49" fmla="*/ 0 h 24"/>
              <a:gd name="T50" fmla="*/ 2147483647 w 36"/>
              <a:gd name="T51" fmla="*/ 2147483647 h 24"/>
              <a:gd name="T52" fmla="*/ 2147483647 w 36"/>
              <a:gd name="T53" fmla="*/ 2147483647 h 24"/>
              <a:gd name="T54" fmla="*/ 2147483647 w 36"/>
              <a:gd name="T55" fmla="*/ 2147483647 h 24"/>
              <a:gd name="T56" fmla="*/ 2147483647 w 36"/>
              <a:gd name="T57" fmla="*/ 2147483647 h 24"/>
              <a:gd name="T58" fmla="*/ 2147483647 w 36"/>
              <a:gd name="T59" fmla="*/ 2147483647 h 24"/>
              <a:gd name="T60" fmla="*/ 2147483647 w 36"/>
              <a:gd name="T61" fmla="*/ 2147483647 h 24"/>
              <a:gd name="T62" fmla="*/ 2147483647 w 36"/>
              <a:gd name="T63" fmla="*/ 2147483647 h 24"/>
              <a:gd name="T64" fmla="*/ 0 w 36"/>
              <a:gd name="T65" fmla="*/ 2147483647 h 24"/>
              <a:gd name="T66" fmla="*/ 2147483647 w 36"/>
              <a:gd name="T67" fmla="*/ 2147483647 h 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"/>
              <a:gd name="T103" fmla="*/ 0 h 24"/>
              <a:gd name="T104" fmla="*/ 36 w 36"/>
              <a:gd name="T105" fmla="*/ 24 h 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" h="24">
                <a:moveTo>
                  <a:pt x="1" y="15"/>
                </a:moveTo>
                <a:lnTo>
                  <a:pt x="1" y="16"/>
                </a:lnTo>
                <a:lnTo>
                  <a:pt x="3" y="18"/>
                </a:lnTo>
                <a:lnTo>
                  <a:pt x="4" y="18"/>
                </a:lnTo>
                <a:lnTo>
                  <a:pt x="4" y="19"/>
                </a:lnTo>
                <a:lnTo>
                  <a:pt x="6" y="20"/>
                </a:lnTo>
                <a:lnTo>
                  <a:pt x="8" y="20"/>
                </a:lnTo>
                <a:lnTo>
                  <a:pt x="8" y="21"/>
                </a:lnTo>
                <a:lnTo>
                  <a:pt x="9" y="21"/>
                </a:lnTo>
                <a:lnTo>
                  <a:pt x="10" y="22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20" y="23"/>
                </a:lnTo>
                <a:lnTo>
                  <a:pt x="21" y="22"/>
                </a:lnTo>
                <a:lnTo>
                  <a:pt x="24" y="22"/>
                </a:lnTo>
                <a:lnTo>
                  <a:pt x="25" y="22"/>
                </a:lnTo>
                <a:lnTo>
                  <a:pt x="27" y="22"/>
                </a:lnTo>
                <a:lnTo>
                  <a:pt x="27" y="21"/>
                </a:lnTo>
                <a:lnTo>
                  <a:pt x="28" y="21"/>
                </a:lnTo>
                <a:lnTo>
                  <a:pt x="28" y="20"/>
                </a:lnTo>
                <a:lnTo>
                  <a:pt x="29" y="20"/>
                </a:lnTo>
                <a:lnTo>
                  <a:pt x="30" y="19"/>
                </a:lnTo>
                <a:lnTo>
                  <a:pt x="31" y="18"/>
                </a:lnTo>
                <a:lnTo>
                  <a:pt x="32" y="18"/>
                </a:lnTo>
                <a:lnTo>
                  <a:pt x="32" y="17"/>
                </a:lnTo>
                <a:lnTo>
                  <a:pt x="33" y="16"/>
                </a:lnTo>
                <a:lnTo>
                  <a:pt x="33" y="15"/>
                </a:lnTo>
                <a:lnTo>
                  <a:pt x="34" y="14"/>
                </a:lnTo>
                <a:lnTo>
                  <a:pt x="34" y="13"/>
                </a:lnTo>
                <a:lnTo>
                  <a:pt x="35" y="12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3" y="7"/>
                </a:lnTo>
                <a:lnTo>
                  <a:pt x="33" y="6"/>
                </a:lnTo>
                <a:lnTo>
                  <a:pt x="31" y="5"/>
                </a:lnTo>
                <a:lnTo>
                  <a:pt x="30" y="5"/>
                </a:lnTo>
                <a:lnTo>
                  <a:pt x="30" y="4"/>
                </a:lnTo>
                <a:lnTo>
                  <a:pt x="29" y="4"/>
                </a:lnTo>
                <a:lnTo>
                  <a:pt x="28" y="3"/>
                </a:lnTo>
                <a:lnTo>
                  <a:pt x="27" y="3"/>
                </a:lnTo>
                <a:lnTo>
                  <a:pt x="26" y="3"/>
                </a:lnTo>
                <a:lnTo>
                  <a:pt x="25" y="2"/>
                </a:lnTo>
                <a:lnTo>
                  <a:pt x="23" y="2"/>
                </a:lnTo>
                <a:lnTo>
                  <a:pt x="23" y="1"/>
                </a:lnTo>
                <a:lnTo>
                  <a:pt x="19" y="1"/>
                </a:lnTo>
                <a:lnTo>
                  <a:pt x="18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09" name="Freeform 25"/>
          <p:cNvSpPr>
            <a:spLocks/>
          </p:cNvSpPr>
          <p:nvPr/>
        </p:nvSpPr>
        <p:spPr bwMode="auto">
          <a:xfrm>
            <a:off x="3663950" y="2235200"/>
            <a:ext cx="44450" cy="34925"/>
          </a:xfrm>
          <a:custGeom>
            <a:avLst/>
            <a:gdLst>
              <a:gd name="T0" fmla="*/ 2147483647 w 31"/>
              <a:gd name="T1" fmla="*/ 2147483647 h 22"/>
              <a:gd name="T2" fmla="*/ 2147483647 w 31"/>
              <a:gd name="T3" fmla="*/ 2147483647 h 22"/>
              <a:gd name="T4" fmla="*/ 2147483647 w 31"/>
              <a:gd name="T5" fmla="*/ 2147483647 h 22"/>
              <a:gd name="T6" fmla="*/ 2147483647 w 31"/>
              <a:gd name="T7" fmla="*/ 2147483647 h 22"/>
              <a:gd name="T8" fmla="*/ 2147483647 w 31"/>
              <a:gd name="T9" fmla="*/ 2147483647 h 22"/>
              <a:gd name="T10" fmla="*/ 2147483647 w 31"/>
              <a:gd name="T11" fmla="*/ 2147483647 h 22"/>
              <a:gd name="T12" fmla="*/ 2147483647 w 31"/>
              <a:gd name="T13" fmla="*/ 2147483647 h 22"/>
              <a:gd name="T14" fmla="*/ 2147483647 w 31"/>
              <a:gd name="T15" fmla="*/ 2147483647 h 22"/>
              <a:gd name="T16" fmla="*/ 2147483647 w 31"/>
              <a:gd name="T17" fmla="*/ 2147483647 h 22"/>
              <a:gd name="T18" fmla="*/ 2147483647 w 31"/>
              <a:gd name="T19" fmla="*/ 2147483647 h 22"/>
              <a:gd name="T20" fmla="*/ 2147483647 w 31"/>
              <a:gd name="T21" fmla="*/ 2147483647 h 22"/>
              <a:gd name="T22" fmla="*/ 2147483647 w 31"/>
              <a:gd name="T23" fmla="*/ 2147483647 h 22"/>
              <a:gd name="T24" fmla="*/ 2147483647 w 31"/>
              <a:gd name="T25" fmla="*/ 2147483647 h 22"/>
              <a:gd name="T26" fmla="*/ 2147483647 w 31"/>
              <a:gd name="T27" fmla="*/ 2147483647 h 22"/>
              <a:gd name="T28" fmla="*/ 2147483647 w 31"/>
              <a:gd name="T29" fmla="*/ 2147483647 h 22"/>
              <a:gd name="T30" fmla="*/ 2147483647 w 31"/>
              <a:gd name="T31" fmla="*/ 2147483647 h 22"/>
              <a:gd name="T32" fmla="*/ 2147483647 w 31"/>
              <a:gd name="T33" fmla="*/ 2147483647 h 22"/>
              <a:gd name="T34" fmla="*/ 2147483647 w 31"/>
              <a:gd name="T35" fmla="*/ 2147483647 h 22"/>
              <a:gd name="T36" fmla="*/ 2147483647 w 31"/>
              <a:gd name="T37" fmla="*/ 2147483647 h 22"/>
              <a:gd name="T38" fmla="*/ 2147483647 w 31"/>
              <a:gd name="T39" fmla="*/ 2147483647 h 22"/>
              <a:gd name="T40" fmla="*/ 2147483647 w 31"/>
              <a:gd name="T41" fmla="*/ 2147483647 h 22"/>
              <a:gd name="T42" fmla="*/ 2147483647 w 31"/>
              <a:gd name="T43" fmla="*/ 2147483647 h 22"/>
              <a:gd name="T44" fmla="*/ 2147483647 w 31"/>
              <a:gd name="T45" fmla="*/ 2147483647 h 22"/>
              <a:gd name="T46" fmla="*/ 2147483647 w 31"/>
              <a:gd name="T47" fmla="*/ 2147483647 h 22"/>
              <a:gd name="T48" fmla="*/ 2147483647 w 31"/>
              <a:gd name="T49" fmla="*/ 2147483647 h 22"/>
              <a:gd name="T50" fmla="*/ 2147483647 w 31"/>
              <a:gd name="T51" fmla="*/ 2147483647 h 22"/>
              <a:gd name="T52" fmla="*/ 2147483647 w 31"/>
              <a:gd name="T53" fmla="*/ 2147483647 h 22"/>
              <a:gd name="T54" fmla="*/ 2147483647 w 31"/>
              <a:gd name="T55" fmla="*/ 2147483647 h 22"/>
              <a:gd name="T56" fmla="*/ 2147483647 w 31"/>
              <a:gd name="T57" fmla="*/ 2147483647 h 22"/>
              <a:gd name="T58" fmla="*/ 2147483647 w 31"/>
              <a:gd name="T59" fmla="*/ 2147483647 h 22"/>
              <a:gd name="T60" fmla="*/ 2147483647 w 31"/>
              <a:gd name="T61" fmla="*/ 2147483647 h 22"/>
              <a:gd name="T62" fmla="*/ 2147483647 w 31"/>
              <a:gd name="T63" fmla="*/ 2147483647 h 22"/>
              <a:gd name="T64" fmla="*/ 2147483647 w 31"/>
              <a:gd name="T65" fmla="*/ 0 h 22"/>
              <a:gd name="T66" fmla="*/ 2147483647 w 31"/>
              <a:gd name="T67" fmla="*/ 0 h 22"/>
              <a:gd name="T68" fmla="*/ 2147483647 w 31"/>
              <a:gd name="T69" fmla="*/ 2147483647 h 22"/>
              <a:gd name="T70" fmla="*/ 2147483647 w 31"/>
              <a:gd name="T71" fmla="*/ 2147483647 h 22"/>
              <a:gd name="T72" fmla="*/ 2147483647 w 31"/>
              <a:gd name="T73" fmla="*/ 2147483647 h 22"/>
              <a:gd name="T74" fmla="*/ 2147483647 w 31"/>
              <a:gd name="T75" fmla="*/ 2147483647 h 22"/>
              <a:gd name="T76" fmla="*/ 2147483647 w 31"/>
              <a:gd name="T77" fmla="*/ 2147483647 h 22"/>
              <a:gd name="T78" fmla="*/ 2147483647 w 31"/>
              <a:gd name="T79" fmla="*/ 2147483647 h 22"/>
              <a:gd name="T80" fmla="*/ 2147483647 w 31"/>
              <a:gd name="T81" fmla="*/ 2147483647 h 22"/>
              <a:gd name="T82" fmla="*/ 2147483647 w 31"/>
              <a:gd name="T83" fmla="*/ 2147483647 h 22"/>
              <a:gd name="T84" fmla="*/ 2147483647 w 31"/>
              <a:gd name="T85" fmla="*/ 2147483647 h 22"/>
              <a:gd name="T86" fmla="*/ 0 w 31"/>
              <a:gd name="T87" fmla="*/ 2147483647 h 22"/>
              <a:gd name="T88" fmla="*/ 0 w 31"/>
              <a:gd name="T89" fmla="*/ 2147483647 h 22"/>
              <a:gd name="T90" fmla="*/ 2147483647 w 31"/>
              <a:gd name="T91" fmla="*/ 2147483647 h 22"/>
              <a:gd name="T92" fmla="*/ 2147483647 w 31"/>
              <a:gd name="T93" fmla="*/ 2147483647 h 2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"/>
              <a:gd name="T142" fmla="*/ 0 h 22"/>
              <a:gd name="T143" fmla="*/ 31 w 31"/>
              <a:gd name="T144" fmla="*/ 22 h 2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" h="22">
                <a:moveTo>
                  <a:pt x="1" y="14"/>
                </a:move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  <a:lnTo>
                  <a:pt x="4" y="17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1" y="21"/>
                </a:lnTo>
                <a:lnTo>
                  <a:pt x="12" y="21"/>
                </a:lnTo>
                <a:lnTo>
                  <a:pt x="21" y="21"/>
                </a:lnTo>
                <a:lnTo>
                  <a:pt x="22" y="21"/>
                </a:lnTo>
                <a:lnTo>
                  <a:pt x="23" y="21"/>
                </a:lnTo>
                <a:lnTo>
                  <a:pt x="23" y="20"/>
                </a:lnTo>
                <a:lnTo>
                  <a:pt x="24" y="20"/>
                </a:lnTo>
                <a:lnTo>
                  <a:pt x="26" y="18"/>
                </a:lnTo>
                <a:lnTo>
                  <a:pt x="29" y="15"/>
                </a:lnTo>
                <a:lnTo>
                  <a:pt x="29" y="14"/>
                </a:lnTo>
                <a:lnTo>
                  <a:pt x="29" y="13"/>
                </a:lnTo>
                <a:lnTo>
                  <a:pt x="30" y="12"/>
                </a:lnTo>
                <a:lnTo>
                  <a:pt x="30" y="8"/>
                </a:lnTo>
                <a:lnTo>
                  <a:pt x="29" y="7"/>
                </a:lnTo>
                <a:lnTo>
                  <a:pt x="29" y="6"/>
                </a:lnTo>
                <a:lnTo>
                  <a:pt x="26" y="3"/>
                </a:lnTo>
                <a:lnTo>
                  <a:pt x="25" y="2"/>
                </a:lnTo>
                <a:lnTo>
                  <a:pt x="24" y="2"/>
                </a:lnTo>
                <a:lnTo>
                  <a:pt x="23" y="2"/>
                </a:lnTo>
                <a:lnTo>
                  <a:pt x="22" y="1"/>
                </a:lnTo>
                <a:lnTo>
                  <a:pt x="20" y="1"/>
                </a:lnTo>
                <a:lnTo>
                  <a:pt x="19" y="0"/>
                </a:lnTo>
                <a:lnTo>
                  <a:pt x="9" y="0"/>
                </a:lnTo>
                <a:lnTo>
                  <a:pt x="8" y="1"/>
                </a:lnTo>
                <a:lnTo>
                  <a:pt x="7" y="1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4" y="4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1" y="13"/>
                </a:lnTo>
                <a:lnTo>
                  <a:pt x="1" y="14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10" name="Freeform 26"/>
          <p:cNvSpPr>
            <a:spLocks/>
          </p:cNvSpPr>
          <p:nvPr/>
        </p:nvSpPr>
        <p:spPr bwMode="auto">
          <a:xfrm>
            <a:off x="3592513" y="2252663"/>
            <a:ext cx="42862" cy="28575"/>
          </a:xfrm>
          <a:custGeom>
            <a:avLst/>
            <a:gdLst>
              <a:gd name="T0" fmla="*/ 2147483647 w 29"/>
              <a:gd name="T1" fmla="*/ 2147483647 h 18"/>
              <a:gd name="T2" fmla="*/ 2147483647 w 29"/>
              <a:gd name="T3" fmla="*/ 2147483647 h 18"/>
              <a:gd name="T4" fmla="*/ 2147483647 w 29"/>
              <a:gd name="T5" fmla="*/ 2147483647 h 18"/>
              <a:gd name="T6" fmla="*/ 2147483647 w 29"/>
              <a:gd name="T7" fmla="*/ 2147483647 h 18"/>
              <a:gd name="T8" fmla="*/ 2147483647 w 29"/>
              <a:gd name="T9" fmla="*/ 2147483647 h 18"/>
              <a:gd name="T10" fmla="*/ 2147483647 w 29"/>
              <a:gd name="T11" fmla="*/ 2147483647 h 18"/>
              <a:gd name="T12" fmla="*/ 2147483647 w 29"/>
              <a:gd name="T13" fmla="*/ 2147483647 h 18"/>
              <a:gd name="T14" fmla="*/ 2147483647 w 29"/>
              <a:gd name="T15" fmla="*/ 2147483647 h 18"/>
              <a:gd name="T16" fmla="*/ 2147483647 w 29"/>
              <a:gd name="T17" fmla="*/ 2147483647 h 18"/>
              <a:gd name="T18" fmla="*/ 2147483647 w 29"/>
              <a:gd name="T19" fmla="*/ 2147483647 h 18"/>
              <a:gd name="T20" fmla="*/ 2147483647 w 29"/>
              <a:gd name="T21" fmla="*/ 2147483647 h 18"/>
              <a:gd name="T22" fmla="*/ 2147483647 w 29"/>
              <a:gd name="T23" fmla="*/ 2147483647 h 18"/>
              <a:gd name="T24" fmla="*/ 2147483647 w 29"/>
              <a:gd name="T25" fmla="*/ 2147483647 h 18"/>
              <a:gd name="T26" fmla="*/ 2147483647 w 29"/>
              <a:gd name="T27" fmla="*/ 2147483647 h 18"/>
              <a:gd name="T28" fmla="*/ 2147483647 w 29"/>
              <a:gd name="T29" fmla="*/ 2147483647 h 18"/>
              <a:gd name="T30" fmla="*/ 2147483647 w 29"/>
              <a:gd name="T31" fmla="*/ 2147483647 h 18"/>
              <a:gd name="T32" fmla="*/ 2147483647 w 29"/>
              <a:gd name="T33" fmla="*/ 2147483647 h 18"/>
              <a:gd name="T34" fmla="*/ 2147483647 w 29"/>
              <a:gd name="T35" fmla="*/ 2147483647 h 18"/>
              <a:gd name="T36" fmla="*/ 2147483647 w 29"/>
              <a:gd name="T37" fmla="*/ 2147483647 h 18"/>
              <a:gd name="T38" fmla="*/ 2147483647 w 29"/>
              <a:gd name="T39" fmla="*/ 2147483647 h 18"/>
              <a:gd name="T40" fmla="*/ 2147483647 w 29"/>
              <a:gd name="T41" fmla="*/ 2147483647 h 18"/>
              <a:gd name="T42" fmla="*/ 2147483647 w 29"/>
              <a:gd name="T43" fmla="*/ 2147483647 h 18"/>
              <a:gd name="T44" fmla="*/ 2147483647 w 29"/>
              <a:gd name="T45" fmla="*/ 2147483647 h 18"/>
              <a:gd name="T46" fmla="*/ 2147483647 w 29"/>
              <a:gd name="T47" fmla="*/ 2147483647 h 18"/>
              <a:gd name="T48" fmla="*/ 2147483647 w 29"/>
              <a:gd name="T49" fmla="*/ 2147483647 h 18"/>
              <a:gd name="T50" fmla="*/ 2147483647 w 29"/>
              <a:gd name="T51" fmla="*/ 2147483647 h 18"/>
              <a:gd name="T52" fmla="*/ 2147483647 w 29"/>
              <a:gd name="T53" fmla="*/ 2147483647 h 18"/>
              <a:gd name="T54" fmla="*/ 2147483647 w 29"/>
              <a:gd name="T55" fmla="*/ 2147483647 h 18"/>
              <a:gd name="T56" fmla="*/ 2147483647 w 29"/>
              <a:gd name="T57" fmla="*/ 2147483647 h 18"/>
              <a:gd name="T58" fmla="*/ 2147483647 w 29"/>
              <a:gd name="T59" fmla="*/ 2147483647 h 18"/>
              <a:gd name="T60" fmla="*/ 2147483647 w 29"/>
              <a:gd name="T61" fmla="*/ 2147483647 h 18"/>
              <a:gd name="T62" fmla="*/ 2147483647 w 29"/>
              <a:gd name="T63" fmla="*/ 2147483647 h 18"/>
              <a:gd name="T64" fmla="*/ 2147483647 w 29"/>
              <a:gd name="T65" fmla="*/ 2147483647 h 18"/>
              <a:gd name="T66" fmla="*/ 2147483647 w 29"/>
              <a:gd name="T67" fmla="*/ 0 h 18"/>
              <a:gd name="T68" fmla="*/ 2147483647 w 29"/>
              <a:gd name="T69" fmla="*/ 0 h 18"/>
              <a:gd name="T70" fmla="*/ 2147483647 w 29"/>
              <a:gd name="T71" fmla="*/ 2147483647 h 18"/>
              <a:gd name="T72" fmla="*/ 2147483647 w 29"/>
              <a:gd name="T73" fmla="*/ 2147483647 h 18"/>
              <a:gd name="T74" fmla="*/ 2147483647 w 29"/>
              <a:gd name="T75" fmla="*/ 2147483647 h 18"/>
              <a:gd name="T76" fmla="*/ 2147483647 w 29"/>
              <a:gd name="T77" fmla="*/ 2147483647 h 18"/>
              <a:gd name="T78" fmla="*/ 2147483647 w 29"/>
              <a:gd name="T79" fmla="*/ 2147483647 h 18"/>
              <a:gd name="T80" fmla="*/ 2147483647 w 29"/>
              <a:gd name="T81" fmla="*/ 2147483647 h 18"/>
              <a:gd name="T82" fmla="*/ 2147483647 w 29"/>
              <a:gd name="T83" fmla="*/ 2147483647 h 18"/>
              <a:gd name="T84" fmla="*/ 2147483647 w 29"/>
              <a:gd name="T85" fmla="*/ 2147483647 h 18"/>
              <a:gd name="T86" fmla="*/ 2147483647 w 29"/>
              <a:gd name="T87" fmla="*/ 2147483647 h 18"/>
              <a:gd name="T88" fmla="*/ 2147483647 w 29"/>
              <a:gd name="T89" fmla="*/ 2147483647 h 18"/>
              <a:gd name="T90" fmla="*/ 2147483647 w 29"/>
              <a:gd name="T91" fmla="*/ 2147483647 h 18"/>
              <a:gd name="T92" fmla="*/ 2147483647 w 29"/>
              <a:gd name="T93" fmla="*/ 2147483647 h 18"/>
              <a:gd name="T94" fmla="*/ 2147483647 w 29"/>
              <a:gd name="T95" fmla="*/ 2147483647 h 18"/>
              <a:gd name="T96" fmla="*/ 2147483647 w 29"/>
              <a:gd name="T97" fmla="*/ 2147483647 h 18"/>
              <a:gd name="T98" fmla="*/ 0 w 29"/>
              <a:gd name="T99" fmla="*/ 2147483647 h 18"/>
              <a:gd name="T100" fmla="*/ 0 w 29"/>
              <a:gd name="T101" fmla="*/ 2147483647 h 18"/>
              <a:gd name="T102" fmla="*/ 2147483647 w 29"/>
              <a:gd name="T103" fmla="*/ 2147483647 h 18"/>
              <a:gd name="T104" fmla="*/ 2147483647 w 29"/>
              <a:gd name="T105" fmla="*/ 2147483647 h 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"/>
              <a:gd name="T160" fmla="*/ 0 h 18"/>
              <a:gd name="T161" fmla="*/ 29 w 29"/>
              <a:gd name="T162" fmla="*/ 18 h 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" h="18">
                <a:moveTo>
                  <a:pt x="1" y="12"/>
                </a:moveTo>
                <a:lnTo>
                  <a:pt x="3" y="14"/>
                </a:lnTo>
                <a:lnTo>
                  <a:pt x="4" y="14"/>
                </a:lnTo>
                <a:lnTo>
                  <a:pt x="4" y="15"/>
                </a:lnTo>
                <a:lnTo>
                  <a:pt x="5" y="15"/>
                </a:lnTo>
                <a:lnTo>
                  <a:pt x="6" y="16"/>
                </a:lnTo>
                <a:lnTo>
                  <a:pt x="7" y="16"/>
                </a:lnTo>
                <a:lnTo>
                  <a:pt x="8" y="16"/>
                </a:lnTo>
                <a:lnTo>
                  <a:pt x="11" y="16"/>
                </a:lnTo>
                <a:lnTo>
                  <a:pt x="12" y="17"/>
                </a:lnTo>
                <a:lnTo>
                  <a:pt x="17" y="17"/>
                </a:lnTo>
                <a:lnTo>
                  <a:pt x="17" y="16"/>
                </a:lnTo>
                <a:lnTo>
                  <a:pt x="20" y="16"/>
                </a:lnTo>
                <a:lnTo>
                  <a:pt x="21" y="16"/>
                </a:lnTo>
                <a:lnTo>
                  <a:pt x="22" y="15"/>
                </a:lnTo>
                <a:lnTo>
                  <a:pt x="23" y="15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1"/>
                </a:lnTo>
                <a:lnTo>
                  <a:pt x="27" y="10"/>
                </a:lnTo>
                <a:lnTo>
                  <a:pt x="28" y="9"/>
                </a:lnTo>
                <a:lnTo>
                  <a:pt x="28" y="7"/>
                </a:lnTo>
                <a:lnTo>
                  <a:pt x="27" y="7"/>
                </a:lnTo>
                <a:lnTo>
                  <a:pt x="27" y="6"/>
                </a:lnTo>
                <a:lnTo>
                  <a:pt x="25" y="3"/>
                </a:lnTo>
                <a:lnTo>
                  <a:pt x="24" y="3"/>
                </a:lnTo>
                <a:lnTo>
                  <a:pt x="23" y="3"/>
                </a:lnTo>
                <a:lnTo>
                  <a:pt x="23" y="2"/>
                </a:lnTo>
                <a:lnTo>
                  <a:pt x="20" y="2"/>
                </a:lnTo>
                <a:lnTo>
                  <a:pt x="20" y="1"/>
                </a:lnTo>
                <a:lnTo>
                  <a:pt x="17" y="1"/>
                </a:lnTo>
                <a:lnTo>
                  <a:pt x="17" y="0"/>
                </a:lnTo>
                <a:lnTo>
                  <a:pt x="13" y="0"/>
                </a:lnTo>
                <a:lnTo>
                  <a:pt x="12" y="1"/>
                </a:lnTo>
                <a:lnTo>
                  <a:pt x="9" y="1"/>
                </a:lnTo>
                <a:lnTo>
                  <a:pt x="9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5"/>
                </a:lnTo>
                <a:lnTo>
                  <a:pt x="2" y="5"/>
                </a:lnTo>
                <a:lnTo>
                  <a:pt x="2" y="6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0" y="11"/>
                </a:lnTo>
                <a:lnTo>
                  <a:pt x="1" y="11"/>
                </a:lnTo>
                <a:lnTo>
                  <a:pt x="1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2806700" y="2338388"/>
            <a:ext cx="11113" cy="12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2809875" y="1898650"/>
            <a:ext cx="1389063" cy="7858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13" name="Freeform 29"/>
          <p:cNvSpPr>
            <a:spLocks/>
          </p:cNvSpPr>
          <p:nvPr/>
        </p:nvSpPr>
        <p:spPr bwMode="auto">
          <a:xfrm>
            <a:off x="2806700" y="2300288"/>
            <a:ext cx="26988" cy="92075"/>
          </a:xfrm>
          <a:custGeom>
            <a:avLst/>
            <a:gdLst>
              <a:gd name="T0" fmla="*/ 2147483647 w 19"/>
              <a:gd name="T1" fmla="*/ 0 h 58"/>
              <a:gd name="T2" fmla="*/ 2147483647 w 19"/>
              <a:gd name="T3" fmla="*/ 2147483647 h 58"/>
              <a:gd name="T4" fmla="*/ 2147483647 w 19"/>
              <a:gd name="T5" fmla="*/ 2147483647 h 58"/>
              <a:gd name="T6" fmla="*/ 2147483647 w 19"/>
              <a:gd name="T7" fmla="*/ 2147483647 h 58"/>
              <a:gd name="T8" fmla="*/ 2147483647 w 19"/>
              <a:gd name="T9" fmla="*/ 2147483647 h 58"/>
              <a:gd name="T10" fmla="*/ 2147483647 w 19"/>
              <a:gd name="T11" fmla="*/ 2147483647 h 58"/>
              <a:gd name="T12" fmla="*/ 2147483647 w 19"/>
              <a:gd name="T13" fmla="*/ 2147483647 h 58"/>
              <a:gd name="T14" fmla="*/ 2147483647 w 19"/>
              <a:gd name="T15" fmla="*/ 2147483647 h 58"/>
              <a:gd name="T16" fmla="*/ 0 w 19"/>
              <a:gd name="T17" fmla="*/ 2147483647 h 58"/>
              <a:gd name="T18" fmla="*/ 2147483647 w 19"/>
              <a:gd name="T19" fmla="*/ 2147483647 h 58"/>
              <a:gd name="T20" fmla="*/ 2147483647 w 19"/>
              <a:gd name="T21" fmla="*/ 2147483647 h 58"/>
              <a:gd name="T22" fmla="*/ 2147483647 w 19"/>
              <a:gd name="T23" fmla="*/ 2147483647 h 58"/>
              <a:gd name="T24" fmla="*/ 2147483647 w 19"/>
              <a:gd name="T25" fmla="*/ 2147483647 h 58"/>
              <a:gd name="T26" fmla="*/ 2147483647 w 19"/>
              <a:gd name="T27" fmla="*/ 2147483647 h 58"/>
              <a:gd name="T28" fmla="*/ 2147483647 w 19"/>
              <a:gd name="T29" fmla="*/ 2147483647 h 58"/>
              <a:gd name="T30" fmla="*/ 2147483647 w 19"/>
              <a:gd name="T31" fmla="*/ 2147483647 h 58"/>
              <a:gd name="T32" fmla="*/ 2147483647 w 19"/>
              <a:gd name="T33" fmla="*/ 2147483647 h 58"/>
              <a:gd name="T34" fmla="*/ 2147483647 w 19"/>
              <a:gd name="T35" fmla="*/ 2147483647 h 58"/>
              <a:gd name="T36" fmla="*/ 2147483647 w 19"/>
              <a:gd name="T37" fmla="*/ 2147483647 h 58"/>
              <a:gd name="T38" fmla="*/ 2147483647 w 19"/>
              <a:gd name="T39" fmla="*/ 2147483647 h 58"/>
              <a:gd name="T40" fmla="*/ 2147483647 w 19"/>
              <a:gd name="T41" fmla="*/ 2147483647 h 58"/>
              <a:gd name="T42" fmla="*/ 2147483647 w 19"/>
              <a:gd name="T43" fmla="*/ 2147483647 h 58"/>
              <a:gd name="T44" fmla="*/ 2147483647 w 19"/>
              <a:gd name="T45" fmla="*/ 2147483647 h 58"/>
              <a:gd name="T46" fmla="*/ 2147483647 w 19"/>
              <a:gd name="T47" fmla="*/ 2147483647 h 58"/>
              <a:gd name="T48" fmla="*/ 2147483647 w 19"/>
              <a:gd name="T49" fmla="*/ 2147483647 h 58"/>
              <a:gd name="T50" fmla="*/ 2147483647 w 19"/>
              <a:gd name="T51" fmla="*/ 2147483647 h 58"/>
              <a:gd name="T52" fmla="*/ 2147483647 w 19"/>
              <a:gd name="T53" fmla="*/ 2147483647 h 58"/>
              <a:gd name="T54" fmla="*/ 2147483647 w 19"/>
              <a:gd name="T55" fmla="*/ 2147483647 h 58"/>
              <a:gd name="T56" fmla="*/ 2147483647 w 19"/>
              <a:gd name="T57" fmla="*/ 2147483647 h 58"/>
              <a:gd name="T58" fmla="*/ 2147483647 w 19"/>
              <a:gd name="T59" fmla="*/ 2147483647 h 58"/>
              <a:gd name="T60" fmla="*/ 2147483647 w 19"/>
              <a:gd name="T61" fmla="*/ 2147483647 h 58"/>
              <a:gd name="T62" fmla="*/ 2147483647 w 19"/>
              <a:gd name="T63" fmla="*/ 2147483647 h 58"/>
              <a:gd name="T64" fmla="*/ 2147483647 w 19"/>
              <a:gd name="T65" fmla="*/ 2147483647 h 58"/>
              <a:gd name="T66" fmla="*/ 2147483647 w 19"/>
              <a:gd name="T67" fmla="*/ 2147483647 h 58"/>
              <a:gd name="T68" fmla="*/ 2147483647 w 19"/>
              <a:gd name="T69" fmla="*/ 0 h 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"/>
              <a:gd name="T106" fmla="*/ 0 h 58"/>
              <a:gd name="T107" fmla="*/ 19 w 19"/>
              <a:gd name="T108" fmla="*/ 58 h 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" h="58">
                <a:moveTo>
                  <a:pt x="9" y="0"/>
                </a:moveTo>
                <a:lnTo>
                  <a:pt x="8" y="0"/>
                </a:lnTo>
                <a:lnTo>
                  <a:pt x="8" y="1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2" y="9"/>
                </a:lnTo>
                <a:lnTo>
                  <a:pt x="2" y="11"/>
                </a:lnTo>
                <a:lnTo>
                  <a:pt x="1" y="11"/>
                </a:lnTo>
                <a:lnTo>
                  <a:pt x="1" y="15"/>
                </a:lnTo>
                <a:lnTo>
                  <a:pt x="0" y="15"/>
                </a:lnTo>
                <a:lnTo>
                  <a:pt x="0" y="21"/>
                </a:lnTo>
                <a:lnTo>
                  <a:pt x="0" y="42"/>
                </a:lnTo>
                <a:lnTo>
                  <a:pt x="1" y="43"/>
                </a:lnTo>
                <a:lnTo>
                  <a:pt x="1" y="47"/>
                </a:lnTo>
                <a:lnTo>
                  <a:pt x="2" y="47"/>
                </a:lnTo>
                <a:lnTo>
                  <a:pt x="2" y="49"/>
                </a:lnTo>
                <a:lnTo>
                  <a:pt x="3" y="50"/>
                </a:lnTo>
                <a:lnTo>
                  <a:pt x="3" y="51"/>
                </a:lnTo>
                <a:lnTo>
                  <a:pt x="3" y="53"/>
                </a:lnTo>
                <a:lnTo>
                  <a:pt x="4" y="53"/>
                </a:lnTo>
                <a:lnTo>
                  <a:pt x="4" y="54"/>
                </a:lnTo>
                <a:lnTo>
                  <a:pt x="5" y="54"/>
                </a:lnTo>
                <a:lnTo>
                  <a:pt x="5" y="55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8" y="57"/>
                </a:lnTo>
                <a:lnTo>
                  <a:pt x="9" y="57"/>
                </a:lnTo>
                <a:lnTo>
                  <a:pt x="11" y="57"/>
                </a:lnTo>
                <a:lnTo>
                  <a:pt x="12" y="57"/>
                </a:lnTo>
                <a:lnTo>
                  <a:pt x="12" y="56"/>
                </a:lnTo>
                <a:lnTo>
                  <a:pt x="13" y="56"/>
                </a:lnTo>
                <a:lnTo>
                  <a:pt x="13" y="55"/>
                </a:lnTo>
                <a:lnTo>
                  <a:pt x="14" y="55"/>
                </a:lnTo>
                <a:lnTo>
                  <a:pt x="14" y="54"/>
                </a:lnTo>
                <a:lnTo>
                  <a:pt x="15" y="54"/>
                </a:lnTo>
                <a:lnTo>
                  <a:pt x="15" y="53"/>
                </a:lnTo>
                <a:lnTo>
                  <a:pt x="15" y="51"/>
                </a:lnTo>
                <a:lnTo>
                  <a:pt x="16" y="51"/>
                </a:lnTo>
                <a:lnTo>
                  <a:pt x="16" y="50"/>
                </a:lnTo>
                <a:lnTo>
                  <a:pt x="17" y="49"/>
                </a:lnTo>
                <a:lnTo>
                  <a:pt x="17" y="47"/>
                </a:lnTo>
                <a:lnTo>
                  <a:pt x="18" y="47"/>
                </a:lnTo>
                <a:lnTo>
                  <a:pt x="18" y="43"/>
                </a:lnTo>
                <a:lnTo>
                  <a:pt x="18" y="42"/>
                </a:lnTo>
                <a:lnTo>
                  <a:pt x="18" y="37"/>
                </a:lnTo>
                <a:lnTo>
                  <a:pt x="18" y="15"/>
                </a:lnTo>
                <a:lnTo>
                  <a:pt x="18" y="11"/>
                </a:lnTo>
                <a:lnTo>
                  <a:pt x="17" y="11"/>
                </a:lnTo>
                <a:lnTo>
                  <a:pt x="17" y="9"/>
                </a:lnTo>
                <a:lnTo>
                  <a:pt x="16" y="8"/>
                </a:lnTo>
                <a:lnTo>
                  <a:pt x="16" y="6"/>
                </a:lnTo>
                <a:lnTo>
                  <a:pt x="15" y="6"/>
                </a:lnTo>
                <a:lnTo>
                  <a:pt x="15" y="5"/>
                </a:lnTo>
                <a:lnTo>
                  <a:pt x="15" y="3"/>
                </a:lnTo>
                <a:lnTo>
                  <a:pt x="14" y="3"/>
                </a:lnTo>
                <a:lnTo>
                  <a:pt x="14" y="2"/>
                </a:lnTo>
                <a:lnTo>
                  <a:pt x="13" y="2"/>
                </a:lnTo>
                <a:lnTo>
                  <a:pt x="12" y="2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14" name="Freeform 30"/>
          <p:cNvSpPr>
            <a:spLocks/>
          </p:cNvSpPr>
          <p:nvPr/>
        </p:nvSpPr>
        <p:spPr bwMode="auto">
          <a:xfrm>
            <a:off x="4173538" y="2263775"/>
            <a:ext cx="33337" cy="147638"/>
          </a:xfrm>
          <a:custGeom>
            <a:avLst/>
            <a:gdLst>
              <a:gd name="T0" fmla="*/ 2147483647 w 23"/>
              <a:gd name="T1" fmla="*/ 0 h 93"/>
              <a:gd name="T2" fmla="*/ 2147483647 w 23"/>
              <a:gd name="T3" fmla="*/ 2147483647 h 93"/>
              <a:gd name="T4" fmla="*/ 2147483647 w 23"/>
              <a:gd name="T5" fmla="*/ 2147483647 h 93"/>
              <a:gd name="T6" fmla="*/ 2147483647 w 23"/>
              <a:gd name="T7" fmla="*/ 2147483647 h 93"/>
              <a:gd name="T8" fmla="*/ 2147483647 w 23"/>
              <a:gd name="T9" fmla="*/ 2147483647 h 93"/>
              <a:gd name="T10" fmla="*/ 2147483647 w 23"/>
              <a:gd name="T11" fmla="*/ 2147483647 h 93"/>
              <a:gd name="T12" fmla="*/ 2147483647 w 23"/>
              <a:gd name="T13" fmla="*/ 2147483647 h 93"/>
              <a:gd name="T14" fmla="*/ 0 w 23"/>
              <a:gd name="T15" fmla="*/ 2147483647 h 93"/>
              <a:gd name="T16" fmla="*/ 0 w 23"/>
              <a:gd name="T17" fmla="*/ 2147483647 h 93"/>
              <a:gd name="T18" fmla="*/ 0 w 23"/>
              <a:gd name="T19" fmla="*/ 2147483647 h 93"/>
              <a:gd name="T20" fmla="*/ 2147483647 w 23"/>
              <a:gd name="T21" fmla="*/ 2147483647 h 93"/>
              <a:gd name="T22" fmla="*/ 2147483647 w 23"/>
              <a:gd name="T23" fmla="*/ 2147483647 h 93"/>
              <a:gd name="T24" fmla="*/ 2147483647 w 23"/>
              <a:gd name="T25" fmla="*/ 2147483647 h 93"/>
              <a:gd name="T26" fmla="*/ 2147483647 w 23"/>
              <a:gd name="T27" fmla="*/ 2147483647 h 93"/>
              <a:gd name="T28" fmla="*/ 2147483647 w 23"/>
              <a:gd name="T29" fmla="*/ 2147483647 h 93"/>
              <a:gd name="T30" fmla="*/ 2147483647 w 23"/>
              <a:gd name="T31" fmla="*/ 2147483647 h 93"/>
              <a:gd name="T32" fmla="*/ 2147483647 w 23"/>
              <a:gd name="T33" fmla="*/ 2147483647 h 93"/>
              <a:gd name="T34" fmla="*/ 2147483647 w 23"/>
              <a:gd name="T35" fmla="*/ 2147483647 h 93"/>
              <a:gd name="T36" fmla="*/ 2147483647 w 23"/>
              <a:gd name="T37" fmla="*/ 2147483647 h 93"/>
              <a:gd name="T38" fmla="*/ 2147483647 w 23"/>
              <a:gd name="T39" fmla="*/ 2147483647 h 93"/>
              <a:gd name="T40" fmla="*/ 2147483647 w 23"/>
              <a:gd name="T41" fmla="*/ 2147483647 h 93"/>
              <a:gd name="T42" fmla="*/ 2147483647 w 23"/>
              <a:gd name="T43" fmla="*/ 2147483647 h 93"/>
              <a:gd name="T44" fmla="*/ 2147483647 w 23"/>
              <a:gd name="T45" fmla="*/ 2147483647 h 93"/>
              <a:gd name="T46" fmla="*/ 2147483647 w 23"/>
              <a:gd name="T47" fmla="*/ 2147483647 h 93"/>
              <a:gd name="T48" fmla="*/ 2147483647 w 23"/>
              <a:gd name="T49" fmla="*/ 2147483647 h 93"/>
              <a:gd name="T50" fmla="*/ 2147483647 w 23"/>
              <a:gd name="T51" fmla="*/ 2147483647 h 93"/>
              <a:gd name="T52" fmla="*/ 2147483647 w 23"/>
              <a:gd name="T53" fmla="*/ 2147483647 h 93"/>
              <a:gd name="T54" fmla="*/ 2147483647 w 23"/>
              <a:gd name="T55" fmla="*/ 2147483647 h 93"/>
              <a:gd name="T56" fmla="*/ 2147483647 w 23"/>
              <a:gd name="T57" fmla="*/ 2147483647 h 93"/>
              <a:gd name="T58" fmla="*/ 2147483647 w 23"/>
              <a:gd name="T59" fmla="*/ 2147483647 h 93"/>
              <a:gd name="T60" fmla="*/ 2147483647 w 23"/>
              <a:gd name="T61" fmla="*/ 2147483647 h 93"/>
              <a:gd name="T62" fmla="*/ 2147483647 w 23"/>
              <a:gd name="T63" fmla="*/ 2147483647 h 93"/>
              <a:gd name="T64" fmla="*/ 2147483647 w 23"/>
              <a:gd name="T65" fmla="*/ 2147483647 h 93"/>
              <a:gd name="T66" fmla="*/ 2147483647 w 23"/>
              <a:gd name="T67" fmla="*/ 2147483647 h 93"/>
              <a:gd name="T68" fmla="*/ 2147483647 w 23"/>
              <a:gd name="T69" fmla="*/ 2147483647 h 93"/>
              <a:gd name="T70" fmla="*/ 2147483647 w 23"/>
              <a:gd name="T71" fmla="*/ 0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"/>
              <a:gd name="T109" fmla="*/ 0 h 93"/>
              <a:gd name="T110" fmla="*/ 23 w 23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" h="93">
                <a:moveTo>
                  <a:pt x="11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6"/>
                </a:lnTo>
                <a:lnTo>
                  <a:pt x="2" y="9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5"/>
                </a:lnTo>
                <a:lnTo>
                  <a:pt x="0" y="20"/>
                </a:lnTo>
                <a:lnTo>
                  <a:pt x="0" y="77"/>
                </a:lnTo>
                <a:lnTo>
                  <a:pt x="0" y="80"/>
                </a:lnTo>
                <a:lnTo>
                  <a:pt x="1" y="80"/>
                </a:lnTo>
                <a:lnTo>
                  <a:pt x="1" y="83"/>
                </a:lnTo>
                <a:lnTo>
                  <a:pt x="2" y="83"/>
                </a:lnTo>
                <a:lnTo>
                  <a:pt x="2" y="85"/>
                </a:lnTo>
                <a:lnTo>
                  <a:pt x="3" y="85"/>
                </a:lnTo>
                <a:lnTo>
                  <a:pt x="3" y="86"/>
                </a:lnTo>
                <a:lnTo>
                  <a:pt x="3" y="87"/>
                </a:lnTo>
                <a:lnTo>
                  <a:pt x="4" y="88"/>
                </a:lnTo>
                <a:lnTo>
                  <a:pt x="4" y="89"/>
                </a:lnTo>
                <a:lnTo>
                  <a:pt x="5" y="89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8" y="91"/>
                </a:lnTo>
                <a:lnTo>
                  <a:pt x="8" y="92"/>
                </a:lnTo>
                <a:lnTo>
                  <a:pt x="11" y="92"/>
                </a:lnTo>
                <a:lnTo>
                  <a:pt x="13" y="92"/>
                </a:lnTo>
                <a:lnTo>
                  <a:pt x="13" y="91"/>
                </a:lnTo>
                <a:lnTo>
                  <a:pt x="15" y="91"/>
                </a:lnTo>
                <a:lnTo>
                  <a:pt x="15" y="90"/>
                </a:lnTo>
                <a:lnTo>
                  <a:pt x="16" y="90"/>
                </a:lnTo>
                <a:lnTo>
                  <a:pt x="16" y="89"/>
                </a:lnTo>
                <a:lnTo>
                  <a:pt x="17" y="89"/>
                </a:lnTo>
                <a:lnTo>
                  <a:pt x="17" y="88"/>
                </a:lnTo>
                <a:lnTo>
                  <a:pt x="18" y="87"/>
                </a:lnTo>
                <a:lnTo>
                  <a:pt x="18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20" y="83"/>
                </a:lnTo>
                <a:lnTo>
                  <a:pt x="20" y="80"/>
                </a:lnTo>
                <a:lnTo>
                  <a:pt x="21" y="80"/>
                </a:lnTo>
                <a:lnTo>
                  <a:pt x="21" y="77"/>
                </a:lnTo>
                <a:lnTo>
                  <a:pt x="22" y="77"/>
                </a:lnTo>
                <a:lnTo>
                  <a:pt x="22" y="71"/>
                </a:lnTo>
                <a:lnTo>
                  <a:pt x="22" y="15"/>
                </a:lnTo>
                <a:lnTo>
                  <a:pt x="21" y="15"/>
                </a:lnTo>
                <a:lnTo>
                  <a:pt x="21" y="11"/>
                </a:lnTo>
                <a:lnTo>
                  <a:pt x="20" y="11"/>
                </a:lnTo>
                <a:lnTo>
                  <a:pt x="20" y="9"/>
                </a:lnTo>
                <a:lnTo>
                  <a:pt x="19" y="9"/>
                </a:lnTo>
                <a:lnTo>
                  <a:pt x="19" y="6"/>
                </a:lnTo>
                <a:lnTo>
                  <a:pt x="19" y="5"/>
                </a:lnTo>
                <a:lnTo>
                  <a:pt x="18" y="5"/>
                </a:lnTo>
                <a:lnTo>
                  <a:pt x="18" y="4"/>
                </a:lnTo>
                <a:lnTo>
                  <a:pt x="17" y="3"/>
                </a:lnTo>
                <a:lnTo>
                  <a:pt x="16" y="3"/>
                </a:lnTo>
                <a:lnTo>
                  <a:pt x="16" y="2"/>
                </a:lnTo>
                <a:lnTo>
                  <a:pt x="16" y="1"/>
                </a:lnTo>
                <a:lnTo>
                  <a:pt x="15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2809875" y="2066925"/>
            <a:ext cx="1389063" cy="785813"/>
          </a:xfrm>
          <a:prstGeom prst="ellipse">
            <a:avLst/>
          </a:prstGeom>
          <a:solidFill>
            <a:srgbClr val="80808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 flipV="1">
            <a:off x="4205288" y="2289175"/>
            <a:ext cx="0" cy="198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V="1">
            <a:off x="2805113" y="2305050"/>
            <a:ext cx="0" cy="141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18" name="Freeform 34"/>
          <p:cNvSpPr>
            <a:spLocks/>
          </p:cNvSpPr>
          <p:nvPr/>
        </p:nvSpPr>
        <p:spPr bwMode="auto">
          <a:xfrm>
            <a:off x="3535363" y="2065338"/>
            <a:ext cx="312737" cy="52387"/>
          </a:xfrm>
          <a:custGeom>
            <a:avLst/>
            <a:gdLst>
              <a:gd name="T0" fmla="*/ 2147483647 w 213"/>
              <a:gd name="T1" fmla="*/ 0 h 33"/>
              <a:gd name="T2" fmla="*/ 2147483647 w 213"/>
              <a:gd name="T3" fmla="*/ 2147483647 h 33"/>
              <a:gd name="T4" fmla="*/ 2147483647 w 213"/>
              <a:gd name="T5" fmla="*/ 2147483647 h 33"/>
              <a:gd name="T6" fmla="*/ 2147483647 w 213"/>
              <a:gd name="T7" fmla="*/ 2147483647 h 33"/>
              <a:gd name="T8" fmla="*/ 2147483647 w 213"/>
              <a:gd name="T9" fmla="*/ 2147483647 h 33"/>
              <a:gd name="T10" fmla="*/ 2147483647 w 213"/>
              <a:gd name="T11" fmla="*/ 2147483647 h 33"/>
              <a:gd name="T12" fmla="*/ 2147483647 w 213"/>
              <a:gd name="T13" fmla="*/ 2147483647 h 33"/>
              <a:gd name="T14" fmla="*/ 2147483647 w 213"/>
              <a:gd name="T15" fmla="*/ 2147483647 h 33"/>
              <a:gd name="T16" fmla="*/ 2147483647 w 213"/>
              <a:gd name="T17" fmla="*/ 2147483647 h 33"/>
              <a:gd name="T18" fmla="*/ 2147483647 w 213"/>
              <a:gd name="T19" fmla="*/ 2147483647 h 33"/>
              <a:gd name="T20" fmla="*/ 2147483647 w 213"/>
              <a:gd name="T21" fmla="*/ 2147483647 h 33"/>
              <a:gd name="T22" fmla="*/ 2147483647 w 213"/>
              <a:gd name="T23" fmla="*/ 2147483647 h 33"/>
              <a:gd name="T24" fmla="*/ 2147483647 w 213"/>
              <a:gd name="T25" fmla="*/ 2147483647 h 33"/>
              <a:gd name="T26" fmla="*/ 2147483647 w 213"/>
              <a:gd name="T27" fmla="*/ 2147483647 h 33"/>
              <a:gd name="T28" fmla="*/ 2147483647 w 213"/>
              <a:gd name="T29" fmla="*/ 2147483647 h 33"/>
              <a:gd name="T30" fmla="*/ 2147483647 w 213"/>
              <a:gd name="T31" fmla="*/ 2147483647 h 33"/>
              <a:gd name="T32" fmla="*/ 2147483647 w 213"/>
              <a:gd name="T33" fmla="*/ 2147483647 h 33"/>
              <a:gd name="T34" fmla="*/ 2147483647 w 213"/>
              <a:gd name="T35" fmla="*/ 2147483647 h 33"/>
              <a:gd name="T36" fmla="*/ 2147483647 w 213"/>
              <a:gd name="T37" fmla="*/ 2147483647 h 33"/>
              <a:gd name="T38" fmla="*/ 2147483647 w 213"/>
              <a:gd name="T39" fmla="*/ 2147483647 h 33"/>
              <a:gd name="T40" fmla="*/ 2147483647 w 213"/>
              <a:gd name="T41" fmla="*/ 2147483647 h 33"/>
              <a:gd name="T42" fmla="*/ 2147483647 w 213"/>
              <a:gd name="T43" fmla="*/ 2147483647 h 33"/>
              <a:gd name="T44" fmla="*/ 2147483647 w 213"/>
              <a:gd name="T45" fmla="*/ 2147483647 h 33"/>
              <a:gd name="T46" fmla="*/ 2147483647 w 213"/>
              <a:gd name="T47" fmla="*/ 2147483647 h 33"/>
              <a:gd name="T48" fmla="*/ 2147483647 w 213"/>
              <a:gd name="T49" fmla="*/ 2147483647 h 33"/>
              <a:gd name="T50" fmla="*/ 2147483647 w 213"/>
              <a:gd name="T51" fmla="*/ 2147483647 h 33"/>
              <a:gd name="T52" fmla="*/ 2147483647 w 213"/>
              <a:gd name="T53" fmla="*/ 2147483647 h 33"/>
              <a:gd name="T54" fmla="*/ 2147483647 w 213"/>
              <a:gd name="T55" fmla="*/ 2147483647 h 33"/>
              <a:gd name="T56" fmla="*/ 2147483647 w 213"/>
              <a:gd name="T57" fmla="*/ 2147483647 h 33"/>
              <a:gd name="T58" fmla="*/ 2147483647 w 213"/>
              <a:gd name="T59" fmla="*/ 2147483647 h 33"/>
              <a:gd name="T60" fmla="*/ 2147483647 w 213"/>
              <a:gd name="T61" fmla="*/ 2147483647 h 33"/>
              <a:gd name="T62" fmla="*/ 2147483647 w 213"/>
              <a:gd name="T63" fmla="*/ 2147483647 h 33"/>
              <a:gd name="T64" fmla="*/ 2147483647 w 213"/>
              <a:gd name="T65" fmla="*/ 2147483647 h 33"/>
              <a:gd name="T66" fmla="*/ 2147483647 w 213"/>
              <a:gd name="T67" fmla="*/ 2147483647 h 33"/>
              <a:gd name="T68" fmla="*/ 2147483647 w 213"/>
              <a:gd name="T69" fmla="*/ 2147483647 h 33"/>
              <a:gd name="T70" fmla="*/ 2147483647 w 213"/>
              <a:gd name="T71" fmla="*/ 2147483647 h 3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3"/>
              <a:gd name="T109" fmla="*/ 0 h 33"/>
              <a:gd name="T110" fmla="*/ 213 w 213"/>
              <a:gd name="T111" fmla="*/ 33 h 3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3" h="33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14" y="1"/>
                </a:lnTo>
                <a:lnTo>
                  <a:pt x="17" y="2"/>
                </a:lnTo>
                <a:lnTo>
                  <a:pt x="24" y="2"/>
                </a:lnTo>
                <a:lnTo>
                  <a:pt x="27" y="3"/>
                </a:lnTo>
                <a:lnTo>
                  <a:pt x="35" y="3"/>
                </a:lnTo>
                <a:lnTo>
                  <a:pt x="37" y="3"/>
                </a:lnTo>
                <a:lnTo>
                  <a:pt x="43" y="3"/>
                </a:lnTo>
                <a:lnTo>
                  <a:pt x="45" y="4"/>
                </a:lnTo>
                <a:lnTo>
                  <a:pt x="53" y="4"/>
                </a:lnTo>
                <a:lnTo>
                  <a:pt x="55" y="5"/>
                </a:lnTo>
                <a:lnTo>
                  <a:pt x="60" y="5"/>
                </a:lnTo>
                <a:lnTo>
                  <a:pt x="62" y="6"/>
                </a:lnTo>
                <a:lnTo>
                  <a:pt x="70" y="6"/>
                </a:lnTo>
                <a:lnTo>
                  <a:pt x="72" y="6"/>
                </a:lnTo>
                <a:lnTo>
                  <a:pt x="77" y="6"/>
                </a:lnTo>
                <a:lnTo>
                  <a:pt x="79" y="7"/>
                </a:lnTo>
                <a:lnTo>
                  <a:pt x="88" y="7"/>
                </a:lnTo>
                <a:lnTo>
                  <a:pt x="90" y="8"/>
                </a:lnTo>
                <a:lnTo>
                  <a:pt x="94" y="8"/>
                </a:lnTo>
                <a:lnTo>
                  <a:pt x="97" y="9"/>
                </a:lnTo>
                <a:lnTo>
                  <a:pt x="103" y="9"/>
                </a:lnTo>
                <a:lnTo>
                  <a:pt x="105" y="9"/>
                </a:lnTo>
                <a:lnTo>
                  <a:pt x="109" y="9"/>
                </a:lnTo>
                <a:lnTo>
                  <a:pt x="111" y="10"/>
                </a:lnTo>
                <a:lnTo>
                  <a:pt x="117" y="10"/>
                </a:lnTo>
                <a:lnTo>
                  <a:pt x="120" y="11"/>
                </a:lnTo>
                <a:lnTo>
                  <a:pt x="123" y="11"/>
                </a:lnTo>
                <a:lnTo>
                  <a:pt x="126" y="12"/>
                </a:lnTo>
                <a:lnTo>
                  <a:pt x="127" y="12"/>
                </a:lnTo>
                <a:lnTo>
                  <a:pt x="129" y="13"/>
                </a:lnTo>
                <a:lnTo>
                  <a:pt x="133" y="13"/>
                </a:lnTo>
                <a:lnTo>
                  <a:pt x="136" y="13"/>
                </a:lnTo>
                <a:lnTo>
                  <a:pt x="137" y="13"/>
                </a:lnTo>
                <a:lnTo>
                  <a:pt x="139" y="14"/>
                </a:lnTo>
                <a:lnTo>
                  <a:pt x="142" y="14"/>
                </a:lnTo>
                <a:lnTo>
                  <a:pt x="143" y="15"/>
                </a:lnTo>
                <a:lnTo>
                  <a:pt x="145" y="15"/>
                </a:lnTo>
                <a:lnTo>
                  <a:pt x="148" y="16"/>
                </a:lnTo>
                <a:lnTo>
                  <a:pt x="150" y="16"/>
                </a:lnTo>
                <a:lnTo>
                  <a:pt x="151" y="16"/>
                </a:lnTo>
                <a:lnTo>
                  <a:pt x="154" y="17"/>
                </a:lnTo>
                <a:lnTo>
                  <a:pt x="156" y="17"/>
                </a:lnTo>
                <a:lnTo>
                  <a:pt x="158" y="18"/>
                </a:lnTo>
                <a:lnTo>
                  <a:pt x="160" y="18"/>
                </a:lnTo>
                <a:lnTo>
                  <a:pt x="162" y="19"/>
                </a:lnTo>
                <a:lnTo>
                  <a:pt x="164" y="19"/>
                </a:lnTo>
                <a:lnTo>
                  <a:pt x="166" y="19"/>
                </a:lnTo>
                <a:lnTo>
                  <a:pt x="168" y="20"/>
                </a:lnTo>
                <a:lnTo>
                  <a:pt x="170" y="20"/>
                </a:lnTo>
                <a:lnTo>
                  <a:pt x="172" y="21"/>
                </a:lnTo>
                <a:lnTo>
                  <a:pt x="174" y="22"/>
                </a:lnTo>
                <a:lnTo>
                  <a:pt x="176" y="22"/>
                </a:lnTo>
                <a:lnTo>
                  <a:pt x="178" y="22"/>
                </a:lnTo>
                <a:lnTo>
                  <a:pt x="180" y="23"/>
                </a:lnTo>
                <a:lnTo>
                  <a:pt x="182" y="23"/>
                </a:lnTo>
                <a:lnTo>
                  <a:pt x="184" y="24"/>
                </a:lnTo>
                <a:lnTo>
                  <a:pt x="187" y="25"/>
                </a:lnTo>
                <a:lnTo>
                  <a:pt x="188" y="25"/>
                </a:lnTo>
                <a:lnTo>
                  <a:pt x="190" y="25"/>
                </a:lnTo>
                <a:lnTo>
                  <a:pt x="193" y="26"/>
                </a:lnTo>
                <a:lnTo>
                  <a:pt x="194" y="27"/>
                </a:lnTo>
                <a:lnTo>
                  <a:pt x="196" y="27"/>
                </a:lnTo>
                <a:lnTo>
                  <a:pt x="199" y="28"/>
                </a:lnTo>
                <a:lnTo>
                  <a:pt x="200" y="29"/>
                </a:lnTo>
                <a:lnTo>
                  <a:pt x="202" y="29"/>
                </a:lnTo>
                <a:lnTo>
                  <a:pt x="204" y="30"/>
                </a:lnTo>
                <a:lnTo>
                  <a:pt x="206" y="30"/>
                </a:lnTo>
                <a:lnTo>
                  <a:pt x="209" y="31"/>
                </a:lnTo>
                <a:lnTo>
                  <a:pt x="210" y="32"/>
                </a:lnTo>
                <a:lnTo>
                  <a:pt x="212" y="3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19" name="Freeform 35"/>
          <p:cNvSpPr>
            <a:spLocks/>
          </p:cNvSpPr>
          <p:nvPr/>
        </p:nvSpPr>
        <p:spPr bwMode="auto">
          <a:xfrm>
            <a:off x="3721100" y="2200275"/>
            <a:ext cx="71438" cy="49213"/>
          </a:xfrm>
          <a:custGeom>
            <a:avLst/>
            <a:gdLst>
              <a:gd name="T0" fmla="*/ 2147483647 w 49"/>
              <a:gd name="T1" fmla="*/ 2147483647 h 31"/>
              <a:gd name="T2" fmla="*/ 2147483647 w 49"/>
              <a:gd name="T3" fmla="*/ 2147483647 h 31"/>
              <a:gd name="T4" fmla="*/ 2147483647 w 49"/>
              <a:gd name="T5" fmla="*/ 2147483647 h 31"/>
              <a:gd name="T6" fmla="*/ 2147483647 w 49"/>
              <a:gd name="T7" fmla="*/ 2147483647 h 31"/>
              <a:gd name="T8" fmla="*/ 2147483647 w 49"/>
              <a:gd name="T9" fmla="*/ 2147483647 h 31"/>
              <a:gd name="T10" fmla="*/ 2147483647 w 49"/>
              <a:gd name="T11" fmla="*/ 2147483647 h 31"/>
              <a:gd name="T12" fmla="*/ 2147483647 w 49"/>
              <a:gd name="T13" fmla="*/ 2147483647 h 31"/>
              <a:gd name="T14" fmla="*/ 2147483647 w 49"/>
              <a:gd name="T15" fmla="*/ 2147483647 h 31"/>
              <a:gd name="T16" fmla="*/ 2147483647 w 49"/>
              <a:gd name="T17" fmla="*/ 2147483647 h 31"/>
              <a:gd name="T18" fmla="*/ 2147483647 w 49"/>
              <a:gd name="T19" fmla="*/ 2147483647 h 31"/>
              <a:gd name="T20" fmla="*/ 2147483647 w 49"/>
              <a:gd name="T21" fmla="*/ 2147483647 h 31"/>
              <a:gd name="T22" fmla="*/ 2147483647 w 49"/>
              <a:gd name="T23" fmla="*/ 2147483647 h 31"/>
              <a:gd name="T24" fmla="*/ 2147483647 w 49"/>
              <a:gd name="T25" fmla="*/ 2147483647 h 31"/>
              <a:gd name="T26" fmla="*/ 2147483647 w 49"/>
              <a:gd name="T27" fmla="*/ 2147483647 h 31"/>
              <a:gd name="T28" fmla="*/ 2147483647 w 49"/>
              <a:gd name="T29" fmla="*/ 2147483647 h 31"/>
              <a:gd name="T30" fmla="*/ 2147483647 w 49"/>
              <a:gd name="T31" fmla="*/ 2147483647 h 31"/>
              <a:gd name="T32" fmla="*/ 2147483647 w 49"/>
              <a:gd name="T33" fmla="*/ 2147483647 h 31"/>
              <a:gd name="T34" fmla="*/ 2147483647 w 49"/>
              <a:gd name="T35" fmla="*/ 2147483647 h 31"/>
              <a:gd name="T36" fmla="*/ 2147483647 w 49"/>
              <a:gd name="T37" fmla="*/ 2147483647 h 31"/>
              <a:gd name="T38" fmla="*/ 2147483647 w 49"/>
              <a:gd name="T39" fmla="*/ 2147483647 h 31"/>
              <a:gd name="T40" fmla="*/ 2147483647 w 49"/>
              <a:gd name="T41" fmla="*/ 2147483647 h 31"/>
              <a:gd name="T42" fmla="*/ 2147483647 w 49"/>
              <a:gd name="T43" fmla="*/ 2147483647 h 31"/>
              <a:gd name="T44" fmla="*/ 2147483647 w 49"/>
              <a:gd name="T45" fmla="*/ 2147483647 h 31"/>
              <a:gd name="T46" fmla="*/ 2147483647 w 49"/>
              <a:gd name="T47" fmla="*/ 2147483647 h 31"/>
              <a:gd name="T48" fmla="*/ 2147483647 w 49"/>
              <a:gd name="T49" fmla="*/ 0 h 31"/>
              <a:gd name="T50" fmla="*/ 2147483647 w 49"/>
              <a:gd name="T51" fmla="*/ 2147483647 h 31"/>
              <a:gd name="T52" fmla="*/ 2147483647 w 49"/>
              <a:gd name="T53" fmla="*/ 2147483647 h 31"/>
              <a:gd name="T54" fmla="*/ 2147483647 w 49"/>
              <a:gd name="T55" fmla="*/ 2147483647 h 31"/>
              <a:gd name="T56" fmla="*/ 2147483647 w 49"/>
              <a:gd name="T57" fmla="*/ 2147483647 h 31"/>
              <a:gd name="T58" fmla="*/ 2147483647 w 49"/>
              <a:gd name="T59" fmla="*/ 2147483647 h 31"/>
              <a:gd name="T60" fmla="*/ 2147483647 w 49"/>
              <a:gd name="T61" fmla="*/ 2147483647 h 31"/>
              <a:gd name="T62" fmla="*/ 2147483647 w 49"/>
              <a:gd name="T63" fmla="*/ 2147483647 h 31"/>
              <a:gd name="T64" fmla="*/ 0 w 49"/>
              <a:gd name="T65" fmla="*/ 2147483647 h 31"/>
              <a:gd name="T66" fmla="*/ 2147483647 w 49"/>
              <a:gd name="T67" fmla="*/ 2147483647 h 31"/>
              <a:gd name="T68" fmla="*/ 2147483647 w 49"/>
              <a:gd name="T69" fmla="*/ 2147483647 h 31"/>
              <a:gd name="T70" fmla="*/ 2147483647 w 49"/>
              <a:gd name="T71" fmla="*/ 2147483647 h 31"/>
              <a:gd name="T72" fmla="*/ 2147483647 w 49"/>
              <a:gd name="T73" fmla="*/ 2147483647 h 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9"/>
              <a:gd name="T112" fmla="*/ 0 h 31"/>
              <a:gd name="T113" fmla="*/ 49 w 49"/>
              <a:gd name="T114" fmla="*/ 31 h 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9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6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9" y="30"/>
                </a:lnTo>
                <a:lnTo>
                  <a:pt x="29" y="29"/>
                </a:lnTo>
                <a:lnTo>
                  <a:pt x="34" y="29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5" y="23"/>
                </a:lnTo>
                <a:lnTo>
                  <a:pt x="45" y="22"/>
                </a:lnTo>
                <a:lnTo>
                  <a:pt x="46" y="20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8" y="16"/>
                </a:lnTo>
                <a:lnTo>
                  <a:pt x="48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1"/>
                </a:lnTo>
                <a:lnTo>
                  <a:pt x="32" y="1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1"/>
                </a:lnTo>
                <a:lnTo>
                  <a:pt x="10" y="2"/>
                </a:lnTo>
                <a:lnTo>
                  <a:pt x="9" y="3"/>
                </a:lnTo>
                <a:lnTo>
                  <a:pt x="8" y="3"/>
                </a:lnTo>
                <a:lnTo>
                  <a:pt x="6" y="4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20" name="Freeform 36"/>
          <p:cNvSpPr>
            <a:spLocks/>
          </p:cNvSpPr>
          <p:nvPr/>
        </p:nvSpPr>
        <p:spPr bwMode="auto">
          <a:xfrm>
            <a:off x="3636963" y="2238375"/>
            <a:ext cx="63500" cy="42863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2147483647 h 27"/>
              <a:gd name="T10" fmla="*/ 2147483647 w 43"/>
              <a:gd name="T11" fmla="*/ 2147483647 h 27"/>
              <a:gd name="T12" fmla="*/ 2147483647 w 43"/>
              <a:gd name="T13" fmla="*/ 2147483647 h 27"/>
              <a:gd name="T14" fmla="*/ 2147483647 w 43"/>
              <a:gd name="T15" fmla="*/ 2147483647 h 27"/>
              <a:gd name="T16" fmla="*/ 2147483647 w 43"/>
              <a:gd name="T17" fmla="*/ 2147483647 h 27"/>
              <a:gd name="T18" fmla="*/ 2147483647 w 43"/>
              <a:gd name="T19" fmla="*/ 2147483647 h 27"/>
              <a:gd name="T20" fmla="*/ 2147483647 w 43"/>
              <a:gd name="T21" fmla="*/ 2147483647 h 27"/>
              <a:gd name="T22" fmla="*/ 2147483647 w 43"/>
              <a:gd name="T23" fmla="*/ 2147483647 h 27"/>
              <a:gd name="T24" fmla="*/ 2147483647 w 43"/>
              <a:gd name="T25" fmla="*/ 2147483647 h 27"/>
              <a:gd name="T26" fmla="*/ 2147483647 w 43"/>
              <a:gd name="T27" fmla="*/ 2147483647 h 27"/>
              <a:gd name="T28" fmla="*/ 2147483647 w 43"/>
              <a:gd name="T29" fmla="*/ 2147483647 h 27"/>
              <a:gd name="T30" fmla="*/ 2147483647 w 43"/>
              <a:gd name="T31" fmla="*/ 2147483647 h 27"/>
              <a:gd name="T32" fmla="*/ 2147483647 w 43"/>
              <a:gd name="T33" fmla="*/ 2147483647 h 27"/>
              <a:gd name="T34" fmla="*/ 2147483647 w 43"/>
              <a:gd name="T35" fmla="*/ 2147483647 h 27"/>
              <a:gd name="T36" fmla="*/ 2147483647 w 43"/>
              <a:gd name="T37" fmla="*/ 2147483647 h 27"/>
              <a:gd name="T38" fmla="*/ 2147483647 w 43"/>
              <a:gd name="T39" fmla="*/ 2147483647 h 27"/>
              <a:gd name="T40" fmla="*/ 2147483647 w 43"/>
              <a:gd name="T41" fmla="*/ 2147483647 h 27"/>
              <a:gd name="T42" fmla="*/ 2147483647 w 43"/>
              <a:gd name="T43" fmla="*/ 2147483647 h 27"/>
              <a:gd name="T44" fmla="*/ 2147483647 w 43"/>
              <a:gd name="T45" fmla="*/ 2147483647 h 27"/>
              <a:gd name="T46" fmla="*/ 2147483647 w 43"/>
              <a:gd name="T47" fmla="*/ 0 h 27"/>
              <a:gd name="T48" fmla="*/ 2147483647 w 43"/>
              <a:gd name="T49" fmla="*/ 2147483647 h 27"/>
              <a:gd name="T50" fmla="*/ 2147483647 w 43"/>
              <a:gd name="T51" fmla="*/ 2147483647 h 27"/>
              <a:gd name="T52" fmla="*/ 2147483647 w 43"/>
              <a:gd name="T53" fmla="*/ 2147483647 h 27"/>
              <a:gd name="T54" fmla="*/ 2147483647 w 43"/>
              <a:gd name="T55" fmla="*/ 2147483647 h 27"/>
              <a:gd name="T56" fmla="*/ 2147483647 w 43"/>
              <a:gd name="T57" fmla="*/ 2147483647 h 27"/>
              <a:gd name="T58" fmla="*/ 2147483647 w 43"/>
              <a:gd name="T59" fmla="*/ 2147483647 h 27"/>
              <a:gd name="T60" fmla="*/ 2147483647 w 43"/>
              <a:gd name="T61" fmla="*/ 2147483647 h 27"/>
              <a:gd name="T62" fmla="*/ 2147483647 w 43"/>
              <a:gd name="T63" fmla="*/ 2147483647 h 27"/>
              <a:gd name="T64" fmla="*/ 0 w 43"/>
              <a:gd name="T65" fmla="*/ 2147483647 h 27"/>
              <a:gd name="T66" fmla="*/ 2147483647 w 43"/>
              <a:gd name="T67" fmla="*/ 2147483647 h 27"/>
              <a:gd name="T68" fmla="*/ 2147483647 w 43"/>
              <a:gd name="T69" fmla="*/ 2147483647 h 27"/>
              <a:gd name="T70" fmla="*/ 2147483647 w 43"/>
              <a:gd name="T71" fmla="*/ 2147483647 h 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3"/>
              <a:gd name="T109" fmla="*/ 0 h 27"/>
              <a:gd name="T110" fmla="*/ 43 w 43"/>
              <a:gd name="T111" fmla="*/ 27 h 2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3" h="27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5"/>
                </a:lnTo>
                <a:lnTo>
                  <a:pt x="16" y="25"/>
                </a:lnTo>
                <a:lnTo>
                  <a:pt x="17" y="26"/>
                </a:lnTo>
                <a:lnTo>
                  <a:pt x="25" y="26"/>
                </a:lnTo>
                <a:lnTo>
                  <a:pt x="25" y="25"/>
                </a:lnTo>
                <a:lnTo>
                  <a:pt x="29" y="25"/>
                </a:lnTo>
                <a:lnTo>
                  <a:pt x="30" y="25"/>
                </a:lnTo>
                <a:lnTo>
                  <a:pt x="31" y="25"/>
                </a:lnTo>
                <a:lnTo>
                  <a:pt x="32" y="24"/>
                </a:lnTo>
                <a:lnTo>
                  <a:pt x="33" y="24"/>
                </a:lnTo>
                <a:lnTo>
                  <a:pt x="34" y="23"/>
                </a:lnTo>
                <a:lnTo>
                  <a:pt x="35" y="23"/>
                </a:lnTo>
                <a:lnTo>
                  <a:pt x="35" y="22"/>
                </a:lnTo>
                <a:lnTo>
                  <a:pt x="36" y="22"/>
                </a:lnTo>
                <a:lnTo>
                  <a:pt x="40" y="19"/>
                </a:lnTo>
                <a:lnTo>
                  <a:pt x="40" y="18"/>
                </a:lnTo>
                <a:lnTo>
                  <a:pt x="41" y="18"/>
                </a:lnTo>
                <a:lnTo>
                  <a:pt x="41" y="17"/>
                </a:lnTo>
                <a:lnTo>
                  <a:pt x="41" y="16"/>
                </a:lnTo>
                <a:lnTo>
                  <a:pt x="41" y="15"/>
                </a:lnTo>
                <a:lnTo>
                  <a:pt x="42" y="15"/>
                </a:lnTo>
                <a:lnTo>
                  <a:pt x="42" y="11"/>
                </a:lnTo>
                <a:lnTo>
                  <a:pt x="41" y="10"/>
                </a:lnTo>
                <a:lnTo>
                  <a:pt x="41" y="9"/>
                </a:lnTo>
                <a:lnTo>
                  <a:pt x="41" y="8"/>
                </a:lnTo>
                <a:lnTo>
                  <a:pt x="40" y="7"/>
                </a:lnTo>
                <a:lnTo>
                  <a:pt x="40" y="6"/>
                </a:lnTo>
                <a:lnTo>
                  <a:pt x="39" y="6"/>
                </a:lnTo>
                <a:lnTo>
                  <a:pt x="38" y="5"/>
                </a:lnTo>
                <a:lnTo>
                  <a:pt x="37" y="5"/>
                </a:lnTo>
                <a:lnTo>
                  <a:pt x="36" y="4"/>
                </a:lnTo>
                <a:lnTo>
                  <a:pt x="36" y="3"/>
                </a:lnTo>
                <a:lnTo>
                  <a:pt x="35" y="3"/>
                </a:lnTo>
                <a:lnTo>
                  <a:pt x="33" y="3"/>
                </a:lnTo>
                <a:lnTo>
                  <a:pt x="32" y="2"/>
                </a:lnTo>
                <a:lnTo>
                  <a:pt x="31" y="2"/>
                </a:lnTo>
                <a:lnTo>
                  <a:pt x="31" y="1"/>
                </a:lnTo>
                <a:lnTo>
                  <a:pt x="28" y="1"/>
                </a:lnTo>
                <a:lnTo>
                  <a:pt x="27" y="0"/>
                </a:lnTo>
                <a:lnTo>
                  <a:pt x="14" y="0"/>
                </a:lnTo>
                <a:lnTo>
                  <a:pt x="13" y="1"/>
                </a:lnTo>
                <a:lnTo>
                  <a:pt x="11" y="1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2" y="18"/>
                </a:lnTo>
                <a:lnTo>
                  <a:pt x="2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2840038" y="2103438"/>
            <a:ext cx="1323975" cy="722312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22" name="Freeform 38"/>
          <p:cNvSpPr>
            <a:spLocks/>
          </p:cNvSpPr>
          <p:nvPr/>
        </p:nvSpPr>
        <p:spPr bwMode="auto">
          <a:xfrm>
            <a:off x="3000375" y="2633663"/>
            <a:ext cx="23813" cy="1587"/>
          </a:xfrm>
          <a:custGeom>
            <a:avLst/>
            <a:gdLst>
              <a:gd name="T0" fmla="*/ 0 w 17"/>
              <a:gd name="T1" fmla="*/ 0 h 1"/>
              <a:gd name="T2" fmla="*/ 0 w 17"/>
              <a:gd name="T3" fmla="*/ 0 h 1"/>
              <a:gd name="T4" fmla="*/ 2147483647 w 17"/>
              <a:gd name="T5" fmla="*/ 0 h 1"/>
              <a:gd name="T6" fmla="*/ 0 w 1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"/>
              <a:gd name="T14" fmla="*/ 17 w 1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">
                <a:moveTo>
                  <a:pt x="0" y="0"/>
                </a:moveTo>
                <a:lnTo>
                  <a:pt x="0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3368675" y="2397125"/>
            <a:ext cx="255588" cy="1397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3660775" y="2673350"/>
            <a:ext cx="53975" cy="285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25" name="Freeform 41"/>
          <p:cNvSpPr>
            <a:spLocks/>
          </p:cNvSpPr>
          <p:nvPr/>
        </p:nvSpPr>
        <p:spPr bwMode="auto">
          <a:xfrm>
            <a:off x="3400425" y="2203450"/>
            <a:ext cx="71438" cy="49213"/>
          </a:xfrm>
          <a:custGeom>
            <a:avLst/>
            <a:gdLst>
              <a:gd name="T0" fmla="*/ 2147483647 w 48"/>
              <a:gd name="T1" fmla="*/ 2147483647 h 31"/>
              <a:gd name="T2" fmla="*/ 2147483647 w 48"/>
              <a:gd name="T3" fmla="*/ 2147483647 h 31"/>
              <a:gd name="T4" fmla="*/ 2147483647 w 48"/>
              <a:gd name="T5" fmla="*/ 2147483647 h 31"/>
              <a:gd name="T6" fmla="*/ 2147483647 w 48"/>
              <a:gd name="T7" fmla="*/ 2147483647 h 31"/>
              <a:gd name="T8" fmla="*/ 2147483647 w 48"/>
              <a:gd name="T9" fmla="*/ 2147483647 h 31"/>
              <a:gd name="T10" fmla="*/ 2147483647 w 48"/>
              <a:gd name="T11" fmla="*/ 2147483647 h 31"/>
              <a:gd name="T12" fmla="*/ 2147483647 w 48"/>
              <a:gd name="T13" fmla="*/ 2147483647 h 31"/>
              <a:gd name="T14" fmla="*/ 2147483647 w 48"/>
              <a:gd name="T15" fmla="*/ 2147483647 h 31"/>
              <a:gd name="T16" fmla="*/ 2147483647 w 48"/>
              <a:gd name="T17" fmla="*/ 2147483647 h 31"/>
              <a:gd name="T18" fmla="*/ 2147483647 w 48"/>
              <a:gd name="T19" fmla="*/ 2147483647 h 31"/>
              <a:gd name="T20" fmla="*/ 2147483647 w 48"/>
              <a:gd name="T21" fmla="*/ 2147483647 h 31"/>
              <a:gd name="T22" fmla="*/ 2147483647 w 48"/>
              <a:gd name="T23" fmla="*/ 2147483647 h 31"/>
              <a:gd name="T24" fmla="*/ 2147483647 w 48"/>
              <a:gd name="T25" fmla="*/ 2147483647 h 31"/>
              <a:gd name="T26" fmla="*/ 2147483647 w 48"/>
              <a:gd name="T27" fmla="*/ 2147483647 h 31"/>
              <a:gd name="T28" fmla="*/ 2147483647 w 48"/>
              <a:gd name="T29" fmla="*/ 2147483647 h 31"/>
              <a:gd name="T30" fmla="*/ 2147483647 w 48"/>
              <a:gd name="T31" fmla="*/ 2147483647 h 31"/>
              <a:gd name="T32" fmla="*/ 2147483647 w 48"/>
              <a:gd name="T33" fmla="*/ 2147483647 h 31"/>
              <a:gd name="T34" fmla="*/ 2147483647 w 48"/>
              <a:gd name="T35" fmla="*/ 2147483647 h 31"/>
              <a:gd name="T36" fmla="*/ 2147483647 w 48"/>
              <a:gd name="T37" fmla="*/ 2147483647 h 31"/>
              <a:gd name="T38" fmla="*/ 2147483647 w 48"/>
              <a:gd name="T39" fmla="*/ 2147483647 h 31"/>
              <a:gd name="T40" fmla="*/ 2147483647 w 48"/>
              <a:gd name="T41" fmla="*/ 2147483647 h 31"/>
              <a:gd name="T42" fmla="*/ 2147483647 w 48"/>
              <a:gd name="T43" fmla="*/ 2147483647 h 31"/>
              <a:gd name="T44" fmla="*/ 2147483647 w 48"/>
              <a:gd name="T45" fmla="*/ 2147483647 h 31"/>
              <a:gd name="T46" fmla="*/ 2147483647 w 48"/>
              <a:gd name="T47" fmla="*/ 0 h 31"/>
              <a:gd name="T48" fmla="*/ 2147483647 w 48"/>
              <a:gd name="T49" fmla="*/ 2147483647 h 31"/>
              <a:gd name="T50" fmla="*/ 2147483647 w 48"/>
              <a:gd name="T51" fmla="*/ 2147483647 h 31"/>
              <a:gd name="T52" fmla="*/ 2147483647 w 48"/>
              <a:gd name="T53" fmla="*/ 2147483647 h 31"/>
              <a:gd name="T54" fmla="*/ 2147483647 w 48"/>
              <a:gd name="T55" fmla="*/ 2147483647 h 31"/>
              <a:gd name="T56" fmla="*/ 2147483647 w 48"/>
              <a:gd name="T57" fmla="*/ 2147483647 h 31"/>
              <a:gd name="T58" fmla="*/ 2147483647 w 48"/>
              <a:gd name="T59" fmla="*/ 2147483647 h 31"/>
              <a:gd name="T60" fmla="*/ 2147483647 w 48"/>
              <a:gd name="T61" fmla="*/ 2147483647 h 31"/>
              <a:gd name="T62" fmla="*/ 2147483647 w 48"/>
              <a:gd name="T63" fmla="*/ 2147483647 h 31"/>
              <a:gd name="T64" fmla="*/ 0 w 48"/>
              <a:gd name="T65" fmla="*/ 2147483647 h 31"/>
              <a:gd name="T66" fmla="*/ 2147483647 w 48"/>
              <a:gd name="T67" fmla="*/ 2147483647 h 31"/>
              <a:gd name="T68" fmla="*/ 2147483647 w 48"/>
              <a:gd name="T69" fmla="*/ 2147483647 h 31"/>
              <a:gd name="T70" fmla="*/ 2147483647 w 48"/>
              <a:gd name="T71" fmla="*/ 2147483647 h 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"/>
              <a:gd name="T109" fmla="*/ 0 h 31"/>
              <a:gd name="T110" fmla="*/ 48 w 48"/>
              <a:gd name="T111" fmla="*/ 31 h 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" h="31">
                <a:moveTo>
                  <a:pt x="5" y="23"/>
                </a:moveTo>
                <a:lnTo>
                  <a:pt x="6" y="24"/>
                </a:lnTo>
                <a:lnTo>
                  <a:pt x="7" y="24"/>
                </a:lnTo>
                <a:lnTo>
                  <a:pt x="9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15" y="28"/>
                </a:lnTo>
                <a:lnTo>
                  <a:pt x="17" y="29"/>
                </a:lnTo>
                <a:lnTo>
                  <a:pt x="22" y="29"/>
                </a:lnTo>
                <a:lnTo>
                  <a:pt x="22" y="30"/>
                </a:lnTo>
                <a:lnTo>
                  <a:pt x="28" y="30"/>
                </a:lnTo>
                <a:lnTo>
                  <a:pt x="29" y="29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7"/>
                </a:lnTo>
                <a:lnTo>
                  <a:pt x="38" y="27"/>
                </a:lnTo>
                <a:lnTo>
                  <a:pt x="39" y="27"/>
                </a:lnTo>
                <a:lnTo>
                  <a:pt x="41" y="25"/>
                </a:lnTo>
                <a:lnTo>
                  <a:pt x="44" y="23"/>
                </a:lnTo>
                <a:lnTo>
                  <a:pt x="44" y="22"/>
                </a:lnTo>
                <a:lnTo>
                  <a:pt x="46" y="21"/>
                </a:lnTo>
                <a:lnTo>
                  <a:pt x="46" y="19"/>
                </a:lnTo>
                <a:lnTo>
                  <a:pt x="47" y="18"/>
                </a:lnTo>
                <a:lnTo>
                  <a:pt x="47" y="17"/>
                </a:lnTo>
                <a:lnTo>
                  <a:pt x="47" y="16"/>
                </a:lnTo>
                <a:lnTo>
                  <a:pt x="47" y="14"/>
                </a:lnTo>
                <a:lnTo>
                  <a:pt x="47" y="13"/>
                </a:lnTo>
                <a:lnTo>
                  <a:pt x="47" y="11"/>
                </a:lnTo>
                <a:lnTo>
                  <a:pt x="46" y="10"/>
                </a:lnTo>
                <a:lnTo>
                  <a:pt x="46" y="9"/>
                </a:lnTo>
                <a:lnTo>
                  <a:pt x="45" y="9"/>
                </a:lnTo>
                <a:lnTo>
                  <a:pt x="44" y="8"/>
                </a:lnTo>
                <a:lnTo>
                  <a:pt x="42" y="5"/>
                </a:lnTo>
                <a:lnTo>
                  <a:pt x="41" y="5"/>
                </a:lnTo>
                <a:lnTo>
                  <a:pt x="40" y="4"/>
                </a:lnTo>
                <a:lnTo>
                  <a:pt x="39" y="4"/>
                </a:lnTo>
                <a:lnTo>
                  <a:pt x="38" y="3"/>
                </a:lnTo>
                <a:lnTo>
                  <a:pt x="37" y="3"/>
                </a:lnTo>
                <a:lnTo>
                  <a:pt x="36" y="2"/>
                </a:lnTo>
                <a:lnTo>
                  <a:pt x="35" y="2"/>
                </a:lnTo>
                <a:lnTo>
                  <a:pt x="34" y="2"/>
                </a:lnTo>
                <a:lnTo>
                  <a:pt x="32" y="2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19" y="0"/>
                </a:lnTo>
                <a:lnTo>
                  <a:pt x="18" y="1"/>
                </a:lnTo>
                <a:lnTo>
                  <a:pt x="13" y="1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6" y="5"/>
                </a:lnTo>
                <a:lnTo>
                  <a:pt x="4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1"/>
                </a:lnTo>
                <a:lnTo>
                  <a:pt x="0" y="16"/>
                </a:lnTo>
                <a:lnTo>
                  <a:pt x="1" y="17"/>
                </a:lnTo>
                <a:lnTo>
                  <a:pt x="1" y="18"/>
                </a:lnTo>
                <a:lnTo>
                  <a:pt x="2" y="19"/>
                </a:lnTo>
                <a:lnTo>
                  <a:pt x="2" y="20"/>
                </a:lnTo>
                <a:lnTo>
                  <a:pt x="3" y="21"/>
                </a:lnTo>
                <a:lnTo>
                  <a:pt x="5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26" name="Freeform 42"/>
          <p:cNvSpPr>
            <a:spLocks/>
          </p:cNvSpPr>
          <p:nvPr/>
        </p:nvSpPr>
        <p:spPr bwMode="auto">
          <a:xfrm>
            <a:off x="3298825" y="2247900"/>
            <a:ext cx="61913" cy="42863"/>
          </a:xfrm>
          <a:custGeom>
            <a:avLst/>
            <a:gdLst>
              <a:gd name="T0" fmla="*/ 2147483647 w 42"/>
              <a:gd name="T1" fmla="*/ 2147483647 h 27"/>
              <a:gd name="T2" fmla="*/ 2147483647 w 42"/>
              <a:gd name="T3" fmla="*/ 2147483647 h 27"/>
              <a:gd name="T4" fmla="*/ 2147483647 w 42"/>
              <a:gd name="T5" fmla="*/ 2147483647 h 27"/>
              <a:gd name="T6" fmla="*/ 2147483647 w 42"/>
              <a:gd name="T7" fmla="*/ 2147483647 h 27"/>
              <a:gd name="T8" fmla="*/ 2147483647 w 42"/>
              <a:gd name="T9" fmla="*/ 2147483647 h 27"/>
              <a:gd name="T10" fmla="*/ 2147483647 w 42"/>
              <a:gd name="T11" fmla="*/ 2147483647 h 27"/>
              <a:gd name="T12" fmla="*/ 2147483647 w 42"/>
              <a:gd name="T13" fmla="*/ 2147483647 h 27"/>
              <a:gd name="T14" fmla="*/ 2147483647 w 42"/>
              <a:gd name="T15" fmla="*/ 2147483647 h 27"/>
              <a:gd name="T16" fmla="*/ 2147483647 w 42"/>
              <a:gd name="T17" fmla="*/ 2147483647 h 27"/>
              <a:gd name="T18" fmla="*/ 2147483647 w 42"/>
              <a:gd name="T19" fmla="*/ 2147483647 h 27"/>
              <a:gd name="T20" fmla="*/ 2147483647 w 42"/>
              <a:gd name="T21" fmla="*/ 2147483647 h 27"/>
              <a:gd name="T22" fmla="*/ 2147483647 w 42"/>
              <a:gd name="T23" fmla="*/ 2147483647 h 27"/>
              <a:gd name="T24" fmla="*/ 2147483647 w 42"/>
              <a:gd name="T25" fmla="*/ 2147483647 h 27"/>
              <a:gd name="T26" fmla="*/ 2147483647 w 42"/>
              <a:gd name="T27" fmla="*/ 2147483647 h 27"/>
              <a:gd name="T28" fmla="*/ 2147483647 w 42"/>
              <a:gd name="T29" fmla="*/ 2147483647 h 27"/>
              <a:gd name="T30" fmla="*/ 2147483647 w 42"/>
              <a:gd name="T31" fmla="*/ 2147483647 h 27"/>
              <a:gd name="T32" fmla="*/ 2147483647 w 42"/>
              <a:gd name="T33" fmla="*/ 2147483647 h 27"/>
              <a:gd name="T34" fmla="*/ 2147483647 w 42"/>
              <a:gd name="T35" fmla="*/ 2147483647 h 27"/>
              <a:gd name="T36" fmla="*/ 2147483647 w 42"/>
              <a:gd name="T37" fmla="*/ 2147483647 h 27"/>
              <a:gd name="T38" fmla="*/ 2147483647 w 42"/>
              <a:gd name="T39" fmla="*/ 2147483647 h 27"/>
              <a:gd name="T40" fmla="*/ 2147483647 w 42"/>
              <a:gd name="T41" fmla="*/ 2147483647 h 27"/>
              <a:gd name="T42" fmla="*/ 2147483647 w 42"/>
              <a:gd name="T43" fmla="*/ 2147483647 h 27"/>
              <a:gd name="T44" fmla="*/ 2147483647 w 42"/>
              <a:gd name="T45" fmla="*/ 2147483647 h 27"/>
              <a:gd name="T46" fmla="*/ 2147483647 w 42"/>
              <a:gd name="T47" fmla="*/ 0 h 27"/>
              <a:gd name="T48" fmla="*/ 2147483647 w 42"/>
              <a:gd name="T49" fmla="*/ 2147483647 h 27"/>
              <a:gd name="T50" fmla="*/ 2147483647 w 42"/>
              <a:gd name="T51" fmla="*/ 2147483647 h 27"/>
              <a:gd name="T52" fmla="*/ 2147483647 w 42"/>
              <a:gd name="T53" fmla="*/ 2147483647 h 27"/>
              <a:gd name="T54" fmla="*/ 2147483647 w 42"/>
              <a:gd name="T55" fmla="*/ 2147483647 h 27"/>
              <a:gd name="T56" fmla="*/ 2147483647 w 42"/>
              <a:gd name="T57" fmla="*/ 2147483647 h 27"/>
              <a:gd name="T58" fmla="*/ 2147483647 w 42"/>
              <a:gd name="T59" fmla="*/ 2147483647 h 27"/>
              <a:gd name="T60" fmla="*/ 2147483647 w 42"/>
              <a:gd name="T61" fmla="*/ 2147483647 h 27"/>
              <a:gd name="T62" fmla="*/ 2147483647 w 42"/>
              <a:gd name="T63" fmla="*/ 2147483647 h 27"/>
              <a:gd name="T64" fmla="*/ 0 w 42"/>
              <a:gd name="T65" fmla="*/ 2147483647 h 27"/>
              <a:gd name="T66" fmla="*/ 2147483647 w 42"/>
              <a:gd name="T67" fmla="*/ 2147483647 h 27"/>
              <a:gd name="T68" fmla="*/ 2147483647 w 42"/>
              <a:gd name="T69" fmla="*/ 2147483647 h 2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27"/>
              <a:gd name="T107" fmla="*/ 42 w 42"/>
              <a:gd name="T108" fmla="*/ 27 h 2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27">
                <a:moveTo>
                  <a:pt x="4" y="21"/>
                </a:moveTo>
                <a:lnTo>
                  <a:pt x="4" y="22"/>
                </a:ln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4"/>
                </a:lnTo>
                <a:lnTo>
                  <a:pt x="11" y="25"/>
                </a:lnTo>
                <a:lnTo>
                  <a:pt x="12" y="25"/>
                </a:lnTo>
                <a:lnTo>
                  <a:pt x="13" y="26"/>
                </a:lnTo>
                <a:lnTo>
                  <a:pt x="16" y="26"/>
                </a:lnTo>
                <a:lnTo>
                  <a:pt x="17" y="26"/>
                </a:lnTo>
                <a:lnTo>
                  <a:pt x="23" y="26"/>
                </a:lnTo>
                <a:lnTo>
                  <a:pt x="25" y="26"/>
                </a:lnTo>
                <a:lnTo>
                  <a:pt x="29" y="26"/>
                </a:lnTo>
                <a:lnTo>
                  <a:pt x="30" y="25"/>
                </a:lnTo>
                <a:lnTo>
                  <a:pt x="31" y="24"/>
                </a:lnTo>
                <a:lnTo>
                  <a:pt x="32" y="24"/>
                </a:lnTo>
                <a:lnTo>
                  <a:pt x="33" y="23"/>
                </a:lnTo>
                <a:lnTo>
                  <a:pt x="34" y="22"/>
                </a:lnTo>
                <a:lnTo>
                  <a:pt x="35" y="22"/>
                </a:lnTo>
                <a:lnTo>
                  <a:pt x="39" y="19"/>
                </a:lnTo>
                <a:lnTo>
                  <a:pt x="39" y="18"/>
                </a:lnTo>
                <a:lnTo>
                  <a:pt x="39" y="17"/>
                </a:lnTo>
                <a:lnTo>
                  <a:pt x="40" y="16"/>
                </a:lnTo>
                <a:lnTo>
                  <a:pt x="40" y="15"/>
                </a:lnTo>
                <a:lnTo>
                  <a:pt x="41" y="15"/>
                </a:lnTo>
                <a:lnTo>
                  <a:pt x="41" y="11"/>
                </a:lnTo>
                <a:lnTo>
                  <a:pt x="40" y="10"/>
                </a:lnTo>
                <a:lnTo>
                  <a:pt x="40" y="9"/>
                </a:lnTo>
                <a:lnTo>
                  <a:pt x="39" y="9"/>
                </a:lnTo>
                <a:lnTo>
                  <a:pt x="39" y="8"/>
                </a:lnTo>
                <a:lnTo>
                  <a:pt x="39" y="7"/>
                </a:lnTo>
                <a:lnTo>
                  <a:pt x="39" y="6"/>
                </a:lnTo>
                <a:lnTo>
                  <a:pt x="38" y="6"/>
                </a:lnTo>
                <a:lnTo>
                  <a:pt x="36" y="5"/>
                </a:lnTo>
                <a:lnTo>
                  <a:pt x="36" y="4"/>
                </a:lnTo>
                <a:lnTo>
                  <a:pt x="35" y="3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30" y="2"/>
                </a:lnTo>
                <a:lnTo>
                  <a:pt x="30" y="1"/>
                </a:lnTo>
                <a:lnTo>
                  <a:pt x="27" y="1"/>
                </a:lnTo>
                <a:lnTo>
                  <a:pt x="2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10" y="2"/>
                </a:lnTo>
                <a:lnTo>
                  <a:pt x="8" y="2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0" y="11"/>
                </a:lnTo>
                <a:lnTo>
                  <a:pt x="0" y="16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27" name="Freeform 43"/>
          <p:cNvSpPr>
            <a:spLocks/>
          </p:cNvSpPr>
          <p:nvPr/>
        </p:nvSpPr>
        <p:spPr bwMode="auto">
          <a:xfrm>
            <a:off x="3214688" y="2284413"/>
            <a:ext cx="53975" cy="36512"/>
          </a:xfrm>
          <a:custGeom>
            <a:avLst/>
            <a:gdLst>
              <a:gd name="T0" fmla="*/ 2147483647 w 37"/>
              <a:gd name="T1" fmla="*/ 2147483647 h 23"/>
              <a:gd name="T2" fmla="*/ 2147483647 w 37"/>
              <a:gd name="T3" fmla="*/ 2147483647 h 23"/>
              <a:gd name="T4" fmla="*/ 2147483647 w 37"/>
              <a:gd name="T5" fmla="*/ 2147483647 h 23"/>
              <a:gd name="T6" fmla="*/ 2147483647 w 37"/>
              <a:gd name="T7" fmla="*/ 2147483647 h 23"/>
              <a:gd name="T8" fmla="*/ 2147483647 w 37"/>
              <a:gd name="T9" fmla="*/ 2147483647 h 23"/>
              <a:gd name="T10" fmla="*/ 2147483647 w 37"/>
              <a:gd name="T11" fmla="*/ 2147483647 h 23"/>
              <a:gd name="T12" fmla="*/ 2147483647 w 37"/>
              <a:gd name="T13" fmla="*/ 2147483647 h 23"/>
              <a:gd name="T14" fmla="*/ 2147483647 w 37"/>
              <a:gd name="T15" fmla="*/ 2147483647 h 23"/>
              <a:gd name="T16" fmla="*/ 2147483647 w 37"/>
              <a:gd name="T17" fmla="*/ 2147483647 h 23"/>
              <a:gd name="T18" fmla="*/ 2147483647 w 37"/>
              <a:gd name="T19" fmla="*/ 2147483647 h 23"/>
              <a:gd name="T20" fmla="*/ 2147483647 w 37"/>
              <a:gd name="T21" fmla="*/ 2147483647 h 23"/>
              <a:gd name="T22" fmla="*/ 2147483647 w 37"/>
              <a:gd name="T23" fmla="*/ 2147483647 h 23"/>
              <a:gd name="T24" fmla="*/ 2147483647 w 37"/>
              <a:gd name="T25" fmla="*/ 2147483647 h 23"/>
              <a:gd name="T26" fmla="*/ 2147483647 w 37"/>
              <a:gd name="T27" fmla="*/ 2147483647 h 23"/>
              <a:gd name="T28" fmla="*/ 2147483647 w 37"/>
              <a:gd name="T29" fmla="*/ 2147483647 h 23"/>
              <a:gd name="T30" fmla="*/ 2147483647 w 37"/>
              <a:gd name="T31" fmla="*/ 2147483647 h 23"/>
              <a:gd name="T32" fmla="*/ 2147483647 w 37"/>
              <a:gd name="T33" fmla="*/ 2147483647 h 23"/>
              <a:gd name="T34" fmla="*/ 2147483647 w 37"/>
              <a:gd name="T35" fmla="*/ 2147483647 h 23"/>
              <a:gd name="T36" fmla="*/ 2147483647 w 37"/>
              <a:gd name="T37" fmla="*/ 2147483647 h 23"/>
              <a:gd name="T38" fmla="*/ 2147483647 w 37"/>
              <a:gd name="T39" fmla="*/ 2147483647 h 23"/>
              <a:gd name="T40" fmla="*/ 2147483647 w 37"/>
              <a:gd name="T41" fmla="*/ 2147483647 h 23"/>
              <a:gd name="T42" fmla="*/ 2147483647 w 37"/>
              <a:gd name="T43" fmla="*/ 2147483647 h 23"/>
              <a:gd name="T44" fmla="*/ 2147483647 w 37"/>
              <a:gd name="T45" fmla="*/ 2147483647 h 23"/>
              <a:gd name="T46" fmla="*/ 2147483647 w 37"/>
              <a:gd name="T47" fmla="*/ 2147483647 h 23"/>
              <a:gd name="T48" fmla="*/ 2147483647 w 37"/>
              <a:gd name="T49" fmla="*/ 2147483647 h 23"/>
              <a:gd name="T50" fmla="*/ 2147483647 w 37"/>
              <a:gd name="T51" fmla="*/ 2147483647 h 23"/>
              <a:gd name="T52" fmla="*/ 2147483647 w 37"/>
              <a:gd name="T53" fmla="*/ 2147483647 h 23"/>
              <a:gd name="T54" fmla="*/ 2147483647 w 37"/>
              <a:gd name="T55" fmla="*/ 2147483647 h 23"/>
              <a:gd name="T56" fmla="*/ 2147483647 w 37"/>
              <a:gd name="T57" fmla="*/ 2147483647 h 23"/>
              <a:gd name="T58" fmla="*/ 2147483647 w 37"/>
              <a:gd name="T59" fmla="*/ 2147483647 h 23"/>
              <a:gd name="T60" fmla="*/ 2147483647 w 37"/>
              <a:gd name="T61" fmla="*/ 2147483647 h 23"/>
              <a:gd name="T62" fmla="*/ 2147483647 w 37"/>
              <a:gd name="T63" fmla="*/ 2147483647 h 23"/>
              <a:gd name="T64" fmla="*/ 2147483647 w 37"/>
              <a:gd name="T65" fmla="*/ 0 h 23"/>
              <a:gd name="T66" fmla="*/ 2147483647 w 37"/>
              <a:gd name="T67" fmla="*/ 0 h 23"/>
              <a:gd name="T68" fmla="*/ 2147483647 w 37"/>
              <a:gd name="T69" fmla="*/ 2147483647 h 23"/>
              <a:gd name="T70" fmla="*/ 2147483647 w 37"/>
              <a:gd name="T71" fmla="*/ 2147483647 h 23"/>
              <a:gd name="T72" fmla="*/ 2147483647 w 37"/>
              <a:gd name="T73" fmla="*/ 2147483647 h 23"/>
              <a:gd name="T74" fmla="*/ 2147483647 w 37"/>
              <a:gd name="T75" fmla="*/ 2147483647 h 23"/>
              <a:gd name="T76" fmla="*/ 2147483647 w 37"/>
              <a:gd name="T77" fmla="*/ 2147483647 h 23"/>
              <a:gd name="T78" fmla="*/ 2147483647 w 37"/>
              <a:gd name="T79" fmla="*/ 2147483647 h 23"/>
              <a:gd name="T80" fmla="*/ 2147483647 w 37"/>
              <a:gd name="T81" fmla="*/ 2147483647 h 23"/>
              <a:gd name="T82" fmla="*/ 2147483647 w 37"/>
              <a:gd name="T83" fmla="*/ 2147483647 h 23"/>
              <a:gd name="T84" fmla="*/ 2147483647 w 37"/>
              <a:gd name="T85" fmla="*/ 2147483647 h 23"/>
              <a:gd name="T86" fmla="*/ 2147483647 w 37"/>
              <a:gd name="T87" fmla="*/ 2147483647 h 23"/>
              <a:gd name="T88" fmla="*/ 2147483647 w 37"/>
              <a:gd name="T89" fmla="*/ 2147483647 h 23"/>
              <a:gd name="T90" fmla="*/ 2147483647 w 37"/>
              <a:gd name="T91" fmla="*/ 2147483647 h 23"/>
              <a:gd name="T92" fmla="*/ 2147483647 w 37"/>
              <a:gd name="T93" fmla="*/ 2147483647 h 23"/>
              <a:gd name="T94" fmla="*/ 0 w 37"/>
              <a:gd name="T95" fmla="*/ 2147483647 h 23"/>
              <a:gd name="T96" fmla="*/ 0 w 37"/>
              <a:gd name="T97" fmla="*/ 2147483647 h 23"/>
              <a:gd name="T98" fmla="*/ 2147483647 w 37"/>
              <a:gd name="T99" fmla="*/ 2147483647 h 23"/>
              <a:gd name="T100" fmla="*/ 2147483647 w 37"/>
              <a:gd name="T101" fmla="*/ 2147483647 h 23"/>
              <a:gd name="T102" fmla="*/ 2147483647 w 37"/>
              <a:gd name="T103" fmla="*/ 2147483647 h 2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23"/>
              <a:gd name="T158" fmla="*/ 37 w 37"/>
              <a:gd name="T159" fmla="*/ 23 h 2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23">
                <a:moveTo>
                  <a:pt x="3" y="17"/>
                </a:moveTo>
                <a:lnTo>
                  <a:pt x="4" y="19"/>
                </a:lnTo>
                <a:lnTo>
                  <a:pt x="5" y="19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9" y="20"/>
                </a:lnTo>
                <a:lnTo>
                  <a:pt x="10" y="21"/>
                </a:lnTo>
                <a:lnTo>
                  <a:pt x="13" y="21"/>
                </a:lnTo>
                <a:lnTo>
                  <a:pt x="14" y="22"/>
                </a:lnTo>
                <a:lnTo>
                  <a:pt x="23" y="22"/>
                </a:lnTo>
                <a:lnTo>
                  <a:pt x="24" y="21"/>
                </a:lnTo>
                <a:lnTo>
                  <a:pt x="26" y="21"/>
                </a:lnTo>
                <a:lnTo>
                  <a:pt x="27" y="20"/>
                </a:lnTo>
                <a:lnTo>
                  <a:pt x="29" y="20"/>
                </a:lnTo>
                <a:lnTo>
                  <a:pt x="30" y="19"/>
                </a:lnTo>
                <a:lnTo>
                  <a:pt x="31" y="19"/>
                </a:lnTo>
                <a:lnTo>
                  <a:pt x="34" y="15"/>
                </a:lnTo>
                <a:lnTo>
                  <a:pt x="35" y="15"/>
                </a:lnTo>
                <a:lnTo>
                  <a:pt x="35" y="14"/>
                </a:lnTo>
                <a:lnTo>
                  <a:pt x="36" y="13"/>
                </a:lnTo>
                <a:lnTo>
                  <a:pt x="36" y="11"/>
                </a:lnTo>
                <a:lnTo>
                  <a:pt x="36" y="10"/>
                </a:lnTo>
                <a:lnTo>
                  <a:pt x="36" y="9"/>
                </a:lnTo>
                <a:lnTo>
                  <a:pt x="36" y="7"/>
                </a:lnTo>
                <a:lnTo>
                  <a:pt x="35" y="7"/>
                </a:lnTo>
                <a:lnTo>
                  <a:pt x="35" y="6"/>
                </a:lnTo>
                <a:lnTo>
                  <a:pt x="31" y="3"/>
                </a:lnTo>
                <a:lnTo>
                  <a:pt x="29" y="3"/>
                </a:lnTo>
                <a:lnTo>
                  <a:pt x="29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1" y="14"/>
                </a:lnTo>
                <a:lnTo>
                  <a:pt x="1" y="15"/>
                </a:lnTo>
                <a:lnTo>
                  <a:pt x="3" y="1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3838575" y="2627313"/>
            <a:ext cx="49213" cy="254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29" name="Freeform 45"/>
          <p:cNvSpPr>
            <a:spLocks/>
          </p:cNvSpPr>
          <p:nvPr/>
        </p:nvSpPr>
        <p:spPr bwMode="auto">
          <a:xfrm>
            <a:off x="3702050" y="2316163"/>
            <a:ext cx="53975" cy="28575"/>
          </a:xfrm>
          <a:custGeom>
            <a:avLst/>
            <a:gdLst>
              <a:gd name="T0" fmla="*/ 2147483647 w 37"/>
              <a:gd name="T1" fmla="*/ 2147483647 h 18"/>
              <a:gd name="T2" fmla="*/ 2147483647 w 37"/>
              <a:gd name="T3" fmla="*/ 2147483647 h 18"/>
              <a:gd name="T4" fmla="*/ 2147483647 w 37"/>
              <a:gd name="T5" fmla="*/ 2147483647 h 18"/>
              <a:gd name="T6" fmla="*/ 2147483647 w 37"/>
              <a:gd name="T7" fmla="*/ 2147483647 h 18"/>
              <a:gd name="T8" fmla="*/ 2147483647 w 37"/>
              <a:gd name="T9" fmla="*/ 2147483647 h 18"/>
              <a:gd name="T10" fmla="*/ 2147483647 w 37"/>
              <a:gd name="T11" fmla="*/ 2147483647 h 18"/>
              <a:gd name="T12" fmla="*/ 2147483647 w 37"/>
              <a:gd name="T13" fmla="*/ 2147483647 h 18"/>
              <a:gd name="T14" fmla="*/ 2147483647 w 37"/>
              <a:gd name="T15" fmla="*/ 2147483647 h 18"/>
              <a:gd name="T16" fmla="*/ 2147483647 w 37"/>
              <a:gd name="T17" fmla="*/ 2147483647 h 18"/>
              <a:gd name="T18" fmla="*/ 2147483647 w 37"/>
              <a:gd name="T19" fmla="*/ 2147483647 h 18"/>
              <a:gd name="T20" fmla="*/ 2147483647 w 37"/>
              <a:gd name="T21" fmla="*/ 2147483647 h 18"/>
              <a:gd name="T22" fmla="*/ 2147483647 w 37"/>
              <a:gd name="T23" fmla="*/ 2147483647 h 18"/>
              <a:gd name="T24" fmla="*/ 2147483647 w 37"/>
              <a:gd name="T25" fmla="*/ 2147483647 h 18"/>
              <a:gd name="T26" fmla="*/ 2147483647 w 37"/>
              <a:gd name="T27" fmla="*/ 2147483647 h 18"/>
              <a:gd name="T28" fmla="*/ 2147483647 w 37"/>
              <a:gd name="T29" fmla="*/ 2147483647 h 18"/>
              <a:gd name="T30" fmla="*/ 2147483647 w 37"/>
              <a:gd name="T31" fmla="*/ 2147483647 h 18"/>
              <a:gd name="T32" fmla="*/ 2147483647 w 37"/>
              <a:gd name="T33" fmla="*/ 2147483647 h 18"/>
              <a:gd name="T34" fmla="*/ 2147483647 w 37"/>
              <a:gd name="T35" fmla="*/ 2147483647 h 18"/>
              <a:gd name="T36" fmla="*/ 2147483647 w 37"/>
              <a:gd name="T37" fmla="*/ 2147483647 h 18"/>
              <a:gd name="T38" fmla="*/ 2147483647 w 37"/>
              <a:gd name="T39" fmla="*/ 2147483647 h 18"/>
              <a:gd name="T40" fmla="*/ 2147483647 w 37"/>
              <a:gd name="T41" fmla="*/ 2147483647 h 18"/>
              <a:gd name="T42" fmla="*/ 2147483647 w 37"/>
              <a:gd name="T43" fmla="*/ 2147483647 h 18"/>
              <a:gd name="T44" fmla="*/ 2147483647 w 37"/>
              <a:gd name="T45" fmla="*/ 2147483647 h 18"/>
              <a:gd name="T46" fmla="*/ 2147483647 w 37"/>
              <a:gd name="T47" fmla="*/ 2147483647 h 18"/>
              <a:gd name="T48" fmla="*/ 2147483647 w 37"/>
              <a:gd name="T49" fmla="*/ 2147483647 h 18"/>
              <a:gd name="T50" fmla="*/ 2147483647 w 37"/>
              <a:gd name="T51" fmla="*/ 2147483647 h 18"/>
              <a:gd name="T52" fmla="*/ 2147483647 w 37"/>
              <a:gd name="T53" fmla="*/ 2147483647 h 18"/>
              <a:gd name="T54" fmla="*/ 2147483647 w 37"/>
              <a:gd name="T55" fmla="*/ 2147483647 h 18"/>
              <a:gd name="T56" fmla="*/ 2147483647 w 37"/>
              <a:gd name="T57" fmla="*/ 2147483647 h 18"/>
              <a:gd name="T58" fmla="*/ 2147483647 w 37"/>
              <a:gd name="T59" fmla="*/ 2147483647 h 18"/>
              <a:gd name="T60" fmla="*/ 2147483647 w 37"/>
              <a:gd name="T61" fmla="*/ 2147483647 h 18"/>
              <a:gd name="T62" fmla="*/ 2147483647 w 37"/>
              <a:gd name="T63" fmla="*/ 2147483647 h 18"/>
              <a:gd name="T64" fmla="*/ 2147483647 w 37"/>
              <a:gd name="T65" fmla="*/ 2147483647 h 18"/>
              <a:gd name="T66" fmla="*/ 2147483647 w 37"/>
              <a:gd name="T67" fmla="*/ 2147483647 h 18"/>
              <a:gd name="T68" fmla="*/ 2147483647 w 37"/>
              <a:gd name="T69" fmla="*/ 2147483647 h 18"/>
              <a:gd name="T70" fmla="*/ 2147483647 w 37"/>
              <a:gd name="T71" fmla="*/ 2147483647 h 18"/>
              <a:gd name="T72" fmla="*/ 2147483647 w 37"/>
              <a:gd name="T73" fmla="*/ 2147483647 h 18"/>
              <a:gd name="T74" fmla="*/ 2147483647 w 37"/>
              <a:gd name="T75" fmla="*/ 0 h 18"/>
              <a:gd name="T76" fmla="*/ 2147483647 w 37"/>
              <a:gd name="T77" fmla="*/ 0 h 18"/>
              <a:gd name="T78" fmla="*/ 2147483647 w 37"/>
              <a:gd name="T79" fmla="*/ 2147483647 h 18"/>
              <a:gd name="T80" fmla="*/ 2147483647 w 37"/>
              <a:gd name="T81" fmla="*/ 2147483647 h 18"/>
              <a:gd name="T82" fmla="*/ 2147483647 w 37"/>
              <a:gd name="T83" fmla="*/ 2147483647 h 18"/>
              <a:gd name="T84" fmla="*/ 2147483647 w 37"/>
              <a:gd name="T85" fmla="*/ 2147483647 h 18"/>
              <a:gd name="T86" fmla="*/ 2147483647 w 37"/>
              <a:gd name="T87" fmla="*/ 2147483647 h 18"/>
              <a:gd name="T88" fmla="*/ 2147483647 w 37"/>
              <a:gd name="T89" fmla="*/ 2147483647 h 18"/>
              <a:gd name="T90" fmla="*/ 2147483647 w 37"/>
              <a:gd name="T91" fmla="*/ 2147483647 h 18"/>
              <a:gd name="T92" fmla="*/ 2147483647 w 37"/>
              <a:gd name="T93" fmla="*/ 2147483647 h 18"/>
              <a:gd name="T94" fmla="*/ 2147483647 w 37"/>
              <a:gd name="T95" fmla="*/ 2147483647 h 18"/>
              <a:gd name="T96" fmla="*/ 0 w 37"/>
              <a:gd name="T97" fmla="*/ 2147483647 h 18"/>
              <a:gd name="T98" fmla="*/ 0 w 37"/>
              <a:gd name="T99" fmla="*/ 2147483647 h 18"/>
              <a:gd name="T100" fmla="*/ 2147483647 w 37"/>
              <a:gd name="T101" fmla="*/ 2147483647 h 18"/>
              <a:gd name="T102" fmla="*/ 2147483647 w 37"/>
              <a:gd name="T103" fmla="*/ 2147483647 h 18"/>
              <a:gd name="T104" fmla="*/ 2147483647 w 37"/>
              <a:gd name="T105" fmla="*/ 2147483647 h 18"/>
              <a:gd name="T106" fmla="*/ 2147483647 w 37"/>
              <a:gd name="T107" fmla="*/ 2147483647 h 18"/>
              <a:gd name="T108" fmla="*/ 2147483647 w 37"/>
              <a:gd name="T109" fmla="*/ 2147483647 h 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7"/>
              <a:gd name="T166" fmla="*/ 0 h 18"/>
              <a:gd name="T167" fmla="*/ 37 w 37"/>
              <a:gd name="T168" fmla="*/ 18 h 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7" h="18">
                <a:moveTo>
                  <a:pt x="3" y="13"/>
                </a:moveTo>
                <a:lnTo>
                  <a:pt x="4" y="13"/>
                </a:lnTo>
                <a:lnTo>
                  <a:pt x="4" y="14"/>
                </a:lnTo>
                <a:lnTo>
                  <a:pt x="5" y="1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6"/>
                </a:lnTo>
                <a:lnTo>
                  <a:pt x="12" y="16"/>
                </a:lnTo>
                <a:lnTo>
                  <a:pt x="13" y="17"/>
                </a:lnTo>
                <a:lnTo>
                  <a:pt x="23" y="17"/>
                </a:lnTo>
                <a:lnTo>
                  <a:pt x="24" y="16"/>
                </a:lnTo>
                <a:lnTo>
                  <a:pt x="26" y="16"/>
                </a:lnTo>
                <a:lnTo>
                  <a:pt x="27" y="15"/>
                </a:lnTo>
                <a:lnTo>
                  <a:pt x="29" y="15"/>
                </a:lnTo>
                <a:lnTo>
                  <a:pt x="31" y="15"/>
                </a:lnTo>
                <a:lnTo>
                  <a:pt x="32" y="13"/>
                </a:lnTo>
                <a:lnTo>
                  <a:pt x="33" y="13"/>
                </a:lnTo>
                <a:lnTo>
                  <a:pt x="33" y="12"/>
                </a:lnTo>
                <a:lnTo>
                  <a:pt x="34" y="12"/>
                </a:lnTo>
                <a:lnTo>
                  <a:pt x="34" y="11"/>
                </a:lnTo>
                <a:lnTo>
                  <a:pt x="35" y="11"/>
                </a:lnTo>
                <a:lnTo>
                  <a:pt x="35" y="9"/>
                </a:lnTo>
                <a:lnTo>
                  <a:pt x="36" y="8"/>
                </a:lnTo>
                <a:lnTo>
                  <a:pt x="35" y="8"/>
                </a:lnTo>
                <a:lnTo>
                  <a:pt x="35" y="6"/>
                </a:lnTo>
                <a:lnTo>
                  <a:pt x="34" y="5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2" y="2"/>
                </a:lnTo>
                <a:lnTo>
                  <a:pt x="31" y="2"/>
                </a:lnTo>
                <a:lnTo>
                  <a:pt x="30" y="2"/>
                </a:lnTo>
                <a:lnTo>
                  <a:pt x="29" y="2"/>
                </a:lnTo>
                <a:lnTo>
                  <a:pt x="29" y="1"/>
                </a:lnTo>
                <a:lnTo>
                  <a:pt x="26" y="1"/>
                </a:lnTo>
                <a:lnTo>
                  <a:pt x="26" y="0"/>
                </a:lnTo>
                <a:lnTo>
                  <a:pt x="12" y="0"/>
                </a:lnTo>
                <a:lnTo>
                  <a:pt x="11" y="1"/>
                </a:lnTo>
                <a:lnTo>
                  <a:pt x="10" y="1"/>
                </a:lnTo>
                <a:lnTo>
                  <a:pt x="9" y="2"/>
                </a:lnTo>
                <a:lnTo>
                  <a:pt x="7" y="2"/>
                </a:lnTo>
                <a:lnTo>
                  <a:pt x="6" y="2"/>
                </a:lnTo>
                <a:lnTo>
                  <a:pt x="5" y="3"/>
                </a:lnTo>
                <a:lnTo>
                  <a:pt x="4" y="3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1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3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3397250" y="2416175"/>
            <a:ext cx="196850" cy="1047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31" name="Freeform 47"/>
          <p:cNvSpPr>
            <a:spLocks/>
          </p:cNvSpPr>
          <p:nvPr/>
        </p:nvSpPr>
        <p:spPr bwMode="auto">
          <a:xfrm>
            <a:off x="3757613" y="2216150"/>
            <a:ext cx="220662" cy="112713"/>
          </a:xfrm>
          <a:custGeom>
            <a:avLst/>
            <a:gdLst>
              <a:gd name="T0" fmla="*/ 2147483647 w 151"/>
              <a:gd name="T1" fmla="*/ 2147483647 h 71"/>
              <a:gd name="T2" fmla="*/ 2147483647 w 151"/>
              <a:gd name="T3" fmla="*/ 2147483647 h 71"/>
              <a:gd name="T4" fmla="*/ 2147483647 w 151"/>
              <a:gd name="T5" fmla="*/ 2147483647 h 71"/>
              <a:gd name="T6" fmla="*/ 2147483647 w 151"/>
              <a:gd name="T7" fmla="*/ 2147483647 h 71"/>
              <a:gd name="T8" fmla="*/ 2147483647 w 151"/>
              <a:gd name="T9" fmla="*/ 2147483647 h 71"/>
              <a:gd name="T10" fmla="*/ 2147483647 w 151"/>
              <a:gd name="T11" fmla="*/ 2147483647 h 71"/>
              <a:gd name="T12" fmla="*/ 2147483647 w 151"/>
              <a:gd name="T13" fmla="*/ 2147483647 h 71"/>
              <a:gd name="T14" fmla="*/ 2147483647 w 151"/>
              <a:gd name="T15" fmla="*/ 2147483647 h 71"/>
              <a:gd name="T16" fmla="*/ 2147483647 w 151"/>
              <a:gd name="T17" fmla="*/ 2147483647 h 71"/>
              <a:gd name="T18" fmla="*/ 2147483647 w 151"/>
              <a:gd name="T19" fmla="*/ 2147483647 h 71"/>
              <a:gd name="T20" fmla="*/ 2147483647 w 151"/>
              <a:gd name="T21" fmla="*/ 0 h 71"/>
              <a:gd name="T22" fmla="*/ 2147483647 w 151"/>
              <a:gd name="T23" fmla="*/ 2147483647 h 71"/>
              <a:gd name="T24" fmla="*/ 2147483647 w 151"/>
              <a:gd name="T25" fmla="*/ 2147483647 h 71"/>
              <a:gd name="T26" fmla="*/ 0 w 151"/>
              <a:gd name="T27" fmla="*/ 2147483647 h 71"/>
              <a:gd name="T28" fmla="*/ 2147483647 w 151"/>
              <a:gd name="T29" fmla="*/ 2147483647 h 71"/>
              <a:gd name="T30" fmla="*/ 2147483647 w 151"/>
              <a:gd name="T31" fmla="*/ 2147483647 h 71"/>
              <a:gd name="T32" fmla="*/ 2147483647 w 151"/>
              <a:gd name="T33" fmla="*/ 2147483647 h 71"/>
              <a:gd name="T34" fmla="*/ 2147483647 w 151"/>
              <a:gd name="T35" fmla="*/ 2147483647 h 71"/>
              <a:gd name="T36" fmla="*/ 2147483647 w 151"/>
              <a:gd name="T37" fmla="*/ 2147483647 h 71"/>
              <a:gd name="T38" fmla="*/ 2147483647 w 151"/>
              <a:gd name="T39" fmla="*/ 2147483647 h 71"/>
              <a:gd name="T40" fmla="*/ 2147483647 w 151"/>
              <a:gd name="T41" fmla="*/ 2147483647 h 71"/>
              <a:gd name="T42" fmla="*/ 2147483647 w 151"/>
              <a:gd name="T43" fmla="*/ 2147483647 h 71"/>
              <a:gd name="T44" fmla="*/ 2147483647 w 151"/>
              <a:gd name="T45" fmla="*/ 2147483647 h 71"/>
              <a:gd name="T46" fmla="*/ 2147483647 w 151"/>
              <a:gd name="T47" fmla="*/ 2147483647 h 71"/>
              <a:gd name="T48" fmla="*/ 2147483647 w 151"/>
              <a:gd name="T49" fmla="*/ 2147483647 h 71"/>
              <a:gd name="T50" fmla="*/ 2147483647 w 151"/>
              <a:gd name="T51" fmla="*/ 2147483647 h 71"/>
              <a:gd name="T52" fmla="*/ 2147483647 w 151"/>
              <a:gd name="T53" fmla="*/ 2147483647 h 71"/>
              <a:gd name="T54" fmla="*/ 2147483647 w 151"/>
              <a:gd name="T55" fmla="*/ 2147483647 h 71"/>
              <a:gd name="T56" fmla="*/ 2147483647 w 151"/>
              <a:gd name="T57" fmla="*/ 2147483647 h 71"/>
              <a:gd name="T58" fmla="*/ 2147483647 w 151"/>
              <a:gd name="T59" fmla="*/ 2147483647 h 71"/>
              <a:gd name="T60" fmla="*/ 2147483647 w 151"/>
              <a:gd name="T61" fmla="*/ 2147483647 h 71"/>
              <a:gd name="T62" fmla="*/ 2147483647 w 151"/>
              <a:gd name="T63" fmla="*/ 2147483647 h 71"/>
              <a:gd name="T64" fmla="*/ 2147483647 w 151"/>
              <a:gd name="T65" fmla="*/ 2147483647 h 71"/>
              <a:gd name="T66" fmla="*/ 2147483647 w 151"/>
              <a:gd name="T67" fmla="*/ 2147483647 h 71"/>
              <a:gd name="T68" fmla="*/ 2147483647 w 151"/>
              <a:gd name="T69" fmla="*/ 2147483647 h 71"/>
              <a:gd name="T70" fmla="*/ 2147483647 w 151"/>
              <a:gd name="T71" fmla="*/ 2147483647 h 71"/>
              <a:gd name="T72" fmla="*/ 2147483647 w 151"/>
              <a:gd name="T73" fmla="*/ 2147483647 h 71"/>
              <a:gd name="T74" fmla="*/ 2147483647 w 151"/>
              <a:gd name="T75" fmla="*/ 2147483647 h 71"/>
              <a:gd name="T76" fmla="*/ 2147483647 w 151"/>
              <a:gd name="T77" fmla="*/ 2147483647 h 71"/>
              <a:gd name="T78" fmla="*/ 2147483647 w 151"/>
              <a:gd name="T79" fmla="*/ 2147483647 h 71"/>
              <a:gd name="T80" fmla="*/ 2147483647 w 151"/>
              <a:gd name="T81" fmla="*/ 2147483647 h 71"/>
              <a:gd name="T82" fmla="*/ 2147483647 w 151"/>
              <a:gd name="T83" fmla="*/ 2147483647 h 71"/>
              <a:gd name="T84" fmla="*/ 2147483647 w 151"/>
              <a:gd name="T85" fmla="*/ 2147483647 h 71"/>
              <a:gd name="T86" fmla="*/ 2147483647 w 151"/>
              <a:gd name="T87" fmla="*/ 2147483647 h 71"/>
              <a:gd name="T88" fmla="*/ 2147483647 w 151"/>
              <a:gd name="T89" fmla="*/ 2147483647 h 71"/>
              <a:gd name="T90" fmla="*/ 2147483647 w 151"/>
              <a:gd name="T91" fmla="*/ 2147483647 h 71"/>
              <a:gd name="T92" fmla="*/ 2147483647 w 151"/>
              <a:gd name="T93" fmla="*/ 2147483647 h 71"/>
              <a:gd name="T94" fmla="*/ 2147483647 w 151"/>
              <a:gd name="T95" fmla="*/ 2147483647 h 71"/>
              <a:gd name="T96" fmla="*/ 2147483647 w 151"/>
              <a:gd name="T97" fmla="*/ 2147483647 h 71"/>
              <a:gd name="T98" fmla="*/ 2147483647 w 151"/>
              <a:gd name="T99" fmla="*/ 2147483647 h 71"/>
              <a:gd name="T100" fmla="*/ 2147483647 w 151"/>
              <a:gd name="T101" fmla="*/ 2147483647 h 71"/>
              <a:gd name="T102" fmla="*/ 2147483647 w 151"/>
              <a:gd name="T103" fmla="*/ 2147483647 h 71"/>
              <a:gd name="T104" fmla="*/ 2147483647 w 151"/>
              <a:gd name="T105" fmla="*/ 2147483647 h 71"/>
              <a:gd name="T106" fmla="*/ 2147483647 w 151"/>
              <a:gd name="T107" fmla="*/ 2147483647 h 71"/>
              <a:gd name="T108" fmla="*/ 2147483647 w 151"/>
              <a:gd name="T109" fmla="*/ 2147483647 h 71"/>
              <a:gd name="T110" fmla="*/ 2147483647 w 151"/>
              <a:gd name="T111" fmla="*/ 2147483647 h 71"/>
              <a:gd name="T112" fmla="*/ 2147483647 w 151"/>
              <a:gd name="T113" fmla="*/ 2147483647 h 71"/>
              <a:gd name="T114" fmla="*/ 2147483647 w 151"/>
              <a:gd name="T115" fmla="*/ 2147483647 h 71"/>
              <a:gd name="T116" fmla="*/ 2147483647 w 151"/>
              <a:gd name="T117" fmla="*/ 2147483647 h 71"/>
              <a:gd name="T118" fmla="*/ 2147483647 w 151"/>
              <a:gd name="T119" fmla="*/ 2147483647 h 71"/>
              <a:gd name="T120" fmla="*/ 2147483647 w 151"/>
              <a:gd name="T121" fmla="*/ 2147483647 h 71"/>
              <a:gd name="T122" fmla="*/ 2147483647 w 151"/>
              <a:gd name="T123" fmla="*/ 214748364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1"/>
              <a:gd name="T187" fmla="*/ 0 h 71"/>
              <a:gd name="T188" fmla="*/ 151 w 151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1" h="71">
                <a:moveTo>
                  <a:pt x="82" y="16"/>
                </a:moveTo>
                <a:lnTo>
                  <a:pt x="81" y="16"/>
                </a:lnTo>
                <a:lnTo>
                  <a:pt x="80" y="15"/>
                </a:lnTo>
                <a:lnTo>
                  <a:pt x="78" y="15"/>
                </a:lnTo>
                <a:lnTo>
                  <a:pt x="77" y="14"/>
                </a:lnTo>
                <a:lnTo>
                  <a:pt x="76" y="14"/>
                </a:lnTo>
                <a:lnTo>
                  <a:pt x="74" y="14"/>
                </a:lnTo>
                <a:lnTo>
                  <a:pt x="73" y="12"/>
                </a:lnTo>
                <a:lnTo>
                  <a:pt x="71" y="12"/>
                </a:lnTo>
                <a:lnTo>
                  <a:pt x="71" y="11"/>
                </a:lnTo>
                <a:lnTo>
                  <a:pt x="70" y="11"/>
                </a:lnTo>
                <a:lnTo>
                  <a:pt x="67" y="10"/>
                </a:lnTo>
                <a:lnTo>
                  <a:pt x="65" y="10"/>
                </a:lnTo>
                <a:lnTo>
                  <a:pt x="64" y="10"/>
                </a:lnTo>
                <a:lnTo>
                  <a:pt x="62" y="9"/>
                </a:lnTo>
                <a:lnTo>
                  <a:pt x="61" y="9"/>
                </a:lnTo>
                <a:lnTo>
                  <a:pt x="61" y="8"/>
                </a:lnTo>
                <a:lnTo>
                  <a:pt x="58" y="8"/>
                </a:lnTo>
                <a:lnTo>
                  <a:pt x="56" y="7"/>
                </a:lnTo>
                <a:lnTo>
                  <a:pt x="55" y="7"/>
                </a:lnTo>
                <a:lnTo>
                  <a:pt x="53" y="6"/>
                </a:lnTo>
                <a:lnTo>
                  <a:pt x="51" y="6"/>
                </a:lnTo>
                <a:lnTo>
                  <a:pt x="50" y="5"/>
                </a:lnTo>
                <a:lnTo>
                  <a:pt x="48" y="5"/>
                </a:lnTo>
                <a:lnTo>
                  <a:pt x="48" y="4"/>
                </a:lnTo>
                <a:lnTo>
                  <a:pt x="45" y="4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6" y="1"/>
                </a:lnTo>
                <a:lnTo>
                  <a:pt x="32" y="1"/>
                </a:lnTo>
                <a:lnTo>
                  <a:pt x="26" y="1"/>
                </a:lnTo>
                <a:lnTo>
                  <a:pt x="26" y="0"/>
                </a:lnTo>
                <a:lnTo>
                  <a:pt x="7" y="0"/>
                </a:lnTo>
                <a:lnTo>
                  <a:pt x="7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4"/>
                </a:lnTo>
                <a:lnTo>
                  <a:pt x="0" y="4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2"/>
                </a:lnTo>
                <a:lnTo>
                  <a:pt x="4" y="14"/>
                </a:lnTo>
                <a:lnTo>
                  <a:pt x="4" y="15"/>
                </a:lnTo>
                <a:lnTo>
                  <a:pt x="6" y="17"/>
                </a:lnTo>
                <a:lnTo>
                  <a:pt x="7" y="17"/>
                </a:lnTo>
                <a:lnTo>
                  <a:pt x="10" y="21"/>
                </a:lnTo>
                <a:lnTo>
                  <a:pt x="11" y="21"/>
                </a:lnTo>
                <a:lnTo>
                  <a:pt x="12" y="22"/>
                </a:lnTo>
                <a:lnTo>
                  <a:pt x="12" y="23"/>
                </a:lnTo>
                <a:lnTo>
                  <a:pt x="13" y="23"/>
                </a:lnTo>
                <a:lnTo>
                  <a:pt x="15" y="25"/>
                </a:lnTo>
                <a:lnTo>
                  <a:pt x="16" y="25"/>
                </a:lnTo>
                <a:lnTo>
                  <a:pt x="20" y="29"/>
                </a:lnTo>
                <a:lnTo>
                  <a:pt x="22" y="30"/>
                </a:lnTo>
                <a:lnTo>
                  <a:pt x="23" y="30"/>
                </a:lnTo>
                <a:lnTo>
                  <a:pt x="25" y="31"/>
                </a:lnTo>
                <a:lnTo>
                  <a:pt x="26" y="32"/>
                </a:lnTo>
                <a:lnTo>
                  <a:pt x="28" y="34"/>
                </a:lnTo>
                <a:lnTo>
                  <a:pt x="29" y="34"/>
                </a:lnTo>
                <a:lnTo>
                  <a:pt x="30" y="36"/>
                </a:lnTo>
                <a:lnTo>
                  <a:pt x="31" y="36"/>
                </a:lnTo>
                <a:lnTo>
                  <a:pt x="32" y="36"/>
                </a:lnTo>
                <a:lnTo>
                  <a:pt x="33" y="37"/>
                </a:lnTo>
                <a:lnTo>
                  <a:pt x="35" y="37"/>
                </a:lnTo>
                <a:lnTo>
                  <a:pt x="36" y="39"/>
                </a:lnTo>
                <a:lnTo>
                  <a:pt x="38" y="39"/>
                </a:lnTo>
                <a:lnTo>
                  <a:pt x="40" y="41"/>
                </a:lnTo>
                <a:lnTo>
                  <a:pt x="41" y="41"/>
                </a:lnTo>
                <a:lnTo>
                  <a:pt x="42" y="42"/>
                </a:lnTo>
                <a:lnTo>
                  <a:pt x="43" y="43"/>
                </a:lnTo>
                <a:lnTo>
                  <a:pt x="45" y="43"/>
                </a:lnTo>
                <a:lnTo>
                  <a:pt x="46" y="44"/>
                </a:lnTo>
                <a:lnTo>
                  <a:pt x="47" y="45"/>
                </a:lnTo>
                <a:lnTo>
                  <a:pt x="48" y="45"/>
                </a:lnTo>
                <a:lnTo>
                  <a:pt x="50" y="46"/>
                </a:lnTo>
                <a:lnTo>
                  <a:pt x="51" y="46"/>
                </a:lnTo>
                <a:lnTo>
                  <a:pt x="52" y="46"/>
                </a:lnTo>
                <a:lnTo>
                  <a:pt x="55" y="49"/>
                </a:lnTo>
                <a:lnTo>
                  <a:pt x="56" y="49"/>
                </a:lnTo>
                <a:lnTo>
                  <a:pt x="57" y="49"/>
                </a:lnTo>
                <a:lnTo>
                  <a:pt x="58" y="49"/>
                </a:lnTo>
                <a:lnTo>
                  <a:pt x="61" y="51"/>
                </a:lnTo>
                <a:lnTo>
                  <a:pt x="62" y="51"/>
                </a:lnTo>
                <a:lnTo>
                  <a:pt x="63" y="52"/>
                </a:lnTo>
                <a:lnTo>
                  <a:pt x="65" y="52"/>
                </a:lnTo>
                <a:lnTo>
                  <a:pt x="66" y="53"/>
                </a:lnTo>
                <a:lnTo>
                  <a:pt x="67" y="54"/>
                </a:lnTo>
                <a:lnTo>
                  <a:pt x="68" y="54"/>
                </a:lnTo>
                <a:lnTo>
                  <a:pt x="70" y="55"/>
                </a:lnTo>
                <a:lnTo>
                  <a:pt x="71" y="55"/>
                </a:lnTo>
                <a:lnTo>
                  <a:pt x="72" y="55"/>
                </a:lnTo>
                <a:lnTo>
                  <a:pt x="74" y="55"/>
                </a:lnTo>
                <a:lnTo>
                  <a:pt x="76" y="56"/>
                </a:lnTo>
                <a:lnTo>
                  <a:pt x="77" y="57"/>
                </a:lnTo>
                <a:lnTo>
                  <a:pt x="78" y="57"/>
                </a:lnTo>
                <a:lnTo>
                  <a:pt x="80" y="58"/>
                </a:lnTo>
                <a:lnTo>
                  <a:pt x="82" y="59"/>
                </a:lnTo>
                <a:lnTo>
                  <a:pt x="83" y="59"/>
                </a:lnTo>
                <a:lnTo>
                  <a:pt x="85" y="60"/>
                </a:lnTo>
                <a:lnTo>
                  <a:pt x="86" y="60"/>
                </a:lnTo>
                <a:lnTo>
                  <a:pt x="87" y="61"/>
                </a:lnTo>
                <a:lnTo>
                  <a:pt x="88" y="61"/>
                </a:lnTo>
                <a:lnTo>
                  <a:pt x="90" y="62"/>
                </a:lnTo>
                <a:lnTo>
                  <a:pt x="92" y="62"/>
                </a:lnTo>
                <a:lnTo>
                  <a:pt x="94" y="63"/>
                </a:lnTo>
                <a:lnTo>
                  <a:pt x="95" y="63"/>
                </a:lnTo>
                <a:lnTo>
                  <a:pt x="96" y="64"/>
                </a:lnTo>
                <a:lnTo>
                  <a:pt x="98" y="64"/>
                </a:lnTo>
                <a:lnTo>
                  <a:pt x="100" y="65"/>
                </a:lnTo>
                <a:lnTo>
                  <a:pt x="101" y="65"/>
                </a:lnTo>
                <a:lnTo>
                  <a:pt x="102" y="65"/>
                </a:lnTo>
                <a:lnTo>
                  <a:pt x="105" y="65"/>
                </a:lnTo>
                <a:lnTo>
                  <a:pt x="106" y="66"/>
                </a:lnTo>
                <a:lnTo>
                  <a:pt x="108" y="66"/>
                </a:lnTo>
                <a:lnTo>
                  <a:pt x="109" y="67"/>
                </a:lnTo>
                <a:lnTo>
                  <a:pt x="112" y="67"/>
                </a:lnTo>
                <a:lnTo>
                  <a:pt x="113" y="68"/>
                </a:lnTo>
                <a:lnTo>
                  <a:pt x="117" y="68"/>
                </a:lnTo>
                <a:lnTo>
                  <a:pt x="118" y="69"/>
                </a:lnTo>
                <a:lnTo>
                  <a:pt x="123" y="69"/>
                </a:lnTo>
                <a:lnTo>
                  <a:pt x="125" y="70"/>
                </a:lnTo>
                <a:lnTo>
                  <a:pt x="142" y="70"/>
                </a:lnTo>
                <a:lnTo>
                  <a:pt x="143" y="69"/>
                </a:lnTo>
                <a:lnTo>
                  <a:pt x="145" y="69"/>
                </a:lnTo>
                <a:lnTo>
                  <a:pt x="146" y="68"/>
                </a:lnTo>
                <a:lnTo>
                  <a:pt x="147" y="68"/>
                </a:lnTo>
                <a:lnTo>
                  <a:pt x="147" y="67"/>
                </a:lnTo>
                <a:lnTo>
                  <a:pt x="149" y="66"/>
                </a:lnTo>
                <a:lnTo>
                  <a:pt x="149" y="65"/>
                </a:lnTo>
                <a:lnTo>
                  <a:pt x="150" y="65"/>
                </a:lnTo>
                <a:lnTo>
                  <a:pt x="150" y="60"/>
                </a:lnTo>
                <a:lnTo>
                  <a:pt x="149" y="60"/>
                </a:lnTo>
                <a:lnTo>
                  <a:pt x="149" y="58"/>
                </a:lnTo>
                <a:lnTo>
                  <a:pt x="147" y="58"/>
                </a:lnTo>
                <a:lnTo>
                  <a:pt x="147" y="57"/>
                </a:lnTo>
                <a:lnTo>
                  <a:pt x="146" y="55"/>
                </a:lnTo>
                <a:lnTo>
                  <a:pt x="144" y="53"/>
                </a:lnTo>
                <a:lnTo>
                  <a:pt x="143" y="53"/>
                </a:lnTo>
                <a:lnTo>
                  <a:pt x="143" y="52"/>
                </a:lnTo>
                <a:lnTo>
                  <a:pt x="140" y="49"/>
                </a:lnTo>
                <a:lnTo>
                  <a:pt x="139" y="49"/>
                </a:lnTo>
                <a:lnTo>
                  <a:pt x="138" y="47"/>
                </a:lnTo>
                <a:lnTo>
                  <a:pt x="138" y="46"/>
                </a:lnTo>
                <a:lnTo>
                  <a:pt x="137" y="46"/>
                </a:lnTo>
                <a:lnTo>
                  <a:pt x="135" y="45"/>
                </a:lnTo>
                <a:lnTo>
                  <a:pt x="134" y="45"/>
                </a:lnTo>
                <a:lnTo>
                  <a:pt x="131" y="41"/>
                </a:lnTo>
                <a:lnTo>
                  <a:pt x="130" y="41"/>
                </a:lnTo>
                <a:lnTo>
                  <a:pt x="128" y="39"/>
                </a:lnTo>
                <a:lnTo>
                  <a:pt x="127" y="39"/>
                </a:lnTo>
                <a:lnTo>
                  <a:pt x="125" y="39"/>
                </a:lnTo>
                <a:lnTo>
                  <a:pt x="125" y="37"/>
                </a:lnTo>
                <a:lnTo>
                  <a:pt x="123" y="37"/>
                </a:lnTo>
                <a:lnTo>
                  <a:pt x="122" y="36"/>
                </a:lnTo>
                <a:lnTo>
                  <a:pt x="121" y="36"/>
                </a:lnTo>
                <a:lnTo>
                  <a:pt x="120" y="34"/>
                </a:lnTo>
                <a:lnTo>
                  <a:pt x="119" y="34"/>
                </a:lnTo>
                <a:lnTo>
                  <a:pt x="117" y="33"/>
                </a:lnTo>
                <a:lnTo>
                  <a:pt x="116" y="32"/>
                </a:lnTo>
                <a:lnTo>
                  <a:pt x="115" y="32"/>
                </a:lnTo>
                <a:lnTo>
                  <a:pt x="113" y="30"/>
                </a:lnTo>
                <a:lnTo>
                  <a:pt x="112" y="30"/>
                </a:lnTo>
                <a:lnTo>
                  <a:pt x="110" y="29"/>
                </a:lnTo>
                <a:lnTo>
                  <a:pt x="109" y="29"/>
                </a:lnTo>
                <a:lnTo>
                  <a:pt x="107" y="27"/>
                </a:lnTo>
                <a:lnTo>
                  <a:pt x="106" y="26"/>
                </a:lnTo>
                <a:lnTo>
                  <a:pt x="103" y="26"/>
                </a:lnTo>
                <a:lnTo>
                  <a:pt x="102" y="25"/>
                </a:lnTo>
                <a:lnTo>
                  <a:pt x="100" y="24"/>
                </a:lnTo>
                <a:lnTo>
                  <a:pt x="99" y="23"/>
                </a:lnTo>
                <a:lnTo>
                  <a:pt x="97" y="23"/>
                </a:lnTo>
                <a:lnTo>
                  <a:pt x="96" y="21"/>
                </a:lnTo>
                <a:lnTo>
                  <a:pt x="94" y="21"/>
                </a:lnTo>
                <a:lnTo>
                  <a:pt x="93" y="20"/>
                </a:lnTo>
                <a:lnTo>
                  <a:pt x="91" y="20"/>
                </a:lnTo>
                <a:lnTo>
                  <a:pt x="90" y="19"/>
                </a:lnTo>
                <a:lnTo>
                  <a:pt x="87" y="19"/>
                </a:lnTo>
                <a:lnTo>
                  <a:pt x="87" y="17"/>
                </a:lnTo>
                <a:lnTo>
                  <a:pt x="85" y="17"/>
                </a:lnTo>
                <a:lnTo>
                  <a:pt x="84" y="17"/>
                </a:lnTo>
                <a:lnTo>
                  <a:pt x="82" y="16"/>
                </a:lnTo>
              </a:path>
            </a:pathLst>
          </a:custGeom>
          <a:solidFill>
            <a:schemeClr val="bg1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32" name="Freeform 48"/>
          <p:cNvSpPr>
            <a:spLocks/>
          </p:cNvSpPr>
          <p:nvPr/>
        </p:nvSpPr>
        <p:spPr bwMode="auto">
          <a:xfrm>
            <a:off x="2801938" y="2397125"/>
            <a:ext cx="39687" cy="96838"/>
          </a:xfrm>
          <a:custGeom>
            <a:avLst/>
            <a:gdLst>
              <a:gd name="T0" fmla="*/ 0 w 27"/>
              <a:gd name="T1" fmla="*/ 0 h 61"/>
              <a:gd name="T2" fmla="*/ 0 w 27"/>
              <a:gd name="T3" fmla="*/ 2147483647 h 61"/>
              <a:gd name="T4" fmla="*/ 2147483647 w 27"/>
              <a:gd name="T5" fmla="*/ 2147483647 h 61"/>
              <a:gd name="T6" fmla="*/ 2147483647 w 27"/>
              <a:gd name="T7" fmla="*/ 0 h 61"/>
              <a:gd name="T8" fmla="*/ 0 w 27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61"/>
              <a:gd name="T17" fmla="*/ 27 w 27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61">
                <a:moveTo>
                  <a:pt x="0" y="0"/>
                </a:moveTo>
                <a:lnTo>
                  <a:pt x="0" y="60"/>
                </a:lnTo>
                <a:lnTo>
                  <a:pt x="26" y="60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3671888" y="5356225"/>
            <a:ext cx="53975" cy="3016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3814763" y="5303838"/>
            <a:ext cx="74612" cy="42862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35" name="Line 51"/>
          <p:cNvSpPr>
            <a:spLocks noChangeShapeType="1"/>
          </p:cNvSpPr>
          <p:nvPr/>
        </p:nvSpPr>
        <p:spPr bwMode="auto">
          <a:xfrm>
            <a:off x="3438525" y="4852988"/>
            <a:ext cx="0" cy="1030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36" name="Line 52"/>
          <p:cNvSpPr>
            <a:spLocks noChangeShapeType="1"/>
          </p:cNvSpPr>
          <p:nvPr/>
        </p:nvSpPr>
        <p:spPr bwMode="auto">
          <a:xfrm>
            <a:off x="3440113" y="5883275"/>
            <a:ext cx="1230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37" name="Line 53"/>
          <p:cNvSpPr>
            <a:spLocks noChangeShapeType="1"/>
          </p:cNvSpPr>
          <p:nvPr/>
        </p:nvSpPr>
        <p:spPr bwMode="auto">
          <a:xfrm>
            <a:off x="4672013" y="5883275"/>
            <a:ext cx="1258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38" name="Line 54"/>
          <p:cNvSpPr>
            <a:spLocks noChangeShapeType="1"/>
          </p:cNvSpPr>
          <p:nvPr/>
        </p:nvSpPr>
        <p:spPr bwMode="auto">
          <a:xfrm flipV="1">
            <a:off x="3454400" y="2230438"/>
            <a:ext cx="0" cy="966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39" name="Line 55"/>
          <p:cNvSpPr>
            <a:spLocks noChangeShapeType="1"/>
          </p:cNvSpPr>
          <p:nvPr/>
        </p:nvSpPr>
        <p:spPr bwMode="auto">
          <a:xfrm flipV="1">
            <a:off x="3497263" y="1550988"/>
            <a:ext cx="0" cy="347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3482975" y="1544638"/>
            <a:ext cx="1128713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5305425" y="5459413"/>
            <a:ext cx="2627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Diluent-Diaphragm-Pump</a:t>
            </a:r>
          </a:p>
        </p:txBody>
      </p:sp>
      <p:sp>
        <p:nvSpPr>
          <p:cNvPr id="67642" name="AutoShape 58"/>
          <p:cNvSpPr>
            <a:spLocks noChangeArrowheads="1"/>
          </p:cNvSpPr>
          <p:nvPr/>
        </p:nvSpPr>
        <p:spPr bwMode="auto">
          <a:xfrm rot="10800000" flipH="1" flipV="1">
            <a:off x="5876925" y="1762125"/>
            <a:ext cx="838200" cy="781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7" y="21600"/>
                </a:lnTo>
                <a:lnTo>
                  <a:pt x="1620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>
            <a:off x="5946775" y="2041525"/>
            <a:ext cx="687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>
            <a:off x="5991225" y="2152650"/>
            <a:ext cx="307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>
            <a:off x="5975350" y="2098675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6" name="Line 62"/>
          <p:cNvSpPr>
            <a:spLocks noChangeShapeType="1"/>
          </p:cNvSpPr>
          <p:nvPr/>
        </p:nvSpPr>
        <p:spPr bwMode="auto">
          <a:xfrm>
            <a:off x="5995988" y="2212975"/>
            <a:ext cx="233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7" name="Line 63"/>
          <p:cNvSpPr>
            <a:spLocks noChangeShapeType="1"/>
          </p:cNvSpPr>
          <p:nvPr/>
        </p:nvSpPr>
        <p:spPr bwMode="auto">
          <a:xfrm>
            <a:off x="6205538" y="1557338"/>
            <a:ext cx="0" cy="246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48" name="Rectangle 64"/>
          <p:cNvSpPr>
            <a:spLocks noChangeArrowheads="1"/>
          </p:cNvSpPr>
          <p:nvPr/>
        </p:nvSpPr>
        <p:spPr bwMode="auto">
          <a:xfrm>
            <a:off x="5751513" y="2640013"/>
            <a:ext cx="168956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Mixing-Chamber</a:t>
            </a: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2914650" y="3224213"/>
            <a:ext cx="1300163" cy="7381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50" name="Freeform 66"/>
          <p:cNvSpPr>
            <a:spLocks/>
          </p:cNvSpPr>
          <p:nvPr/>
        </p:nvSpPr>
        <p:spPr bwMode="auto">
          <a:xfrm>
            <a:off x="2908300" y="3602038"/>
            <a:ext cx="28575" cy="87312"/>
          </a:xfrm>
          <a:custGeom>
            <a:avLst/>
            <a:gdLst>
              <a:gd name="T0" fmla="*/ 2147483647 w 19"/>
              <a:gd name="T1" fmla="*/ 0 h 55"/>
              <a:gd name="T2" fmla="*/ 2147483647 w 19"/>
              <a:gd name="T3" fmla="*/ 2147483647 h 55"/>
              <a:gd name="T4" fmla="*/ 2147483647 w 19"/>
              <a:gd name="T5" fmla="*/ 2147483647 h 55"/>
              <a:gd name="T6" fmla="*/ 2147483647 w 19"/>
              <a:gd name="T7" fmla="*/ 2147483647 h 55"/>
              <a:gd name="T8" fmla="*/ 2147483647 w 19"/>
              <a:gd name="T9" fmla="*/ 2147483647 h 55"/>
              <a:gd name="T10" fmla="*/ 2147483647 w 19"/>
              <a:gd name="T11" fmla="*/ 2147483647 h 55"/>
              <a:gd name="T12" fmla="*/ 2147483647 w 19"/>
              <a:gd name="T13" fmla="*/ 2147483647 h 55"/>
              <a:gd name="T14" fmla="*/ 0 w 19"/>
              <a:gd name="T15" fmla="*/ 2147483647 h 55"/>
              <a:gd name="T16" fmla="*/ 0 w 19"/>
              <a:gd name="T17" fmla="*/ 2147483647 h 55"/>
              <a:gd name="T18" fmla="*/ 2147483647 w 19"/>
              <a:gd name="T19" fmla="*/ 2147483647 h 55"/>
              <a:gd name="T20" fmla="*/ 2147483647 w 19"/>
              <a:gd name="T21" fmla="*/ 2147483647 h 55"/>
              <a:gd name="T22" fmla="*/ 2147483647 w 19"/>
              <a:gd name="T23" fmla="*/ 2147483647 h 55"/>
              <a:gd name="T24" fmla="*/ 2147483647 w 19"/>
              <a:gd name="T25" fmla="*/ 2147483647 h 55"/>
              <a:gd name="T26" fmla="*/ 2147483647 w 19"/>
              <a:gd name="T27" fmla="*/ 2147483647 h 55"/>
              <a:gd name="T28" fmla="*/ 2147483647 w 19"/>
              <a:gd name="T29" fmla="*/ 2147483647 h 55"/>
              <a:gd name="T30" fmla="*/ 2147483647 w 19"/>
              <a:gd name="T31" fmla="*/ 2147483647 h 55"/>
              <a:gd name="T32" fmla="*/ 2147483647 w 19"/>
              <a:gd name="T33" fmla="*/ 2147483647 h 55"/>
              <a:gd name="T34" fmla="*/ 2147483647 w 19"/>
              <a:gd name="T35" fmla="*/ 2147483647 h 55"/>
              <a:gd name="T36" fmla="*/ 2147483647 w 19"/>
              <a:gd name="T37" fmla="*/ 2147483647 h 55"/>
              <a:gd name="T38" fmla="*/ 2147483647 w 19"/>
              <a:gd name="T39" fmla="*/ 2147483647 h 55"/>
              <a:gd name="T40" fmla="*/ 2147483647 w 19"/>
              <a:gd name="T41" fmla="*/ 2147483647 h 55"/>
              <a:gd name="T42" fmla="*/ 2147483647 w 19"/>
              <a:gd name="T43" fmla="*/ 2147483647 h 55"/>
              <a:gd name="T44" fmla="*/ 2147483647 w 19"/>
              <a:gd name="T45" fmla="*/ 2147483647 h 55"/>
              <a:gd name="T46" fmla="*/ 2147483647 w 19"/>
              <a:gd name="T47" fmla="*/ 2147483647 h 55"/>
              <a:gd name="T48" fmla="*/ 2147483647 w 19"/>
              <a:gd name="T49" fmla="*/ 2147483647 h 55"/>
              <a:gd name="T50" fmla="*/ 2147483647 w 19"/>
              <a:gd name="T51" fmla="*/ 2147483647 h 55"/>
              <a:gd name="T52" fmla="*/ 2147483647 w 19"/>
              <a:gd name="T53" fmla="*/ 2147483647 h 55"/>
              <a:gd name="T54" fmla="*/ 2147483647 w 19"/>
              <a:gd name="T55" fmla="*/ 2147483647 h 55"/>
              <a:gd name="T56" fmla="*/ 2147483647 w 19"/>
              <a:gd name="T57" fmla="*/ 2147483647 h 55"/>
              <a:gd name="T58" fmla="*/ 2147483647 w 19"/>
              <a:gd name="T59" fmla="*/ 2147483647 h 55"/>
              <a:gd name="T60" fmla="*/ 2147483647 w 19"/>
              <a:gd name="T61" fmla="*/ 2147483647 h 55"/>
              <a:gd name="T62" fmla="*/ 2147483647 w 19"/>
              <a:gd name="T63" fmla="*/ 0 h 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"/>
              <a:gd name="T97" fmla="*/ 0 h 55"/>
              <a:gd name="T98" fmla="*/ 19 w 19"/>
              <a:gd name="T99" fmla="*/ 55 h 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" h="55">
                <a:moveTo>
                  <a:pt x="9" y="0"/>
                </a:moveTo>
                <a:lnTo>
                  <a:pt x="7" y="0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5" y="2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2" y="7"/>
                </a:lnTo>
                <a:lnTo>
                  <a:pt x="2" y="9"/>
                </a:lnTo>
                <a:lnTo>
                  <a:pt x="1" y="10"/>
                </a:lnTo>
                <a:lnTo>
                  <a:pt x="1" y="13"/>
                </a:lnTo>
                <a:lnTo>
                  <a:pt x="0" y="14"/>
                </a:lnTo>
                <a:lnTo>
                  <a:pt x="0" y="20"/>
                </a:lnTo>
                <a:lnTo>
                  <a:pt x="0" y="40"/>
                </a:lnTo>
                <a:lnTo>
                  <a:pt x="1" y="41"/>
                </a:lnTo>
                <a:lnTo>
                  <a:pt x="1" y="44"/>
                </a:lnTo>
                <a:lnTo>
                  <a:pt x="2" y="45"/>
                </a:lnTo>
                <a:lnTo>
                  <a:pt x="2" y="47"/>
                </a:lnTo>
                <a:lnTo>
                  <a:pt x="3" y="47"/>
                </a:lnTo>
                <a:lnTo>
                  <a:pt x="3" y="49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5" y="52"/>
                </a:lnTo>
                <a:lnTo>
                  <a:pt x="6" y="52"/>
                </a:lnTo>
                <a:lnTo>
                  <a:pt x="6" y="53"/>
                </a:lnTo>
                <a:lnTo>
                  <a:pt x="7" y="53"/>
                </a:lnTo>
                <a:lnTo>
                  <a:pt x="7" y="54"/>
                </a:lnTo>
                <a:lnTo>
                  <a:pt x="9" y="54"/>
                </a:lnTo>
                <a:lnTo>
                  <a:pt x="11" y="54"/>
                </a:lnTo>
                <a:lnTo>
                  <a:pt x="11" y="53"/>
                </a:lnTo>
                <a:lnTo>
                  <a:pt x="12" y="53"/>
                </a:lnTo>
                <a:lnTo>
                  <a:pt x="12" y="52"/>
                </a:lnTo>
                <a:lnTo>
                  <a:pt x="13" y="52"/>
                </a:lnTo>
                <a:lnTo>
                  <a:pt x="14" y="51"/>
                </a:lnTo>
                <a:lnTo>
                  <a:pt x="14" y="50"/>
                </a:lnTo>
                <a:lnTo>
                  <a:pt x="15" y="50"/>
                </a:lnTo>
                <a:lnTo>
                  <a:pt x="15" y="49"/>
                </a:lnTo>
                <a:lnTo>
                  <a:pt x="16" y="49"/>
                </a:lnTo>
                <a:lnTo>
                  <a:pt x="16" y="47"/>
                </a:lnTo>
                <a:lnTo>
                  <a:pt x="16" y="45"/>
                </a:lnTo>
                <a:lnTo>
                  <a:pt x="17" y="44"/>
                </a:lnTo>
                <a:lnTo>
                  <a:pt x="17" y="41"/>
                </a:lnTo>
                <a:lnTo>
                  <a:pt x="18" y="40"/>
                </a:lnTo>
                <a:lnTo>
                  <a:pt x="18" y="34"/>
                </a:lnTo>
                <a:lnTo>
                  <a:pt x="18" y="14"/>
                </a:lnTo>
                <a:lnTo>
                  <a:pt x="17" y="13"/>
                </a:lnTo>
                <a:lnTo>
                  <a:pt x="17" y="10"/>
                </a:lnTo>
                <a:lnTo>
                  <a:pt x="16" y="9"/>
                </a:lnTo>
                <a:lnTo>
                  <a:pt x="16" y="7"/>
                </a:lnTo>
                <a:lnTo>
                  <a:pt x="16" y="5"/>
                </a:lnTo>
                <a:lnTo>
                  <a:pt x="15" y="4"/>
                </a:lnTo>
                <a:lnTo>
                  <a:pt x="14" y="4"/>
                </a:lnTo>
                <a:lnTo>
                  <a:pt x="14" y="3"/>
                </a:lnTo>
                <a:lnTo>
                  <a:pt x="13" y="2"/>
                </a:lnTo>
                <a:lnTo>
                  <a:pt x="13" y="1"/>
                </a:lnTo>
                <a:lnTo>
                  <a:pt x="12" y="1"/>
                </a:lnTo>
                <a:lnTo>
                  <a:pt x="11" y="1"/>
                </a:lnTo>
                <a:lnTo>
                  <a:pt x="11" y="0"/>
                </a:lnTo>
                <a:lnTo>
                  <a:pt x="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51" name="Freeform 67"/>
          <p:cNvSpPr>
            <a:spLocks/>
          </p:cNvSpPr>
          <p:nvPr/>
        </p:nvSpPr>
        <p:spPr bwMode="auto">
          <a:xfrm>
            <a:off x="4192588" y="3567113"/>
            <a:ext cx="31750" cy="139700"/>
          </a:xfrm>
          <a:custGeom>
            <a:avLst/>
            <a:gdLst>
              <a:gd name="T0" fmla="*/ 2147483647 w 22"/>
              <a:gd name="T1" fmla="*/ 0 h 88"/>
              <a:gd name="T2" fmla="*/ 2147483647 w 22"/>
              <a:gd name="T3" fmla="*/ 2147483647 h 88"/>
              <a:gd name="T4" fmla="*/ 2147483647 w 22"/>
              <a:gd name="T5" fmla="*/ 2147483647 h 88"/>
              <a:gd name="T6" fmla="*/ 2147483647 w 22"/>
              <a:gd name="T7" fmla="*/ 2147483647 h 88"/>
              <a:gd name="T8" fmla="*/ 2147483647 w 22"/>
              <a:gd name="T9" fmla="*/ 2147483647 h 88"/>
              <a:gd name="T10" fmla="*/ 2147483647 w 22"/>
              <a:gd name="T11" fmla="*/ 2147483647 h 88"/>
              <a:gd name="T12" fmla="*/ 2147483647 w 22"/>
              <a:gd name="T13" fmla="*/ 2147483647 h 88"/>
              <a:gd name="T14" fmla="*/ 2147483647 w 22"/>
              <a:gd name="T15" fmla="*/ 2147483647 h 88"/>
              <a:gd name="T16" fmla="*/ 0 w 22"/>
              <a:gd name="T17" fmla="*/ 2147483647 h 88"/>
              <a:gd name="T18" fmla="*/ 0 w 22"/>
              <a:gd name="T19" fmla="*/ 2147483647 h 88"/>
              <a:gd name="T20" fmla="*/ 0 w 22"/>
              <a:gd name="T21" fmla="*/ 2147483647 h 88"/>
              <a:gd name="T22" fmla="*/ 2147483647 w 22"/>
              <a:gd name="T23" fmla="*/ 2147483647 h 88"/>
              <a:gd name="T24" fmla="*/ 2147483647 w 22"/>
              <a:gd name="T25" fmla="*/ 2147483647 h 88"/>
              <a:gd name="T26" fmla="*/ 2147483647 w 22"/>
              <a:gd name="T27" fmla="*/ 2147483647 h 88"/>
              <a:gd name="T28" fmla="*/ 2147483647 w 22"/>
              <a:gd name="T29" fmla="*/ 2147483647 h 88"/>
              <a:gd name="T30" fmla="*/ 2147483647 w 22"/>
              <a:gd name="T31" fmla="*/ 2147483647 h 88"/>
              <a:gd name="T32" fmla="*/ 2147483647 w 22"/>
              <a:gd name="T33" fmla="*/ 2147483647 h 88"/>
              <a:gd name="T34" fmla="*/ 2147483647 w 22"/>
              <a:gd name="T35" fmla="*/ 2147483647 h 88"/>
              <a:gd name="T36" fmla="*/ 2147483647 w 22"/>
              <a:gd name="T37" fmla="*/ 2147483647 h 88"/>
              <a:gd name="T38" fmla="*/ 2147483647 w 22"/>
              <a:gd name="T39" fmla="*/ 2147483647 h 88"/>
              <a:gd name="T40" fmla="*/ 2147483647 w 22"/>
              <a:gd name="T41" fmla="*/ 2147483647 h 88"/>
              <a:gd name="T42" fmla="*/ 2147483647 w 22"/>
              <a:gd name="T43" fmla="*/ 2147483647 h 88"/>
              <a:gd name="T44" fmla="*/ 2147483647 w 22"/>
              <a:gd name="T45" fmla="*/ 2147483647 h 88"/>
              <a:gd name="T46" fmla="*/ 2147483647 w 22"/>
              <a:gd name="T47" fmla="*/ 2147483647 h 88"/>
              <a:gd name="T48" fmla="*/ 2147483647 w 22"/>
              <a:gd name="T49" fmla="*/ 2147483647 h 88"/>
              <a:gd name="T50" fmla="*/ 2147483647 w 22"/>
              <a:gd name="T51" fmla="*/ 2147483647 h 88"/>
              <a:gd name="T52" fmla="*/ 2147483647 w 22"/>
              <a:gd name="T53" fmla="*/ 2147483647 h 88"/>
              <a:gd name="T54" fmla="*/ 2147483647 w 22"/>
              <a:gd name="T55" fmla="*/ 2147483647 h 88"/>
              <a:gd name="T56" fmla="*/ 2147483647 w 22"/>
              <a:gd name="T57" fmla="*/ 2147483647 h 88"/>
              <a:gd name="T58" fmla="*/ 2147483647 w 22"/>
              <a:gd name="T59" fmla="*/ 2147483647 h 88"/>
              <a:gd name="T60" fmla="*/ 2147483647 w 22"/>
              <a:gd name="T61" fmla="*/ 2147483647 h 88"/>
              <a:gd name="T62" fmla="*/ 2147483647 w 22"/>
              <a:gd name="T63" fmla="*/ 2147483647 h 88"/>
              <a:gd name="T64" fmla="*/ 2147483647 w 22"/>
              <a:gd name="T65" fmla="*/ 2147483647 h 88"/>
              <a:gd name="T66" fmla="*/ 2147483647 w 22"/>
              <a:gd name="T67" fmla="*/ 2147483647 h 88"/>
              <a:gd name="T68" fmla="*/ 2147483647 w 22"/>
              <a:gd name="T69" fmla="*/ 2147483647 h 88"/>
              <a:gd name="T70" fmla="*/ 2147483647 w 22"/>
              <a:gd name="T71" fmla="*/ 2147483647 h 88"/>
              <a:gd name="T72" fmla="*/ 2147483647 w 22"/>
              <a:gd name="T73" fmla="*/ 0 h 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"/>
              <a:gd name="T112" fmla="*/ 0 h 88"/>
              <a:gd name="T113" fmla="*/ 22 w 22"/>
              <a:gd name="T114" fmla="*/ 88 h 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" h="88">
                <a:moveTo>
                  <a:pt x="10" y="0"/>
                </a:moveTo>
                <a:lnTo>
                  <a:pt x="8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  <a:lnTo>
                  <a:pt x="1" y="8"/>
                </a:lnTo>
                <a:lnTo>
                  <a:pt x="1" y="10"/>
                </a:lnTo>
                <a:lnTo>
                  <a:pt x="0" y="10"/>
                </a:lnTo>
                <a:lnTo>
                  <a:pt x="0" y="13"/>
                </a:lnTo>
                <a:lnTo>
                  <a:pt x="0" y="14"/>
                </a:lnTo>
                <a:lnTo>
                  <a:pt x="0" y="20"/>
                </a:lnTo>
                <a:lnTo>
                  <a:pt x="0" y="72"/>
                </a:lnTo>
                <a:lnTo>
                  <a:pt x="0" y="73"/>
                </a:lnTo>
                <a:lnTo>
                  <a:pt x="0" y="76"/>
                </a:lnTo>
                <a:lnTo>
                  <a:pt x="1" y="76"/>
                </a:lnTo>
                <a:lnTo>
                  <a:pt x="1" y="78"/>
                </a:lnTo>
                <a:lnTo>
                  <a:pt x="2" y="78"/>
                </a:lnTo>
                <a:lnTo>
                  <a:pt x="2" y="80"/>
                </a:lnTo>
                <a:lnTo>
                  <a:pt x="3" y="81"/>
                </a:lnTo>
                <a:lnTo>
                  <a:pt x="3" y="82"/>
                </a:lnTo>
                <a:lnTo>
                  <a:pt x="3" y="83"/>
                </a:lnTo>
                <a:lnTo>
                  <a:pt x="4" y="83"/>
                </a:lnTo>
                <a:lnTo>
                  <a:pt x="4" y="84"/>
                </a:lnTo>
                <a:lnTo>
                  <a:pt x="5" y="84"/>
                </a:lnTo>
                <a:lnTo>
                  <a:pt x="6" y="84"/>
                </a:lnTo>
                <a:lnTo>
                  <a:pt x="6" y="85"/>
                </a:lnTo>
                <a:lnTo>
                  <a:pt x="6" y="86"/>
                </a:lnTo>
                <a:lnTo>
                  <a:pt x="8" y="86"/>
                </a:lnTo>
                <a:lnTo>
                  <a:pt x="8" y="87"/>
                </a:lnTo>
                <a:lnTo>
                  <a:pt x="10" y="87"/>
                </a:lnTo>
                <a:lnTo>
                  <a:pt x="13" y="87"/>
                </a:lnTo>
                <a:lnTo>
                  <a:pt x="13" y="86"/>
                </a:lnTo>
                <a:lnTo>
                  <a:pt x="14" y="86"/>
                </a:lnTo>
                <a:lnTo>
                  <a:pt x="14" y="85"/>
                </a:lnTo>
                <a:lnTo>
                  <a:pt x="15" y="85"/>
                </a:lnTo>
                <a:lnTo>
                  <a:pt x="15" y="84"/>
                </a:lnTo>
                <a:lnTo>
                  <a:pt x="16" y="84"/>
                </a:lnTo>
                <a:lnTo>
                  <a:pt x="16" y="83"/>
                </a:lnTo>
                <a:lnTo>
                  <a:pt x="17" y="83"/>
                </a:lnTo>
                <a:lnTo>
                  <a:pt x="17" y="82"/>
                </a:lnTo>
                <a:lnTo>
                  <a:pt x="18" y="81"/>
                </a:lnTo>
                <a:lnTo>
                  <a:pt x="19" y="80"/>
                </a:lnTo>
                <a:lnTo>
                  <a:pt x="19" y="78"/>
                </a:lnTo>
                <a:lnTo>
                  <a:pt x="19" y="76"/>
                </a:lnTo>
                <a:lnTo>
                  <a:pt x="20" y="76"/>
                </a:lnTo>
                <a:lnTo>
                  <a:pt x="20" y="73"/>
                </a:lnTo>
                <a:lnTo>
                  <a:pt x="21" y="72"/>
                </a:lnTo>
                <a:lnTo>
                  <a:pt x="21" y="67"/>
                </a:lnTo>
                <a:lnTo>
                  <a:pt x="21" y="14"/>
                </a:lnTo>
                <a:lnTo>
                  <a:pt x="20" y="13"/>
                </a:lnTo>
                <a:lnTo>
                  <a:pt x="20" y="10"/>
                </a:lnTo>
                <a:lnTo>
                  <a:pt x="19" y="10"/>
                </a:lnTo>
                <a:lnTo>
                  <a:pt x="19" y="8"/>
                </a:lnTo>
                <a:lnTo>
                  <a:pt x="19" y="7"/>
                </a:lnTo>
                <a:lnTo>
                  <a:pt x="18" y="6"/>
                </a:lnTo>
                <a:lnTo>
                  <a:pt x="18" y="5"/>
                </a:lnTo>
                <a:lnTo>
                  <a:pt x="17" y="4"/>
                </a:lnTo>
                <a:lnTo>
                  <a:pt x="16" y="4"/>
                </a:lnTo>
                <a:lnTo>
                  <a:pt x="16" y="3"/>
                </a:lnTo>
                <a:lnTo>
                  <a:pt x="16" y="2"/>
                </a:lnTo>
                <a:lnTo>
                  <a:pt x="15" y="2"/>
                </a:lnTo>
                <a:lnTo>
                  <a:pt x="15" y="1"/>
                </a:lnTo>
                <a:lnTo>
                  <a:pt x="14" y="1"/>
                </a:lnTo>
                <a:lnTo>
                  <a:pt x="14" y="0"/>
                </a:lnTo>
                <a:lnTo>
                  <a:pt x="13" y="0"/>
                </a:lnTo>
                <a:lnTo>
                  <a:pt x="1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2905125" y="3387725"/>
            <a:ext cx="1300163" cy="738188"/>
          </a:xfrm>
          <a:prstGeom prst="ellipse">
            <a:avLst/>
          </a:prstGeom>
          <a:solidFill>
            <a:srgbClr val="DBDBDB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438525" y="3695700"/>
            <a:ext cx="239713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3683000" y="3981450"/>
            <a:ext cx="49213" cy="269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67655" name="Freeform 71"/>
          <p:cNvSpPr>
            <a:spLocks/>
          </p:cNvSpPr>
          <p:nvPr/>
        </p:nvSpPr>
        <p:spPr bwMode="auto">
          <a:xfrm>
            <a:off x="3143250" y="3603625"/>
            <a:ext cx="66675" cy="44450"/>
          </a:xfrm>
          <a:custGeom>
            <a:avLst/>
            <a:gdLst>
              <a:gd name="T0" fmla="*/ 2147483647 w 45"/>
              <a:gd name="T1" fmla="*/ 2147483647 h 28"/>
              <a:gd name="T2" fmla="*/ 2147483647 w 45"/>
              <a:gd name="T3" fmla="*/ 2147483647 h 28"/>
              <a:gd name="T4" fmla="*/ 2147483647 w 45"/>
              <a:gd name="T5" fmla="*/ 2147483647 h 28"/>
              <a:gd name="T6" fmla="*/ 2147483647 w 45"/>
              <a:gd name="T7" fmla="*/ 2147483647 h 28"/>
              <a:gd name="T8" fmla="*/ 2147483647 w 45"/>
              <a:gd name="T9" fmla="*/ 2147483647 h 28"/>
              <a:gd name="T10" fmla="*/ 2147483647 w 45"/>
              <a:gd name="T11" fmla="*/ 2147483647 h 28"/>
              <a:gd name="T12" fmla="*/ 2147483647 w 45"/>
              <a:gd name="T13" fmla="*/ 2147483647 h 28"/>
              <a:gd name="T14" fmla="*/ 2147483647 w 45"/>
              <a:gd name="T15" fmla="*/ 2147483647 h 28"/>
              <a:gd name="T16" fmla="*/ 2147483647 w 45"/>
              <a:gd name="T17" fmla="*/ 2147483647 h 28"/>
              <a:gd name="T18" fmla="*/ 2147483647 w 45"/>
              <a:gd name="T19" fmla="*/ 2147483647 h 28"/>
              <a:gd name="T20" fmla="*/ 2147483647 w 45"/>
              <a:gd name="T21" fmla="*/ 2147483647 h 28"/>
              <a:gd name="T22" fmla="*/ 2147483647 w 45"/>
              <a:gd name="T23" fmla="*/ 2147483647 h 28"/>
              <a:gd name="T24" fmla="*/ 2147483647 w 45"/>
              <a:gd name="T25" fmla="*/ 2147483647 h 28"/>
              <a:gd name="T26" fmla="*/ 2147483647 w 45"/>
              <a:gd name="T27" fmla="*/ 2147483647 h 28"/>
              <a:gd name="T28" fmla="*/ 2147483647 w 45"/>
              <a:gd name="T29" fmla="*/ 2147483647 h 28"/>
              <a:gd name="T30" fmla="*/ 2147483647 w 45"/>
              <a:gd name="T31" fmla="*/ 2147483647 h 28"/>
              <a:gd name="T32" fmla="*/ 2147483647 w 45"/>
              <a:gd name="T33" fmla="*/ 2147483647 h 28"/>
              <a:gd name="T34" fmla="*/ 2147483647 w 45"/>
              <a:gd name="T35" fmla="*/ 2147483647 h 28"/>
              <a:gd name="T36" fmla="*/ 2147483647 w 45"/>
              <a:gd name="T37" fmla="*/ 2147483647 h 28"/>
              <a:gd name="T38" fmla="*/ 2147483647 w 45"/>
              <a:gd name="T39" fmla="*/ 2147483647 h 28"/>
              <a:gd name="T40" fmla="*/ 2147483647 w 45"/>
              <a:gd name="T41" fmla="*/ 2147483647 h 28"/>
              <a:gd name="T42" fmla="*/ 2147483647 w 45"/>
              <a:gd name="T43" fmla="*/ 2147483647 h 28"/>
              <a:gd name="T44" fmla="*/ 2147483647 w 45"/>
              <a:gd name="T45" fmla="*/ 2147483647 h 28"/>
              <a:gd name="T46" fmla="*/ 2147483647 w 45"/>
              <a:gd name="T47" fmla="*/ 0 h 28"/>
              <a:gd name="T48" fmla="*/ 2147483647 w 45"/>
              <a:gd name="T49" fmla="*/ 0 h 28"/>
              <a:gd name="T50" fmla="*/ 2147483647 w 45"/>
              <a:gd name="T51" fmla="*/ 2147483647 h 28"/>
              <a:gd name="T52" fmla="*/ 2147483647 w 45"/>
              <a:gd name="T53" fmla="*/ 2147483647 h 28"/>
              <a:gd name="T54" fmla="*/ 2147483647 w 45"/>
              <a:gd name="T55" fmla="*/ 2147483647 h 28"/>
              <a:gd name="T56" fmla="*/ 2147483647 w 45"/>
              <a:gd name="T57" fmla="*/ 2147483647 h 28"/>
              <a:gd name="T58" fmla="*/ 2147483647 w 45"/>
              <a:gd name="T59" fmla="*/ 2147483647 h 28"/>
              <a:gd name="T60" fmla="*/ 2147483647 w 45"/>
              <a:gd name="T61" fmla="*/ 2147483647 h 28"/>
              <a:gd name="T62" fmla="*/ 0 w 45"/>
              <a:gd name="T63" fmla="*/ 2147483647 h 28"/>
              <a:gd name="T64" fmla="*/ 2147483647 w 45"/>
              <a:gd name="T65" fmla="*/ 2147483647 h 28"/>
              <a:gd name="T66" fmla="*/ 2147483647 w 45"/>
              <a:gd name="T67" fmla="*/ 2147483647 h 28"/>
              <a:gd name="T68" fmla="*/ 2147483647 w 45"/>
              <a:gd name="T69" fmla="*/ 2147483647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5"/>
              <a:gd name="T106" fmla="*/ 0 h 28"/>
              <a:gd name="T107" fmla="*/ 45 w 45"/>
              <a:gd name="T108" fmla="*/ 28 h 2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5" h="28">
                <a:moveTo>
                  <a:pt x="4" y="21"/>
                </a:moveTo>
                <a:lnTo>
                  <a:pt x="5" y="22"/>
                </a:lnTo>
                <a:lnTo>
                  <a:pt x="6" y="22"/>
                </a:lnTo>
                <a:lnTo>
                  <a:pt x="7" y="23"/>
                </a:lnTo>
                <a:lnTo>
                  <a:pt x="8" y="23"/>
                </a:lnTo>
                <a:lnTo>
                  <a:pt x="9" y="24"/>
                </a:lnTo>
                <a:lnTo>
                  <a:pt x="10" y="25"/>
                </a:lnTo>
                <a:lnTo>
                  <a:pt x="12" y="25"/>
                </a:lnTo>
                <a:lnTo>
                  <a:pt x="14" y="25"/>
                </a:lnTo>
                <a:lnTo>
                  <a:pt x="15" y="26"/>
                </a:lnTo>
                <a:lnTo>
                  <a:pt x="18" y="26"/>
                </a:lnTo>
                <a:lnTo>
                  <a:pt x="19" y="27"/>
                </a:lnTo>
                <a:lnTo>
                  <a:pt x="26" y="27"/>
                </a:lnTo>
                <a:lnTo>
                  <a:pt x="27" y="26"/>
                </a:lnTo>
                <a:lnTo>
                  <a:pt x="31" y="26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6" y="25"/>
                </a:lnTo>
                <a:lnTo>
                  <a:pt x="37" y="23"/>
                </a:lnTo>
                <a:lnTo>
                  <a:pt x="38" y="23"/>
                </a:lnTo>
                <a:lnTo>
                  <a:pt x="39" y="22"/>
                </a:lnTo>
                <a:lnTo>
                  <a:pt x="40" y="22"/>
                </a:lnTo>
                <a:lnTo>
                  <a:pt x="41" y="22"/>
                </a:lnTo>
                <a:lnTo>
                  <a:pt x="41" y="21"/>
                </a:lnTo>
                <a:lnTo>
                  <a:pt x="41" y="20"/>
                </a:lnTo>
                <a:lnTo>
                  <a:pt x="42" y="20"/>
                </a:lnTo>
                <a:lnTo>
                  <a:pt x="42" y="19"/>
                </a:lnTo>
                <a:lnTo>
                  <a:pt x="43" y="19"/>
                </a:lnTo>
                <a:lnTo>
                  <a:pt x="43" y="17"/>
                </a:lnTo>
                <a:lnTo>
                  <a:pt x="44" y="16"/>
                </a:lnTo>
                <a:lnTo>
                  <a:pt x="44" y="10"/>
                </a:lnTo>
                <a:lnTo>
                  <a:pt x="43" y="9"/>
                </a:lnTo>
                <a:lnTo>
                  <a:pt x="42" y="8"/>
                </a:lnTo>
                <a:lnTo>
                  <a:pt x="42" y="7"/>
                </a:lnTo>
                <a:lnTo>
                  <a:pt x="41" y="7"/>
                </a:lnTo>
                <a:lnTo>
                  <a:pt x="41" y="6"/>
                </a:lnTo>
                <a:lnTo>
                  <a:pt x="40" y="5"/>
                </a:lnTo>
                <a:lnTo>
                  <a:pt x="39" y="5"/>
                </a:lnTo>
                <a:lnTo>
                  <a:pt x="37" y="3"/>
                </a:lnTo>
                <a:lnTo>
                  <a:pt x="36" y="3"/>
                </a:lnTo>
                <a:lnTo>
                  <a:pt x="35" y="3"/>
                </a:lnTo>
                <a:lnTo>
                  <a:pt x="34" y="2"/>
                </a:lnTo>
                <a:lnTo>
                  <a:pt x="33" y="2"/>
                </a:lnTo>
                <a:lnTo>
                  <a:pt x="32" y="1"/>
                </a:lnTo>
                <a:lnTo>
                  <a:pt x="30" y="1"/>
                </a:lnTo>
                <a:lnTo>
                  <a:pt x="28" y="0"/>
                </a:lnTo>
                <a:lnTo>
                  <a:pt x="25" y="0"/>
                </a:lnTo>
                <a:lnTo>
                  <a:pt x="18" y="0"/>
                </a:lnTo>
                <a:lnTo>
                  <a:pt x="16" y="0"/>
                </a:lnTo>
                <a:lnTo>
                  <a:pt x="12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2" y="7"/>
                </a:lnTo>
                <a:lnTo>
                  <a:pt x="2" y="8"/>
                </a:lnTo>
                <a:lnTo>
                  <a:pt x="1" y="9"/>
                </a:lnTo>
                <a:lnTo>
                  <a:pt x="1" y="10"/>
                </a:lnTo>
                <a:lnTo>
                  <a:pt x="0" y="10"/>
                </a:lnTo>
                <a:lnTo>
                  <a:pt x="0" y="15"/>
                </a:lnTo>
                <a:lnTo>
                  <a:pt x="1" y="16"/>
                </a:lnTo>
                <a:lnTo>
                  <a:pt x="2" y="17"/>
                </a:lnTo>
                <a:lnTo>
                  <a:pt x="2" y="19"/>
                </a:lnTo>
                <a:lnTo>
                  <a:pt x="3" y="19"/>
                </a:lnTo>
                <a:lnTo>
                  <a:pt x="3" y="20"/>
                </a:lnTo>
                <a:lnTo>
                  <a:pt x="4" y="2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56" name="Freeform 72"/>
          <p:cNvSpPr>
            <a:spLocks/>
          </p:cNvSpPr>
          <p:nvPr/>
        </p:nvSpPr>
        <p:spPr bwMode="auto">
          <a:xfrm>
            <a:off x="3063875" y="3638550"/>
            <a:ext cx="58738" cy="41275"/>
          </a:xfrm>
          <a:custGeom>
            <a:avLst/>
            <a:gdLst>
              <a:gd name="T0" fmla="*/ 2147483647 w 40"/>
              <a:gd name="T1" fmla="*/ 2147483647 h 26"/>
              <a:gd name="T2" fmla="*/ 2147483647 w 40"/>
              <a:gd name="T3" fmla="*/ 2147483647 h 26"/>
              <a:gd name="T4" fmla="*/ 2147483647 w 40"/>
              <a:gd name="T5" fmla="*/ 2147483647 h 26"/>
              <a:gd name="T6" fmla="*/ 2147483647 w 40"/>
              <a:gd name="T7" fmla="*/ 2147483647 h 26"/>
              <a:gd name="T8" fmla="*/ 2147483647 w 40"/>
              <a:gd name="T9" fmla="*/ 2147483647 h 26"/>
              <a:gd name="T10" fmla="*/ 2147483647 w 40"/>
              <a:gd name="T11" fmla="*/ 2147483647 h 26"/>
              <a:gd name="T12" fmla="*/ 2147483647 w 40"/>
              <a:gd name="T13" fmla="*/ 2147483647 h 26"/>
              <a:gd name="T14" fmla="*/ 2147483647 w 40"/>
              <a:gd name="T15" fmla="*/ 2147483647 h 26"/>
              <a:gd name="T16" fmla="*/ 2147483647 w 40"/>
              <a:gd name="T17" fmla="*/ 2147483647 h 26"/>
              <a:gd name="T18" fmla="*/ 2147483647 w 40"/>
              <a:gd name="T19" fmla="*/ 2147483647 h 26"/>
              <a:gd name="T20" fmla="*/ 2147483647 w 40"/>
              <a:gd name="T21" fmla="*/ 2147483647 h 26"/>
              <a:gd name="T22" fmla="*/ 2147483647 w 40"/>
              <a:gd name="T23" fmla="*/ 2147483647 h 26"/>
              <a:gd name="T24" fmla="*/ 2147483647 w 40"/>
              <a:gd name="T25" fmla="*/ 2147483647 h 26"/>
              <a:gd name="T26" fmla="*/ 2147483647 w 40"/>
              <a:gd name="T27" fmla="*/ 2147483647 h 26"/>
              <a:gd name="T28" fmla="*/ 2147483647 w 40"/>
              <a:gd name="T29" fmla="*/ 2147483647 h 26"/>
              <a:gd name="T30" fmla="*/ 2147483647 w 40"/>
              <a:gd name="T31" fmla="*/ 2147483647 h 26"/>
              <a:gd name="T32" fmla="*/ 2147483647 w 40"/>
              <a:gd name="T33" fmla="*/ 2147483647 h 26"/>
              <a:gd name="T34" fmla="*/ 2147483647 w 40"/>
              <a:gd name="T35" fmla="*/ 2147483647 h 26"/>
              <a:gd name="T36" fmla="*/ 2147483647 w 40"/>
              <a:gd name="T37" fmla="*/ 2147483647 h 26"/>
              <a:gd name="T38" fmla="*/ 2147483647 w 40"/>
              <a:gd name="T39" fmla="*/ 2147483647 h 26"/>
              <a:gd name="T40" fmla="*/ 2147483647 w 40"/>
              <a:gd name="T41" fmla="*/ 2147483647 h 26"/>
              <a:gd name="T42" fmla="*/ 2147483647 w 40"/>
              <a:gd name="T43" fmla="*/ 2147483647 h 26"/>
              <a:gd name="T44" fmla="*/ 2147483647 w 40"/>
              <a:gd name="T45" fmla="*/ 2147483647 h 26"/>
              <a:gd name="T46" fmla="*/ 2147483647 w 40"/>
              <a:gd name="T47" fmla="*/ 2147483647 h 26"/>
              <a:gd name="T48" fmla="*/ 2147483647 w 40"/>
              <a:gd name="T49" fmla="*/ 2147483647 h 26"/>
              <a:gd name="T50" fmla="*/ 2147483647 w 40"/>
              <a:gd name="T51" fmla="*/ 2147483647 h 26"/>
              <a:gd name="T52" fmla="*/ 2147483647 w 40"/>
              <a:gd name="T53" fmla="*/ 2147483647 h 26"/>
              <a:gd name="T54" fmla="*/ 2147483647 w 40"/>
              <a:gd name="T55" fmla="*/ 2147483647 h 26"/>
              <a:gd name="T56" fmla="*/ 2147483647 w 40"/>
              <a:gd name="T57" fmla="*/ 2147483647 h 26"/>
              <a:gd name="T58" fmla="*/ 2147483647 w 40"/>
              <a:gd name="T59" fmla="*/ 2147483647 h 26"/>
              <a:gd name="T60" fmla="*/ 2147483647 w 40"/>
              <a:gd name="T61" fmla="*/ 2147483647 h 26"/>
              <a:gd name="T62" fmla="*/ 2147483647 w 40"/>
              <a:gd name="T63" fmla="*/ 2147483647 h 26"/>
              <a:gd name="T64" fmla="*/ 2147483647 w 40"/>
              <a:gd name="T65" fmla="*/ 2147483647 h 26"/>
              <a:gd name="T66" fmla="*/ 2147483647 w 40"/>
              <a:gd name="T67" fmla="*/ 2147483647 h 26"/>
              <a:gd name="T68" fmla="*/ 2147483647 w 40"/>
              <a:gd name="T69" fmla="*/ 2147483647 h 26"/>
              <a:gd name="T70" fmla="*/ 2147483647 w 40"/>
              <a:gd name="T71" fmla="*/ 2147483647 h 26"/>
              <a:gd name="T72" fmla="*/ 2147483647 w 40"/>
              <a:gd name="T73" fmla="*/ 2147483647 h 26"/>
              <a:gd name="T74" fmla="*/ 2147483647 w 40"/>
              <a:gd name="T75" fmla="*/ 2147483647 h 26"/>
              <a:gd name="T76" fmla="*/ 2147483647 w 40"/>
              <a:gd name="T77" fmla="*/ 2147483647 h 26"/>
              <a:gd name="T78" fmla="*/ 2147483647 w 40"/>
              <a:gd name="T79" fmla="*/ 0 h 26"/>
              <a:gd name="T80" fmla="*/ 2147483647 w 40"/>
              <a:gd name="T81" fmla="*/ 0 h 26"/>
              <a:gd name="T82" fmla="*/ 2147483647 w 40"/>
              <a:gd name="T83" fmla="*/ 2147483647 h 26"/>
              <a:gd name="T84" fmla="*/ 2147483647 w 40"/>
              <a:gd name="T85" fmla="*/ 2147483647 h 26"/>
              <a:gd name="T86" fmla="*/ 2147483647 w 40"/>
              <a:gd name="T87" fmla="*/ 2147483647 h 26"/>
              <a:gd name="T88" fmla="*/ 2147483647 w 40"/>
              <a:gd name="T89" fmla="*/ 2147483647 h 26"/>
              <a:gd name="T90" fmla="*/ 2147483647 w 40"/>
              <a:gd name="T91" fmla="*/ 2147483647 h 26"/>
              <a:gd name="T92" fmla="*/ 2147483647 w 40"/>
              <a:gd name="T93" fmla="*/ 2147483647 h 26"/>
              <a:gd name="T94" fmla="*/ 2147483647 w 40"/>
              <a:gd name="T95" fmla="*/ 2147483647 h 26"/>
              <a:gd name="T96" fmla="*/ 2147483647 w 40"/>
              <a:gd name="T97" fmla="*/ 2147483647 h 26"/>
              <a:gd name="T98" fmla="*/ 2147483647 w 40"/>
              <a:gd name="T99" fmla="*/ 2147483647 h 26"/>
              <a:gd name="T100" fmla="*/ 0 w 40"/>
              <a:gd name="T101" fmla="*/ 2147483647 h 26"/>
              <a:gd name="T102" fmla="*/ 0 w 40"/>
              <a:gd name="T103" fmla="*/ 2147483647 h 26"/>
              <a:gd name="T104" fmla="*/ 2147483647 w 40"/>
              <a:gd name="T105" fmla="*/ 2147483647 h 26"/>
              <a:gd name="T106" fmla="*/ 2147483647 w 40"/>
              <a:gd name="T107" fmla="*/ 2147483647 h 26"/>
              <a:gd name="T108" fmla="*/ 2147483647 w 40"/>
              <a:gd name="T109" fmla="*/ 2147483647 h 26"/>
              <a:gd name="T110" fmla="*/ 2147483647 w 40"/>
              <a:gd name="T111" fmla="*/ 2147483647 h 26"/>
              <a:gd name="T112" fmla="*/ 2147483647 w 40"/>
              <a:gd name="T113" fmla="*/ 2147483647 h 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26"/>
              <a:gd name="T173" fmla="*/ 40 w 40"/>
              <a:gd name="T174" fmla="*/ 26 h 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26">
                <a:moveTo>
                  <a:pt x="3" y="20"/>
                </a:moveTo>
                <a:lnTo>
                  <a:pt x="4" y="20"/>
                </a:lnTo>
                <a:lnTo>
                  <a:pt x="5" y="20"/>
                </a:lnTo>
                <a:lnTo>
                  <a:pt x="5" y="21"/>
                </a:lnTo>
                <a:lnTo>
                  <a:pt x="6" y="22"/>
                </a:lnTo>
                <a:lnTo>
                  <a:pt x="7" y="22"/>
                </a:lnTo>
                <a:lnTo>
                  <a:pt x="8" y="23"/>
                </a:lnTo>
                <a:lnTo>
                  <a:pt x="9" y="23"/>
                </a:lnTo>
                <a:lnTo>
                  <a:pt x="10" y="23"/>
                </a:lnTo>
                <a:lnTo>
                  <a:pt x="12" y="23"/>
                </a:lnTo>
                <a:lnTo>
                  <a:pt x="12" y="24"/>
                </a:lnTo>
                <a:lnTo>
                  <a:pt x="15" y="24"/>
                </a:lnTo>
                <a:lnTo>
                  <a:pt x="16" y="25"/>
                </a:lnTo>
                <a:lnTo>
                  <a:pt x="23" y="25"/>
                </a:lnTo>
                <a:lnTo>
                  <a:pt x="24" y="24"/>
                </a:lnTo>
                <a:lnTo>
                  <a:pt x="28" y="24"/>
                </a:lnTo>
                <a:lnTo>
                  <a:pt x="28" y="23"/>
                </a:lnTo>
                <a:lnTo>
                  <a:pt x="29" y="23"/>
                </a:lnTo>
                <a:lnTo>
                  <a:pt x="30" y="23"/>
                </a:lnTo>
                <a:lnTo>
                  <a:pt x="31" y="23"/>
                </a:lnTo>
                <a:lnTo>
                  <a:pt x="33" y="21"/>
                </a:lnTo>
                <a:lnTo>
                  <a:pt x="34" y="21"/>
                </a:lnTo>
                <a:lnTo>
                  <a:pt x="37" y="18"/>
                </a:lnTo>
                <a:lnTo>
                  <a:pt x="37" y="17"/>
                </a:lnTo>
                <a:lnTo>
                  <a:pt x="38" y="16"/>
                </a:lnTo>
                <a:lnTo>
                  <a:pt x="38" y="13"/>
                </a:lnTo>
                <a:lnTo>
                  <a:pt x="39" y="13"/>
                </a:lnTo>
                <a:lnTo>
                  <a:pt x="39" y="10"/>
                </a:lnTo>
                <a:lnTo>
                  <a:pt x="38" y="10"/>
                </a:lnTo>
                <a:lnTo>
                  <a:pt x="38" y="8"/>
                </a:lnTo>
                <a:lnTo>
                  <a:pt x="37" y="7"/>
                </a:lnTo>
                <a:lnTo>
                  <a:pt x="35" y="4"/>
                </a:lnTo>
                <a:lnTo>
                  <a:pt x="34" y="4"/>
                </a:lnTo>
                <a:lnTo>
                  <a:pt x="34" y="3"/>
                </a:lnTo>
                <a:lnTo>
                  <a:pt x="33" y="3"/>
                </a:lnTo>
                <a:lnTo>
                  <a:pt x="32" y="3"/>
                </a:lnTo>
                <a:lnTo>
                  <a:pt x="31" y="2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13" y="0"/>
                </a:lnTo>
                <a:lnTo>
                  <a:pt x="12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2" y="7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0" y="14"/>
                </a:lnTo>
                <a:lnTo>
                  <a:pt x="1" y="15"/>
                </a:lnTo>
                <a:lnTo>
                  <a:pt x="1" y="16"/>
                </a:lnTo>
                <a:lnTo>
                  <a:pt x="2" y="17"/>
                </a:lnTo>
                <a:lnTo>
                  <a:pt x="2" y="18"/>
                </a:lnTo>
                <a:lnTo>
                  <a:pt x="3" y="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57" name="Freeform 73"/>
          <p:cNvSpPr>
            <a:spLocks/>
          </p:cNvSpPr>
          <p:nvPr/>
        </p:nvSpPr>
        <p:spPr bwMode="auto">
          <a:xfrm>
            <a:off x="2986088" y="3673475"/>
            <a:ext cx="52387" cy="33338"/>
          </a:xfrm>
          <a:custGeom>
            <a:avLst/>
            <a:gdLst>
              <a:gd name="T0" fmla="*/ 2147483647 w 36"/>
              <a:gd name="T1" fmla="*/ 2147483647 h 21"/>
              <a:gd name="T2" fmla="*/ 2147483647 w 36"/>
              <a:gd name="T3" fmla="*/ 2147483647 h 21"/>
              <a:gd name="T4" fmla="*/ 2147483647 w 36"/>
              <a:gd name="T5" fmla="*/ 2147483647 h 21"/>
              <a:gd name="T6" fmla="*/ 2147483647 w 36"/>
              <a:gd name="T7" fmla="*/ 2147483647 h 21"/>
              <a:gd name="T8" fmla="*/ 2147483647 w 36"/>
              <a:gd name="T9" fmla="*/ 2147483647 h 21"/>
              <a:gd name="T10" fmla="*/ 2147483647 w 36"/>
              <a:gd name="T11" fmla="*/ 2147483647 h 21"/>
              <a:gd name="T12" fmla="*/ 2147483647 w 36"/>
              <a:gd name="T13" fmla="*/ 2147483647 h 21"/>
              <a:gd name="T14" fmla="*/ 2147483647 w 36"/>
              <a:gd name="T15" fmla="*/ 2147483647 h 21"/>
              <a:gd name="T16" fmla="*/ 2147483647 w 36"/>
              <a:gd name="T17" fmla="*/ 2147483647 h 21"/>
              <a:gd name="T18" fmla="*/ 2147483647 w 36"/>
              <a:gd name="T19" fmla="*/ 2147483647 h 21"/>
              <a:gd name="T20" fmla="*/ 2147483647 w 36"/>
              <a:gd name="T21" fmla="*/ 2147483647 h 21"/>
              <a:gd name="T22" fmla="*/ 2147483647 w 36"/>
              <a:gd name="T23" fmla="*/ 2147483647 h 21"/>
              <a:gd name="T24" fmla="*/ 2147483647 w 36"/>
              <a:gd name="T25" fmla="*/ 2147483647 h 21"/>
              <a:gd name="T26" fmla="*/ 2147483647 w 36"/>
              <a:gd name="T27" fmla="*/ 2147483647 h 21"/>
              <a:gd name="T28" fmla="*/ 2147483647 w 36"/>
              <a:gd name="T29" fmla="*/ 2147483647 h 21"/>
              <a:gd name="T30" fmla="*/ 2147483647 w 36"/>
              <a:gd name="T31" fmla="*/ 2147483647 h 21"/>
              <a:gd name="T32" fmla="*/ 2147483647 w 36"/>
              <a:gd name="T33" fmla="*/ 2147483647 h 21"/>
              <a:gd name="T34" fmla="*/ 2147483647 w 36"/>
              <a:gd name="T35" fmla="*/ 2147483647 h 21"/>
              <a:gd name="T36" fmla="*/ 2147483647 w 36"/>
              <a:gd name="T37" fmla="*/ 2147483647 h 21"/>
              <a:gd name="T38" fmla="*/ 2147483647 w 36"/>
              <a:gd name="T39" fmla="*/ 2147483647 h 21"/>
              <a:gd name="T40" fmla="*/ 2147483647 w 36"/>
              <a:gd name="T41" fmla="*/ 2147483647 h 21"/>
              <a:gd name="T42" fmla="*/ 2147483647 w 36"/>
              <a:gd name="T43" fmla="*/ 2147483647 h 21"/>
              <a:gd name="T44" fmla="*/ 2147483647 w 36"/>
              <a:gd name="T45" fmla="*/ 2147483647 h 21"/>
              <a:gd name="T46" fmla="*/ 2147483647 w 36"/>
              <a:gd name="T47" fmla="*/ 2147483647 h 21"/>
              <a:gd name="T48" fmla="*/ 2147483647 w 36"/>
              <a:gd name="T49" fmla="*/ 2147483647 h 21"/>
              <a:gd name="T50" fmla="*/ 2147483647 w 36"/>
              <a:gd name="T51" fmla="*/ 2147483647 h 21"/>
              <a:gd name="T52" fmla="*/ 2147483647 w 36"/>
              <a:gd name="T53" fmla="*/ 2147483647 h 21"/>
              <a:gd name="T54" fmla="*/ 2147483647 w 36"/>
              <a:gd name="T55" fmla="*/ 2147483647 h 21"/>
              <a:gd name="T56" fmla="*/ 2147483647 w 36"/>
              <a:gd name="T57" fmla="*/ 2147483647 h 21"/>
              <a:gd name="T58" fmla="*/ 2147483647 w 36"/>
              <a:gd name="T59" fmla="*/ 2147483647 h 21"/>
              <a:gd name="T60" fmla="*/ 2147483647 w 36"/>
              <a:gd name="T61" fmla="*/ 2147483647 h 21"/>
              <a:gd name="T62" fmla="*/ 2147483647 w 36"/>
              <a:gd name="T63" fmla="*/ 2147483647 h 21"/>
              <a:gd name="T64" fmla="*/ 2147483647 w 36"/>
              <a:gd name="T65" fmla="*/ 2147483647 h 21"/>
              <a:gd name="T66" fmla="*/ 2147483647 w 36"/>
              <a:gd name="T67" fmla="*/ 2147483647 h 21"/>
              <a:gd name="T68" fmla="*/ 2147483647 w 36"/>
              <a:gd name="T69" fmla="*/ 0 h 21"/>
              <a:gd name="T70" fmla="*/ 2147483647 w 36"/>
              <a:gd name="T71" fmla="*/ 0 h 21"/>
              <a:gd name="T72" fmla="*/ 2147483647 w 36"/>
              <a:gd name="T73" fmla="*/ 2147483647 h 21"/>
              <a:gd name="T74" fmla="*/ 2147483647 w 36"/>
              <a:gd name="T75" fmla="*/ 2147483647 h 21"/>
              <a:gd name="T76" fmla="*/ 2147483647 w 36"/>
              <a:gd name="T77" fmla="*/ 2147483647 h 21"/>
              <a:gd name="T78" fmla="*/ 2147483647 w 36"/>
              <a:gd name="T79" fmla="*/ 2147483647 h 21"/>
              <a:gd name="T80" fmla="*/ 2147483647 w 36"/>
              <a:gd name="T81" fmla="*/ 2147483647 h 21"/>
              <a:gd name="T82" fmla="*/ 2147483647 w 36"/>
              <a:gd name="T83" fmla="*/ 2147483647 h 21"/>
              <a:gd name="T84" fmla="*/ 2147483647 w 36"/>
              <a:gd name="T85" fmla="*/ 2147483647 h 21"/>
              <a:gd name="T86" fmla="*/ 2147483647 w 36"/>
              <a:gd name="T87" fmla="*/ 2147483647 h 21"/>
              <a:gd name="T88" fmla="*/ 2147483647 w 36"/>
              <a:gd name="T89" fmla="*/ 2147483647 h 21"/>
              <a:gd name="T90" fmla="*/ 2147483647 w 36"/>
              <a:gd name="T91" fmla="*/ 2147483647 h 21"/>
              <a:gd name="T92" fmla="*/ 0 w 36"/>
              <a:gd name="T93" fmla="*/ 2147483647 h 21"/>
              <a:gd name="T94" fmla="*/ 0 w 36"/>
              <a:gd name="T95" fmla="*/ 2147483647 h 21"/>
              <a:gd name="T96" fmla="*/ 2147483647 w 36"/>
              <a:gd name="T97" fmla="*/ 2147483647 h 21"/>
              <a:gd name="T98" fmla="*/ 2147483647 w 36"/>
              <a:gd name="T99" fmla="*/ 2147483647 h 21"/>
              <a:gd name="T100" fmla="*/ 2147483647 w 36"/>
              <a:gd name="T101" fmla="*/ 2147483647 h 2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"/>
              <a:gd name="T154" fmla="*/ 0 h 21"/>
              <a:gd name="T155" fmla="*/ 36 w 36"/>
              <a:gd name="T156" fmla="*/ 21 h 2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" h="21">
                <a:moveTo>
                  <a:pt x="3" y="16"/>
                </a:moveTo>
                <a:lnTo>
                  <a:pt x="4" y="16"/>
                </a:lnTo>
                <a:lnTo>
                  <a:pt x="4" y="17"/>
                </a:lnTo>
                <a:lnTo>
                  <a:pt x="6" y="17"/>
                </a:lnTo>
                <a:lnTo>
                  <a:pt x="7" y="18"/>
                </a:lnTo>
                <a:lnTo>
                  <a:pt x="8" y="18"/>
                </a:lnTo>
                <a:lnTo>
                  <a:pt x="9" y="19"/>
                </a:lnTo>
                <a:lnTo>
                  <a:pt x="11" y="19"/>
                </a:lnTo>
                <a:lnTo>
                  <a:pt x="12" y="20"/>
                </a:lnTo>
                <a:lnTo>
                  <a:pt x="23" y="20"/>
                </a:lnTo>
                <a:lnTo>
                  <a:pt x="23" y="19"/>
                </a:lnTo>
                <a:lnTo>
                  <a:pt x="26" y="19"/>
                </a:lnTo>
                <a:lnTo>
                  <a:pt x="27" y="18"/>
                </a:lnTo>
                <a:lnTo>
                  <a:pt x="28" y="18"/>
                </a:lnTo>
                <a:lnTo>
                  <a:pt x="29" y="17"/>
                </a:lnTo>
                <a:lnTo>
                  <a:pt x="30" y="17"/>
                </a:lnTo>
                <a:lnTo>
                  <a:pt x="31" y="16"/>
                </a:lnTo>
                <a:lnTo>
                  <a:pt x="32" y="16"/>
                </a:lnTo>
                <a:lnTo>
                  <a:pt x="32" y="15"/>
                </a:lnTo>
                <a:lnTo>
                  <a:pt x="33" y="14"/>
                </a:lnTo>
                <a:lnTo>
                  <a:pt x="33" y="13"/>
                </a:lnTo>
                <a:lnTo>
                  <a:pt x="34" y="12"/>
                </a:lnTo>
                <a:lnTo>
                  <a:pt x="34" y="10"/>
                </a:lnTo>
                <a:lnTo>
                  <a:pt x="35" y="10"/>
                </a:lnTo>
                <a:lnTo>
                  <a:pt x="35" y="8"/>
                </a:lnTo>
                <a:lnTo>
                  <a:pt x="34" y="8"/>
                </a:lnTo>
                <a:lnTo>
                  <a:pt x="34" y="7"/>
                </a:lnTo>
                <a:lnTo>
                  <a:pt x="32" y="4"/>
                </a:lnTo>
                <a:lnTo>
                  <a:pt x="31" y="4"/>
                </a:lnTo>
                <a:lnTo>
                  <a:pt x="30" y="2"/>
                </a:lnTo>
                <a:lnTo>
                  <a:pt x="29" y="2"/>
                </a:lnTo>
                <a:lnTo>
                  <a:pt x="28" y="1"/>
                </a:lnTo>
                <a:lnTo>
                  <a:pt x="27" y="1"/>
                </a:lnTo>
                <a:lnTo>
                  <a:pt x="24" y="1"/>
                </a:lnTo>
                <a:lnTo>
                  <a:pt x="23" y="0"/>
                </a:lnTo>
                <a:lnTo>
                  <a:pt x="11" y="0"/>
                </a:lnTo>
                <a:lnTo>
                  <a:pt x="10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2"/>
                </a:lnTo>
                <a:lnTo>
                  <a:pt x="4" y="2"/>
                </a:lnTo>
                <a:lnTo>
                  <a:pt x="3" y="4"/>
                </a:lnTo>
                <a:lnTo>
                  <a:pt x="2" y="4"/>
                </a:lnTo>
                <a:lnTo>
                  <a:pt x="1" y="6"/>
                </a:lnTo>
                <a:lnTo>
                  <a:pt x="1" y="7"/>
                </a:lnTo>
                <a:lnTo>
                  <a:pt x="0" y="7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3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3876675" y="3883025"/>
            <a:ext cx="68263" cy="39688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67659" name="Group 75"/>
          <p:cNvGrpSpPr>
            <a:grpSpLocks/>
          </p:cNvGrpSpPr>
          <p:nvPr/>
        </p:nvGrpSpPr>
        <p:grpSpPr bwMode="auto">
          <a:xfrm>
            <a:off x="3833813" y="4076700"/>
            <a:ext cx="357187" cy="404813"/>
            <a:chOff x="2616" y="2568"/>
            <a:chExt cx="244" cy="255"/>
          </a:xfrm>
        </p:grpSpPr>
        <p:sp>
          <p:nvSpPr>
            <p:cNvPr id="67686" name="Freeform 76"/>
            <p:cNvSpPr>
              <a:spLocks/>
            </p:cNvSpPr>
            <p:nvPr/>
          </p:nvSpPr>
          <p:spPr bwMode="auto">
            <a:xfrm>
              <a:off x="2616" y="2568"/>
              <a:ext cx="207" cy="217"/>
            </a:xfrm>
            <a:custGeom>
              <a:avLst/>
              <a:gdLst>
                <a:gd name="T0" fmla="*/ 154 w 207"/>
                <a:gd name="T1" fmla="*/ 216 h 217"/>
                <a:gd name="T2" fmla="*/ 206 w 207"/>
                <a:gd name="T3" fmla="*/ 207 h 217"/>
                <a:gd name="T4" fmla="*/ 51 w 207"/>
                <a:gd name="T5" fmla="*/ 0 h 217"/>
                <a:gd name="T6" fmla="*/ 0 w 207"/>
                <a:gd name="T7" fmla="*/ 8 h 217"/>
                <a:gd name="T8" fmla="*/ 154 w 207"/>
                <a:gd name="T9" fmla="*/ 216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217"/>
                <a:gd name="T17" fmla="*/ 207 w 207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217">
                  <a:moveTo>
                    <a:pt x="154" y="216"/>
                  </a:moveTo>
                  <a:lnTo>
                    <a:pt x="206" y="207"/>
                  </a:lnTo>
                  <a:lnTo>
                    <a:pt x="51" y="0"/>
                  </a:lnTo>
                  <a:lnTo>
                    <a:pt x="0" y="8"/>
                  </a:lnTo>
                  <a:lnTo>
                    <a:pt x="154" y="216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687" name="Freeform 77"/>
            <p:cNvSpPr>
              <a:spLocks/>
            </p:cNvSpPr>
            <p:nvPr/>
          </p:nvSpPr>
          <p:spPr bwMode="auto">
            <a:xfrm>
              <a:off x="2761" y="2751"/>
              <a:ext cx="99" cy="72"/>
            </a:xfrm>
            <a:custGeom>
              <a:avLst/>
              <a:gdLst>
                <a:gd name="T0" fmla="*/ 78 w 99"/>
                <a:gd name="T1" fmla="*/ 42 h 72"/>
                <a:gd name="T2" fmla="*/ 83 w 99"/>
                <a:gd name="T3" fmla="*/ 37 h 72"/>
                <a:gd name="T4" fmla="*/ 86 w 99"/>
                <a:gd name="T5" fmla="*/ 34 h 72"/>
                <a:gd name="T6" fmla="*/ 89 w 99"/>
                <a:gd name="T7" fmla="*/ 30 h 72"/>
                <a:gd name="T8" fmla="*/ 91 w 99"/>
                <a:gd name="T9" fmla="*/ 26 h 72"/>
                <a:gd name="T10" fmla="*/ 94 w 99"/>
                <a:gd name="T11" fmla="*/ 24 h 72"/>
                <a:gd name="T12" fmla="*/ 95 w 99"/>
                <a:gd name="T13" fmla="*/ 20 h 72"/>
                <a:gd name="T14" fmla="*/ 97 w 99"/>
                <a:gd name="T15" fmla="*/ 18 h 72"/>
                <a:gd name="T16" fmla="*/ 97 w 99"/>
                <a:gd name="T17" fmla="*/ 15 h 72"/>
                <a:gd name="T18" fmla="*/ 98 w 99"/>
                <a:gd name="T19" fmla="*/ 8 h 72"/>
                <a:gd name="T20" fmla="*/ 97 w 99"/>
                <a:gd name="T21" fmla="*/ 5 h 72"/>
                <a:gd name="T22" fmla="*/ 93 w 99"/>
                <a:gd name="T23" fmla="*/ 2 h 72"/>
                <a:gd name="T24" fmla="*/ 89 w 99"/>
                <a:gd name="T25" fmla="*/ 1 h 72"/>
                <a:gd name="T26" fmla="*/ 81 w 99"/>
                <a:gd name="T27" fmla="*/ 1 h 72"/>
                <a:gd name="T28" fmla="*/ 76 w 99"/>
                <a:gd name="T29" fmla="*/ 1 h 72"/>
                <a:gd name="T30" fmla="*/ 72 w 99"/>
                <a:gd name="T31" fmla="*/ 2 h 72"/>
                <a:gd name="T32" fmla="*/ 68 w 99"/>
                <a:gd name="T33" fmla="*/ 2 h 72"/>
                <a:gd name="T34" fmla="*/ 63 w 99"/>
                <a:gd name="T35" fmla="*/ 4 h 72"/>
                <a:gd name="T36" fmla="*/ 59 w 99"/>
                <a:gd name="T37" fmla="*/ 6 h 72"/>
                <a:gd name="T38" fmla="*/ 54 w 99"/>
                <a:gd name="T39" fmla="*/ 8 h 72"/>
                <a:gd name="T40" fmla="*/ 49 w 99"/>
                <a:gd name="T41" fmla="*/ 11 h 72"/>
                <a:gd name="T42" fmla="*/ 44 w 99"/>
                <a:gd name="T43" fmla="*/ 14 h 72"/>
                <a:gd name="T44" fmla="*/ 40 w 99"/>
                <a:gd name="T45" fmla="*/ 16 h 72"/>
                <a:gd name="T46" fmla="*/ 35 w 99"/>
                <a:gd name="T47" fmla="*/ 18 h 72"/>
                <a:gd name="T48" fmla="*/ 11 w 99"/>
                <a:gd name="T49" fmla="*/ 40 h 72"/>
                <a:gd name="T50" fmla="*/ 8 w 99"/>
                <a:gd name="T51" fmla="*/ 44 h 72"/>
                <a:gd name="T52" fmla="*/ 6 w 99"/>
                <a:gd name="T53" fmla="*/ 47 h 72"/>
                <a:gd name="T54" fmla="*/ 4 w 99"/>
                <a:gd name="T55" fmla="*/ 50 h 72"/>
                <a:gd name="T56" fmla="*/ 3 w 99"/>
                <a:gd name="T57" fmla="*/ 53 h 72"/>
                <a:gd name="T58" fmla="*/ 1 w 99"/>
                <a:gd name="T59" fmla="*/ 56 h 72"/>
                <a:gd name="T60" fmla="*/ 0 w 99"/>
                <a:gd name="T61" fmla="*/ 61 h 72"/>
                <a:gd name="T62" fmla="*/ 2 w 99"/>
                <a:gd name="T63" fmla="*/ 63 h 72"/>
                <a:gd name="T64" fmla="*/ 4 w 99"/>
                <a:gd name="T65" fmla="*/ 67 h 72"/>
                <a:gd name="T66" fmla="*/ 7 w 99"/>
                <a:gd name="T67" fmla="*/ 69 h 72"/>
                <a:gd name="T68" fmla="*/ 9 w 99"/>
                <a:gd name="T69" fmla="*/ 70 h 72"/>
                <a:gd name="T70" fmla="*/ 12 w 99"/>
                <a:gd name="T71" fmla="*/ 70 h 72"/>
                <a:gd name="T72" fmla="*/ 17 w 99"/>
                <a:gd name="T73" fmla="*/ 70 h 72"/>
                <a:gd name="T74" fmla="*/ 20 w 99"/>
                <a:gd name="T75" fmla="*/ 69 h 72"/>
                <a:gd name="T76" fmla="*/ 24 w 99"/>
                <a:gd name="T77" fmla="*/ 69 h 72"/>
                <a:gd name="T78" fmla="*/ 27 w 99"/>
                <a:gd name="T79" fmla="*/ 68 h 72"/>
                <a:gd name="T80" fmla="*/ 32 w 99"/>
                <a:gd name="T81" fmla="*/ 67 h 72"/>
                <a:gd name="T82" fmla="*/ 37 w 99"/>
                <a:gd name="T83" fmla="*/ 65 h 72"/>
                <a:gd name="T84" fmla="*/ 42 w 99"/>
                <a:gd name="T85" fmla="*/ 64 h 72"/>
                <a:gd name="T86" fmla="*/ 47 w 99"/>
                <a:gd name="T87" fmla="*/ 62 h 72"/>
                <a:gd name="T88" fmla="*/ 51 w 99"/>
                <a:gd name="T89" fmla="*/ 60 h 72"/>
                <a:gd name="T90" fmla="*/ 56 w 99"/>
                <a:gd name="T91" fmla="*/ 57 h 72"/>
                <a:gd name="T92" fmla="*/ 62 w 99"/>
                <a:gd name="T93" fmla="*/ 55 h 72"/>
                <a:gd name="T94" fmla="*/ 67 w 99"/>
                <a:gd name="T95" fmla="*/ 50 h 72"/>
                <a:gd name="T96" fmla="*/ 72 w 99"/>
                <a:gd name="T97" fmla="*/ 47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9"/>
                <a:gd name="T148" fmla="*/ 0 h 72"/>
                <a:gd name="T149" fmla="*/ 99 w 99"/>
                <a:gd name="T150" fmla="*/ 72 h 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9" h="72">
                  <a:moveTo>
                    <a:pt x="72" y="47"/>
                  </a:moveTo>
                  <a:lnTo>
                    <a:pt x="78" y="42"/>
                  </a:lnTo>
                  <a:lnTo>
                    <a:pt x="79" y="40"/>
                  </a:lnTo>
                  <a:lnTo>
                    <a:pt x="83" y="37"/>
                  </a:lnTo>
                  <a:lnTo>
                    <a:pt x="85" y="36"/>
                  </a:lnTo>
                  <a:lnTo>
                    <a:pt x="86" y="34"/>
                  </a:lnTo>
                  <a:lnTo>
                    <a:pt x="88" y="32"/>
                  </a:lnTo>
                  <a:lnTo>
                    <a:pt x="89" y="30"/>
                  </a:lnTo>
                  <a:lnTo>
                    <a:pt x="90" y="28"/>
                  </a:lnTo>
                  <a:lnTo>
                    <a:pt x="91" y="26"/>
                  </a:lnTo>
                  <a:lnTo>
                    <a:pt x="93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5" y="20"/>
                  </a:lnTo>
                  <a:lnTo>
                    <a:pt x="95" y="19"/>
                  </a:lnTo>
                  <a:lnTo>
                    <a:pt x="97" y="18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2"/>
                  </a:lnTo>
                  <a:lnTo>
                    <a:pt x="93" y="2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2" y="2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2" y="9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4" y="14"/>
                  </a:lnTo>
                  <a:lnTo>
                    <a:pt x="42" y="15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5" y="18"/>
                  </a:lnTo>
                  <a:lnTo>
                    <a:pt x="12" y="38"/>
                  </a:lnTo>
                  <a:lnTo>
                    <a:pt x="11" y="40"/>
                  </a:lnTo>
                  <a:lnTo>
                    <a:pt x="10" y="41"/>
                  </a:lnTo>
                  <a:lnTo>
                    <a:pt x="8" y="44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2" y="55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8"/>
                  </a:lnTo>
                  <a:lnTo>
                    <a:pt x="7" y="69"/>
                  </a:lnTo>
                  <a:lnTo>
                    <a:pt x="8" y="70"/>
                  </a:lnTo>
                  <a:lnTo>
                    <a:pt x="9" y="70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20" y="69"/>
                  </a:lnTo>
                  <a:lnTo>
                    <a:pt x="22" y="70"/>
                  </a:lnTo>
                  <a:lnTo>
                    <a:pt x="24" y="69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31" y="68"/>
                  </a:lnTo>
                  <a:lnTo>
                    <a:pt x="32" y="67"/>
                  </a:lnTo>
                  <a:lnTo>
                    <a:pt x="34" y="66"/>
                  </a:lnTo>
                  <a:lnTo>
                    <a:pt x="37" y="65"/>
                  </a:lnTo>
                  <a:lnTo>
                    <a:pt x="40" y="65"/>
                  </a:lnTo>
                  <a:lnTo>
                    <a:pt x="42" y="64"/>
                  </a:lnTo>
                  <a:lnTo>
                    <a:pt x="44" y="63"/>
                  </a:lnTo>
                  <a:lnTo>
                    <a:pt x="47" y="62"/>
                  </a:lnTo>
                  <a:lnTo>
                    <a:pt x="50" y="61"/>
                  </a:lnTo>
                  <a:lnTo>
                    <a:pt x="51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3" y="54"/>
                  </a:lnTo>
                  <a:lnTo>
                    <a:pt x="67" y="50"/>
                  </a:lnTo>
                  <a:lnTo>
                    <a:pt x="70" y="49"/>
                  </a:lnTo>
                  <a:lnTo>
                    <a:pt x="72" y="4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7660" name="Line 78"/>
          <p:cNvSpPr>
            <a:spLocks noChangeShapeType="1"/>
          </p:cNvSpPr>
          <p:nvPr/>
        </p:nvSpPr>
        <p:spPr bwMode="auto">
          <a:xfrm flipV="1">
            <a:off x="4222750" y="35877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61" name="Line 79"/>
          <p:cNvSpPr>
            <a:spLocks noChangeShapeType="1"/>
          </p:cNvSpPr>
          <p:nvPr/>
        </p:nvSpPr>
        <p:spPr bwMode="auto">
          <a:xfrm flipV="1">
            <a:off x="2908300" y="3605213"/>
            <a:ext cx="0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62" name="Freeform 80"/>
          <p:cNvSpPr>
            <a:spLocks/>
          </p:cNvSpPr>
          <p:nvPr/>
        </p:nvSpPr>
        <p:spPr bwMode="auto">
          <a:xfrm>
            <a:off x="3427413" y="3203575"/>
            <a:ext cx="50800" cy="26988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2147483647 h 17"/>
              <a:gd name="T18" fmla="*/ 2147483647 w 35"/>
              <a:gd name="T19" fmla="*/ 2147483647 h 17"/>
              <a:gd name="T20" fmla="*/ 2147483647 w 35"/>
              <a:gd name="T21" fmla="*/ 2147483647 h 17"/>
              <a:gd name="T22" fmla="*/ 2147483647 w 35"/>
              <a:gd name="T23" fmla="*/ 2147483647 h 17"/>
              <a:gd name="T24" fmla="*/ 2147483647 w 35"/>
              <a:gd name="T25" fmla="*/ 2147483647 h 17"/>
              <a:gd name="T26" fmla="*/ 2147483647 w 35"/>
              <a:gd name="T27" fmla="*/ 2147483647 h 17"/>
              <a:gd name="T28" fmla="*/ 2147483647 w 35"/>
              <a:gd name="T29" fmla="*/ 2147483647 h 17"/>
              <a:gd name="T30" fmla="*/ 2147483647 w 35"/>
              <a:gd name="T31" fmla="*/ 2147483647 h 17"/>
              <a:gd name="T32" fmla="*/ 2147483647 w 35"/>
              <a:gd name="T33" fmla="*/ 0 h 17"/>
              <a:gd name="T34" fmla="*/ 2147483647 w 35"/>
              <a:gd name="T35" fmla="*/ 0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2147483647 w 35"/>
              <a:gd name="T43" fmla="*/ 2147483647 h 17"/>
              <a:gd name="T44" fmla="*/ 2147483647 w 35"/>
              <a:gd name="T45" fmla="*/ 2147483647 h 17"/>
              <a:gd name="T46" fmla="*/ 2147483647 w 35"/>
              <a:gd name="T47" fmla="*/ 2147483647 h 17"/>
              <a:gd name="T48" fmla="*/ 2147483647 w 35"/>
              <a:gd name="T49" fmla="*/ 2147483647 h 17"/>
              <a:gd name="T50" fmla="*/ 0 w 35"/>
              <a:gd name="T51" fmla="*/ 2147483647 h 17"/>
              <a:gd name="T52" fmla="*/ 0 w 35"/>
              <a:gd name="T53" fmla="*/ 2147483647 h 17"/>
              <a:gd name="T54" fmla="*/ 2147483647 w 35"/>
              <a:gd name="T55" fmla="*/ 2147483647 h 17"/>
              <a:gd name="T56" fmla="*/ 2147483647 w 35"/>
              <a:gd name="T57" fmla="*/ 2147483647 h 17"/>
              <a:gd name="T58" fmla="*/ 2147483647 w 35"/>
              <a:gd name="T59" fmla="*/ 2147483647 h 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5"/>
              <a:gd name="T91" fmla="*/ 0 h 17"/>
              <a:gd name="T92" fmla="*/ 35 w 35"/>
              <a:gd name="T93" fmla="*/ 17 h 1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5" h="17">
                <a:moveTo>
                  <a:pt x="2" y="13"/>
                </a:moveTo>
                <a:lnTo>
                  <a:pt x="5" y="13"/>
                </a:lnTo>
                <a:lnTo>
                  <a:pt x="6" y="16"/>
                </a:lnTo>
                <a:lnTo>
                  <a:pt x="25" y="16"/>
                </a:lnTo>
                <a:lnTo>
                  <a:pt x="26" y="13"/>
                </a:lnTo>
                <a:lnTo>
                  <a:pt x="29" y="13"/>
                </a:lnTo>
                <a:lnTo>
                  <a:pt x="29" y="11"/>
                </a:lnTo>
                <a:lnTo>
                  <a:pt x="31" y="11"/>
                </a:lnTo>
                <a:lnTo>
                  <a:pt x="32" y="11"/>
                </a:lnTo>
                <a:lnTo>
                  <a:pt x="33" y="11"/>
                </a:lnTo>
                <a:lnTo>
                  <a:pt x="33" y="9"/>
                </a:lnTo>
                <a:lnTo>
                  <a:pt x="34" y="9"/>
                </a:lnTo>
                <a:lnTo>
                  <a:pt x="34" y="4"/>
                </a:lnTo>
                <a:lnTo>
                  <a:pt x="33" y="4"/>
                </a:lnTo>
                <a:lnTo>
                  <a:pt x="33" y="2"/>
                </a:lnTo>
                <a:lnTo>
                  <a:pt x="28" y="2"/>
                </a:lnTo>
                <a:lnTo>
                  <a:pt x="27" y="0"/>
                </a:lnTo>
                <a:lnTo>
                  <a:pt x="11" y="0"/>
                </a:lnTo>
                <a:lnTo>
                  <a:pt x="10" y="2"/>
                </a:lnTo>
                <a:lnTo>
                  <a:pt x="5" y="2"/>
                </a:lnTo>
                <a:lnTo>
                  <a:pt x="4" y="4"/>
                </a:lnTo>
                <a:lnTo>
                  <a:pt x="3" y="4"/>
                </a:lnTo>
                <a:lnTo>
                  <a:pt x="2" y="4"/>
                </a:lnTo>
                <a:lnTo>
                  <a:pt x="1" y="4"/>
                </a:lnTo>
                <a:lnTo>
                  <a:pt x="1" y="6"/>
                </a:lnTo>
                <a:lnTo>
                  <a:pt x="0" y="6"/>
                </a:lnTo>
                <a:lnTo>
                  <a:pt x="0" y="11"/>
                </a:lnTo>
                <a:lnTo>
                  <a:pt x="1" y="11"/>
                </a:lnTo>
                <a:lnTo>
                  <a:pt x="1" y="13"/>
                </a:lnTo>
                <a:lnTo>
                  <a:pt x="2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63" name="Freeform 81"/>
          <p:cNvSpPr>
            <a:spLocks/>
          </p:cNvSpPr>
          <p:nvPr/>
        </p:nvSpPr>
        <p:spPr bwMode="auto">
          <a:xfrm>
            <a:off x="3435350" y="3219450"/>
            <a:ext cx="55563" cy="219075"/>
          </a:xfrm>
          <a:custGeom>
            <a:avLst/>
            <a:gdLst>
              <a:gd name="T0" fmla="*/ 0 w 38"/>
              <a:gd name="T1" fmla="*/ 0 h 138"/>
              <a:gd name="T2" fmla="*/ 0 w 38"/>
              <a:gd name="T3" fmla="*/ 2147483647 h 138"/>
              <a:gd name="T4" fmla="*/ 2147483647 w 38"/>
              <a:gd name="T5" fmla="*/ 2147483647 h 138"/>
              <a:gd name="T6" fmla="*/ 2147483647 w 38"/>
              <a:gd name="T7" fmla="*/ 0 h 138"/>
              <a:gd name="T8" fmla="*/ 0 w 38"/>
              <a:gd name="T9" fmla="*/ 0 h 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138"/>
              <a:gd name="T17" fmla="*/ 38 w 38"/>
              <a:gd name="T18" fmla="*/ 138 h 1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138">
                <a:moveTo>
                  <a:pt x="0" y="0"/>
                </a:moveTo>
                <a:lnTo>
                  <a:pt x="0" y="137"/>
                </a:lnTo>
                <a:lnTo>
                  <a:pt x="37" y="137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64" name="Freeform 82"/>
          <p:cNvSpPr>
            <a:spLocks/>
          </p:cNvSpPr>
          <p:nvPr/>
        </p:nvSpPr>
        <p:spPr bwMode="auto">
          <a:xfrm>
            <a:off x="3343275" y="3222625"/>
            <a:ext cx="68263" cy="26988"/>
          </a:xfrm>
          <a:custGeom>
            <a:avLst/>
            <a:gdLst>
              <a:gd name="T0" fmla="*/ 2147483647 w 46"/>
              <a:gd name="T1" fmla="*/ 2147483647 h 17"/>
              <a:gd name="T2" fmla="*/ 2147483647 w 46"/>
              <a:gd name="T3" fmla="*/ 2147483647 h 17"/>
              <a:gd name="T4" fmla="*/ 2147483647 w 46"/>
              <a:gd name="T5" fmla="*/ 2147483647 h 17"/>
              <a:gd name="T6" fmla="*/ 2147483647 w 46"/>
              <a:gd name="T7" fmla="*/ 2147483647 h 17"/>
              <a:gd name="T8" fmla="*/ 2147483647 w 46"/>
              <a:gd name="T9" fmla="*/ 2147483647 h 17"/>
              <a:gd name="T10" fmla="*/ 2147483647 w 46"/>
              <a:gd name="T11" fmla="*/ 2147483647 h 17"/>
              <a:gd name="T12" fmla="*/ 2147483647 w 46"/>
              <a:gd name="T13" fmla="*/ 2147483647 h 17"/>
              <a:gd name="T14" fmla="*/ 2147483647 w 46"/>
              <a:gd name="T15" fmla="*/ 2147483647 h 17"/>
              <a:gd name="T16" fmla="*/ 2147483647 w 46"/>
              <a:gd name="T17" fmla="*/ 2147483647 h 17"/>
              <a:gd name="T18" fmla="*/ 2147483647 w 46"/>
              <a:gd name="T19" fmla="*/ 2147483647 h 17"/>
              <a:gd name="T20" fmla="*/ 2147483647 w 46"/>
              <a:gd name="T21" fmla="*/ 2147483647 h 17"/>
              <a:gd name="T22" fmla="*/ 2147483647 w 46"/>
              <a:gd name="T23" fmla="*/ 2147483647 h 17"/>
              <a:gd name="T24" fmla="*/ 2147483647 w 46"/>
              <a:gd name="T25" fmla="*/ 2147483647 h 17"/>
              <a:gd name="T26" fmla="*/ 2147483647 w 46"/>
              <a:gd name="T27" fmla="*/ 2147483647 h 17"/>
              <a:gd name="T28" fmla="*/ 2147483647 w 46"/>
              <a:gd name="T29" fmla="*/ 2147483647 h 17"/>
              <a:gd name="T30" fmla="*/ 2147483647 w 46"/>
              <a:gd name="T31" fmla="*/ 2147483647 h 17"/>
              <a:gd name="T32" fmla="*/ 2147483647 w 46"/>
              <a:gd name="T33" fmla="*/ 2147483647 h 17"/>
              <a:gd name="T34" fmla="*/ 2147483647 w 46"/>
              <a:gd name="T35" fmla="*/ 2147483647 h 17"/>
              <a:gd name="T36" fmla="*/ 2147483647 w 46"/>
              <a:gd name="T37" fmla="*/ 2147483647 h 17"/>
              <a:gd name="T38" fmla="*/ 2147483647 w 46"/>
              <a:gd name="T39" fmla="*/ 2147483647 h 17"/>
              <a:gd name="T40" fmla="*/ 2147483647 w 46"/>
              <a:gd name="T41" fmla="*/ 2147483647 h 17"/>
              <a:gd name="T42" fmla="*/ 2147483647 w 46"/>
              <a:gd name="T43" fmla="*/ 2147483647 h 17"/>
              <a:gd name="T44" fmla="*/ 2147483647 w 46"/>
              <a:gd name="T45" fmla="*/ 2147483647 h 17"/>
              <a:gd name="T46" fmla="*/ 2147483647 w 46"/>
              <a:gd name="T47" fmla="*/ 2147483647 h 17"/>
              <a:gd name="T48" fmla="*/ 2147483647 w 46"/>
              <a:gd name="T49" fmla="*/ 2147483647 h 17"/>
              <a:gd name="T50" fmla="*/ 2147483647 w 46"/>
              <a:gd name="T51" fmla="*/ 2147483647 h 17"/>
              <a:gd name="T52" fmla="*/ 2147483647 w 46"/>
              <a:gd name="T53" fmla="*/ 2147483647 h 17"/>
              <a:gd name="T54" fmla="*/ 2147483647 w 46"/>
              <a:gd name="T55" fmla="*/ 0 h 17"/>
              <a:gd name="T56" fmla="*/ 2147483647 w 46"/>
              <a:gd name="T57" fmla="*/ 0 h 17"/>
              <a:gd name="T58" fmla="*/ 2147483647 w 46"/>
              <a:gd name="T59" fmla="*/ 0 h 17"/>
              <a:gd name="T60" fmla="*/ 2147483647 w 46"/>
              <a:gd name="T61" fmla="*/ 0 h 17"/>
              <a:gd name="T62" fmla="*/ 2147483647 w 46"/>
              <a:gd name="T63" fmla="*/ 0 h 17"/>
              <a:gd name="T64" fmla="*/ 2147483647 w 46"/>
              <a:gd name="T65" fmla="*/ 0 h 17"/>
              <a:gd name="T66" fmla="*/ 2147483647 w 46"/>
              <a:gd name="T67" fmla="*/ 2147483647 h 17"/>
              <a:gd name="T68" fmla="*/ 2147483647 w 46"/>
              <a:gd name="T69" fmla="*/ 2147483647 h 17"/>
              <a:gd name="T70" fmla="*/ 2147483647 w 46"/>
              <a:gd name="T71" fmla="*/ 2147483647 h 17"/>
              <a:gd name="T72" fmla="*/ 2147483647 w 46"/>
              <a:gd name="T73" fmla="*/ 2147483647 h 17"/>
              <a:gd name="T74" fmla="*/ 2147483647 w 46"/>
              <a:gd name="T75" fmla="*/ 2147483647 h 17"/>
              <a:gd name="T76" fmla="*/ 2147483647 w 46"/>
              <a:gd name="T77" fmla="*/ 2147483647 h 17"/>
              <a:gd name="T78" fmla="*/ 2147483647 w 46"/>
              <a:gd name="T79" fmla="*/ 2147483647 h 17"/>
              <a:gd name="T80" fmla="*/ 0 w 46"/>
              <a:gd name="T81" fmla="*/ 2147483647 h 17"/>
              <a:gd name="T82" fmla="*/ 0 w 46"/>
              <a:gd name="T83" fmla="*/ 2147483647 h 17"/>
              <a:gd name="T84" fmla="*/ 0 w 46"/>
              <a:gd name="T85" fmla="*/ 2147483647 h 17"/>
              <a:gd name="T86" fmla="*/ 2147483647 w 46"/>
              <a:gd name="T87" fmla="*/ 2147483647 h 17"/>
              <a:gd name="T88" fmla="*/ 2147483647 w 46"/>
              <a:gd name="T89" fmla="*/ 2147483647 h 17"/>
              <a:gd name="T90" fmla="*/ 2147483647 w 46"/>
              <a:gd name="T91" fmla="*/ 2147483647 h 17"/>
              <a:gd name="T92" fmla="*/ 2147483647 w 46"/>
              <a:gd name="T93" fmla="*/ 2147483647 h 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6"/>
              <a:gd name="T142" fmla="*/ 0 h 17"/>
              <a:gd name="T143" fmla="*/ 46 w 46"/>
              <a:gd name="T144" fmla="*/ 17 h 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6" h="17">
                <a:moveTo>
                  <a:pt x="4" y="12"/>
                </a:moveTo>
                <a:lnTo>
                  <a:pt x="5" y="12"/>
                </a:lnTo>
                <a:lnTo>
                  <a:pt x="6" y="13"/>
                </a:lnTo>
                <a:lnTo>
                  <a:pt x="7" y="13"/>
                </a:lnTo>
                <a:lnTo>
                  <a:pt x="8" y="14"/>
                </a:lnTo>
                <a:lnTo>
                  <a:pt x="11" y="14"/>
                </a:lnTo>
                <a:lnTo>
                  <a:pt x="12" y="14"/>
                </a:lnTo>
                <a:lnTo>
                  <a:pt x="18" y="14"/>
                </a:lnTo>
                <a:lnTo>
                  <a:pt x="19" y="16"/>
                </a:lnTo>
                <a:lnTo>
                  <a:pt x="29" y="16"/>
                </a:lnTo>
                <a:lnTo>
                  <a:pt x="30" y="14"/>
                </a:lnTo>
                <a:lnTo>
                  <a:pt x="35" y="14"/>
                </a:lnTo>
                <a:lnTo>
                  <a:pt x="36" y="14"/>
                </a:lnTo>
                <a:lnTo>
                  <a:pt x="38" y="14"/>
                </a:lnTo>
                <a:lnTo>
                  <a:pt x="38" y="13"/>
                </a:lnTo>
                <a:lnTo>
                  <a:pt x="40" y="13"/>
                </a:lnTo>
                <a:lnTo>
                  <a:pt x="41" y="12"/>
                </a:lnTo>
                <a:lnTo>
                  <a:pt x="42" y="12"/>
                </a:lnTo>
                <a:lnTo>
                  <a:pt x="45" y="9"/>
                </a:lnTo>
                <a:lnTo>
                  <a:pt x="45" y="5"/>
                </a:lnTo>
                <a:lnTo>
                  <a:pt x="44" y="4"/>
                </a:lnTo>
                <a:lnTo>
                  <a:pt x="44" y="3"/>
                </a:lnTo>
                <a:lnTo>
                  <a:pt x="43" y="3"/>
                </a:lnTo>
                <a:lnTo>
                  <a:pt x="41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7" y="0"/>
                </a:lnTo>
                <a:lnTo>
                  <a:pt x="33" y="0"/>
                </a:lnTo>
                <a:lnTo>
                  <a:pt x="31" y="0"/>
                </a:lnTo>
                <a:lnTo>
                  <a:pt x="15" y="0"/>
                </a:lnTo>
                <a:lnTo>
                  <a:pt x="14" y="0"/>
                </a:lnTo>
                <a:lnTo>
                  <a:pt x="9" y="0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1" y="4"/>
                </a:lnTo>
                <a:lnTo>
                  <a:pt x="0" y="4"/>
                </a:lnTo>
                <a:lnTo>
                  <a:pt x="0" y="5"/>
                </a:lnTo>
                <a:lnTo>
                  <a:pt x="0" y="9"/>
                </a:lnTo>
                <a:lnTo>
                  <a:pt x="1" y="10"/>
                </a:lnTo>
                <a:lnTo>
                  <a:pt x="2" y="10"/>
                </a:lnTo>
                <a:lnTo>
                  <a:pt x="3" y="12"/>
                </a:lnTo>
                <a:lnTo>
                  <a:pt x="4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65" name="Freeform 83"/>
          <p:cNvSpPr>
            <a:spLocks/>
          </p:cNvSpPr>
          <p:nvPr/>
        </p:nvSpPr>
        <p:spPr bwMode="auto">
          <a:xfrm>
            <a:off x="3209925" y="3249613"/>
            <a:ext cx="114300" cy="34925"/>
          </a:xfrm>
          <a:custGeom>
            <a:avLst/>
            <a:gdLst>
              <a:gd name="T0" fmla="*/ 2147483647 w 79"/>
              <a:gd name="T1" fmla="*/ 2147483647 h 22"/>
              <a:gd name="T2" fmla="*/ 2147483647 w 79"/>
              <a:gd name="T3" fmla="*/ 2147483647 h 22"/>
              <a:gd name="T4" fmla="*/ 2147483647 w 79"/>
              <a:gd name="T5" fmla="*/ 2147483647 h 22"/>
              <a:gd name="T6" fmla="*/ 2147483647 w 79"/>
              <a:gd name="T7" fmla="*/ 2147483647 h 22"/>
              <a:gd name="T8" fmla="*/ 2147483647 w 79"/>
              <a:gd name="T9" fmla="*/ 2147483647 h 22"/>
              <a:gd name="T10" fmla="*/ 2147483647 w 79"/>
              <a:gd name="T11" fmla="*/ 2147483647 h 22"/>
              <a:gd name="T12" fmla="*/ 2147483647 w 79"/>
              <a:gd name="T13" fmla="*/ 2147483647 h 22"/>
              <a:gd name="T14" fmla="*/ 2147483647 w 79"/>
              <a:gd name="T15" fmla="*/ 2147483647 h 22"/>
              <a:gd name="T16" fmla="*/ 2147483647 w 79"/>
              <a:gd name="T17" fmla="*/ 2147483647 h 22"/>
              <a:gd name="T18" fmla="*/ 2147483647 w 79"/>
              <a:gd name="T19" fmla="*/ 2147483647 h 22"/>
              <a:gd name="T20" fmla="*/ 2147483647 w 79"/>
              <a:gd name="T21" fmla="*/ 2147483647 h 22"/>
              <a:gd name="T22" fmla="*/ 2147483647 w 79"/>
              <a:gd name="T23" fmla="*/ 2147483647 h 22"/>
              <a:gd name="T24" fmla="*/ 2147483647 w 79"/>
              <a:gd name="T25" fmla="*/ 2147483647 h 22"/>
              <a:gd name="T26" fmla="*/ 2147483647 w 79"/>
              <a:gd name="T27" fmla="*/ 2147483647 h 22"/>
              <a:gd name="T28" fmla="*/ 2147483647 w 79"/>
              <a:gd name="T29" fmla="*/ 2147483647 h 22"/>
              <a:gd name="T30" fmla="*/ 2147483647 w 79"/>
              <a:gd name="T31" fmla="*/ 2147483647 h 22"/>
              <a:gd name="T32" fmla="*/ 2147483647 w 79"/>
              <a:gd name="T33" fmla="*/ 2147483647 h 22"/>
              <a:gd name="T34" fmla="*/ 2147483647 w 79"/>
              <a:gd name="T35" fmla="*/ 2147483647 h 22"/>
              <a:gd name="T36" fmla="*/ 2147483647 w 79"/>
              <a:gd name="T37" fmla="*/ 2147483647 h 22"/>
              <a:gd name="T38" fmla="*/ 2147483647 w 79"/>
              <a:gd name="T39" fmla="*/ 2147483647 h 22"/>
              <a:gd name="T40" fmla="*/ 2147483647 w 79"/>
              <a:gd name="T41" fmla="*/ 2147483647 h 22"/>
              <a:gd name="T42" fmla="*/ 2147483647 w 79"/>
              <a:gd name="T43" fmla="*/ 2147483647 h 22"/>
              <a:gd name="T44" fmla="*/ 2147483647 w 79"/>
              <a:gd name="T45" fmla="*/ 2147483647 h 22"/>
              <a:gd name="T46" fmla="*/ 2147483647 w 79"/>
              <a:gd name="T47" fmla="*/ 0 h 22"/>
              <a:gd name="T48" fmla="*/ 2147483647 w 79"/>
              <a:gd name="T49" fmla="*/ 2147483647 h 22"/>
              <a:gd name="T50" fmla="*/ 2147483647 w 79"/>
              <a:gd name="T51" fmla="*/ 2147483647 h 22"/>
              <a:gd name="T52" fmla="*/ 2147483647 w 79"/>
              <a:gd name="T53" fmla="*/ 2147483647 h 22"/>
              <a:gd name="T54" fmla="*/ 2147483647 w 79"/>
              <a:gd name="T55" fmla="*/ 2147483647 h 22"/>
              <a:gd name="T56" fmla="*/ 2147483647 w 79"/>
              <a:gd name="T57" fmla="*/ 2147483647 h 22"/>
              <a:gd name="T58" fmla="*/ 2147483647 w 79"/>
              <a:gd name="T59" fmla="*/ 2147483647 h 22"/>
              <a:gd name="T60" fmla="*/ 2147483647 w 79"/>
              <a:gd name="T61" fmla="*/ 2147483647 h 22"/>
              <a:gd name="T62" fmla="*/ 2147483647 w 79"/>
              <a:gd name="T63" fmla="*/ 2147483647 h 22"/>
              <a:gd name="T64" fmla="*/ 0 w 79"/>
              <a:gd name="T65" fmla="*/ 2147483647 h 22"/>
              <a:gd name="T66" fmla="*/ 2147483647 w 79"/>
              <a:gd name="T67" fmla="*/ 2147483647 h 22"/>
              <a:gd name="T68" fmla="*/ 2147483647 w 79"/>
              <a:gd name="T69" fmla="*/ 2147483647 h 22"/>
              <a:gd name="T70" fmla="*/ 2147483647 w 79"/>
              <a:gd name="T71" fmla="*/ 2147483647 h 22"/>
              <a:gd name="T72" fmla="*/ 2147483647 w 79"/>
              <a:gd name="T73" fmla="*/ 2147483647 h 2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9"/>
              <a:gd name="T112" fmla="*/ 0 h 22"/>
              <a:gd name="T113" fmla="*/ 79 w 79"/>
              <a:gd name="T114" fmla="*/ 22 h 2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9" h="22">
                <a:moveTo>
                  <a:pt x="8" y="18"/>
                </a:moveTo>
                <a:lnTo>
                  <a:pt x="9" y="18"/>
                </a:lnTo>
                <a:lnTo>
                  <a:pt x="10" y="18"/>
                </a:lnTo>
                <a:lnTo>
                  <a:pt x="12" y="18"/>
                </a:lnTo>
                <a:lnTo>
                  <a:pt x="13" y="19"/>
                </a:lnTo>
                <a:lnTo>
                  <a:pt x="16" y="19"/>
                </a:lnTo>
                <a:lnTo>
                  <a:pt x="18" y="20"/>
                </a:lnTo>
                <a:lnTo>
                  <a:pt x="21" y="20"/>
                </a:lnTo>
                <a:lnTo>
                  <a:pt x="24" y="21"/>
                </a:lnTo>
                <a:lnTo>
                  <a:pt x="29" y="21"/>
                </a:lnTo>
                <a:lnTo>
                  <a:pt x="31" y="21"/>
                </a:lnTo>
                <a:lnTo>
                  <a:pt x="54" y="21"/>
                </a:lnTo>
                <a:lnTo>
                  <a:pt x="57" y="21"/>
                </a:lnTo>
                <a:lnTo>
                  <a:pt x="61" y="21"/>
                </a:lnTo>
                <a:lnTo>
                  <a:pt x="63" y="20"/>
                </a:lnTo>
                <a:lnTo>
                  <a:pt x="66" y="20"/>
                </a:lnTo>
                <a:lnTo>
                  <a:pt x="67" y="19"/>
                </a:lnTo>
                <a:lnTo>
                  <a:pt x="68" y="18"/>
                </a:lnTo>
                <a:lnTo>
                  <a:pt x="69" y="18"/>
                </a:lnTo>
                <a:lnTo>
                  <a:pt x="70" y="18"/>
                </a:lnTo>
                <a:lnTo>
                  <a:pt x="71" y="18"/>
                </a:lnTo>
                <a:lnTo>
                  <a:pt x="72" y="17"/>
                </a:lnTo>
                <a:lnTo>
                  <a:pt x="73" y="16"/>
                </a:lnTo>
                <a:lnTo>
                  <a:pt x="74" y="16"/>
                </a:lnTo>
                <a:lnTo>
                  <a:pt x="76" y="15"/>
                </a:lnTo>
                <a:lnTo>
                  <a:pt x="76" y="14"/>
                </a:lnTo>
                <a:lnTo>
                  <a:pt x="76" y="13"/>
                </a:lnTo>
                <a:lnTo>
                  <a:pt x="77" y="12"/>
                </a:lnTo>
                <a:lnTo>
                  <a:pt x="78" y="11"/>
                </a:lnTo>
                <a:lnTo>
                  <a:pt x="78" y="10"/>
                </a:lnTo>
                <a:lnTo>
                  <a:pt x="77" y="9"/>
                </a:lnTo>
                <a:lnTo>
                  <a:pt x="77" y="8"/>
                </a:lnTo>
                <a:lnTo>
                  <a:pt x="76" y="8"/>
                </a:lnTo>
                <a:lnTo>
                  <a:pt x="76" y="7"/>
                </a:lnTo>
                <a:lnTo>
                  <a:pt x="76" y="6"/>
                </a:lnTo>
                <a:lnTo>
                  <a:pt x="75" y="6"/>
                </a:lnTo>
                <a:lnTo>
                  <a:pt x="74" y="5"/>
                </a:lnTo>
                <a:lnTo>
                  <a:pt x="73" y="5"/>
                </a:lnTo>
                <a:lnTo>
                  <a:pt x="72" y="4"/>
                </a:lnTo>
                <a:lnTo>
                  <a:pt x="71" y="4"/>
                </a:lnTo>
                <a:lnTo>
                  <a:pt x="69" y="3"/>
                </a:lnTo>
                <a:lnTo>
                  <a:pt x="67" y="2"/>
                </a:lnTo>
                <a:lnTo>
                  <a:pt x="64" y="2"/>
                </a:lnTo>
                <a:lnTo>
                  <a:pt x="63" y="2"/>
                </a:lnTo>
                <a:lnTo>
                  <a:pt x="60" y="2"/>
                </a:lnTo>
                <a:lnTo>
                  <a:pt x="59" y="1"/>
                </a:lnTo>
                <a:lnTo>
                  <a:pt x="53" y="1"/>
                </a:lnTo>
                <a:lnTo>
                  <a:pt x="51" y="0"/>
                </a:lnTo>
                <a:lnTo>
                  <a:pt x="28" y="0"/>
                </a:lnTo>
                <a:lnTo>
                  <a:pt x="26" y="1"/>
                </a:lnTo>
                <a:lnTo>
                  <a:pt x="21" y="1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3" y="2"/>
                </a:lnTo>
                <a:lnTo>
                  <a:pt x="12" y="3"/>
                </a:lnTo>
                <a:lnTo>
                  <a:pt x="11" y="3"/>
                </a:lnTo>
                <a:lnTo>
                  <a:pt x="9" y="4"/>
                </a:lnTo>
                <a:lnTo>
                  <a:pt x="7" y="5"/>
                </a:lnTo>
                <a:lnTo>
                  <a:pt x="6" y="5"/>
                </a:lnTo>
                <a:lnTo>
                  <a:pt x="5" y="6"/>
                </a:lnTo>
                <a:lnTo>
                  <a:pt x="4" y="6"/>
                </a:lnTo>
                <a:lnTo>
                  <a:pt x="2" y="8"/>
                </a:lnTo>
                <a:lnTo>
                  <a:pt x="1" y="9"/>
                </a:lnTo>
                <a:lnTo>
                  <a:pt x="1" y="11"/>
                </a:lnTo>
                <a:lnTo>
                  <a:pt x="0" y="11"/>
                </a:lnTo>
                <a:lnTo>
                  <a:pt x="1" y="12"/>
                </a:lnTo>
                <a:lnTo>
                  <a:pt x="1" y="13"/>
                </a:lnTo>
                <a:lnTo>
                  <a:pt x="2" y="14"/>
                </a:lnTo>
                <a:lnTo>
                  <a:pt x="2" y="15"/>
                </a:lnTo>
                <a:lnTo>
                  <a:pt x="4" y="16"/>
                </a:lnTo>
                <a:lnTo>
                  <a:pt x="5" y="16"/>
                </a:lnTo>
                <a:lnTo>
                  <a:pt x="6" y="17"/>
                </a:lnTo>
                <a:lnTo>
                  <a:pt x="7" y="17"/>
                </a:lnTo>
                <a:lnTo>
                  <a:pt x="8" y="18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66" name="Freeform 84"/>
          <p:cNvSpPr>
            <a:spLocks/>
          </p:cNvSpPr>
          <p:nvPr/>
        </p:nvSpPr>
        <p:spPr bwMode="auto">
          <a:xfrm>
            <a:off x="3343275" y="3236913"/>
            <a:ext cx="69850" cy="280987"/>
          </a:xfrm>
          <a:custGeom>
            <a:avLst/>
            <a:gdLst>
              <a:gd name="T0" fmla="*/ 0 w 47"/>
              <a:gd name="T1" fmla="*/ 0 h 177"/>
              <a:gd name="T2" fmla="*/ 0 w 47"/>
              <a:gd name="T3" fmla="*/ 2147483647 h 177"/>
              <a:gd name="T4" fmla="*/ 2147483647 w 47"/>
              <a:gd name="T5" fmla="*/ 2147483647 h 177"/>
              <a:gd name="T6" fmla="*/ 2147483647 w 47"/>
              <a:gd name="T7" fmla="*/ 0 h 177"/>
              <a:gd name="T8" fmla="*/ 0 w 47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77"/>
              <a:gd name="T17" fmla="*/ 47 w 47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77">
                <a:moveTo>
                  <a:pt x="0" y="0"/>
                </a:moveTo>
                <a:lnTo>
                  <a:pt x="0" y="176"/>
                </a:lnTo>
                <a:lnTo>
                  <a:pt x="46" y="176"/>
                </a:lnTo>
                <a:lnTo>
                  <a:pt x="46" y="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667" name="Freeform 85"/>
          <p:cNvSpPr>
            <a:spLocks/>
          </p:cNvSpPr>
          <p:nvPr/>
        </p:nvSpPr>
        <p:spPr bwMode="auto">
          <a:xfrm>
            <a:off x="3343275" y="3500438"/>
            <a:ext cx="66675" cy="26987"/>
          </a:xfrm>
          <a:custGeom>
            <a:avLst/>
            <a:gdLst>
              <a:gd name="T0" fmla="*/ 2147483647 w 45"/>
              <a:gd name="T1" fmla="*/ 2147483647 h 17"/>
              <a:gd name="T2" fmla="*/ 2147483647 w 45"/>
              <a:gd name="T3" fmla="*/ 2147483647 h 17"/>
              <a:gd name="T4" fmla="*/ 2147483647 w 45"/>
              <a:gd name="T5" fmla="*/ 2147483647 h 17"/>
              <a:gd name="T6" fmla="*/ 2147483647 w 45"/>
              <a:gd name="T7" fmla="*/ 2147483647 h 17"/>
              <a:gd name="T8" fmla="*/ 2147483647 w 45"/>
              <a:gd name="T9" fmla="*/ 2147483647 h 17"/>
              <a:gd name="T10" fmla="*/ 2147483647 w 45"/>
              <a:gd name="T11" fmla="*/ 2147483647 h 17"/>
              <a:gd name="T12" fmla="*/ 2147483647 w 45"/>
              <a:gd name="T13" fmla="*/ 2147483647 h 17"/>
              <a:gd name="T14" fmla="*/ 2147483647 w 45"/>
              <a:gd name="T15" fmla="*/ 2147483647 h 17"/>
              <a:gd name="T16" fmla="*/ 2147483647 w 45"/>
              <a:gd name="T17" fmla="*/ 2147483647 h 17"/>
              <a:gd name="T18" fmla="*/ 2147483647 w 45"/>
              <a:gd name="T19" fmla="*/ 2147483647 h 17"/>
              <a:gd name="T20" fmla="*/ 2147483647 w 45"/>
              <a:gd name="T21" fmla="*/ 2147483647 h 17"/>
              <a:gd name="T22" fmla="*/ 2147483647 w 45"/>
              <a:gd name="T23" fmla="*/ 2147483647 h 17"/>
              <a:gd name="T24" fmla="*/ 2147483647 w 45"/>
              <a:gd name="T25" fmla="*/ 2147483647 h 17"/>
              <a:gd name="T26" fmla="*/ 2147483647 w 45"/>
              <a:gd name="T27" fmla="*/ 2147483647 h 17"/>
              <a:gd name="T28" fmla="*/ 2147483647 w 45"/>
              <a:gd name="T29" fmla="*/ 2147483647 h 17"/>
              <a:gd name="T30" fmla="*/ 2147483647 w 45"/>
              <a:gd name="T31" fmla="*/ 2147483647 h 17"/>
              <a:gd name="T32" fmla="*/ 2147483647 w 45"/>
              <a:gd name="T33" fmla="*/ 2147483647 h 17"/>
              <a:gd name="T34" fmla="*/ 2147483647 w 45"/>
              <a:gd name="T35" fmla="*/ 2147483647 h 17"/>
              <a:gd name="T36" fmla="*/ 2147483647 w 45"/>
              <a:gd name="T37" fmla="*/ 2147483647 h 17"/>
              <a:gd name="T38" fmla="*/ 2147483647 w 45"/>
              <a:gd name="T39" fmla="*/ 2147483647 h 17"/>
              <a:gd name="T40" fmla="*/ 2147483647 w 45"/>
              <a:gd name="T41" fmla="*/ 2147483647 h 17"/>
              <a:gd name="T42" fmla="*/ 2147483647 w 45"/>
              <a:gd name="T43" fmla="*/ 2147483647 h 17"/>
              <a:gd name="T44" fmla="*/ 2147483647 w 45"/>
              <a:gd name="T45" fmla="*/ 2147483647 h 17"/>
              <a:gd name="T46" fmla="*/ 2147483647 w 45"/>
              <a:gd name="T47" fmla="*/ 2147483647 h 17"/>
              <a:gd name="T48" fmla="*/ 2147483647 w 45"/>
              <a:gd name="T49" fmla="*/ 2147483647 h 17"/>
              <a:gd name="T50" fmla="*/ 2147483647 w 45"/>
              <a:gd name="T51" fmla="*/ 2147483647 h 17"/>
              <a:gd name="T52" fmla="*/ 2147483647 w 45"/>
              <a:gd name="T53" fmla="*/ 2147483647 h 17"/>
              <a:gd name="T54" fmla="*/ 2147483647 w 45"/>
              <a:gd name="T55" fmla="*/ 2147483647 h 17"/>
              <a:gd name="T56" fmla="*/ 2147483647 w 45"/>
              <a:gd name="T57" fmla="*/ 2147483647 h 17"/>
              <a:gd name="T58" fmla="*/ 2147483647 w 45"/>
              <a:gd name="T59" fmla="*/ 0 h 17"/>
              <a:gd name="T60" fmla="*/ 2147483647 w 45"/>
              <a:gd name="T61" fmla="*/ 0 h 17"/>
              <a:gd name="T62" fmla="*/ 2147483647 w 45"/>
              <a:gd name="T63" fmla="*/ 2147483647 h 17"/>
              <a:gd name="T64" fmla="*/ 2147483647 w 45"/>
              <a:gd name="T65" fmla="*/ 2147483647 h 17"/>
              <a:gd name="T66" fmla="*/ 2147483647 w 45"/>
              <a:gd name="T67" fmla="*/ 2147483647 h 17"/>
              <a:gd name="T68" fmla="*/ 2147483647 w 45"/>
              <a:gd name="T69" fmla="*/ 2147483647 h 17"/>
              <a:gd name="T70" fmla="*/ 2147483647 w 45"/>
              <a:gd name="T71" fmla="*/ 2147483647 h 17"/>
              <a:gd name="T72" fmla="*/ 2147483647 w 45"/>
              <a:gd name="T73" fmla="*/ 2147483647 h 17"/>
              <a:gd name="T74" fmla="*/ 2147483647 w 45"/>
              <a:gd name="T75" fmla="*/ 2147483647 h 17"/>
              <a:gd name="T76" fmla="*/ 2147483647 w 45"/>
              <a:gd name="T77" fmla="*/ 2147483647 h 17"/>
              <a:gd name="T78" fmla="*/ 0 w 45"/>
              <a:gd name="T79" fmla="*/ 2147483647 h 17"/>
              <a:gd name="T80" fmla="*/ 0 w 45"/>
              <a:gd name="T81" fmla="*/ 2147483647 h 17"/>
              <a:gd name="T82" fmla="*/ 0 w 45"/>
              <a:gd name="T83" fmla="*/ 2147483647 h 17"/>
              <a:gd name="T84" fmla="*/ 2147483647 w 45"/>
              <a:gd name="T85" fmla="*/ 2147483647 h 17"/>
              <a:gd name="T86" fmla="*/ 2147483647 w 45"/>
              <a:gd name="T87" fmla="*/ 2147483647 h 17"/>
              <a:gd name="T88" fmla="*/ 2147483647 w 45"/>
              <a:gd name="T89" fmla="*/ 2147483647 h 17"/>
              <a:gd name="T90" fmla="*/ 2147483647 w 45"/>
              <a:gd name="T91" fmla="*/ 2147483647 h 1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17"/>
              <a:gd name="T140" fmla="*/ 45 w 45"/>
              <a:gd name="T141" fmla="*/ 17 h 1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17">
                <a:moveTo>
                  <a:pt x="4" y="12"/>
                </a:moveTo>
                <a:lnTo>
                  <a:pt x="5" y="12"/>
                </a:lnTo>
                <a:lnTo>
                  <a:pt x="6" y="13"/>
                </a:lnTo>
                <a:lnTo>
                  <a:pt x="7" y="13"/>
                </a:lnTo>
                <a:lnTo>
                  <a:pt x="8" y="14"/>
                </a:lnTo>
                <a:lnTo>
                  <a:pt x="11" y="14"/>
                </a:lnTo>
                <a:lnTo>
                  <a:pt x="12" y="16"/>
                </a:lnTo>
                <a:lnTo>
                  <a:pt x="17" y="16"/>
                </a:lnTo>
                <a:lnTo>
                  <a:pt x="19" y="16"/>
                </a:lnTo>
                <a:lnTo>
                  <a:pt x="28" y="16"/>
                </a:lnTo>
                <a:lnTo>
                  <a:pt x="29" y="16"/>
                </a:lnTo>
                <a:lnTo>
                  <a:pt x="35" y="16"/>
                </a:lnTo>
                <a:lnTo>
                  <a:pt x="35" y="14"/>
                </a:lnTo>
                <a:lnTo>
                  <a:pt x="37" y="14"/>
                </a:lnTo>
                <a:lnTo>
                  <a:pt x="38" y="13"/>
                </a:lnTo>
                <a:lnTo>
                  <a:pt x="39" y="13"/>
                </a:lnTo>
                <a:lnTo>
                  <a:pt x="40" y="12"/>
                </a:lnTo>
                <a:lnTo>
                  <a:pt x="41" y="12"/>
                </a:lnTo>
                <a:lnTo>
                  <a:pt x="44" y="9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2" y="4"/>
                </a:lnTo>
                <a:lnTo>
                  <a:pt x="41" y="2"/>
                </a:lnTo>
                <a:lnTo>
                  <a:pt x="39" y="2"/>
                </a:lnTo>
                <a:lnTo>
                  <a:pt x="38" y="1"/>
                </a:lnTo>
                <a:lnTo>
                  <a:pt x="37" y="1"/>
                </a:lnTo>
                <a:lnTo>
                  <a:pt x="36" y="1"/>
                </a:lnTo>
                <a:lnTo>
                  <a:pt x="32" y="1"/>
                </a:lnTo>
                <a:lnTo>
                  <a:pt x="31" y="0"/>
                </a:lnTo>
                <a:lnTo>
                  <a:pt x="15" y="0"/>
                </a:lnTo>
                <a:lnTo>
                  <a:pt x="13" y="1"/>
                </a:lnTo>
                <a:lnTo>
                  <a:pt x="9" y="1"/>
                </a:lnTo>
                <a:lnTo>
                  <a:pt x="7" y="1"/>
                </a:lnTo>
                <a:lnTo>
                  <a:pt x="6" y="2"/>
                </a:ln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1" y="4"/>
                </a:lnTo>
                <a:lnTo>
                  <a:pt x="0" y="4"/>
                </a:lnTo>
                <a:lnTo>
                  <a:pt x="0" y="5"/>
                </a:lnTo>
                <a:lnTo>
                  <a:pt x="0" y="9"/>
                </a:lnTo>
                <a:lnTo>
                  <a:pt x="1" y="11"/>
                </a:lnTo>
                <a:lnTo>
                  <a:pt x="2" y="11"/>
                </a:lnTo>
                <a:lnTo>
                  <a:pt x="3" y="12"/>
                </a:lnTo>
                <a:lnTo>
                  <a:pt x="4" y="12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68" name="Freeform 86"/>
          <p:cNvSpPr>
            <a:spLocks/>
          </p:cNvSpPr>
          <p:nvPr/>
        </p:nvSpPr>
        <p:spPr bwMode="auto">
          <a:xfrm>
            <a:off x="3425825" y="3421063"/>
            <a:ext cx="50800" cy="26987"/>
          </a:xfrm>
          <a:custGeom>
            <a:avLst/>
            <a:gdLst>
              <a:gd name="T0" fmla="*/ 2147483647 w 35"/>
              <a:gd name="T1" fmla="*/ 2147483647 h 17"/>
              <a:gd name="T2" fmla="*/ 2147483647 w 35"/>
              <a:gd name="T3" fmla="*/ 2147483647 h 17"/>
              <a:gd name="T4" fmla="*/ 2147483647 w 35"/>
              <a:gd name="T5" fmla="*/ 2147483647 h 17"/>
              <a:gd name="T6" fmla="*/ 2147483647 w 35"/>
              <a:gd name="T7" fmla="*/ 2147483647 h 17"/>
              <a:gd name="T8" fmla="*/ 2147483647 w 35"/>
              <a:gd name="T9" fmla="*/ 2147483647 h 17"/>
              <a:gd name="T10" fmla="*/ 2147483647 w 35"/>
              <a:gd name="T11" fmla="*/ 2147483647 h 17"/>
              <a:gd name="T12" fmla="*/ 2147483647 w 35"/>
              <a:gd name="T13" fmla="*/ 2147483647 h 17"/>
              <a:gd name="T14" fmla="*/ 2147483647 w 35"/>
              <a:gd name="T15" fmla="*/ 2147483647 h 17"/>
              <a:gd name="T16" fmla="*/ 2147483647 w 35"/>
              <a:gd name="T17" fmla="*/ 2147483647 h 17"/>
              <a:gd name="T18" fmla="*/ 2147483647 w 35"/>
              <a:gd name="T19" fmla="*/ 2147483647 h 17"/>
              <a:gd name="T20" fmla="*/ 2147483647 w 35"/>
              <a:gd name="T21" fmla="*/ 2147483647 h 17"/>
              <a:gd name="T22" fmla="*/ 2147483647 w 35"/>
              <a:gd name="T23" fmla="*/ 2147483647 h 17"/>
              <a:gd name="T24" fmla="*/ 2147483647 w 35"/>
              <a:gd name="T25" fmla="*/ 2147483647 h 17"/>
              <a:gd name="T26" fmla="*/ 2147483647 w 35"/>
              <a:gd name="T27" fmla="*/ 2147483647 h 17"/>
              <a:gd name="T28" fmla="*/ 2147483647 w 35"/>
              <a:gd name="T29" fmla="*/ 2147483647 h 17"/>
              <a:gd name="T30" fmla="*/ 2147483647 w 35"/>
              <a:gd name="T31" fmla="*/ 0 h 17"/>
              <a:gd name="T32" fmla="*/ 2147483647 w 35"/>
              <a:gd name="T33" fmla="*/ 0 h 17"/>
              <a:gd name="T34" fmla="*/ 2147483647 w 35"/>
              <a:gd name="T35" fmla="*/ 2147483647 h 17"/>
              <a:gd name="T36" fmla="*/ 2147483647 w 35"/>
              <a:gd name="T37" fmla="*/ 2147483647 h 17"/>
              <a:gd name="T38" fmla="*/ 2147483647 w 35"/>
              <a:gd name="T39" fmla="*/ 2147483647 h 17"/>
              <a:gd name="T40" fmla="*/ 2147483647 w 35"/>
              <a:gd name="T41" fmla="*/ 2147483647 h 17"/>
              <a:gd name="T42" fmla="*/ 2147483647 w 35"/>
              <a:gd name="T43" fmla="*/ 2147483647 h 17"/>
              <a:gd name="T44" fmla="*/ 2147483647 w 35"/>
              <a:gd name="T45" fmla="*/ 2147483647 h 17"/>
              <a:gd name="T46" fmla="*/ 0 w 35"/>
              <a:gd name="T47" fmla="*/ 2147483647 h 17"/>
              <a:gd name="T48" fmla="*/ 0 w 35"/>
              <a:gd name="T49" fmla="*/ 2147483647 h 17"/>
              <a:gd name="T50" fmla="*/ 2147483647 w 35"/>
              <a:gd name="T51" fmla="*/ 2147483647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"/>
              <a:gd name="T79" fmla="*/ 0 h 17"/>
              <a:gd name="T80" fmla="*/ 35 w 35"/>
              <a:gd name="T81" fmla="*/ 17 h 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" h="17">
                <a:moveTo>
                  <a:pt x="2" y="13"/>
                </a:moveTo>
                <a:lnTo>
                  <a:pt x="5" y="13"/>
                </a:lnTo>
                <a:lnTo>
                  <a:pt x="6" y="16"/>
                </a:lnTo>
                <a:lnTo>
                  <a:pt x="25" y="16"/>
                </a:lnTo>
                <a:lnTo>
                  <a:pt x="26" y="13"/>
                </a:lnTo>
                <a:lnTo>
                  <a:pt x="29" y="13"/>
                </a:lnTo>
                <a:lnTo>
                  <a:pt x="30" y="13"/>
                </a:lnTo>
                <a:lnTo>
                  <a:pt x="31" y="13"/>
                </a:lnTo>
                <a:lnTo>
                  <a:pt x="32" y="11"/>
                </a:lnTo>
                <a:lnTo>
                  <a:pt x="33" y="11"/>
                </a:lnTo>
                <a:lnTo>
                  <a:pt x="34" y="9"/>
                </a:lnTo>
                <a:lnTo>
                  <a:pt x="34" y="4"/>
                </a:lnTo>
                <a:lnTo>
                  <a:pt x="33" y="4"/>
                </a:lnTo>
                <a:lnTo>
                  <a:pt x="33" y="2"/>
                </a:lnTo>
                <a:lnTo>
                  <a:pt x="28" y="2"/>
                </a:lnTo>
                <a:lnTo>
                  <a:pt x="27" y="0"/>
                </a:lnTo>
                <a:lnTo>
                  <a:pt x="11" y="0"/>
                </a:lnTo>
                <a:lnTo>
                  <a:pt x="11" y="2"/>
                </a:lnTo>
                <a:lnTo>
                  <a:pt x="5" y="2"/>
                </a:lnTo>
                <a:lnTo>
                  <a:pt x="5" y="4"/>
                </a:lnTo>
                <a:lnTo>
                  <a:pt x="3" y="4"/>
                </a:lnTo>
                <a:lnTo>
                  <a:pt x="2" y="6"/>
                </a:lnTo>
                <a:lnTo>
                  <a:pt x="1" y="6"/>
                </a:lnTo>
                <a:lnTo>
                  <a:pt x="0" y="6"/>
                </a:lnTo>
                <a:lnTo>
                  <a:pt x="0" y="13"/>
                </a:lnTo>
                <a:lnTo>
                  <a:pt x="2" y="13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67669" name="Line 87"/>
          <p:cNvSpPr>
            <a:spLocks noChangeShapeType="1"/>
          </p:cNvSpPr>
          <p:nvPr/>
        </p:nvSpPr>
        <p:spPr bwMode="auto">
          <a:xfrm>
            <a:off x="3321050" y="3267075"/>
            <a:ext cx="0" cy="301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7670" name="Group 88"/>
          <p:cNvGrpSpPr>
            <a:grpSpLocks/>
          </p:cNvGrpSpPr>
          <p:nvPr/>
        </p:nvGrpSpPr>
        <p:grpSpPr bwMode="auto">
          <a:xfrm>
            <a:off x="3209925" y="3235325"/>
            <a:ext cx="133350" cy="355600"/>
            <a:chOff x="2191" y="2038"/>
            <a:chExt cx="91" cy="224"/>
          </a:xfrm>
        </p:grpSpPr>
        <p:grpSp>
          <p:nvGrpSpPr>
            <p:cNvPr id="67681" name="Group 89"/>
            <p:cNvGrpSpPr>
              <a:grpSpLocks/>
            </p:cNvGrpSpPr>
            <p:nvPr/>
          </p:nvGrpSpPr>
          <p:grpSpPr bwMode="auto">
            <a:xfrm>
              <a:off x="2191" y="2060"/>
              <a:ext cx="79" cy="202"/>
              <a:chOff x="2191" y="2060"/>
              <a:chExt cx="79" cy="202"/>
            </a:xfrm>
          </p:grpSpPr>
          <p:sp>
            <p:nvSpPr>
              <p:cNvPr id="67684" name="Freeform 90"/>
              <p:cNvSpPr>
                <a:spLocks/>
              </p:cNvSpPr>
              <p:nvPr/>
            </p:nvSpPr>
            <p:spPr bwMode="auto">
              <a:xfrm>
                <a:off x="2192" y="2060"/>
                <a:ext cx="77" cy="189"/>
              </a:xfrm>
              <a:custGeom>
                <a:avLst/>
                <a:gdLst>
                  <a:gd name="T0" fmla="*/ 0 w 77"/>
                  <a:gd name="T1" fmla="*/ 0 h 189"/>
                  <a:gd name="T2" fmla="*/ 0 w 77"/>
                  <a:gd name="T3" fmla="*/ 188 h 189"/>
                  <a:gd name="T4" fmla="*/ 76 w 77"/>
                  <a:gd name="T5" fmla="*/ 188 h 189"/>
                  <a:gd name="T6" fmla="*/ 76 w 77"/>
                  <a:gd name="T7" fmla="*/ 0 h 189"/>
                  <a:gd name="T8" fmla="*/ 0 w 77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189"/>
                  <a:gd name="T17" fmla="*/ 77 w 77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189">
                    <a:moveTo>
                      <a:pt x="0" y="0"/>
                    </a:moveTo>
                    <a:lnTo>
                      <a:pt x="0" y="188"/>
                    </a:lnTo>
                    <a:lnTo>
                      <a:pt x="76" y="188"/>
                    </a:lnTo>
                    <a:lnTo>
                      <a:pt x="7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685" name="Freeform 91"/>
              <p:cNvSpPr>
                <a:spLocks/>
              </p:cNvSpPr>
              <p:nvPr/>
            </p:nvSpPr>
            <p:spPr bwMode="auto">
              <a:xfrm>
                <a:off x="2191" y="2239"/>
                <a:ext cx="79" cy="23"/>
              </a:xfrm>
              <a:custGeom>
                <a:avLst/>
                <a:gdLst>
                  <a:gd name="T0" fmla="*/ 9 w 79"/>
                  <a:gd name="T1" fmla="*/ 18 h 23"/>
                  <a:gd name="T2" fmla="*/ 11 w 79"/>
                  <a:gd name="T3" fmla="*/ 19 h 23"/>
                  <a:gd name="T4" fmla="*/ 14 w 79"/>
                  <a:gd name="T5" fmla="*/ 20 h 23"/>
                  <a:gd name="T6" fmla="*/ 20 w 79"/>
                  <a:gd name="T7" fmla="*/ 21 h 23"/>
                  <a:gd name="T8" fmla="*/ 25 w 79"/>
                  <a:gd name="T9" fmla="*/ 21 h 23"/>
                  <a:gd name="T10" fmla="*/ 33 w 79"/>
                  <a:gd name="T11" fmla="*/ 22 h 23"/>
                  <a:gd name="T12" fmla="*/ 56 w 79"/>
                  <a:gd name="T13" fmla="*/ 21 h 23"/>
                  <a:gd name="T14" fmla="*/ 62 w 79"/>
                  <a:gd name="T15" fmla="*/ 21 h 23"/>
                  <a:gd name="T16" fmla="*/ 67 w 79"/>
                  <a:gd name="T17" fmla="*/ 20 h 23"/>
                  <a:gd name="T18" fmla="*/ 69 w 79"/>
                  <a:gd name="T19" fmla="*/ 19 h 23"/>
                  <a:gd name="T20" fmla="*/ 71 w 79"/>
                  <a:gd name="T21" fmla="*/ 18 h 23"/>
                  <a:gd name="T22" fmla="*/ 74 w 79"/>
                  <a:gd name="T23" fmla="*/ 16 h 23"/>
                  <a:gd name="T24" fmla="*/ 75 w 79"/>
                  <a:gd name="T25" fmla="*/ 15 h 23"/>
                  <a:gd name="T26" fmla="*/ 77 w 79"/>
                  <a:gd name="T27" fmla="*/ 12 h 23"/>
                  <a:gd name="T28" fmla="*/ 78 w 79"/>
                  <a:gd name="T29" fmla="*/ 10 h 23"/>
                  <a:gd name="T30" fmla="*/ 76 w 79"/>
                  <a:gd name="T31" fmla="*/ 8 h 23"/>
                  <a:gd name="T32" fmla="*/ 75 w 79"/>
                  <a:gd name="T33" fmla="*/ 6 h 23"/>
                  <a:gd name="T34" fmla="*/ 73 w 79"/>
                  <a:gd name="T35" fmla="*/ 5 h 23"/>
                  <a:gd name="T36" fmla="*/ 69 w 79"/>
                  <a:gd name="T37" fmla="*/ 3 h 23"/>
                  <a:gd name="T38" fmla="*/ 67 w 79"/>
                  <a:gd name="T39" fmla="*/ 2 h 23"/>
                  <a:gd name="T40" fmla="*/ 62 w 79"/>
                  <a:gd name="T41" fmla="*/ 2 h 23"/>
                  <a:gd name="T42" fmla="*/ 59 w 79"/>
                  <a:gd name="T43" fmla="*/ 1 h 23"/>
                  <a:gd name="T44" fmla="*/ 51 w 79"/>
                  <a:gd name="T45" fmla="*/ 0 h 23"/>
                  <a:gd name="T46" fmla="*/ 26 w 79"/>
                  <a:gd name="T47" fmla="*/ 1 h 23"/>
                  <a:gd name="T48" fmla="*/ 19 w 79"/>
                  <a:gd name="T49" fmla="*/ 2 h 23"/>
                  <a:gd name="T50" fmla="*/ 16 w 79"/>
                  <a:gd name="T51" fmla="*/ 2 h 23"/>
                  <a:gd name="T52" fmla="*/ 11 w 79"/>
                  <a:gd name="T53" fmla="*/ 3 h 23"/>
                  <a:gd name="T54" fmla="*/ 8 w 79"/>
                  <a:gd name="T55" fmla="*/ 4 h 23"/>
                  <a:gd name="T56" fmla="*/ 6 w 79"/>
                  <a:gd name="T57" fmla="*/ 5 h 23"/>
                  <a:gd name="T58" fmla="*/ 4 w 79"/>
                  <a:gd name="T59" fmla="*/ 6 h 23"/>
                  <a:gd name="T60" fmla="*/ 1 w 79"/>
                  <a:gd name="T61" fmla="*/ 8 h 23"/>
                  <a:gd name="T62" fmla="*/ 1 w 79"/>
                  <a:gd name="T63" fmla="*/ 11 h 23"/>
                  <a:gd name="T64" fmla="*/ 1 w 79"/>
                  <a:gd name="T65" fmla="*/ 12 h 23"/>
                  <a:gd name="T66" fmla="*/ 1 w 79"/>
                  <a:gd name="T67" fmla="*/ 15 h 23"/>
                  <a:gd name="T68" fmla="*/ 3 w 79"/>
                  <a:gd name="T69" fmla="*/ 15 h 23"/>
                  <a:gd name="T70" fmla="*/ 5 w 79"/>
                  <a:gd name="T71" fmla="*/ 16 h 23"/>
                  <a:gd name="T72" fmla="*/ 7 w 79"/>
                  <a:gd name="T73" fmla="*/ 18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"/>
                  <a:gd name="T112" fmla="*/ 0 h 23"/>
                  <a:gd name="T113" fmla="*/ 79 w 79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" h="23">
                    <a:moveTo>
                      <a:pt x="8" y="18"/>
                    </a:moveTo>
                    <a:lnTo>
                      <a:pt x="9" y="18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31" y="21"/>
                    </a:lnTo>
                    <a:lnTo>
                      <a:pt x="33" y="22"/>
                    </a:lnTo>
                    <a:lnTo>
                      <a:pt x="54" y="22"/>
                    </a:lnTo>
                    <a:lnTo>
                      <a:pt x="56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1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3"/>
                    </a:lnTo>
                    <a:lnTo>
                      <a:pt x="77" y="12"/>
                    </a:lnTo>
                    <a:lnTo>
                      <a:pt x="78" y="11"/>
                    </a:lnTo>
                    <a:lnTo>
                      <a:pt x="78" y="10"/>
                    </a:lnTo>
                    <a:lnTo>
                      <a:pt x="77" y="9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1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9" y="1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7682" name="Line 92"/>
            <p:cNvSpPr>
              <a:spLocks noChangeShapeType="1"/>
            </p:cNvSpPr>
            <p:nvPr/>
          </p:nvSpPr>
          <p:spPr bwMode="auto">
            <a:xfrm>
              <a:off x="2191" y="2059"/>
              <a:ext cx="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83" name="Line 93"/>
            <p:cNvSpPr>
              <a:spLocks noChangeShapeType="1"/>
            </p:cNvSpPr>
            <p:nvPr/>
          </p:nvSpPr>
          <p:spPr bwMode="auto">
            <a:xfrm>
              <a:off x="2282" y="2038"/>
              <a:ext cx="0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7671" name="Line 94"/>
          <p:cNvSpPr>
            <a:spLocks noChangeShapeType="1"/>
          </p:cNvSpPr>
          <p:nvPr/>
        </p:nvSpPr>
        <p:spPr bwMode="auto">
          <a:xfrm>
            <a:off x="3409950" y="3232150"/>
            <a:ext cx="0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72" name="Line 95"/>
          <p:cNvSpPr>
            <a:spLocks noChangeShapeType="1"/>
          </p:cNvSpPr>
          <p:nvPr/>
        </p:nvSpPr>
        <p:spPr bwMode="auto">
          <a:xfrm>
            <a:off x="3443288" y="3213100"/>
            <a:ext cx="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73" name="Line 96"/>
          <p:cNvSpPr>
            <a:spLocks noChangeShapeType="1"/>
          </p:cNvSpPr>
          <p:nvPr/>
        </p:nvSpPr>
        <p:spPr bwMode="auto">
          <a:xfrm>
            <a:off x="3460750" y="3222625"/>
            <a:ext cx="0" cy="214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74" name="Rectangle 97"/>
          <p:cNvSpPr>
            <a:spLocks noChangeArrowheads="1"/>
          </p:cNvSpPr>
          <p:nvPr/>
        </p:nvSpPr>
        <p:spPr bwMode="auto">
          <a:xfrm>
            <a:off x="4457700" y="2938463"/>
            <a:ext cx="114775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l-GR" sz="1600"/>
              <a:t>4 µl (RBC)</a:t>
            </a:r>
          </a:p>
        </p:txBody>
      </p:sp>
      <p:sp>
        <p:nvSpPr>
          <p:cNvPr id="67675" name="Line 98"/>
          <p:cNvSpPr>
            <a:spLocks noChangeShapeType="1"/>
          </p:cNvSpPr>
          <p:nvPr/>
        </p:nvSpPr>
        <p:spPr bwMode="auto">
          <a:xfrm flipH="1">
            <a:off x="3500438" y="3128963"/>
            <a:ext cx="987425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76" name="Arc 99"/>
          <p:cNvSpPr>
            <a:spLocks/>
          </p:cNvSpPr>
          <p:nvPr/>
        </p:nvSpPr>
        <p:spPr bwMode="auto">
          <a:xfrm>
            <a:off x="3219450" y="3387725"/>
            <a:ext cx="360363" cy="47625"/>
          </a:xfrm>
          <a:custGeom>
            <a:avLst/>
            <a:gdLst>
              <a:gd name="T0" fmla="*/ 0 w 21588"/>
              <a:gd name="T1" fmla="*/ 493468 h 21600"/>
              <a:gd name="T2" fmla="*/ 1669358161 w 21588"/>
              <a:gd name="T3" fmla="*/ 0 h 21600"/>
              <a:gd name="T4" fmla="*/ 1676191153 w 21588"/>
              <a:gd name="T5" fmla="*/ 510483 h 21600"/>
              <a:gd name="T6" fmla="*/ 0 60000 65536"/>
              <a:gd name="T7" fmla="*/ 0 60000 65536"/>
              <a:gd name="T8" fmla="*/ 0 60000 65536"/>
              <a:gd name="T9" fmla="*/ 0 w 21588"/>
              <a:gd name="T10" fmla="*/ 0 h 21600"/>
              <a:gd name="T11" fmla="*/ 21588 w 215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8" h="21600" fill="none" extrusionOk="0">
                <a:moveTo>
                  <a:pt x="0" y="20880"/>
                </a:moveTo>
                <a:cubicBezTo>
                  <a:pt x="387" y="9271"/>
                  <a:pt x="9885" y="47"/>
                  <a:pt x="21500" y="0"/>
                </a:cubicBezTo>
              </a:path>
              <a:path w="21588" h="21600" stroke="0" extrusionOk="0">
                <a:moveTo>
                  <a:pt x="0" y="20880"/>
                </a:moveTo>
                <a:cubicBezTo>
                  <a:pt x="387" y="9271"/>
                  <a:pt x="9885" y="47"/>
                  <a:pt x="21500" y="0"/>
                </a:cubicBezTo>
                <a:lnTo>
                  <a:pt x="21588" y="21600"/>
                </a:lnTo>
                <a:lnTo>
                  <a:pt x="0" y="2088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77" name="Line 100"/>
          <p:cNvSpPr>
            <a:spLocks noChangeShapeType="1"/>
          </p:cNvSpPr>
          <p:nvPr/>
        </p:nvSpPr>
        <p:spPr bwMode="auto">
          <a:xfrm flipV="1">
            <a:off x="3454400" y="3471863"/>
            <a:ext cx="0" cy="1046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7678" name="Line 101"/>
          <p:cNvSpPr>
            <a:spLocks noChangeShapeType="1"/>
          </p:cNvSpPr>
          <p:nvPr/>
        </p:nvSpPr>
        <p:spPr bwMode="auto">
          <a:xfrm>
            <a:off x="4583113" y="154940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15/19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755576" y="1344583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n-lt"/>
              </a:rPr>
              <a:t>RBC-Dilution</a:t>
            </a:r>
            <a:endParaRPr lang="el-GR" sz="20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15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4A82"/>
                </a:solidFill>
              </a:rPr>
              <a:t>Sample Rotor Valve</a:t>
            </a:r>
          </a:p>
          <a:p>
            <a:pPr marL="355600" indent="0">
              <a:buNone/>
            </a:pPr>
            <a:r>
              <a:rPr lang="en-US" b="1" dirty="0"/>
              <a:t>Sampling for 2nd RBC-Dilution</a:t>
            </a:r>
            <a:endParaRPr lang="el-GR" b="1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3276699" y="1823164"/>
            <a:ext cx="5059828" cy="4365256"/>
            <a:chOff x="3279131" y="1744398"/>
            <a:chExt cx="5059828" cy="4365256"/>
          </a:xfrm>
        </p:grpSpPr>
        <p:sp>
          <p:nvSpPr>
            <p:cNvPr id="68611" name="Freeform 3"/>
            <p:cNvSpPr>
              <a:spLocks/>
            </p:cNvSpPr>
            <p:nvPr/>
          </p:nvSpPr>
          <p:spPr bwMode="auto">
            <a:xfrm>
              <a:off x="5036494" y="5047986"/>
              <a:ext cx="31750" cy="147637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9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auto">
            <a:xfrm>
              <a:off x="3907781" y="5470261"/>
              <a:ext cx="25400" cy="2698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3279131" y="5022586"/>
              <a:ext cx="12700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auto">
            <a:xfrm>
              <a:off x="4312594" y="5057511"/>
              <a:ext cx="50800" cy="38100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2147483647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2147483647 h 24"/>
                <a:gd name="T12" fmla="*/ 2147483647 w 35"/>
                <a:gd name="T13" fmla="*/ 2147483647 h 24"/>
                <a:gd name="T14" fmla="*/ 2147483647 w 35"/>
                <a:gd name="T15" fmla="*/ 2147483647 h 24"/>
                <a:gd name="T16" fmla="*/ 2147483647 w 35"/>
                <a:gd name="T17" fmla="*/ 2147483647 h 24"/>
                <a:gd name="T18" fmla="*/ 2147483647 w 35"/>
                <a:gd name="T19" fmla="*/ 2147483647 h 24"/>
                <a:gd name="T20" fmla="*/ 2147483647 w 35"/>
                <a:gd name="T21" fmla="*/ 2147483647 h 24"/>
                <a:gd name="T22" fmla="*/ 2147483647 w 35"/>
                <a:gd name="T23" fmla="*/ 2147483647 h 24"/>
                <a:gd name="T24" fmla="*/ 2147483647 w 35"/>
                <a:gd name="T25" fmla="*/ 2147483647 h 24"/>
                <a:gd name="T26" fmla="*/ 2147483647 w 35"/>
                <a:gd name="T27" fmla="*/ 2147483647 h 24"/>
                <a:gd name="T28" fmla="*/ 2147483647 w 35"/>
                <a:gd name="T29" fmla="*/ 2147483647 h 24"/>
                <a:gd name="T30" fmla="*/ 2147483647 w 35"/>
                <a:gd name="T31" fmla="*/ 2147483647 h 24"/>
                <a:gd name="T32" fmla="*/ 2147483647 w 35"/>
                <a:gd name="T33" fmla="*/ 2147483647 h 24"/>
                <a:gd name="T34" fmla="*/ 2147483647 w 35"/>
                <a:gd name="T35" fmla="*/ 2147483647 h 24"/>
                <a:gd name="T36" fmla="*/ 2147483647 w 35"/>
                <a:gd name="T37" fmla="*/ 2147483647 h 24"/>
                <a:gd name="T38" fmla="*/ 2147483647 w 35"/>
                <a:gd name="T39" fmla="*/ 2147483647 h 24"/>
                <a:gd name="T40" fmla="*/ 2147483647 w 35"/>
                <a:gd name="T41" fmla="*/ 2147483647 h 24"/>
                <a:gd name="T42" fmla="*/ 2147483647 w 35"/>
                <a:gd name="T43" fmla="*/ 2147483647 h 24"/>
                <a:gd name="T44" fmla="*/ 2147483647 w 35"/>
                <a:gd name="T45" fmla="*/ 2147483647 h 24"/>
                <a:gd name="T46" fmla="*/ 2147483647 w 35"/>
                <a:gd name="T47" fmla="*/ 2147483647 h 24"/>
                <a:gd name="T48" fmla="*/ 2147483647 w 35"/>
                <a:gd name="T49" fmla="*/ 2147483647 h 24"/>
                <a:gd name="T50" fmla="*/ 2147483647 w 35"/>
                <a:gd name="T51" fmla="*/ 0 h 24"/>
                <a:gd name="T52" fmla="*/ 2147483647 w 35"/>
                <a:gd name="T53" fmla="*/ 2147483647 h 24"/>
                <a:gd name="T54" fmla="*/ 2147483647 w 35"/>
                <a:gd name="T55" fmla="*/ 2147483647 h 24"/>
                <a:gd name="T56" fmla="*/ 2147483647 w 35"/>
                <a:gd name="T57" fmla="*/ 2147483647 h 24"/>
                <a:gd name="T58" fmla="*/ 2147483647 w 35"/>
                <a:gd name="T59" fmla="*/ 2147483647 h 24"/>
                <a:gd name="T60" fmla="*/ 2147483647 w 35"/>
                <a:gd name="T61" fmla="*/ 2147483647 h 24"/>
                <a:gd name="T62" fmla="*/ 2147483647 w 35"/>
                <a:gd name="T63" fmla="*/ 2147483647 h 24"/>
                <a:gd name="T64" fmla="*/ 0 w 35"/>
                <a:gd name="T65" fmla="*/ 2147483647 h 24"/>
                <a:gd name="T66" fmla="*/ 2147483647 w 35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4"/>
                <a:gd name="T104" fmla="*/ 35 w 35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4">
                  <a:moveTo>
                    <a:pt x="1" y="15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auto">
            <a:xfrm>
              <a:off x="4249094" y="5073386"/>
              <a:ext cx="49212" cy="34925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2147483647 w 33"/>
                <a:gd name="T9" fmla="*/ 2147483647 h 22"/>
                <a:gd name="T10" fmla="*/ 2147483647 w 33"/>
                <a:gd name="T11" fmla="*/ 2147483647 h 22"/>
                <a:gd name="T12" fmla="*/ 2147483647 w 33"/>
                <a:gd name="T13" fmla="*/ 2147483647 h 22"/>
                <a:gd name="T14" fmla="*/ 2147483647 w 33"/>
                <a:gd name="T15" fmla="*/ 2147483647 h 22"/>
                <a:gd name="T16" fmla="*/ 2147483647 w 33"/>
                <a:gd name="T17" fmla="*/ 2147483647 h 22"/>
                <a:gd name="T18" fmla="*/ 2147483647 w 33"/>
                <a:gd name="T19" fmla="*/ 2147483647 h 22"/>
                <a:gd name="T20" fmla="*/ 2147483647 w 33"/>
                <a:gd name="T21" fmla="*/ 2147483647 h 22"/>
                <a:gd name="T22" fmla="*/ 2147483647 w 33"/>
                <a:gd name="T23" fmla="*/ 2147483647 h 22"/>
                <a:gd name="T24" fmla="*/ 2147483647 w 33"/>
                <a:gd name="T25" fmla="*/ 2147483647 h 22"/>
                <a:gd name="T26" fmla="*/ 2147483647 w 33"/>
                <a:gd name="T27" fmla="*/ 2147483647 h 22"/>
                <a:gd name="T28" fmla="*/ 2147483647 w 33"/>
                <a:gd name="T29" fmla="*/ 2147483647 h 22"/>
                <a:gd name="T30" fmla="*/ 2147483647 w 33"/>
                <a:gd name="T31" fmla="*/ 2147483647 h 22"/>
                <a:gd name="T32" fmla="*/ 2147483647 w 33"/>
                <a:gd name="T33" fmla="*/ 2147483647 h 22"/>
                <a:gd name="T34" fmla="*/ 2147483647 w 33"/>
                <a:gd name="T35" fmla="*/ 2147483647 h 22"/>
                <a:gd name="T36" fmla="*/ 2147483647 w 33"/>
                <a:gd name="T37" fmla="*/ 2147483647 h 22"/>
                <a:gd name="T38" fmla="*/ 2147483647 w 33"/>
                <a:gd name="T39" fmla="*/ 2147483647 h 22"/>
                <a:gd name="T40" fmla="*/ 2147483647 w 33"/>
                <a:gd name="T41" fmla="*/ 2147483647 h 22"/>
                <a:gd name="T42" fmla="*/ 2147483647 w 33"/>
                <a:gd name="T43" fmla="*/ 2147483647 h 22"/>
                <a:gd name="T44" fmla="*/ 2147483647 w 33"/>
                <a:gd name="T45" fmla="*/ 2147483647 h 22"/>
                <a:gd name="T46" fmla="*/ 2147483647 w 33"/>
                <a:gd name="T47" fmla="*/ 2147483647 h 22"/>
                <a:gd name="T48" fmla="*/ 2147483647 w 33"/>
                <a:gd name="T49" fmla="*/ 2147483647 h 22"/>
                <a:gd name="T50" fmla="*/ 2147483647 w 33"/>
                <a:gd name="T51" fmla="*/ 2147483647 h 22"/>
                <a:gd name="T52" fmla="*/ 2147483647 w 33"/>
                <a:gd name="T53" fmla="*/ 2147483647 h 22"/>
                <a:gd name="T54" fmla="*/ 2147483647 w 33"/>
                <a:gd name="T55" fmla="*/ 2147483647 h 22"/>
                <a:gd name="T56" fmla="*/ 2147483647 w 33"/>
                <a:gd name="T57" fmla="*/ 2147483647 h 22"/>
                <a:gd name="T58" fmla="*/ 2147483647 w 33"/>
                <a:gd name="T59" fmla="*/ 2147483647 h 22"/>
                <a:gd name="T60" fmla="*/ 2147483647 w 33"/>
                <a:gd name="T61" fmla="*/ 2147483647 h 22"/>
                <a:gd name="T62" fmla="*/ 2147483647 w 33"/>
                <a:gd name="T63" fmla="*/ 0 h 22"/>
                <a:gd name="T64" fmla="*/ 2147483647 w 33"/>
                <a:gd name="T65" fmla="*/ 0 h 22"/>
                <a:gd name="T66" fmla="*/ 2147483647 w 33"/>
                <a:gd name="T67" fmla="*/ 0 h 22"/>
                <a:gd name="T68" fmla="*/ 2147483647 w 33"/>
                <a:gd name="T69" fmla="*/ 0 h 22"/>
                <a:gd name="T70" fmla="*/ 2147483647 w 33"/>
                <a:gd name="T71" fmla="*/ 2147483647 h 22"/>
                <a:gd name="T72" fmla="*/ 2147483647 w 33"/>
                <a:gd name="T73" fmla="*/ 2147483647 h 22"/>
                <a:gd name="T74" fmla="*/ 2147483647 w 33"/>
                <a:gd name="T75" fmla="*/ 2147483647 h 22"/>
                <a:gd name="T76" fmla="*/ 2147483647 w 33"/>
                <a:gd name="T77" fmla="*/ 2147483647 h 22"/>
                <a:gd name="T78" fmla="*/ 2147483647 w 33"/>
                <a:gd name="T79" fmla="*/ 2147483647 h 22"/>
                <a:gd name="T80" fmla="*/ 2147483647 w 33"/>
                <a:gd name="T81" fmla="*/ 2147483647 h 22"/>
                <a:gd name="T82" fmla="*/ 2147483647 w 33"/>
                <a:gd name="T83" fmla="*/ 2147483647 h 22"/>
                <a:gd name="T84" fmla="*/ 2147483647 w 33"/>
                <a:gd name="T85" fmla="*/ 2147483647 h 22"/>
                <a:gd name="T86" fmla="*/ 2147483647 w 33"/>
                <a:gd name="T87" fmla="*/ 2147483647 h 22"/>
                <a:gd name="T88" fmla="*/ 2147483647 w 33"/>
                <a:gd name="T89" fmla="*/ 2147483647 h 22"/>
                <a:gd name="T90" fmla="*/ 2147483647 w 33"/>
                <a:gd name="T91" fmla="*/ 2147483647 h 22"/>
                <a:gd name="T92" fmla="*/ 2147483647 w 33"/>
                <a:gd name="T93" fmla="*/ 2147483647 h 22"/>
                <a:gd name="T94" fmla="*/ 0 w 33"/>
                <a:gd name="T95" fmla="*/ 2147483647 h 22"/>
                <a:gd name="T96" fmla="*/ 0 w 33"/>
                <a:gd name="T97" fmla="*/ 2147483647 h 22"/>
                <a:gd name="T98" fmla="*/ 2147483647 w 33"/>
                <a:gd name="T99" fmla="*/ 2147483647 h 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22"/>
                <a:gd name="T152" fmla="*/ 33 w 33"/>
                <a:gd name="T153" fmla="*/ 22 h 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22">
                  <a:moveTo>
                    <a:pt x="1" y="13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auto">
            <a:xfrm>
              <a:off x="4179244" y="5094023"/>
              <a:ext cx="44450" cy="26988"/>
            </a:xfrm>
            <a:custGeom>
              <a:avLst/>
              <a:gdLst>
                <a:gd name="T0" fmla="*/ 2147483647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2147483647 h 17"/>
                <a:gd name="T16" fmla="*/ 2147483647 w 30"/>
                <a:gd name="T17" fmla="*/ 2147483647 h 17"/>
                <a:gd name="T18" fmla="*/ 2147483647 w 30"/>
                <a:gd name="T19" fmla="*/ 2147483647 h 17"/>
                <a:gd name="T20" fmla="*/ 2147483647 w 30"/>
                <a:gd name="T21" fmla="*/ 2147483647 h 17"/>
                <a:gd name="T22" fmla="*/ 2147483647 w 30"/>
                <a:gd name="T23" fmla="*/ 2147483647 h 17"/>
                <a:gd name="T24" fmla="*/ 2147483647 w 30"/>
                <a:gd name="T25" fmla="*/ 2147483647 h 17"/>
                <a:gd name="T26" fmla="*/ 2147483647 w 30"/>
                <a:gd name="T27" fmla="*/ 2147483647 h 17"/>
                <a:gd name="T28" fmla="*/ 2147483647 w 30"/>
                <a:gd name="T29" fmla="*/ 2147483647 h 17"/>
                <a:gd name="T30" fmla="*/ 2147483647 w 30"/>
                <a:gd name="T31" fmla="*/ 2147483647 h 17"/>
                <a:gd name="T32" fmla="*/ 2147483647 w 30"/>
                <a:gd name="T33" fmla="*/ 2147483647 h 17"/>
                <a:gd name="T34" fmla="*/ 2147483647 w 30"/>
                <a:gd name="T35" fmla="*/ 2147483647 h 17"/>
                <a:gd name="T36" fmla="*/ 2147483647 w 30"/>
                <a:gd name="T37" fmla="*/ 2147483647 h 17"/>
                <a:gd name="T38" fmla="*/ 2147483647 w 30"/>
                <a:gd name="T39" fmla="*/ 2147483647 h 17"/>
                <a:gd name="T40" fmla="*/ 2147483647 w 30"/>
                <a:gd name="T41" fmla="*/ 2147483647 h 17"/>
                <a:gd name="T42" fmla="*/ 2147483647 w 30"/>
                <a:gd name="T43" fmla="*/ 2147483647 h 17"/>
                <a:gd name="T44" fmla="*/ 2147483647 w 30"/>
                <a:gd name="T45" fmla="*/ 2147483647 h 17"/>
                <a:gd name="T46" fmla="*/ 2147483647 w 30"/>
                <a:gd name="T47" fmla="*/ 2147483647 h 17"/>
                <a:gd name="T48" fmla="*/ 2147483647 w 30"/>
                <a:gd name="T49" fmla="*/ 2147483647 h 17"/>
                <a:gd name="T50" fmla="*/ 2147483647 w 30"/>
                <a:gd name="T51" fmla="*/ 2147483647 h 17"/>
                <a:gd name="T52" fmla="*/ 2147483647 w 30"/>
                <a:gd name="T53" fmla="*/ 2147483647 h 17"/>
                <a:gd name="T54" fmla="*/ 2147483647 w 30"/>
                <a:gd name="T55" fmla="*/ 2147483647 h 17"/>
                <a:gd name="T56" fmla="*/ 2147483647 w 30"/>
                <a:gd name="T57" fmla="*/ 2147483647 h 17"/>
                <a:gd name="T58" fmla="*/ 2147483647 w 30"/>
                <a:gd name="T59" fmla="*/ 2147483647 h 17"/>
                <a:gd name="T60" fmla="*/ 2147483647 w 30"/>
                <a:gd name="T61" fmla="*/ 2147483647 h 17"/>
                <a:gd name="T62" fmla="*/ 2147483647 w 30"/>
                <a:gd name="T63" fmla="*/ 2147483647 h 17"/>
                <a:gd name="T64" fmla="*/ 2147483647 w 30"/>
                <a:gd name="T65" fmla="*/ 2147483647 h 17"/>
                <a:gd name="T66" fmla="*/ 2147483647 w 30"/>
                <a:gd name="T67" fmla="*/ 2147483647 h 17"/>
                <a:gd name="T68" fmla="*/ 2147483647 w 30"/>
                <a:gd name="T69" fmla="*/ 0 h 17"/>
                <a:gd name="T70" fmla="*/ 2147483647 w 30"/>
                <a:gd name="T71" fmla="*/ 0 h 17"/>
                <a:gd name="T72" fmla="*/ 2147483647 w 30"/>
                <a:gd name="T73" fmla="*/ 0 h 17"/>
                <a:gd name="T74" fmla="*/ 2147483647 w 30"/>
                <a:gd name="T75" fmla="*/ 0 h 17"/>
                <a:gd name="T76" fmla="*/ 2147483647 w 30"/>
                <a:gd name="T77" fmla="*/ 0 h 17"/>
                <a:gd name="T78" fmla="*/ 2147483647 w 30"/>
                <a:gd name="T79" fmla="*/ 2147483647 h 17"/>
                <a:gd name="T80" fmla="*/ 2147483647 w 30"/>
                <a:gd name="T81" fmla="*/ 2147483647 h 17"/>
                <a:gd name="T82" fmla="*/ 2147483647 w 30"/>
                <a:gd name="T83" fmla="*/ 2147483647 h 17"/>
                <a:gd name="T84" fmla="*/ 2147483647 w 30"/>
                <a:gd name="T85" fmla="*/ 2147483647 h 17"/>
                <a:gd name="T86" fmla="*/ 2147483647 w 30"/>
                <a:gd name="T87" fmla="*/ 2147483647 h 17"/>
                <a:gd name="T88" fmla="*/ 2147483647 w 30"/>
                <a:gd name="T89" fmla="*/ 2147483647 h 17"/>
                <a:gd name="T90" fmla="*/ 2147483647 w 30"/>
                <a:gd name="T91" fmla="*/ 2147483647 h 17"/>
                <a:gd name="T92" fmla="*/ 2147483647 w 30"/>
                <a:gd name="T93" fmla="*/ 2147483647 h 17"/>
                <a:gd name="T94" fmla="*/ 2147483647 w 30"/>
                <a:gd name="T95" fmla="*/ 2147483647 h 17"/>
                <a:gd name="T96" fmla="*/ 2147483647 w 30"/>
                <a:gd name="T97" fmla="*/ 2147483647 h 17"/>
                <a:gd name="T98" fmla="*/ 2147483647 w 30"/>
                <a:gd name="T99" fmla="*/ 2147483647 h 17"/>
                <a:gd name="T100" fmla="*/ 2147483647 w 30"/>
                <a:gd name="T101" fmla="*/ 2147483647 h 17"/>
                <a:gd name="T102" fmla="*/ 0 w 30"/>
                <a:gd name="T103" fmla="*/ 2147483647 h 17"/>
                <a:gd name="T104" fmla="*/ 0 w 30"/>
                <a:gd name="T105" fmla="*/ 2147483647 h 17"/>
                <a:gd name="T106" fmla="*/ 2147483647 w 30"/>
                <a:gd name="T107" fmla="*/ 2147483647 h 17"/>
                <a:gd name="T108" fmla="*/ 2147483647 w 30"/>
                <a:gd name="T109" fmla="*/ 214748364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17"/>
                <a:gd name="T167" fmla="*/ 30 w 30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17">
                  <a:moveTo>
                    <a:pt x="1" y="10"/>
                  </a:move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714106" y="5174986"/>
              <a:ext cx="12700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717281" y="4738423"/>
              <a:ext cx="1401763" cy="7921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3712519" y="5135298"/>
              <a:ext cx="30162" cy="93663"/>
            </a:xfrm>
            <a:custGeom>
              <a:avLst/>
              <a:gdLst>
                <a:gd name="T0" fmla="*/ 2147483647 w 20"/>
                <a:gd name="T1" fmla="*/ 0 h 59"/>
                <a:gd name="T2" fmla="*/ 2147483647 w 20"/>
                <a:gd name="T3" fmla="*/ 2147483647 h 59"/>
                <a:gd name="T4" fmla="*/ 2147483647 w 20"/>
                <a:gd name="T5" fmla="*/ 2147483647 h 59"/>
                <a:gd name="T6" fmla="*/ 2147483647 w 20"/>
                <a:gd name="T7" fmla="*/ 2147483647 h 59"/>
                <a:gd name="T8" fmla="*/ 2147483647 w 20"/>
                <a:gd name="T9" fmla="*/ 2147483647 h 59"/>
                <a:gd name="T10" fmla="*/ 2147483647 w 20"/>
                <a:gd name="T11" fmla="*/ 2147483647 h 59"/>
                <a:gd name="T12" fmla="*/ 2147483647 w 20"/>
                <a:gd name="T13" fmla="*/ 2147483647 h 59"/>
                <a:gd name="T14" fmla="*/ 0 w 20"/>
                <a:gd name="T15" fmla="*/ 2147483647 h 59"/>
                <a:gd name="T16" fmla="*/ 0 w 20"/>
                <a:gd name="T17" fmla="*/ 2147483647 h 59"/>
                <a:gd name="T18" fmla="*/ 0 w 20"/>
                <a:gd name="T19" fmla="*/ 2147483647 h 59"/>
                <a:gd name="T20" fmla="*/ 2147483647 w 20"/>
                <a:gd name="T21" fmla="*/ 2147483647 h 59"/>
                <a:gd name="T22" fmla="*/ 2147483647 w 20"/>
                <a:gd name="T23" fmla="*/ 2147483647 h 59"/>
                <a:gd name="T24" fmla="*/ 2147483647 w 20"/>
                <a:gd name="T25" fmla="*/ 2147483647 h 59"/>
                <a:gd name="T26" fmla="*/ 2147483647 w 20"/>
                <a:gd name="T27" fmla="*/ 2147483647 h 59"/>
                <a:gd name="T28" fmla="*/ 2147483647 w 20"/>
                <a:gd name="T29" fmla="*/ 2147483647 h 59"/>
                <a:gd name="T30" fmla="*/ 2147483647 w 20"/>
                <a:gd name="T31" fmla="*/ 2147483647 h 59"/>
                <a:gd name="T32" fmla="*/ 2147483647 w 20"/>
                <a:gd name="T33" fmla="*/ 2147483647 h 59"/>
                <a:gd name="T34" fmla="*/ 2147483647 w 20"/>
                <a:gd name="T35" fmla="*/ 2147483647 h 59"/>
                <a:gd name="T36" fmla="*/ 2147483647 w 20"/>
                <a:gd name="T37" fmla="*/ 2147483647 h 59"/>
                <a:gd name="T38" fmla="*/ 2147483647 w 20"/>
                <a:gd name="T39" fmla="*/ 2147483647 h 59"/>
                <a:gd name="T40" fmla="*/ 2147483647 w 20"/>
                <a:gd name="T41" fmla="*/ 2147483647 h 59"/>
                <a:gd name="T42" fmla="*/ 2147483647 w 20"/>
                <a:gd name="T43" fmla="*/ 2147483647 h 59"/>
                <a:gd name="T44" fmla="*/ 2147483647 w 20"/>
                <a:gd name="T45" fmla="*/ 2147483647 h 59"/>
                <a:gd name="T46" fmla="*/ 2147483647 w 20"/>
                <a:gd name="T47" fmla="*/ 2147483647 h 59"/>
                <a:gd name="T48" fmla="*/ 2147483647 w 20"/>
                <a:gd name="T49" fmla="*/ 2147483647 h 59"/>
                <a:gd name="T50" fmla="*/ 2147483647 w 20"/>
                <a:gd name="T51" fmla="*/ 2147483647 h 59"/>
                <a:gd name="T52" fmla="*/ 2147483647 w 20"/>
                <a:gd name="T53" fmla="*/ 2147483647 h 59"/>
                <a:gd name="T54" fmla="*/ 2147483647 w 20"/>
                <a:gd name="T55" fmla="*/ 2147483647 h 59"/>
                <a:gd name="T56" fmla="*/ 2147483647 w 20"/>
                <a:gd name="T57" fmla="*/ 2147483647 h 59"/>
                <a:gd name="T58" fmla="*/ 2147483647 w 20"/>
                <a:gd name="T59" fmla="*/ 2147483647 h 59"/>
                <a:gd name="T60" fmla="*/ 2147483647 w 20"/>
                <a:gd name="T61" fmla="*/ 2147483647 h 59"/>
                <a:gd name="T62" fmla="*/ 2147483647 w 20"/>
                <a:gd name="T63" fmla="*/ 2147483647 h 59"/>
                <a:gd name="T64" fmla="*/ 2147483647 w 20"/>
                <a:gd name="T65" fmla="*/ 2147483647 h 59"/>
                <a:gd name="T66" fmla="*/ 2147483647 w 20"/>
                <a:gd name="T67" fmla="*/ 2147483647 h 59"/>
                <a:gd name="T68" fmla="*/ 2147483647 w 20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59"/>
                <a:gd name="T107" fmla="*/ 20 w 20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59">
                  <a:moveTo>
                    <a:pt x="1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19" y="37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auto">
            <a:xfrm>
              <a:off x="5093644" y="5098786"/>
              <a:ext cx="31750" cy="149225"/>
            </a:xfrm>
            <a:custGeom>
              <a:avLst/>
              <a:gdLst>
                <a:gd name="T0" fmla="*/ 2147483647 w 22"/>
                <a:gd name="T1" fmla="*/ 0 h 94"/>
                <a:gd name="T2" fmla="*/ 2147483647 w 22"/>
                <a:gd name="T3" fmla="*/ 2147483647 h 94"/>
                <a:gd name="T4" fmla="*/ 2147483647 w 22"/>
                <a:gd name="T5" fmla="*/ 2147483647 h 94"/>
                <a:gd name="T6" fmla="*/ 2147483647 w 22"/>
                <a:gd name="T7" fmla="*/ 2147483647 h 94"/>
                <a:gd name="T8" fmla="*/ 2147483647 w 22"/>
                <a:gd name="T9" fmla="*/ 2147483647 h 94"/>
                <a:gd name="T10" fmla="*/ 2147483647 w 22"/>
                <a:gd name="T11" fmla="*/ 2147483647 h 94"/>
                <a:gd name="T12" fmla="*/ 2147483647 w 22"/>
                <a:gd name="T13" fmla="*/ 2147483647 h 94"/>
                <a:gd name="T14" fmla="*/ 2147483647 w 22"/>
                <a:gd name="T15" fmla="*/ 2147483647 h 94"/>
                <a:gd name="T16" fmla="*/ 0 w 22"/>
                <a:gd name="T17" fmla="*/ 2147483647 h 94"/>
                <a:gd name="T18" fmla="*/ 0 w 22"/>
                <a:gd name="T19" fmla="*/ 2147483647 h 94"/>
                <a:gd name="T20" fmla="*/ 2147483647 w 22"/>
                <a:gd name="T21" fmla="*/ 2147483647 h 94"/>
                <a:gd name="T22" fmla="*/ 2147483647 w 22"/>
                <a:gd name="T23" fmla="*/ 2147483647 h 94"/>
                <a:gd name="T24" fmla="*/ 2147483647 w 22"/>
                <a:gd name="T25" fmla="*/ 2147483647 h 94"/>
                <a:gd name="T26" fmla="*/ 2147483647 w 22"/>
                <a:gd name="T27" fmla="*/ 2147483647 h 94"/>
                <a:gd name="T28" fmla="*/ 2147483647 w 22"/>
                <a:gd name="T29" fmla="*/ 2147483647 h 94"/>
                <a:gd name="T30" fmla="*/ 2147483647 w 22"/>
                <a:gd name="T31" fmla="*/ 2147483647 h 94"/>
                <a:gd name="T32" fmla="*/ 2147483647 w 22"/>
                <a:gd name="T33" fmla="*/ 2147483647 h 94"/>
                <a:gd name="T34" fmla="*/ 2147483647 w 22"/>
                <a:gd name="T35" fmla="*/ 2147483647 h 94"/>
                <a:gd name="T36" fmla="*/ 2147483647 w 22"/>
                <a:gd name="T37" fmla="*/ 2147483647 h 94"/>
                <a:gd name="T38" fmla="*/ 2147483647 w 22"/>
                <a:gd name="T39" fmla="*/ 2147483647 h 94"/>
                <a:gd name="T40" fmla="*/ 2147483647 w 22"/>
                <a:gd name="T41" fmla="*/ 2147483647 h 94"/>
                <a:gd name="T42" fmla="*/ 2147483647 w 22"/>
                <a:gd name="T43" fmla="*/ 2147483647 h 94"/>
                <a:gd name="T44" fmla="*/ 2147483647 w 22"/>
                <a:gd name="T45" fmla="*/ 2147483647 h 94"/>
                <a:gd name="T46" fmla="*/ 2147483647 w 22"/>
                <a:gd name="T47" fmla="*/ 2147483647 h 94"/>
                <a:gd name="T48" fmla="*/ 2147483647 w 22"/>
                <a:gd name="T49" fmla="*/ 2147483647 h 94"/>
                <a:gd name="T50" fmla="*/ 2147483647 w 22"/>
                <a:gd name="T51" fmla="*/ 2147483647 h 94"/>
                <a:gd name="T52" fmla="*/ 2147483647 w 22"/>
                <a:gd name="T53" fmla="*/ 2147483647 h 94"/>
                <a:gd name="T54" fmla="*/ 2147483647 w 22"/>
                <a:gd name="T55" fmla="*/ 2147483647 h 94"/>
                <a:gd name="T56" fmla="*/ 2147483647 w 22"/>
                <a:gd name="T57" fmla="*/ 2147483647 h 94"/>
                <a:gd name="T58" fmla="*/ 2147483647 w 22"/>
                <a:gd name="T59" fmla="*/ 2147483647 h 94"/>
                <a:gd name="T60" fmla="*/ 2147483647 w 22"/>
                <a:gd name="T61" fmla="*/ 2147483647 h 94"/>
                <a:gd name="T62" fmla="*/ 2147483647 w 22"/>
                <a:gd name="T63" fmla="*/ 2147483647 h 94"/>
                <a:gd name="T64" fmla="*/ 2147483647 w 22"/>
                <a:gd name="T65" fmla="*/ 2147483647 h 94"/>
                <a:gd name="T66" fmla="*/ 2147483647 w 22"/>
                <a:gd name="T67" fmla="*/ 2147483647 h 94"/>
                <a:gd name="T68" fmla="*/ 2147483647 w 22"/>
                <a:gd name="T69" fmla="*/ 2147483647 h 94"/>
                <a:gd name="T70" fmla="*/ 2147483647 w 22"/>
                <a:gd name="T71" fmla="*/ 2147483647 h 94"/>
                <a:gd name="T72" fmla="*/ 2147483647 w 22"/>
                <a:gd name="T73" fmla="*/ 2147483647 h 94"/>
                <a:gd name="T74" fmla="*/ 2147483647 w 22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4"/>
                <a:gd name="T116" fmla="*/ 22 w 22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4">
                  <a:moveTo>
                    <a:pt x="11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auto">
            <a:xfrm>
              <a:off x="3717281" y="4906698"/>
              <a:ext cx="1401763" cy="792163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auto">
            <a:xfrm>
              <a:off x="4282431" y="5235311"/>
              <a:ext cx="257175" cy="1397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V="1">
              <a:off x="5123806" y="5122598"/>
              <a:ext cx="0" cy="20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V="1">
              <a:off x="3710931" y="5140061"/>
              <a:ext cx="0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4307831" y="5040048"/>
              <a:ext cx="69850" cy="47625"/>
            </a:xfrm>
            <a:custGeom>
              <a:avLst/>
              <a:gdLst>
                <a:gd name="T0" fmla="*/ 2147483647 w 48"/>
                <a:gd name="T1" fmla="*/ 2147483647 h 30"/>
                <a:gd name="T2" fmla="*/ 2147483647 w 48"/>
                <a:gd name="T3" fmla="*/ 2147483647 h 30"/>
                <a:gd name="T4" fmla="*/ 2147483647 w 48"/>
                <a:gd name="T5" fmla="*/ 2147483647 h 30"/>
                <a:gd name="T6" fmla="*/ 2147483647 w 48"/>
                <a:gd name="T7" fmla="*/ 2147483647 h 30"/>
                <a:gd name="T8" fmla="*/ 2147483647 w 48"/>
                <a:gd name="T9" fmla="*/ 2147483647 h 30"/>
                <a:gd name="T10" fmla="*/ 2147483647 w 48"/>
                <a:gd name="T11" fmla="*/ 2147483647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2147483647 w 48"/>
                <a:gd name="T23" fmla="*/ 2147483647 h 30"/>
                <a:gd name="T24" fmla="*/ 2147483647 w 48"/>
                <a:gd name="T25" fmla="*/ 2147483647 h 30"/>
                <a:gd name="T26" fmla="*/ 2147483647 w 48"/>
                <a:gd name="T27" fmla="*/ 2147483647 h 30"/>
                <a:gd name="T28" fmla="*/ 2147483647 w 48"/>
                <a:gd name="T29" fmla="*/ 2147483647 h 30"/>
                <a:gd name="T30" fmla="*/ 2147483647 w 48"/>
                <a:gd name="T31" fmla="*/ 2147483647 h 30"/>
                <a:gd name="T32" fmla="*/ 2147483647 w 48"/>
                <a:gd name="T33" fmla="*/ 2147483647 h 30"/>
                <a:gd name="T34" fmla="*/ 2147483647 w 48"/>
                <a:gd name="T35" fmla="*/ 2147483647 h 30"/>
                <a:gd name="T36" fmla="*/ 2147483647 w 48"/>
                <a:gd name="T37" fmla="*/ 2147483647 h 30"/>
                <a:gd name="T38" fmla="*/ 2147483647 w 48"/>
                <a:gd name="T39" fmla="*/ 2147483647 h 30"/>
                <a:gd name="T40" fmla="*/ 2147483647 w 48"/>
                <a:gd name="T41" fmla="*/ 2147483647 h 30"/>
                <a:gd name="T42" fmla="*/ 2147483647 w 48"/>
                <a:gd name="T43" fmla="*/ 2147483647 h 30"/>
                <a:gd name="T44" fmla="*/ 2147483647 w 48"/>
                <a:gd name="T45" fmla="*/ 2147483647 h 30"/>
                <a:gd name="T46" fmla="*/ 2147483647 w 48"/>
                <a:gd name="T47" fmla="*/ 2147483647 h 30"/>
                <a:gd name="T48" fmla="*/ 2147483647 w 48"/>
                <a:gd name="T49" fmla="*/ 2147483647 h 30"/>
                <a:gd name="T50" fmla="*/ 2147483647 w 48"/>
                <a:gd name="T51" fmla="*/ 0 h 30"/>
                <a:gd name="T52" fmla="*/ 2147483647 w 48"/>
                <a:gd name="T53" fmla="*/ 2147483647 h 30"/>
                <a:gd name="T54" fmla="*/ 2147483647 w 48"/>
                <a:gd name="T55" fmla="*/ 2147483647 h 30"/>
                <a:gd name="T56" fmla="*/ 2147483647 w 48"/>
                <a:gd name="T57" fmla="*/ 2147483647 h 30"/>
                <a:gd name="T58" fmla="*/ 2147483647 w 48"/>
                <a:gd name="T59" fmla="*/ 2147483647 h 30"/>
                <a:gd name="T60" fmla="*/ 2147483647 w 48"/>
                <a:gd name="T61" fmla="*/ 2147483647 h 30"/>
                <a:gd name="T62" fmla="*/ 2147483647 w 48"/>
                <a:gd name="T63" fmla="*/ 2147483647 h 30"/>
                <a:gd name="T64" fmla="*/ 2147483647 w 48"/>
                <a:gd name="T65" fmla="*/ 2147483647 h 30"/>
                <a:gd name="T66" fmla="*/ 2147483647 w 48"/>
                <a:gd name="T67" fmla="*/ 2147483647 h 30"/>
                <a:gd name="T68" fmla="*/ 0 w 48"/>
                <a:gd name="T69" fmla="*/ 2147483647 h 30"/>
                <a:gd name="T70" fmla="*/ 2147483647 w 48"/>
                <a:gd name="T71" fmla="*/ 2147483647 h 30"/>
                <a:gd name="T72" fmla="*/ 2147483647 w 48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30"/>
                <a:gd name="T113" fmla="*/ 48 w 48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30">
                  <a:moveTo>
                    <a:pt x="5" y="22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2" y="29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4223694" y="5078148"/>
              <a:ext cx="63500" cy="42863"/>
            </a:xfrm>
            <a:custGeom>
              <a:avLst/>
              <a:gdLst>
                <a:gd name="T0" fmla="*/ 2147483647 w 44"/>
                <a:gd name="T1" fmla="*/ 2147483647 h 27"/>
                <a:gd name="T2" fmla="*/ 2147483647 w 44"/>
                <a:gd name="T3" fmla="*/ 2147483647 h 27"/>
                <a:gd name="T4" fmla="*/ 2147483647 w 44"/>
                <a:gd name="T5" fmla="*/ 2147483647 h 27"/>
                <a:gd name="T6" fmla="*/ 2147483647 w 44"/>
                <a:gd name="T7" fmla="*/ 2147483647 h 27"/>
                <a:gd name="T8" fmla="*/ 2147483647 w 44"/>
                <a:gd name="T9" fmla="*/ 2147483647 h 27"/>
                <a:gd name="T10" fmla="*/ 2147483647 w 44"/>
                <a:gd name="T11" fmla="*/ 2147483647 h 27"/>
                <a:gd name="T12" fmla="*/ 2147483647 w 44"/>
                <a:gd name="T13" fmla="*/ 2147483647 h 27"/>
                <a:gd name="T14" fmla="*/ 2147483647 w 44"/>
                <a:gd name="T15" fmla="*/ 2147483647 h 27"/>
                <a:gd name="T16" fmla="*/ 2147483647 w 44"/>
                <a:gd name="T17" fmla="*/ 2147483647 h 27"/>
                <a:gd name="T18" fmla="*/ 2147483647 w 44"/>
                <a:gd name="T19" fmla="*/ 2147483647 h 27"/>
                <a:gd name="T20" fmla="*/ 2147483647 w 44"/>
                <a:gd name="T21" fmla="*/ 2147483647 h 27"/>
                <a:gd name="T22" fmla="*/ 2147483647 w 44"/>
                <a:gd name="T23" fmla="*/ 2147483647 h 27"/>
                <a:gd name="T24" fmla="*/ 2147483647 w 44"/>
                <a:gd name="T25" fmla="*/ 2147483647 h 27"/>
                <a:gd name="T26" fmla="*/ 2147483647 w 44"/>
                <a:gd name="T27" fmla="*/ 2147483647 h 27"/>
                <a:gd name="T28" fmla="*/ 2147483647 w 44"/>
                <a:gd name="T29" fmla="*/ 2147483647 h 27"/>
                <a:gd name="T30" fmla="*/ 2147483647 w 44"/>
                <a:gd name="T31" fmla="*/ 2147483647 h 27"/>
                <a:gd name="T32" fmla="*/ 2147483647 w 44"/>
                <a:gd name="T33" fmla="*/ 2147483647 h 27"/>
                <a:gd name="T34" fmla="*/ 2147483647 w 44"/>
                <a:gd name="T35" fmla="*/ 2147483647 h 27"/>
                <a:gd name="T36" fmla="*/ 2147483647 w 44"/>
                <a:gd name="T37" fmla="*/ 2147483647 h 27"/>
                <a:gd name="T38" fmla="*/ 2147483647 w 44"/>
                <a:gd name="T39" fmla="*/ 2147483647 h 27"/>
                <a:gd name="T40" fmla="*/ 2147483647 w 44"/>
                <a:gd name="T41" fmla="*/ 0 h 27"/>
                <a:gd name="T42" fmla="*/ 2147483647 w 44"/>
                <a:gd name="T43" fmla="*/ 2147483647 h 27"/>
                <a:gd name="T44" fmla="*/ 2147483647 w 44"/>
                <a:gd name="T45" fmla="*/ 2147483647 h 27"/>
                <a:gd name="T46" fmla="*/ 2147483647 w 44"/>
                <a:gd name="T47" fmla="*/ 2147483647 h 27"/>
                <a:gd name="T48" fmla="*/ 2147483647 w 44"/>
                <a:gd name="T49" fmla="*/ 2147483647 h 27"/>
                <a:gd name="T50" fmla="*/ 2147483647 w 44"/>
                <a:gd name="T51" fmla="*/ 2147483647 h 27"/>
                <a:gd name="T52" fmla="*/ 2147483647 w 44"/>
                <a:gd name="T53" fmla="*/ 2147483647 h 27"/>
                <a:gd name="T54" fmla="*/ 2147483647 w 44"/>
                <a:gd name="T55" fmla="*/ 2147483647 h 27"/>
                <a:gd name="T56" fmla="*/ 0 w 44"/>
                <a:gd name="T57" fmla="*/ 2147483647 h 27"/>
                <a:gd name="T58" fmla="*/ 2147483647 w 44"/>
                <a:gd name="T59" fmla="*/ 2147483647 h 27"/>
                <a:gd name="T60" fmla="*/ 2147483647 w 44"/>
                <a:gd name="T61" fmla="*/ 2147483647 h 27"/>
                <a:gd name="T62" fmla="*/ 2147483647 w 44"/>
                <a:gd name="T63" fmla="*/ 2147483647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27"/>
                <a:gd name="T98" fmla="*/ 44 w 44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27">
                  <a:moveTo>
                    <a:pt x="4" y="20"/>
                  </a:moveTo>
                  <a:lnTo>
                    <a:pt x="5" y="21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8" y="26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4141144" y="5114661"/>
              <a:ext cx="53975" cy="36512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2147483647 h 23"/>
                <a:gd name="T66" fmla="*/ 2147483647 w 37"/>
                <a:gd name="T67" fmla="*/ 0 h 23"/>
                <a:gd name="T68" fmla="*/ 2147483647 w 37"/>
                <a:gd name="T69" fmla="*/ 0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28" name="Oval 20"/>
            <p:cNvSpPr>
              <a:spLocks noChangeArrowheads="1"/>
            </p:cNvSpPr>
            <p:nvPr/>
          </p:nvSpPr>
          <p:spPr bwMode="auto">
            <a:xfrm>
              <a:off x="4282431" y="5228961"/>
              <a:ext cx="274638" cy="15081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29" name="Oval 21"/>
            <p:cNvSpPr>
              <a:spLocks noChangeArrowheads="1"/>
            </p:cNvSpPr>
            <p:nvPr/>
          </p:nvSpPr>
          <p:spPr bwMode="auto">
            <a:xfrm>
              <a:off x="4312594" y="5248011"/>
              <a:ext cx="214312" cy="11588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auto">
            <a:xfrm>
              <a:off x="3780781" y="2417498"/>
              <a:ext cx="31750" cy="147638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auto">
            <a:xfrm>
              <a:off x="5028556" y="2434961"/>
              <a:ext cx="33338" cy="147637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2147483647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2147483647 h 93"/>
                <a:gd name="T72" fmla="*/ 2147483647 w 22"/>
                <a:gd name="T73" fmla="*/ 2147483647 h 93"/>
                <a:gd name="T74" fmla="*/ 2147483647 w 22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3"/>
                <a:gd name="T116" fmla="*/ 22 w 22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3">
                  <a:moveTo>
                    <a:pt x="1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0" y="77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auto">
            <a:xfrm>
              <a:off x="4636444" y="2441311"/>
              <a:ext cx="52387" cy="38100"/>
            </a:xfrm>
            <a:custGeom>
              <a:avLst/>
              <a:gdLst>
                <a:gd name="T0" fmla="*/ 2147483647 w 36"/>
                <a:gd name="T1" fmla="*/ 2147483647 h 24"/>
                <a:gd name="T2" fmla="*/ 2147483647 w 36"/>
                <a:gd name="T3" fmla="*/ 2147483647 h 24"/>
                <a:gd name="T4" fmla="*/ 2147483647 w 36"/>
                <a:gd name="T5" fmla="*/ 2147483647 h 24"/>
                <a:gd name="T6" fmla="*/ 2147483647 w 36"/>
                <a:gd name="T7" fmla="*/ 2147483647 h 24"/>
                <a:gd name="T8" fmla="*/ 2147483647 w 36"/>
                <a:gd name="T9" fmla="*/ 2147483647 h 24"/>
                <a:gd name="T10" fmla="*/ 2147483647 w 36"/>
                <a:gd name="T11" fmla="*/ 2147483647 h 24"/>
                <a:gd name="T12" fmla="*/ 2147483647 w 36"/>
                <a:gd name="T13" fmla="*/ 2147483647 h 24"/>
                <a:gd name="T14" fmla="*/ 2147483647 w 36"/>
                <a:gd name="T15" fmla="*/ 2147483647 h 24"/>
                <a:gd name="T16" fmla="*/ 2147483647 w 36"/>
                <a:gd name="T17" fmla="*/ 2147483647 h 24"/>
                <a:gd name="T18" fmla="*/ 2147483647 w 36"/>
                <a:gd name="T19" fmla="*/ 2147483647 h 24"/>
                <a:gd name="T20" fmla="*/ 2147483647 w 36"/>
                <a:gd name="T21" fmla="*/ 2147483647 h 24"/>
                <a:gd name="T22" fmla="*/ 2147483647 w 36"/>
                <a:gd name="T23" fmla="*/ 2147483647 h 24"/>
                <a:gd name="T24" fmla="*/ 2147483647 w 36"/>
                <a:gd name="T25" fmla="*/ 2147483647 h 24"/>
                <a:gd name="T26" fmla="*/ 2147483647 w 36"/>
                <a:gd name="T27" fmla="*/ 2147483647 h 24"/>
                <a:gd name="T28" fmla="*/ 2147483647 w 36"/>
                <a:gd name="T29" fmla="*/ 2147483647 h 24"/>
                <a:gd name="T30" fmla="*/ 2147483647 w 36"/>
                <a:gd name="T31" fmla="*/ 2147483647 h 24"/>
                <a:gd name="T32" fmla="*/ 2147483647 w 36"/>
                <a:gd name="T33" fmla="*/ 2147483647 h 24"/>
                <a:gd name="T34" fmla="*/ 2147483647 w 36"/>
                <a:gd name="T35" fmla="*/ 2147483647 h 24"/>
                <a:gd name="T36" fmla="*/ 2147483647 w 36"/>
                <a:gd name="T37" fmla="*/ 2147483647 h 24"/>
                <a:gd name="T38" fmla="*/ 2147483647 w 36"/>
                <a:gd name="T39" fmla="*/ 2147483647 h 24"/>
                <a:gd name="T40" fmla="*/ 2147483647 w 36"/>
                <a:gd name="T41" fmla="*/ 2147483647 h 24"/>
                <a:gd name="T42" fmla="*/ 2147483647 w 36"/>
                <a:gd name="T43" fmla="*/ 2147483647 h 24"/>
                <a:gd name="T44" fmla="*/ 2147483647 w 36"/>
                <a:gd name="T45" fmla="*/ 2147483647 h 24"/>
                <a:gd name="T46" fmla="*/ 2147483647 w 36"/>
                <a:gd name="T47" fmla="*/ 2147483647 h 24"/>
                <a:gd name="T48" fmla="*/ 2147483647 w 36"/>
                <a:gd name="T49" fmla="*/ 0 h 24"/>
                <a:gd name="T50" fmla="*/ 2147483647 w 36"/>
                <a:gd name="T51" fmla="*/ 2147483647 h 24"/>
                <a:gd name="T52" fmla="*/ 2147483647 w 36"/>
                <a:gd name="T53" fmla="*/ 2147483647 h 24"/>
                <a:gd name="T54" fmla="*/ 2147483647 w 36"/>
                <a:gd name="T55" fmla="*/ 2147483647 h 24"/>
                <a:gd name="T56" fmla="*/ 2147483647 w 36"/>
                <a:gd name="T57" fmla="*/ 2147483647 h 24"/>
                <a:gd name="T58" fmla="*/ 2147483647 w 36"/>
                <a:gd name="T59" fmla="*/ 2147483647 h 24"/>
                <a:gd name="T60" fmla="*/ 2147483647 w 36"/>
                <a:gd name="T61" fmla="*/ 2147483647 h 24"/>
                <a:gd name="T62" fmla="*/ 2147483647 w 36"/>
                <a:gd name="T63" fmla="*/ 2147483647 h 24"/>
                <a:gd name="T64" fmla="*/ 0 w 36"/>
                <a:gd name="T65" fmla="*/ 2147483647 h 24"/>
                <a:gd name="T66" fmla="*/ 2147483647 w 36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4"/>
                <a:gd name="T104" fmla="*/ 36 w 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4">
                  <a:moveTo>
                    <a:pt x="1" y="15"/>
                  </a:moveTo>
                  <a:lnTo>
                    <a:pt x="1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auto">
            <a:xfrm>
              <a:off x="4576119" y="2458773"/>
              <a:ext cx="46037" cy="34925"/>
            </a:xfrm>
            <a:custGeom>
              <a:avLst/>
              <a:gdLst>
                <a:gd name="T0" fmla="*/ 2147483647 w 31"/>
                <a:gd name="T1" fmla="*/ 2147483647 h 22"/>
                <a:gd name="T2" fmla="*/ 2147483647 w 31"/>
                <a:gd name="T3" fmla="*/ 2147483647 h 22"/>
                <a:gd name="T4" fmla="*/ 2147483647 w 31"/>
                <a:gd name="T5" fmla="*/ 2147483647 h 22"/>
                <a:gd name="T6" fmla="*/ 2147483647 w 31"/>
                <a:gd name="T7" fmla="*/ 2147483647 h 22"/>
                <a:gd name="T8" fmla="*/ 2147483647 w 31"/>
                <a:gd name="T9" fmla="*/ 2147483647 h 22"/>
                <a:gd name="T10" fmla="*/ 2147483647 w 31"/>
                <a:gd name="T11" fmla="*/ 2147483647 h 22"/>
                <a:gd name="T12" fmla="*/ 2147483647 w 31"/>
                <a:gd name="T13" fmla="*/ 2147483647 h 22"/>
                <a:gd name="T14" fmla="*/ 2147483647 w 31"/>
                <a:gd name="T15" fmla="*/ 2147483647 h 22"/>
                <a:gd name="T16" fmla="*/ 2147483647 w 31"/>
                <a:gd name="T17" fmla="*/ 2147483647 h 22"/>
                <a:gd name="T18" fmla="*/ 2147483647 w 31"/>
                <a:gd name="T19" fmla="*/ 2147483647 h 22"/>
                <a:gd name="T20" fmla="*/ 2147483647 w 31"/>
                <a:gd name="T21" fmla="*/ 2147483647 h 22"/>
                <a:gd name="T22" fmla="*/ 2147483647 w 31"/>
                <a:gd name="T23" fmla="*/ 2147483647 h 22"/>
                <a:gd name="T24" fmla="*/ 2147483647 w 31"/>
                <a:gd name="T25" fmla="*/ 2147483647 h 22"/>
                <a:gd name="T26" fmla="*/ 2147483647 w 31"/>
                <a:gd name="T27" fmla="*/ 2147483647 h 22"/>
                <a:gd name="T28" fmla="*/ 2147483647 w 31"/>
                <a:gd name="T29" fmla="*/ 2147483647 h 22"/>
                <a:gd name="T30" fmla="*/ 2147483647 w 31"/>
                <a:gd name="T31" fmla="*/ 2147483647 h 22"/>
                <a:gd name="T32" fmla="*/ 2147483647 w 31"/>
                <a:gd name="T33" fmla="*/ 2147483647 h 22"/>
                <a:gd name="T34" fmla="*/ 2147483647 w 31"/>
                <a:gd name="T35" fmla="*/ 2147483647 h 22"/>
                <a:gd name="T36" fmla="*/ 2147483647 w 31"/>
                <a:gd name="T37" fmla="*/ 2147483647 h 22"/>
                <a:gd name="T38" fmla="*/ 2147483647 w 31"/>
                <a:gd name="T39" fmla="*/ 2147483647 h 22"/>
                <a:gd name="T40" fmla="*/ 2147483647 w 31"/>
                <a:gd name="T41" fmla="*/ 2147483647 h 22"/>
                <a:gd name="T42" fmla="*/ 2147483647 w 31"/>
                <a:gd name="T43" fmla="*/ 2147483647 h 22"/>
                <a:gd name="T44" fmla="*/ 2147483647 w 31"/>
                <a:gd name="T45" fmla="*/ 2147483647 h 22"/>
                <a:gd name="T46" fmla="*/ 2147483647 w 31"/>
                <a:gd name="T47" fmla="*/ 2147483647 h 22"/>
                <a:gd name="T48" fmla="*/ 2147483647 w 31"/>
                <a:gd name="T49" fmla="*/ 2147483647 h 22"/>
                <a:gd name="T50" fmla="*/ 2147483647 w 31"/>
                <a:gd name="T51" fmla="*/ 2147483647 h 22"/>
                <a:gd name="T52" fmla="*/ 2147483647 w 31"/>
                <a:gd name="T53" fmla="*/ 2147483647 h 22"/>
                <a:gd name="T54" fmla="*/ 2147483647 w 31"/>
                <a:gd name="T55" fmla="*/ 2147483647 h 22"/>
                <a:gd name="T56" fmla="*/ 2147483647 w 31"/>
                <a:gd name="T57" fmla="*/ 2147483647 h 22"/>
                <a:gd name="T58" fmla="*/ 2147483647 w 31"/>
                <a:gd name="T59" fmla="*/ 2147483647 h 22"/>
                <a:gd name="T60" fmla="*/ 2147483647 w 31"/>
                <a:gd name="T61" fmla="*/ 2147483647 h 22"/>
                <a:gd name="T62" fmla="*/ 2147483647 w 31"/>
                <a:gd name="T63" fmla="*/ 2147483647 h 22"/>
                <a:gd name="T64" fmla="*/ 2147483647 w 31"/>
                <a:gd name="T65" fmla="*/ 0 h 22"/>
                <a:gd name="T66" fmla="*/ 2147483647 w 31"/>
                <a:gd name="T67" fmla="*/ 0 h 22"/>
                <a:gd name="T68" fmla="*/ 2147483647 w 31"/>
                <a:gd name="T69" fmla="*/ 2147483647 h 22"/>
                <a:gd name="T70" fmla="*/ 2147483647 w 31"/>
                <a:gd name="T71" fmla="*/ 2147483647 h 22"/>
                <a:gd name="T72" fmla="*/ 2147483647 w 31"/>
                <a:gd name="T73" fmla="*/ 2147483647 h 22"/>
                <a:gd name="T74" fmla="*/ 2147483647 w 31"/>
                <a:gd name="T75" fmla="*/ 2147483647 h 22"/>
                <a:gd name="T76" fmla="*/ 2147483647 w 31"/>
                <a:gd name="T77" fmla="*/ 2147483647 h 22"/>
                <a:gd name="T78" fmla="*/ 2147483647 w 31"/>
                <a:gd name="T79" fmla="*/ 2147483647 h 22"/>
                <a:gd name="T80" fmla="*/ 2147483647 w 31"/>
                <a:gd name="T81" fmla="*/ 2147483647 h 22"/>
                <a:gd name="T82" fmla="*/ 2147483647 w 31"/>
                <a:gd name="T83" fmla="*/ 2147483647 h 22"/>
                <a:gd name="T84" fmla="*/ 2147483647 w 31"/>
                <a:gd name="T85" fmla="*/ 2147483647 h 22"/>
                <a:gd name="T86" fmla="*/ 0 w 31"/>
                <a:gd name="T87" fmla="*/ 2147483647 h 22"/>
                <a:gd name="T88" fmla="*/ 0 w 31"/>
                <a:gd name="T89" fmla="*/ 2147483647 h 22"/>
                <a:gd name="T90" fmla="*/ 2147483647 w 31"/>
                <a:gd name="T91" fmla="*/ 2147483647 h 22"/>
                <a:gd name="T92" fmla="*/ 2147483647 w 31"/>
                <a:gd name="T93" fmla="*/ 2147483647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22"/>
                <a:gd name="T143" fmla="*/ 31 w 31"/>
                <a:gd name="T144" fmla="*/ 22 h 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22">
                  <a:moveTo>
                    <a:pt x="1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auto">
            <a:xfrm>
              <a:off x="4506269" y="2476236"/>
              <a:ext cx="42862" cy="28575"/>
            </a:xfrm>
            <a:custGeom>
              <a:avLst/>
              <a:gdLst>
                <a:gd name="T0" fmla="*/ 2147483647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2147483647 h 18"/>
                <a:gd name="T6" fmla="*/ 2147483647 w 29"/>
                <a:gd name="T7" fmla="*/ 2147483647 h 18"/>
                <a:gd name="T8" fmla="*/ 2147483647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2147483647 w 29"/>
                <a:gd name="T19" fmla="*/ 2147483647 h 18"/>
                <a:gd name="T20" fmla="*/ 2147483647 w 29"/>
                <a:gd name="T21" fmla="*/ 2147483647 h 18"/>
                <a:gd name="T22" fmla="*/ 2147483647 w 29"/>
                <a:gd name="T23" fmla="*/ 2147483647 h 18"/>
                <a:gd name="T24" fmla="*/ 2147483647 w 29"/>
                <a:gd name="T25" fmla="*/ 2147483647 h 18"/>
                <a:gd name="T26" fmla="*/ 2147483647 w 29"/>
                <a:gd name="T27" fmla="*/ 2147483647 h 18"/>
                <a:gd name="T28" fmla="*/ 2147483647 w 29"/>
                <a:gd name="T29" fmla="*/ 2147483647 h 18"/>
                <a:gd name="T30" fmla="*/ 2147483647 w 29"/>
                <a:gd name="T31" fmla="*/ 2147483647 h 18"/>
                <a:gd name="T32" fmla="*/ 2147483647 w 29"/>
                <a:gd name="T33" fmla="*/ 2147483647 h 18"/>
                <a:gd name="T34" fmla="*/ 2147483647 w 29"/>
                <a:gd name="T35" fmla="*/ 2147483647 h 18"/>
                <a:gd name="T36" fmla="*/ 2147483647 w 29"/>
                <a:gd name="T37" fmla="*/ 2147483647 h 18"/>
                <a:gd name="T38" fmla="*/ 2147483647 w 29"/>
                <a:gd name="T39" fmla="*/ 2147483647 h 18"/>
                <a:gd name="T40" fmla="*/ 2147483647 w 29"/>
                <a:gd name="T41" fmla="*/ 2147483647 h 18"/>
                <a:gd name="T42" fmla="*/ 2147483647 w 29"/>
                <a:gd name="T43" fmla="*/ 2147483647 h 18"/>
                <a:gd name="T44" fmla="*/ 2147483647 w 29"/>
                <a:gd name="T45" fmla="*/ 2147483647 h 18"/>
                <a:gd name="T46" fmla="*/ 2147483647 w 29"/>
                <a:gd name="T47" fmla="*/ 2147483647 h 18"/>
                <a:gd name="T48" fmla="*/ 2147483647 w 29"/>
                <a:gd name="T49" fmla="*/ 2147483647 h 18"/>
                <a:gd name="T50" fmla="*/ 2147483647 w 29"/>
                <a:gd name="T51" fmla="*/ 2147483647 h 18"/>
                <a:gd name="T52" fmla="*/ 2147483647 w 29"/>
                <a:gd name="T53" fmla="*/ 2147483647 h 18"/>
                <a:gd name="T54" fmla="*/ 2147483647 w 29"/>
                <a:gd name="T55" fmla="*/ 2147483647 h 18"/>
                <a:gd name="T56" fmla="*/ 2147483647 w 29"/>
                <a:gd name="T57" fmla="*/ 2147483647 h 18"/>
                <a:gd name="T58" fmla="*/ 2147483647 w 29"/>
                <a:gd name="T59" fmla="*/ 2147483647 h 18"/>
                <a:gd name="T60" fmla="*/ 2147483647 w 29"/>
                <a:gd name="T61" fmla="*/ 2147483647 h 18"/>
                <a:gd name="T62" fmla="*/ 2147483647 w 29"/>
                <a:gd name="T63" fmla="*/ 2147483647 h 18"/>
                <a:gd name="T64" fmla="*/ 2147483647 w 29"/>
                <a:gd name="T65" fmla="*/ 2147483647 h 18"/>
                <a:gd name="T66" fmla="*/ 2147483647 w 29"/>
                <a:gd name="T67" fmla="*/ 0 h 18"/>
                <a:gd name="T68" fmla="*/ 2147483647 w 29"/>
                <a:gd name="T69" fmla="*/ 0 h 18"/>
                <a:gd name="T70" fmla="*/ 2147483647 w 29"/>
                <a:gd name="T71" fmla="*/ 2147483647 h 18"/>
                <a:gd name="T72" fmla="*/ 2147483647 w 29"/>
                <a:gd name="T73" fmla="*/ 2147483647 h 18"/>
                <a:gd name="T74" fmla="*/ 2147483647 w 29"/>
                <a:gd name="T75" fmla="*/ 2147483647 h 18"/>
                <a:gd name="T76" fmla="*/ 2147483647 w 29"/>
                <a:gd name="T77" fmla="*/ 2147483647 h 18"/>
                <a:gd name="T78" fmla="*/ 2147483647 w 29"/>
                <a:gd name="T79" fmla="*/ 2147483647 h 18"/>
                <a:gd name="T80" fmla="*/ 2147483647 w 29"/>
                <a:gd name="T81" fmla="*/ 2147483647 h 18"/>
                <a:gd name="T82" fmla="*/ 2147483647 w 29"/>
                <a:gd name="T83" fmla="*/ 2147483647 h 18"/>
                <a:gd name="T84" fmla="*/ 2147483647 w 29"/>
                <a:gd name="T85" fmla="*/ 2147483647 h 18"/>
                <a:gd name="T86" fmla="*/ 2147483647 w 29"/>
                <a:gd name="T87" fmla="*/ 2147483647 h 18"/>
                <a:gd name="T88" fmla="*/ 2147483647 w 29"/>
                <a:gd name="T89" fmla="*/ 2147483647 h 18"/>
                <a:gd name="T90" fmla="*/ 2147483647 w 29"/>
                <a:gd name="T91" fmla="*/ 2147483647 h 18"/>
                <a:gd name="T92" fmla="*/ 2147483647 w 29"/>
                <a:gd name="T93" fmla="*/ 2147483647 h 18"/>
                <a:gd name="T94" fmla="*/ 2147483647 w 29"/>
                <a:gd name="T95" fmla="*/ 2147483647 h 18"/>
                <a:gd name="T96" fmla="*/ 2147483647 w 29"/>
                <a:gd name="T97" fmla="*/ 2147483647 h 18"/>
                <a:gd name="T98" fmla="*/ 0 w 29"/>
                <a:gd name="T99" fmla="*/ 2147483647 h 18"/>
                <a:gd name="T100" fmla="*/ 0 w 29"/>
                <a:gd name="T101" fmla="*/ 2147483647 h 18"/>
                <a:gd name="T102" fmla="*/ 2147483647 w 29"/>
                <a:gd name="T103" fmla="*/ 2147483647 h 18"/>
                <a:gd name="T104" fmla="*/ 2147483647 w 29"/>
                <a:gd name="T105" fmla="*/ 2147483647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18"/>
                <a:gd name="T161" fmla="*/ 29 w 2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18">
                  <a:moveTo>
                    <a:pt x="1" y="12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718869" y="2561961"/>
              <a:ext cx="11112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36" name="Oval 28"/>
            <p:cNvSpPr>
              <a:spLocks noChangeArrowheads="1"/>
            </p:cNvSpPr>
            <p:nvPr/>
          </p:nvSpPr>
          <p:spPr bwMode="auto">
            <a:xfrm>
              <a:off x="3723631" y="2122223"/>
              <a:ext cx="1387475" cy="7858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37" name="Freeform 29"/>
            <p:cNvSpPr>
              <a:spLocks/>
            </p:cNvSpPr>
            <p:nvPr/>
          </p:nvSpPr>
          <p:spPr bwMode="auto">
            <a:xfrm>
              <a:off x="3718869" y="2523861"/>
              <a:ext cx="28575" cy="92075"/>
            </a:xfrm>
            <a:custGeom>
              <a:avLst/>
              <a:gdLst>
                <a:gd name="T0" fmla="*/ 2147483647 w 19"/>
                <a:gd name="T1" fmla="*/ 0 h 58"/>
                <a:gd name="T2" fmla="*/ 2147483647 w 19"/>
                <a:gd name="T3" fmla="*/ 2147483647 h 58"/>
                <a:gd name="T4" fmla="*/ 2147483647 w 19"/>
                <a:gd name="T5" fmla="*/ 2147483647 h 58"/>
                <a:gd name="T6" fmla="*/ 2147483647 w 19"/>
                <a:gd name="T7" fmla="*/ 2147483647 h 58"/>
                <a:gd name="T8" fmla="*/ 2147483647 w 19"/>
                <a:gd name="T9" fmla="*/ 2147483647 h 58"/>
                <a:gd name="T10" fmla="*/ 2147483647 w 19"/>
                <a:gd name="T11" fmla="*/ 2147483647 h 58"/>
                <a:gd name="T12" fmla="*/ 2147483647 w 19"/>
                <a:gd name="T13" fmla="*/ 2147483647 h 58"/>
                <a:gd name="T14" fmla="*/ 2147483647 w 19"/>
                <a:gd name="T15" fmla="*/ 2147483647 h 58"/>
                <a:gd name="T16" fmla="*/ 0 w 19"/>
                <a:gd name="T17" fmla="*/ 2147483647 h 58"/>
                <a:gd name="T18" fmla="*/ 2147483647 w 19"/>
                <a:gd name="T19" fmla="*/ 2147483647 h 58"/>
                <a:gd name="T20" fmla="*/ 2147483647 w 19"/>
                <a:gd name="T21" fmla="*/ 2147483647 h 58"/>
                <a:gd name="T22" fmla="*/ 2147483647 w 19"/>
                <a:gd name="T23" fmla="*/ 2147483647 h 58"/>
                <a:gd name="T24" fmla="*/ 2147483647 w 19"/>
                <a:gd name="T25" fmla="*/ 2147483647 h 58"/>
                <a:gd name="T26" fmla="*/ 2147483647 w 19"/>
                <a:gd name="T27" fmla="*/ 2147483647 h 58"/>
                <a:gd name="T28" fmla="*/ 2147483647 w 19"/>
                <a:gd name="T29" fmla="*/ 2147483647 h 58"/>
                <a:gd name="T30" fmla="*/ 2147483647 w 19"/>
                <a:gd name="T31" fmla="*/ 2147483647 h 58"/>
                <a:gd name="T32" fmla="*/ 2147483647 w 19"/>
                <a:gd name="T33" fmla="*/ 2147483647 h 58"/>
                <a:gd name="T34" fmla="*/ 2147483647 w 19"/>
                <a:gd name="T35" fmla="*/ 2147483647 h 58"/>
                <a:gd name="T36" fmla="*/ 2147483647 w 19"/>
                <a:gd name="T37" fmla="*/ 2147483647 h 58"/>
                <a:gd name="T38" fmla="*/ 2147483647 w 19"/>
                <a:gd name="T39" fmla="*/ 2147483647 h 58"/>
                <a:gd name="T40" fmla="*/ 2147483647 w 19"/>
                <a:gd name="T41" fmla="*/ 2147483647 h 58"/>
                <a:gd name="T42" fmla="*/ 2147483647 w 19"/>
                <a:gd name="T43" fmla="*/ 2147483647 h 58"/>
                <a:gd name="T44" fmla="*/ 2147483647 w 19"/>
                <a:gd name="T45" fmla="*/ 2147483647 h 58"/>
                <a:gd name="T46" fmla="*/ 2147483647 w 19"/>
                <a:gd name="T47" fmla="*/ 2147483647 h 58"/>
                <a:gd name="T48" fmla="*/ 2147483647 w 19"/>
                <a:gd name="T49" fmla="*/ 2147483647 h 58"/>
                <a:gd name="T50" fmla="*/ 2147483647 w 19"/>
                <a:gd name="T51" fmla="*/ 2147483647 h 58"/>
                <a:gd name="T52" fmla="*/ 2147483647 w 19"/>
                <a:gd name="T53" fmla="*/ 2147483647 h 58"/>
                <a:gd name="T54" fmla="*/ 2147483647 w 19"/>
                <a:gd name="T55" fmla="*/ 2147483647 h 58"/>
                <a:gd name="T56" fmla="*/ 2147483647 w 19"/>
                <a:gd name="T57" fmla="*/ 2147483647 h 58"/>
                <a:gd name="T58" fmla="*/ 2147483647 w 19"/>
                <a:gd name="T59" fmla="*/ 2147483647 h 58"/>
                <a:gd name="T60" fmla="*/ 2147483647 w 19"/>
                <a:gd name="T61" fmla="*/ 2147483647 h 58"/>
                <a:gd name="T62" fmla="*/ 2147483647 w 19"/>
                <a:gd name="T63" fmla="*/ 2147483647 h 58"/>
                <a:gd name="T64" fmla="*/ 2147483647 w 19"/>
                <a:gd name="T65" fmla="*/ 2147483647 h 58"/>
                <a:gd name="T66" fmla="*/ 2147483647 w 19"/>
                <a:gd name="T67" fmla="*/ 2147483647 h 58"/>
                <a:gd name="T68" fmla="*/ 2147483647 w 19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58"/>
                <a:gd name="T107" fmla="*/ 19 w 19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58">
                  <a:moveTo>
                    <a:pt x="9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8" name="Freeform 30"/>
            <p:cNvSpPr>
              <a:spLocks/>
            </p:cNvSpPr>
            <p:nvPr/>
          </p:nvSpPr>
          <p:spPr bwMode="auto">
            <a:xfrm>
              <a:off x="5085706" y="2487348"/>
              <a:ext cx="34925" cy="147638"/>
            </a:xfrm>
            <a:custGeom>
              <a:avLst/>
              <a:gdLst>
                <a:gd name="T0" fmla="*/ 2147483647 w 23"/>
                <a:gd name="T1" fmla="*/ 0 h 93"/>
                <a:gd name="T2" fmla="*/ 2147483647 w 23"/>
                <a:gd name="T3" fmla="*/ 2147483647 h 93"/>
                <a:gd name="T4" fmla="*/ 2147483647 w 23"/>
                <a:gd name="T5" fmla="*/ 2147483647 h 93"/>
                <a:gd name="T6" fmla="*/ 2147483647 w 23"/>
                <a:gd name="T7" fmla="*/ 2147483647 h 93"/>
                <a:gd name="T8" fmla="*/ 2147483647 w 23"/>
                <a:gd name="T9" fmla="*/ 2147483647 h 93"/>
                <a:gd name="T10" fmla="*/ 2147483647 w 23"/>
                <a:gd name="T11" fmla="*/ 2147483647 h 93"/>
                <a:gd name="T12" fmla="*/ 2147483647 w 23"/>
                <a:gd name="T13" fmla="*/ 2147483647 h 93"/>
                <a:gd name="T14" fmla="*/ 0 w 23"/>
                <a:gd name="T15" fmla="*/ 2147483647 h 93"/>
                <a:gd name="T16" fmla="*/ 0 w 23"/>
                <a:gd name="T17" fmla="*/ 2147483647 h 93"/>
                <a:gd name="T18" fmla="*/ 0 w 23"/>
                <a:gd name="T19" fmla="*/ 2147483647 h 93"/>
                <a:gd name="T20" fmla="*/ 2147483647 w 23"/>
                <a:gd name="T21" fmla="*/ 2147483647 h 93"/>
                <a:gd name="T22" fmla="*/ 2147483647 w 23"/>
                <a:gd name="T23" fmla="*/ 2147483647 h 93"/>
                <a:gd name="T24" fmla="*/ 2147483647 w 23"/>
                <a:gd name="T25" fmla="*/ 2147483647 h 93"/>
                <a:gd name="T26" fmla="*/ 2147483647 w 23"/>
                <a:gd name="T27" fmla="*/ 2147483647 h 93"/>
                <a:gd name="T28" fmla="*/ 2147483647 w 23"/>
                <a:gd name="T29" fmla="*/ 2147483647 h 93"/>
                <a:gd name="T30" fmla="*/ 2147483647 w 23"/>
                <a:gd name="T31" fmla="*/ 2147483647 h 93"/>
                <a:gd name="T32" fmla="*/ 2147483647 w 23"/>
                <a:gd name="T33" fmla="*/ 2147483647 h 93"/>
                <a:gd name="T34" fmla="*/ 2147483647 w 23"/>
                <a:gd name="T35" fmla="*/ 2147483647 h 93"/>
                <a:gd name="T36" fmla="*/ 2147483647 w 23"/>
                <a:gd name="T37" fmla="*/ 2147483647 h 93"/>
                <a:gd name="T38" fmla="*/ 2147483647 w 23"/>
                <a:gd name="T39" fmla="*/ 2147483647 h 93"/>
                <a:gd name="T40" fmla="*/ 2147483647 w 23"/>
                <a:gd name="T41" fmla="*/ 2147483647 h 93"/>
                <a:gd name="T42" fmla="*/ 2147483647 w 23"/>
                <a:gd name="T43" fmla="*/ 2147483647 h 93"/>
                <a:gd name="T44" fmla="*/ 2147483647 w 23"/>
                <a:gd name="T45" fmla="*/ 2147483647 h 93"/>
                <a:gd name="T46" fmla="*/ 2147483647 w 23"/>
                <a:gd name="T47" fmla="*/ 2147483647 h 93"/>
                <a:gd name="T48" fmla="*/ 2147483647 w 23"/>
                <a:gd name="T49" fmla="*/ 2147483647 h 93"/>
                <a:gd name="T50" fmla="*/ 2147483647 w 23"/>
                <a:gd name="T51" fmla="*/ 2147483647 h 93"/>
                <a:gd name="T52" fmla="*/ 2147483647 w 23"/>
                <a:gd name="T53" fmla="*/ 2147483647 h 93"/>
                <a:gd name="T54" fmla="*/ 2147483647 w 23"/>
                <a:gd name="T55" fmla="*/ 2147483647 h 93"/>
                <a:gd name="T56" fmla="*/ 2147483647 w 23"/>
                <a:gd name="T57" fmla="*/ 2147483647 h 93"/>
                <a:gd name="T58" fmla="*/ 2147483647 w 23"/>
                <a:gd name="T59" fmla="*/ 2147483647 h 93"/>
                <a:gd name="T60" fmla="*/ 2147483647 w 23"/>
                <a:gd name="T61" fmla="*/ 2147483647 h 93"/>
                <a:gd name="T62" fmla="*/ 2147483647 w 23"/>
                <a:gd name="T63" fmla="*/ 2147483647 h 93"/>
                <a:gd name="T64" fmla="*/ 2147483647 w 23"/>
                <a:gd name="T65" fmla="*/ 2147483647 h 93"/>
                <a:gd name="T66" fmla="*/ 2147483647 w 23"/>
                <a:gd name="T67" fmla="*/ 2147483647 h 93"/>
                <a:gd name="T68" fmla="*/ 2147483647 w 23"/>
                <a:gd name="T69" fmla="*/ 2147483647 h 93"/>
                <a:gd name="T70" fmla="*/ 2147483647 w 2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93"/>
                <a:gd name="T110" fmla="*/ 23 w 2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93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2" y="77"/>
                  </a:lnTo>
                  <a:lnTo>
                    <a:pt x="22" y="71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39" name="Oval 31"/>
            <p:cNvSpPr>
              <a:spLocks noChangeArrowheads="1"/>
            </p:cNvSpPr>
            <p:nvPr/>
          </p:nvSpPr>
          <p:spPr bwMode="auto">
            <a:xfrm>
              <a:off x="3723631" y="2290498"/>
              <a:ext cx="1387475" cy="785813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 flipV="1">
              <a:off x="5119044" y="2512748"/>
              <a:ext cx="0" cy="198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41" name="Freeform 33"/>
            <p:cNvSpPr>
              <a:spLocks/>
            </p:cNvSpPr>
            <p:nvPr/>
          </p:nvSpPr>
          <p:spPr bwMode="auto">
            <a:xfrm>
              <a:off x="4449119" y="2288911"/>
              <a:ext cx="311150" cy="52387"/>
            </a:xfrm>
            <a:custGeom>
              <a:avLst/>
              <a:gdLst>
                <a:gd name="T0" fmla="*/ 2147483647 w 213"/>
                <a:gd name="T1" fmla="*/ 0 h 33"/>
                <a:gd name="T2" fmla="*/ 2147483647 w 213"/>
                <a:gd name="T3" fmla="*/ 2147483647 h 33"/>
                <a:gd name="T4" fmla="*/ 2147483647 w 213"/>
                <a:gd name="T5" fmla="*/ 2147483647 h 33"/>
                <a:gd name="T6" fmla="*/ 2147483647 w 213"/>
                <a:gd name="T7" fmla="*/ 2147483647 h 33"/>
                <a:gd name="T8" fmla="*/ 2147483647 w 213"/>
                <a:gd name="T9" fmla="*/ 2147483647 h 33"/>
                <a:gd name="T10" fmla="*/ 2147483647 w 213"/>
                <a:gd name="T11" fmla="*/ 2147483647 h 33"/>
                <a:gd name="T12" fmla="*/ 2147483647 w 213"/>
                <a:gd name="T13" fmla="*/ 2147483647 h 33"/>
                <a:gd name="T14" fmla="*/ 2147483647 w 213"/>
                <a:gd name="T15" fmla="*/ 2147483647 h 33"/>
                <a:gd name="T16" fmla="*/ 2147483647 w 213"/>
                <a:gd name="T17" fmla="*/ 2147483647 h 33"/>
                <a:gd name="T18" fmla="*/ 2147483647 w 213"/>
                <a:gd name="T19" fmla="*/ 2147483647 h 33"/>
                <a:gd name="T20" fmla="*/ 2147483647 w 213"/>
                <a:gd name="T21" fmla="*/ 2147483647 h 33"/>
                <a:gd name="T22" fmla="*/ 2147483647 w 213"/>
                <a:gd name="T23" fmla="*/ 2147483647 h 33"/>
                <a:gd name="T24" fmla="*/ 2147483647 w 213"/>
                <a:gd name="T25" fmla="*/ 2147483647 h 33"/>
                <a:gd name="T26" fmla="*/ 2147483647 w 213"/>
                <a:gd name="T27" fmla="*/ 2147483647 h 33"/>
                <a:gd name="T28" fmla="*/ 2147483647 w 213"/>
                <a:gd name="T29" fmla="*/ 2147483647 h 33"/>
                <a:gd name="T30" fmla="*/ 2147483647 w 213"/>
                <a:gd name="T31" fmla="*/ 2147483647 h 33"/>
                <a:gd name="T32" fmla="*/ 2147483647 w 213"/>
                <a:gd name="T33" fmla="*/ 2147483647 h 33"/>
                <a:gd name="T34" fmla="*/ 2147483647 w 213"/>
                <a:gd name="T35" fmla="*/ 2147483647 h 33"/>
                <a:gd name="T36" fmla="*/ 2147483647 w 213"/>
                <a:gd name="T37" fmla="*/ 2147483647 h 33"/>
                <a:gd name="T38" fmla="*/ 2147483647 w 213"/>
                <a:gd name="T39" fmla="*/ 2147483647 h 33"/>
                <a:gd name="T40" fmla="*/ 2147483647 w 213"/>
                <a:gd name="T41" fmla="*/ 2147483647 h 33"/>
                <a:gd name="T42" fmla="*/ 2147483647 w 213"/>
                <a:gd name="T43" fmla="*/ 2147483647 h 33"/>
                <a:gd name="T44" fmla="*/ 2147483647 w 213"/>
                <a:gd name="T45" fmla="*/ 2147483647 h 33"/>
                <a:gd name="T46" fmla="*/ 2147483647 w 213"/>
                <a:gd name="T47" fmla="*/ 2147483647 h 33"/>
                <a:gd name="T48" fmla="*/ 2147483647 w 213"/>
                <a:gd name="T49" fmla="*/ 2147483647 h 33"/>
                <a:gd name="T50" fmla="*/ 2147483647 w 213"/>
                <a:gd name="T51" fmla="*/ 2147483647 h 33"/>
                <a:gd name="T52" fmla="*/ 2147483647 w 213"/>
                <a:gd name="T53" fmla="*/ 2147483647 h 33"/>
                <a:gd name="T54" fmla="*/ 2147483647 w 213"/>
                <a:gd name="T55" fmla="*/ 2147483647 h 33"/>
                <a:gd name="T56" fmla="*/ 2147483647 w 213"/>
                <a:gd name="T57" fmla="*/ 2147483647 h 33"/>
                <a:gd name="T58" fmla="*/ 2147483647 w 213"/>
                <a:gd name="T59" fmla="*/ 2147483647 h 33"/>
                <a:gd name="T60" fmla="*/ 2147483647 w 213"/>
                <a:gd name="T61" fmla="*/ 2147483647 h 33"/>
                <a:gd name="T62" fmla="*/ 2147483647 w 213"/>
                <a:gd name="T63" fmla="*/ 2147483647 h 33"/>
                <a:gd name="T64" fmla="*/ 2147483647 w 213"/>
                <a:gd name="T65" fmla="*/ 2147483647 h 33"/>
                <a:gd name="T66" fmla="*/ 2147483647 w 213"/>
                <a:gd name="T67" fmla="*/ 2147483647 h 33"/>
                <a:gd name="T68" fmla="*/ 2147483647 w 213"/>
                <a:gd name="T69" fmla="*/ 2147483647 h 33"/>
                <a:gd name="T70" fmla="*/ 2147483647 w 213"/>
                <a:gd name="T71" fmla="*/ 2147483647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33"/>
                <a:gd name="T110" fmla="*/ 213 w 213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3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4" y="1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7" y="6"/>
                  </a:lnTo>
                  <a:lnTo>
                    <a:pt x="79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11" y="10"/>
                  </a:lnTo>
                  <a:lnTo>
                    <a:pt x="117" y="10"/>
                  </a:lnTo>
                  <a:lnTo>
                    <a:pt x="120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3" y="15"/>
                  </a:lnTo>
                  <a:lnTo>
                    <a:pt x="145" y="15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1" y="16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1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3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7" y="25"/>
                  </a:lnTo>
                  <a:lnTo>
                    <a:pt x="188" y="25"/>
                  </a:lnTo>
                  <a:lnTo>
                    <a:pt x="190" y="25"/>
                  </a:lnTo>
                  <a:lnTo>
                    <a:pt x="193" y="26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30"/>
                  </a:lnTo>
                  <a:lnTo>
                    <a:pt x="206" y="30"/>
                  </a:lnTo>
                  <a:lnTo>
                    <a:pt x="209" y="31"/>
                  </a:lnTo>
                  <a:lnTo>
                    <a:pt x="210" y="32"/>
                  </a:lnTo>
                  <a:lnTo>
                    <a:pt x="212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2" name="Freeform 34"/>
            <p:cNvSpPr>
              <a:spLocks/>
            </p:cNvSpPr>
            <p:nvPr/>
          </p:nvSpPr>
          <p:spPr bwMode="auto">
            <a:xfrm>
              <a:off x="4633269" y="2423848"/>
              <a:ext cx="71437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2147483647 h 31"/>
                <a:gd name="T16" fmla="*/ 2147483647 w 49"/>
                <a:gd name="T17" fmla="*/ 2147483647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2147483647 w 49"/>
                <a:gd name="T23" fmla="*/ 2147483647 h 31"/>
                <a:gd name="T24" fmla="*/ 2147483647 w 49"/>
                <a:gd name="T25" fmla="*/ 2147483647 h 31"/>
                <a:gd name="T26" fmla="*/ 2147483647 w 49"/>
                <a:gd name="T27" fmla="*/ 2147483647 h 31"/>
                <a:gd name="T28" fmla="*/ 2147483647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0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2147483647 w 49"/>
                <a:gd name="T63" fmla="*/ 2147483647 h 31"/>
                <a:gd name="T64" fmla="*/ 0 w 49"/>
                <a:gd name="T65" fmla="*/ 2147483647 h 31"/>
                <a:gd name="T66" fmla="*/ 2147483647 w 49"/>
                <a:gd name="T67" fmla="*/ 2147483647 h 31"/>
                <a:gd name="T68" fmla="*/ 2147483647 w 49"/>
                <a:gd name="T69" fmla="*/ 2147483647 h 31"/>
                <a:gd name="T70" fmla="*/ 2147483647 w 49"/>
                <a:gd name="T71" fmla="*/ 2147483647 h 31"/>
                <a:gd name="T72" fmla="*/ 2147483647 w 49"/>
                <a:gd name="T73" fmla="*/ 2147483647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31"/>
                <a:gd name="T113" fmla="*/ 49 w 4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3" name="Freeform 35"/>
            <p:cNvSpPr>
              <a:spLocks/>
            </p:cNvSpPr>
            <p:nvPr/>
          </p:nvSpPr>
          <p:spPr bwMode="auto">
            <a:xfrm>
              <a:off x="4549131" y="2461948"/>
              <a:ext cx="63500" cy="42863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2147483647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2147483647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2147483647 w 43"/>
                <a:gd name="T29" fmla="*/ 2147483647 h 27"/>
                <a:gd name="T30" fmla="*/ 2147483647 w 43"/>
                <a:gd name="T31" fmla="*/ 2147483647 h 27"/>
                <a:gd name="T32" fmla="*/ 2147483647 w 43"/>
                <a:gd name="T33" fmla="*/ 2147483647 h 27"/>
                <a:gd name="T34" fmla="*/ 2147483647 w 43"/>
                <a:gd name="T35" fmla="*/ 2147483647 h 27"/>
                <a:gd name="T36" fmla="*/ 2147483647 w 43"/>
                <a:gd name="T37" fmla="*/ 2147483647 h 27"/>
                <a:gd name="T38" fmla="*/ 2147483647 w 43"/>
                <a:gd name="T39" fmla="*/ 2147483647 h 27"/>
                <a:gd name="T40" fmla="*/ 2147483647 w 43"/>
                <a:gd name="T41" fmla="*/ 2147483647 h 27"/>
                <a:gd name="T42" fmla="*/ 2147483647 w 43"/>
                <a:gd name="T43" fmla="*/ 2147483647 h 27"/>
                <a:gd name="T44" fmla="*/ 2147483647 w 43"/>
                <a:gd name="T45" fmla="*/ 2147483647 h 27"/>
                <a:gd name="T46" fmla="*/ 2147483647 w 43"/>
                <a:gd name="T47" fmla="*/ 0 h 27"/>
                <a:gd name="T48" fmla="*/ 2147483647 w 43"/>
                <a:gd name="T49" fmla="*/ 2147483647 h 27"/>
                <a:gd name="T50" fmla="*/ 2147483647 w 43"/>
                <a:gd name="T51" fmla="*/ 2147483647 h 27"/>
                <a:gd name="T52" fmla="*/ 2147483647 w 43"/>
                <a:gd name="T53" fmla="*/ 2147483647 h 27"/>
                <a:gd name="T54" fmla="*/ 2147483647 w 43"/>
                <a:gd name="T55" fmla="*/ 2147483647 h 27"/>
                <a:gd name="T56" fmla="*/ 2147483647 w 43"/>
                <a:gd name="T57" fmla="*/ 2147483647 h 27"/>
                <a:gd name="T58" fmla="*/ 2147483647 w 43"/>
                <a:gd name="T59" fmla="*/ 2147483647 h 27"/>
                <a:gd name="T60" fmla="*/ 2147483647 w 43"/>
                <a:gd name="T61" fmla="*/ 2147483647 h 27"/>
                <a:gd name="T62" fmla="*/ 2147483647 w 43"/>
                <a:gd name="T63" fmla="*/ 2147483647 h 27"/>
                <a:gd name="T64" fmla="*/ 0 w 43"/>
                <a:gd name="T65" fmla="*/ 2147483647 h 27"/>
                <a:gd name="T66" fmla="*/ 2147483647 w 43"/>
                <a:gd name="T67" fmla="*/ 2147483647 h 27"/>
                <a:gd name="T68" fmla="*/ 2147483647 w 43"/>
                <a:gd name="T69" fmla="*/ 2147483647 h 27"/>
                <a:gd name="T70" fmla="*/ 2147483647 w 43"/>
                <a:gd name="T71" fmla="*/ 2147483647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27"/>
                <a:gd name="T110" fmla="*/ 43 w 43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27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4" name="Oval 36"/>
            <p:cNvSpPr>
              <a:spLocks noChangeArrowheads="1"/>
            </p:cNvSpPr>
            <p:nvPr/>
          </p:nvSpPr>
          <p:spPr bwMode="auto">
            <a:xfrm>
              <a:off x="3752206" y="2327011"/>
              <a:ext cx="1325563" cy="722312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45" name="Freeform 37"/>
            <p:cNvSpPr>
              <a:spLocks/>
            </p:cNvSpPr>
            <p:nvPr/>
          </p:nvSpPr>
          <p:spPr bwMode="auto">
            <a:xfrm>
              <a:off x="3912544" y="2857236"/>
              <a:ext cx="25400" cy="1587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6" name="Oval 38"/>
            <p:cNvSpPr>
              <a:spLocks noChangeArrowheads="1"/>
            </p:cNvSpPr>
            <p:nvPr/>
          </p:nvSpPr>
          <p:spPr bwMode="auto">
            <a:xfrm>
              <a:off x="4282431" y="2620698"/>
              <a:ext cx="254000" cy="13970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47" name="Oval 39"/>
            <p:cNvSpPr>
              <a:spLocks noChangeArrowheads="1"/>
            </p:cNvSpPr>
            <p:nvPr/>
          </p:nvSpPr>
          <p:spPr bwMode="auto">
            <a:xfrm>
              <a:off x="4572944" y="2896923"/>
              <a:ext cx="53975" cy="285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48" name="Freeform 40"/>
            <p:cNvSpPr>
              <a:spLocks/>
            </p:cNvSpPr>
            <p:nvPr/>
          </p:nvSpPr>
          <p:spPr bwMode="auto">
            <a:xfrm>
              <a:off x="4293544" y="2433373"/>
              <a:ext cx="69850" cy="49213"/>
            </a:xfrm>
            <a:custGeom>
              <a:avLst/>
              <a:gdLst>
                <a:gd name="T0" fmla="*/ 2147483647 w 48"/>
                <a:gd name="T1" fmla="*/ 2147483647 h 31"/>
                <a:gd name="T2" fmla="*/ 2147483647 w 48"/>
                <a:gd name="T3" fmla="*/ 2147483647 h 31"/>
                <a:gd name="T4" fmla="*/ 2147483647 w 48"/>
                <a:gd name="T5" fmla="*/ 2147483647 h 31"/>
                <a:gd name="T6" fmla="*/ 2147483647 w 48"/>
                <a:gd name="T7" fmla="*/ 2147483647 h 31"/>
                <a:gd name="T8" fmla="*/ 2147483647 w 48"/>
                <a:gd name="T9" fmla="*/ 2147483647 h 31"/>
                <a:gd name="T10" fmla="*/ 2147483647 w 48"/>
                <a:gd name="T11" fmla="*/ 2147483647 h 31"/>
                <a:gd name="T12" fmla="*/ 2147483647 w 48"/>
                <a:gd name="T13" fmla="*/ 2147483647 h 31"/>
                <a:gd name="T14" fmla="*/ 2147483647 w 48"/>
                <a:gd name="T15" fmla="*/ 2147483647 h 31"/>
                <a:gd name="T16" fmla="*/ 2147483647 w 48"/>
                <a:gd name="T17" fmla="*/ 2147483647 h 31"/>
                <a:gd name="T18" fmla="*/ 2147483647 w 48"/>
                <a:gd name="T19" fmla="*/ 2147483647 h 31"/>
                <a:gd name="T20" fmla="*/ 2147483647 w 48"/>
                <a:gd name="T21" fmla="*/ 2147483647 h 31"/>
                <a:gd name="T22" fmla="*/ 2147483647 w 48"/>
                <a:gd name="T23" fmla="*/ 2147483647 h 31"/>
                <a:gd name="T24" fmla="*/ 2147483647 w 48"/>
                <a:gd name="T25" fmla="*/ 2147483647 h 31"/>
                <a:gd name="T26" fmla="*/ 2147483647 w 48"/>
                <a:gd name="T27" fmla="*/ 2147483647 h 31"/>
                <a:gd name="T28" fmla="*/ 2147483647 w 48"/>
                <a:gd name="T29" fmla="*/ 2147483647 h 31"/>
                <a:gd name="T30" fmla="*/ 2147483647 w 48"/>
                <a:gd name="T31" fmla="*/ 2147483647 h 31"/>
                <a:gd name="T32" fmla="*/ 2147483647 w 48"/>
                <a:gd name="T33" fmla="*/ 2147483647 h 31"/>
                <a:gd name="T34" fmla="*/ 2147483647 w 48"/>
                <a:gd name="T35" fmla="*/ 2147483647 h 31"/>
                <a:gd name="T36" fmla="*/ 2147483647 w 48"/>
                <a:gd name="T37" fmla="*/ 2147483647 h 31"/>
                <a:gd name="T38" fmla="*/ 2147483647 w 48"/>
                <a:gd name="T39" fmla="*/ 2147483647 h 31"/>
                <a:gd name="T40" fmla="*/ 2147483647 w 48"/>
                <a:gd name="T41" fmla="*/ 2147483647 h 31"/>
                <a:gd name="T42" fmla="*/ 2147483647 w 48"/>
                <a:gd name="T43" fmla="*/ 2147483647 h 31"/>
                <a:gd name="T44" fmla="*/ 2147483647 w 48"/>
                <a:gd name="T45" fmla="*/ 2147483647 h 31"/>
                <a:gd name="T46" fmla="*/ 2147483647 w 48"/>
                <a:gd name="T47" fmla="*/ 0 h 31"/>
                <a:gd name="T48" fmla="*/ 2147483647 w 48"/>
                <a:gd name="T49" fmla="*/ 2147483647 h 31"/>
                <a:gd name="T50" fmla="*/ 2147483647 w 48"/>
                <a:gd name="T51" fmla="*/ 2147483647 h 31"/>
                <a:gd name="T52" fmla="*/ 2147483647 w 48"/>
                <a:gd name="T53" fmla="*/ 2147483647 h 31"/>
                <a:gd name="T54" fmla="*/ 2147483647 w 48"/>
                <a:gd name="T55" fmla="*/ 2147483647 h 31"/>
                <a:gd name="T56" fmla="*/ 2147483647 w 48"/>
                <a:gd name="T57" fmla="*/ 2147483647 h 31"/>
                <a:gd name="T58" fmla="*/ 2147483647 w 48"/>
                <a:gd name="T59" fmla="*/ 2147483647 h 31"/>
                <a:gd name="T60" fmla="*/ 2147483647 w 48"/>
                <a:gd name="T61" fmla="*/ 2147483647 h 31"/>
                <a:gd name="T62" fmla="*/ 2147483647 w 48"/>
                <a:gd name="T63" fmla="*/ 2147483647 h 31"/>
                <a:gd name="T64" fmla="*/ 0 w 48"/>
                <a:gd name="T65" fmla="*/ 2147483647 h 31"/>
                <a:gd name="T66" fmla="*/ 2147483647 w 48"/>
                <a:gd name="T67" fmla="*/ 2147483647 h 31"/>
                <a:gd name="T68" fmla="*/ 2147483647 w 48"/>
                <a:gd name="T69" fmla="*/ 2147483647 h 31"/>
                <a:gd name="T70" fmla="*/ 2147483647 w 48"/>
                <a:gd name="T71" fmla="*/ 214748364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31"/>
                <a:gd name="T110" fmla="*/ 48 w 48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49" name="Freeform 41"/>
            <p:cNvSpPr>
              <a:spLocks/>
            </p:cNvSpPr>
            <p:nvPr/>
          </p:nvSpPr>
          <p:spPr bwMode="auto">
            <a:xfrm>
              <a:off x="4210994" y="2471473"/>
              <a:ext cx="61912" cy="42863"/>
            </a:xfrm>
            <a:custGeom>
              <a:avLst/>
              <a:gdLst>
                <a:gd name="T0" fmla="*/ 2147483647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2147483647 h 27"/>
                <a:gd name="T38" fmla="*/ 2147483647 w 42"/>
                <a:gd name="T39" fmla="*/ 2147483647 h 27"/>
                <a:gd name="T40" fmla="*/ 2147483647 w 42"/>
                <a:gd name="T41" fmla="*/ 2147483647 h 27"/>
                <a:gd name="T42" fmla="*/ 2147483647 w 42"/>
                <a:gd name="T43" fmla="*/ 2147483647 h 27"/>
                <a:gd name="T44" fmla="*/ 2147483647 w 42"/>
                <a:gd name="T45" fmla="*/ 2147483647 h 27"/>
                <a:gd name="T46" fmla="*/ 2147483647 w 42"/>
                <a:gd name="T47" fmla="*/ 0 h 27"/>
                <a:gd name="T48" fmla="*/ 2147483647 w 42"/>
                <a:gd name="T49" fmla="*/ 2147483647 h 27"/>
                <a:gd name="T50" fmla="*/ 2147483647 w 42"/>
                <a:gd name="T51" fmla="*/ 2147483647 h 27"/>
                <a:gd name="T52" fmla="*/ 2147483647 w 42"/>
                <a:gd name="T53" fmla="*/ 2147483647 h 27"/>
                <a:gd name="T54" fmla="*/ 2147483647 w 42"/>
                <a:gd name="T55" fmla="*/ 2147483647 h 27"/>
                <a:gd name="T56" fmla="*/ 2147483647 w 42"/>
                <a:gd name="T57" fmla="*/ 2147483647 h 27"/>
                <a:gd name="T58" fmla="*/ 2147483647 w 42"/>
                <a:gd name="T59" fmla="*/ 2147483647 h 27"/>
                <a:gd name="T60" fmla="*/ 2147483647 w 42"/>
                <a:gd name="T61" fmla="*/ 2147483647 h 27"/>
                <a:gd name="T62" fmla="*/ 2147483647 w 42"/>
                <a:gd name="T63" fmla="*/ 2147483647 h 27"/>
                <a:gd name="T64" fmla="*/ 0 w 42"/>
                <a:gd name="T65" fmla="*/ 2147483647 h 27"/>
                <a:gd name="T66" fmla="*/ 2147483647 w 42"/>
                <a:gd name="T67" fmla="*/ 2147483647 h 27"/>
                <a:gd name="T68" fmla="*/ 2147483647 w 42"/>
                <a:gd name="T69" fmla="*/ 2147483647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7"/>
                <a:gd name="T107" fmla="*/ 42 w 4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7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50" name="Freeform 42"/>
            <p:cNvSpPr>
              <a:spLocks/>
            </p:cNvSpPr>
            <p:nvPr/>
          </p:nvSpPr>
          <p:spPr bwMode="auto">
            <a:xfrm>
              <a:off x="4128444" y="2507986"/>
              <a:ext cx="53975" cy="36512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0 h 23"/>
                <a:gd name="T66" fmla="*/ 2147483647 w 37"/>
                <a:gd name="T67" fmla="*/ 0 h 23"/>
                <a:gd name="T68" fmla="*/ 2147483647 w 37"/>
                <a:gd name="T69" fmla="*/ 2147483647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51" name="Oval 43"/>
            <p:cNvSpPr>
              <a:spLocks noChangeArrowheads="1"/>
            </p:cNvSpPr>
            <p:nvPr/>
          </p:nvSpPr>
          <p:spPr bwMode="auto">
            <a:xfrm>
              <a:off x="4750744" y="2850886"/>
              <a:ext cx="49212" cy="25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52" name="Freeform 44"/>
            <p:cNvSpPr>
              <a:spLocks/>
            </p:cNvSpPr>
            <p:nvPr/>
          </p:nvSpPr>
          <p:spPr bwMode="auto">
            <a:xfrm>
              <a:off x="4614219" y="2539736"/>
              <a:ext cx="53975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2147483647 w 37"/>
                <a:gd name="T11" fmla="*/ 2147483647 h 18"/>
                <a:gd name="T12" fmla="*/ 2147483647 w 37"/>
                <a:gd name="T13" fmla="*/ 2147483647 h 18"/>
                <a:gd name="T14" fmla="*/ 2147483647 w 37"/>
                <a:gd name="T15" fmla="*/ 2147483647 h 18"/>
                <a:gd name="T16" fmla="*/ 2147483647 w 37"/>
                <a:gd name="T17" fmla="*/ 2147483647 h 18"/>
                <a:gd name="T18" fmla="*/ 2147483647 w 37"/>
                <a:gd name="T19" fmla="*/ 2147483647 h 18"/>
                <a:gd name="T20" fmla="*/ 2147483647 w 37"/>
                <a:gd name="T21" fmla="*/ 2147483647 h 18"/>
                <a:gd name="T22" fmla="*/ 2147483647 w 37"/>
                <a:gd name="T23" fmla="*/ 2147483647 h 18"/>
                <a:gd name="T24" fmla="*/ 2147483647 w 37"/>
                <a:gd name="T25" fmla="*/ 2147483647 h 18"/>
                <a:gd name="T26" fmla="*/ 2147483647 w 37"/>
                <a:gd name="T27" fmla="*/ 2147483647 h 18"/>
                <a:gd name="T28" fmla="*/ 2147483647 w 37"/>
                <a:gd name="T29" fmla="*/ 2147483647 h 18"/>
                <a:gd name="T30" fmla="*/ 2147483647 w 37"/>
                <a:gd name="T31" fmla="*/ 2147483647 h 18"/>
                <a:gd name="T32" fmla="*/ 2147483647 w 37"/>
                <a:gd name="T33" fmla="*/ 2147483647 h 18"/>
                <a:gd name="T34" fmla="*/ 2147483647 w 37"/>
                <a:gd name="T35" fmla="*/ 2147483647 h 18"/>
                <a:gd name="T36" fmla="*/ 2147483647 w 37"/>
                <a:gd name="T37" fmla="*/ 2147483647 h 18"/>
                <a:gd name="T38" fmla="*/ 2147483647 w 37"/>
                <a:gd name="T39" fmla="*/ 2147483647 h 18"/>
                <a:gd name="T40" fmla="*/ 2147483647 w 37"/>
                <a:gd name="T41" fmla="*/ 2147483647 h 18"/>
                <a:gd name="T42" fmla="*/ 2147483647 w 37"/>
                <a:gd name="T43" fmla="*/ 2147483647 h 18"/>
                <a:gd name="T44" fmla="*/ 2147483647 w 37"/>
                <a:gd name="T45" fmla="*/ 2147483647 h 18"/>
                <a:gd name="T46" fmla="*/ 2147483647 w 37"/>
                <a:gd name="T47" fmla="*/ 2147483647 h 18"/>
                <a:gd name="T48" fmla="*/ 2147483647 w 37"/>
                <a:gd name="T49" fmla="*/ 2147483647 h 18"/>
                <a:gd name="T50" fmla="*/ 2147483647 w 37"/>
                <a:gd name="T51" fmla="*/ 2147483647 h 18"/>
                <a:gd name="T52" fmla="*/ 2147483647 w 37"/>
                <a:gd name="T53" fmla="*/ 2147483647 h 18"/>
                <a:gd name="T54" fmla="*/ 2147483647 w 37"/>
                <a:gd name="T55" fmla="*/ 2147483647 h 18"/>
                <a:gd name="T56" fmla="*/ 2147483647 w 37"/>
                <a:gd name="T57" fmla="*/ 2147483647 h 18"/>
                <a:gd name="T58" fmla="*/ 2147483647 w 37"/>
                <a:gd name="T59" fmla="*/ 2147483647 h 18"/>
                <a:gd name="T60" fmla="*/ 2147483647 w 37"/>
                <a:gd name="T61" fmla="*/ 2147483647 h 18"/>
                <a:gd name="T62" fmla="*/ 2147483647 w 37"/>
                <a:gd name="T63" fmla="*/ 2147483647 h 18"/>
                <a:gd name="T64" fmla="*/ 2147483647 w 37"/>
                <a:gd name="T65" fmla="*/ 2147483647 h 18"/>
                <a:gd name="T66" fmla="*/ 2147483647 w 37"/>
                <a:gd name="T67" fmla="*/ 2147483647 h 18"/>
                <a:gd name="T68" fmla="*/ 2147483647 w 37"/>
                <a:gd name="T69" fmla="*/ 2147483647 h 18"/>
                <a:gd name="T70" fmla="*/ 2147483647 w 37"/>
                <a:gd name="T71" fmla="*/ 2147483647 h 18"/>
                <a:gd name="T72" fmla="*/ 2147483647 w 37"/>
                <a:gd name="T73" fmla="*/ 2147483647 h 18"/>
                <a:gd name="T74" fmla="*/ 2147483647 w 37"/>
                <a:gd name="T75" fmla="*/ 0 h 18"/>
                <a:gd name="T76" fmla="*/ 2147483647 w 37"/>
                <a:gd name="T77" fmla="*/ 0 h 18"/>
                <a:gd name="T78" fmla="*/ 2147483647 w 37"/>
                <a:gd name="T79" fmla="*/ 2147483647 h 18"/>
                <a:gd name="T80" fmla="*/ 2147483647 w 37"/>
                <a:gd name="T81" fmla="*/ 2147483647 h 18"/>
                <a:gd name="T82" fmla="*/ 2147483647 w 37"/>
                <a:gd name="T83" fmla="*/ 2147483647 h 18"/>
                <a:gd name="T84" fmla="*/ 2147483647 w 37"/>
                <a:gd name="T85" fmla="*/ 2147483647 h 18"/>
                <a:gd name="T86" fmla="*/ 2147483647 w 37"/>
                <a:gd name="T87" fmla="*/ 2147483647 h 18"/>
                <a:gd name="T88" fmla="*/ 2147483647 w 37"/>
                <a:gd name="T89" fmla="*/ 2147483647 h 18"/>
                <a:gd name="T90" fmla="*/ 2147483647 w 37"/>
                <a:gd name="T91" fmla="*/ 2147483647 h 18"/>
                <a:gd name="T92" fmla="*/ 2147483647 w 37"/>
                <a:gd name="T93" fmla="*/ 2147483647 h 18"/>
                <a:gd name="T94" fmla="*/ 2147483647 w 37"/>
                <a:gd name="T95" fmla="*/ 2147483647 h 18"/>
                <a:gd name="T96" fmla="*/ 0 w 37"/>
                <a:gd name="T97" fmla="*/ 2147483647 h 18"/>
                <a:gd name="T98" fmla="*/ 0 w 37"/>
                <a:gd name="T99" fmla="*/ 2147483647 h 18"/>
                <a:gd name="T100" fmla="*/ 2147483647 w 37"/>
                <a:gd name="T101" fmla="*/ 2147483647 h 18"/>
                <a:gd name="T102" fmla="*/ 2147483647 w 37"/>
                <a:gd name="T103" fmla="*/ 2147483647 h 18"/>
                <a:gd name="T104" fmla="*/ 2147483647 w 37"/>
                <a:gd name="T105" fmla="*/ 2147483647 h 18"/>
                <a:gd name="T106" fmla="*/ 2147483647 w 37"/>
                <a:gd name="T107" fmla="*/ 2147483647 h 18"/>
                <a:gd name="T108" fmla="*/ 2147483647 w 37"/>
                <a:gd name="T109" fmla="*/ 2147483647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18"/>
                <a:gd name="T167" fmla="*/ 37 w 37"/>
                <a:gd name="T168" fmla="*/ 18 h 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18">
                  <a:moveTo>
                    <a:pt x="3" y="13"/>
                  </a:move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53" name="Oval 45"/>
            <p:cNvSpPr>
              <a:spLocks noChangeArrowheads="1"/>
            </p:cNvSpPr>
            <p:nvPr/>
          </p:nvSpPr>
          <p:spPr bwMode="auto">
            <a:xfrm>
              <a:off x="4309419" y="2639748"/>
              <a:ext cx="198437" cy="1047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54" name="Freeform 46"/>
            <p:cNvSpPr>
              <a:spLocks/>
            </p:cNvSpPr>
            <p:nvPr/>
          </p:nvSpPr>
          <p:spPr bwMode="auto">
            <a:xfrm>
              <a:off x="4669781" y="2439723"/>
              <a:ext cx="222250" cy="112713"/>
            </a:xfrm>
            <a:custGeom>
              <a:avLst/>
              <a:gdLst>
                <a:gd name="T0" fmla="*/ 2147483647 w 151"/>
                <a:gd name="T1" fmla="*/ 2147483647 h 71"/>
                <a:gd name="T2" fmla="*/ 2147483647 w 151"/>
                <a:gd name="T3" fmla="*/ 2147483647 h 71"/>
                <a:gd name="T4" fmla="*/ 2147483647 w 151"/>
                <a:gd name="T5" fmla="*/ 2147483647 h 71"/>
                <a:gd name="T6" fmla="*/ 2147483647 w 151"/>
                <a:gd name="T7" fmla="*/ 2147483647 h 71"/>
                <a:gd name="T8" fmla="*/ 2147483647 w 151"/>
                <a:gd name="T9" fmla="*/ 2147483647 h 71"/>
                <a:gd name="T10" fmla="*/ 2147483647 w 151"/>
                <a:gd name="T11" fmla="*/ 2147483647 h 71"/>
                <a:gd name="T12" fmla="*/ 2147483647 w 151"/>
                <a:gd name="T13" fmla="*/ 2147483647 h 71"/>
                <a:gd name="T14" fmla="*/ 2147483647 w 151"/>
                <a:gd name="T15" fmla="*/ 2147483647 h 71"/>
                <a:gd name="T16" fmla="*/ 2147483647 w 151"/>
                <a:gd name="T17" fmla="*/ 2147483647 h 71"/>
                <a:gd name="T18" fmla="*/ 2147483647 w 151"/>
                <a:gd name="T19" fmla="*/ 2147483647 h 71"/>
                <a:gd name="T20" fmla="*/ 2147483647 w 151"/>
                <a:gd name="T21" fmla="*/ 0 h 71"/>
                <a:gd name="T22" fmla="*/ 2147483647 w 151"/>
                <a:gd name="T23" fmla="*/ 2147483647 h 71"/>
                <a:gd name="T24" fmla="*/ 2147483647 w 151"/>
                <a:gd name="T25" fmla="*/ 2147483647 h 71"/>
                <a:gd name="T26" fmla="*/ 0 w 151"/>
                <a:gd name="T27" fmla="*/ 2147483647 h 71"/>
                <a:gd name="T28" fmla="*/ 2147483647 w 151"/>
                <a:gd name="T29" fmla="*/ 2147483647 h 71"/>
                <a:gd name="T30" fmla="*/ 2147483647 w 151"/>
                <a:gd name="T31" fmla="*/ 2147483647 h 71"/>
                <a:gd name="T32" fmla="*/ 2147483647 w 151"/>
                <a:gd name="T33" fmla="*/ 2147483647 h 71"/>
                <a:gd name="T34" fmla="*/ 2147483647 w 151"/>
                <a:gd name="T35" fmla="*/ 2147483647 h 71"/>
                <a:gd name="T36" fmla="*/ 2147483647 w 151"/>
                <a:gd name="T37" fmla="*/ 2147483647 h 71"/>
                <a:gd name="T38" fmla="*/ 2147483647 w 151"/>
                <a:gd name="T39" fmla="*/ 2147483647 h 71"/>
                <a:gd name="T40" fmla="*/ 2147483647 w 151"/>
                <a:gd name="T41" fmla="*/ 2147483647 h 71"/>
                <a:gd name="T42" fmla="*/ 2147483647 w 151"/>
                <a:gd name="T43" fmla="*/ 2147483647 h 71"/>
                <a:gd name="T44" fmla="*/ 2147483647 w 151"/>
                <a:gd name="T45" fmla="*/ 2147483647 h 71"/>
                <a:gd name="T46" fmla="*/ 2147483647 w 151"/>
                <a:gd name="T47" fmla="*/ 2147483647 h 71"/>
                <a:gd name="T48" fmla="*/ 2147483647 w 151"/>
                <a:gd name="T49" fmla="*/ 2147483647 h 71"/>
                <a:gd name="T50" fmla="*/ 2147483647 w 151"/>
                <a:gd name="T51" fmla="*/ 2147483647 h 71"/>
                <a:gd name="T52" fmla="*/ 2147483647 w 151"/>
                <a:gd name="T53" fmla="*/ 2147483647 h 71"/>
                <a:gd name="T54" fmla="*/ 2147483647 w 151"/>
                <a:gd name="T55" fmla="*/ 2147483647 h 71"/>
                <a:gd name="T56" fmla="*/ 2147483647 w 151"/>
                <a:gd name="T57" fmla="*/ 2147483647 h 71"/>
                <a:gd name="T58" fmla="*/ 2147483647 w 151"/>
                <a:gd name="T59" fmla="*/ 2147483647 h 71"/>
                <a:gd name="T60" fmla="*/ 2147483647 w 151"/>
                <a:gd name="T61" fmla="*/ 2147483647 h 71"/>
                <a:gd name="T62" fmla="*/ 2147483647 w 151"/>
                <a:gd name="T63" fmla="*/ 2147483647 h 71"/>
                <a:gd name="T64" fmla="*/ 2147483647 w 151"/>
                <a:gd name="T65" fmla="*/ 2147483647 h 71"/>
                <a:gd name="T66" fmla="*/ 2147483647 w 151"/>
                <a:gd name="T67" fmla="*/ 2147483647 h 71"/>
                <a:gd name="T68" fmla="*/ 2147483647 w 151"/>
                <a:gd name="T69" fmla="*/ 2147483647 h 71"/>
                <a:gd name="T70" fmla="*/ 2147483647 w 151"/>
                <a:gd name="T71" fmla="*/ 2147483647 h 71"/>
                <a:gd name="T72" fmla="*/ 2147483647 w 151"/>
                <a:gd name="T73" fmla="*/ 2147483647 h 71"/>
                <a:gd name="T74" fmla="*/ 2147483647 w 151"/>
                <a:gd name="T75" fmla="*/ 2147483647 h 71"/>
                <a:gd name="T76" fmla="*/ 2147483647 w 151"/>
                <a:gd name="T77" fmla="*/ 2147483647 h 71"/>
                <a:gd name="T78" fmla="*/ 2147483647 w 151"/>
                <a:gd name="T79" fmla="*/ 2147483647 h 71"/>
                <a:gd name="T80" fmla="*/ 2147483647 w 151"/>
                <a:gd name="T81" fmla="*/ 2147483647 h 71"/>
                <a:gd name="T82" fmla="*/ 2147483647 w 151"/>
                <a:gd name="T83" fmla="*/ 2147483647 h 71"/>
                <a:gd name="T84" fmla="*/ 2147483647 w 151"/>
                <a:gd name="T85" fmla="*/ 2147483647 h 71"/>
                <a:gd name="T86" fmla="*/ 2147483647 w 151"/>
                <a:gd name="T87" fmla="*/ 2147483647 h 71"/>
                <a:gd name="T88" fmla="*/ 2147483647 w 151"/>
                <a:gd name="T89" fmla="*/ 2147483647 h 71"/>
                <a:gd name="T90" fmla="*/ 2147483647 w 151"/>
                <a:gd name="T91" fmla="*/ 2147483647 h 71"/>
                <a:gd name="T92" fmla="*/ 2147483647 w 151"/>
                <a:gd name="T93" fmla="*/ 2147483647 h 71"/>
                <a:gd name="T94" fmla="*/ 2147483647 w 151"/>
                <a:gd name="T95" fmla="*/ 2147483647 h 71"/>
                <a:gd name="T96" fmla="*/ 2147483647 w 151"/>
                <a:gd name="T97" fmla="*/ 2147483647 h 71"/>
                <a:gd name="T98" fmla="*/ 2147483647 w 151"/>
                <a:gd name="T99" fmla="*/ 2147483647 h 71"/>
                <a:gd name="T100" fmla="*/ 2147483647 w 151"/>
                <a:gd name="T101" fmla="*/ 2147483647 h 71"/>
                <a:gd name="T102" fmla="*/ 2147483647 w 151"/>
                <a:gd name="T103" fmla="*/ 2147483647 h 71"/>
                <a:gd name="T104" fmla="*/ 2147483647 w 151"/>
                <a:gd name="T105" fmla="*/ 2147483647 h 71"/>
                <a:gd name="T106" fmla="*/ 2147483647 w 151"/>
                <a:gd name="T107" fmla="*/ 2147483647 h 71"/>
                <a:gd name="T108" fmla="*/ 2147483647 w 151"/>
                <a:gd name="T109" fmla="*/ 2147483647 h 71"/>
                <a:gd name="T110" fmla="*/ 2147483647 w 151"/>
                <a:gd name="T111" fmla="*/ 2147483647 h 71"/>
                <a:gd name="T112" fmla="*/ 2147483647 w 151"/>
                <a:gd name="T113" fmla="*/ 2147483647 h 71"/>
                <a:gd name="T114" fmla="*/ 2147483647 w 151"/>
                <a:gd name="T115" fmla="*/ 2147483647 h 71"/>
                <a:gd name="T116" fmla="*/ 2147483647 w 151"/>
                <a:gd name="T117" fmla="*/ 2147483647 h 71"/>
                <a:gd name="T118" fmla="*/ 2147483647 w 151"/>
                <a:gd name="T119" fmla="*/ 2147483647 h 71"/>
                <a:gd name="T120" fmla="*/ 2147483647 w 151"/>
                <a:gd name="T121" fmla="*/ 2147483647 h 71"/>
                <a:gd name="T122" fmla="*/ 2147483647 w 151"/>
                <a:gd name="T123" fmla="*/ 2147483647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71"/>
                <a:gd name="T188" fmla="*/ 151 w 151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71">
                  <a:moveTo>
                    <a:pt x="82" y="16"/>
                  </a:moveTo>
                  <a:lnTo>
                    <a:pt x="81" y="16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50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3"/>
                  </a:lnTo>
                  <a:lnTo>
                    <a:pt x="67" y="54"/>
                  </a:lnTo>
                  <a:lnTo>
                    <a:pt x="68" y="54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6" y="56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9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8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7" y="68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5" y="70"/>
                  </a:lnTo>
                  <a:lnTo>
                    <a:pt x="142" y="70"/>
                  </a:lnTo>
                  <a:lnTo>
                    <a:pt x="143" y="69"/>
                  </a:lnTo>
                  <a:lnTo>
                    <a:pt x="145" y="69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9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7" y="57"/>
                  </a:lnTo>
                  <a:lnTo>
                    <a:pt x="146" y="55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3" y="52"/>
                  </a:lnTo>
                  <a:lnTo>
                    <a:pt x="140" y="49"/>
                  </a:lnTo>
                  <a:lnTo>
                    <a:pt x="139" y="49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5"/>
                  </a:lnTo>
                  <a:lnTo>
                    <a:pt x="134" y="45"/>
                  </a:lnTo>
                  <a:lnTo>
                    <a:pt x="131" y="41"/>
                  </a:lnTo>
                  <a:lnTo>
                    <a:pt x="130" y="41"/>
                  </a:lnTo>
                  <a:lnTo>
                    <a:pt x="128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7" y="33"/>
                  </a:lnTo>
                  <a:lnTo>
                    <a:pt x="116" y="32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2" y="30"/>
                  </a:lnTo>
                  <a:lnTo>
                    <a:pt x="110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6" y="26"/>
                  </a:lnTo>
                  <a:lnTo>
                    <a:pt x="103" y="26"/>
                  </a:lnTo>
                  <a:lnTo>
                    <a:pt x="102" y="25"/>
                  </a:lnTo>
                  <a:lnTo>
                    <a:pt x="100" y="24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55" name="Freeform 47"/>
            <p:cNvSpPr>
              <a:spLocks/>
            </p:cNvSpPr>
            <p:nvPr/>
          </p:nvSpPr>
          <p:spPr bwMode="auto">
            <a:xfrm>
              <a:off x="3714106" y="2620698"/>
              <a:ext cx="39688" cy="96838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2147483647 h 61"/>
                <a:gd name="T4" fmla="*/ 2147483647 w 27"/>
                <a:gd name="T5" fmla="*/ 2147483647 h 61"/>
                <a:gd name="T6" fmla="*/ 2147483647 w 27"/>
                <a:gd name="T7" fmla="*/ 0 h 61"/>
                <a:gd name="T8" fmla="*/ 0 w 2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1"/>
                <a:gd name="T17" fmla="*/ 27 w 2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1">
                  <a:moveTo>
                    <a:pt x="0" y="0"/>
                  </a:moveTo>
                  <a:lnTo>
                    <a:pt x="0" y="60"/>
                  </a:lnTo>
                  <a:lnTo>
                    <a:pt x="26" y="6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56" name="Oval 48"/>
            <p:cNvSpPr>
              <a:spLocks noChangeArrowheads="1"/>
            </p:cNvSpPr>
            <p:nvPr/>
          </p:nvSpPr>
          <p:spPr bwMode="auto">
            <a:xfrm>
              <a:off x="4569769" y="5563923"/>
              <a:ext cx="55562" cy="3016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57" name="Oval 49"/>
            <p:cNvSpPr>
              <a:spLocks noChangeArrowheads="1"/>
            </p:cNvSpPr>
            <p:nvPr/>
          </p:nvSpPr>
          <p:spPr bwMode="auto">
            <a:xfrm>
              <a:off x="4712644" y="5511536"/>
              <a:ext cx="74612" cy="428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58" name="Oval 50"/>
            <p:cNvSpPr>
              <a:spLocks noChangeArrowheads="1"/>
            </p:cNvSpPr>
            <p:nvPr/>
          </p:nvSpPr>
          <p:spPr bwMode="auto">
            <a:xfrm>
              <a:off x="3777606" y="3473186"/>
              <a:ext cx="1300163" cy="73818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59" name="Freeform 51"/>
            <p:cNvSpPr>
              <a:spLocks/>
            </p:cNvSpPr>
            <p:nvPr/>
          </p:nvSpPr>
          <p:spPr bwMode="auto">
            <a:xfrm>
              <a:off x="3771256" y="3851011"/>
              <a:ext cx="28575" cy="87312"/>
            </a:xfrm>
            <a:custGeom>
              <a:avLst/>
              <a:gdLst>
                <a:gd name="T0" fmla="*/ 2147483647 w 19"/>
                <a:gd name="T1" fmla="*/ 0 h 55"/>
                <a:gd name="T2" fmla="*/ 2147483647 w 19"/>
                <a:gd name="T3" fmla="*/ 2147483647 h 55"/>
                <a:gd name="T4" fmla="*/ 2147483647 w 19"/>
                <a:gd name="T5" fmla="*/ 2147483647 h 55"/>
                <a:gd name="T6" fmla="*/ 2147483647 w 19"/>
                <a:gd name="T7" fmla="*/ 2147483647 h 55"/>
                <a:gd name="T8" fmla="*/ 2147483647 w 19"/>
                <a:gd name="T9" fmla="*/ 2147483647 h 55"/>
                <a:gd name="T10" fmla="*/ 2147483647 w 19"/>
                <a:gd name="T11" fmla="*/ 2147483647 h 55"/>
                <a:gd name="T12" fmla="*/ 2147483647 w 19"/>
                <a:gd name="T13" fmla="*/ 2147483647 h 55"/>
                <a:gd name="T14" fmla="*/ 0 w 19"/>
                <a:gd name="T15" fmla="*/ 2147483647 h 55"/>
                <a:gd name="T16" fmla="*/ 0 w 19"/>
                <a:gd name="T17" fmla="*/ 2147483647 h 55"/>
                <a:gd name="T18" fmla="*/ 2147483647 w 19"/>
                <a:gd name="T19" fmla="*/ 2147483647 h 55"/>
                <a:gd name="T20" fmla="*/ 2147483647 w 19"/>
                <a:gd name="T21" fmla="*/ 2147483647 h 55"/>
                <a:gd name="T22" fmla="*/ 2147483647 w 19"/>
                <a:gd name="T23" fmla="*/ 2147483647 h 55"/>
                <a:gd name="T24" fmla="*/ 2147483647 w 19"/>
                <a:gd name="T25" fmla="*/ 2147483647 h 55"/>
                <a:gd name="T26" fmla="*/ 2147483647 w 19"/>
                <a:gd name="T27" fmla="*/ 2147483647 h 55"/>
                <a:gd name="T28" fmla="*/ 2147483647 w 19"/>
                <a:gd name="T29" fmla="*/ 2147483647 h 55"/>
                <a:gd name="T30" fmla="*/ 2147483647 w 19"/>
                <a:gd name="T31" fmla="*/ 2147483647 h 55"/>
                <a:gd name="T32" fmla="*/ 2147483647 w 19"/>
                <a:gd name="T33" fmla="*/ 2147483647 h 55"/>
                <a:gd name="T34" fmla="*/ 2147483647 w 19"/>
                <a:gd name="T35" fmla="*/ 2147483647 h 55"/>
                <a:gd name="T36" fmla="*/ 2147483647 w 19"/>
                <a:gd name="T37" fmla="*/ 2147483647 h 55"/>
                <a:gd name="T38" fmla="*/ 2147483647 w 19"/>
                <a:gd name="T39" fmla="*/ 2147483647 h 55"/>
                <a:gd name="T40" fmla="*/ 2147483647 w 19"/>
                <a:gd name="T41" fmla="*/ 2147483647 h 55"/>
                <a:gd name="T42" fmla="*/ 2147483647 w 19"/>
                <a:gd name="T43" fmla="*/ 2147483647 h 55"/>
                <a:gd name="T44" fmla="*/ 2147483647 w 19"/>
                <a:gd name="T45" fmla="*/ 2147483647 h 55"/>
                <a:gd name="T46" fmla="*/ 2147483647 w 19"/>
                <a:gd name="T47" fmla="*/ 2147483647 h 55"/>
                <a:gd name="T48" fmla="*/ 2147483647 w 19"/>
                <a:gd name="T49" fmla="*/ 2147483647 h 55"/>
                <a:gd name="T50" fmla="*/ 2147483647 w 19"/>
                <a:gd name="T51" fmla="*/ 2147483647 h 55"/>
                <a:gd name="T52" fmla="*/ 2147483647 w 19"/>
                <a:gd name="T53" fmla="*/ 2147483647 h 55"/>
                <a:gd name="T54" fmla="*/ 2147483647 w 19"/>
                <a:gd name="T55" fmla="*/ 2147483647 h 55"/>
                <a:gd name="T56" fmla="*/ 2147483647 w 19"/>
                <a:gd name="T57" fmla="*/ 2147483647 h 55"/>
                <a:gd name="T58" fmla="*/ 2147483647 w 19"/>
                <a:gd name="T59" fmla="*/ 2147483647 h 55"/>
                <a:gd name="T60" fmla="*/ 2147483647 w 19"/>
                <a:gd name="T61" fmla="*/ 2147483647 h 55"/>
                <a:gd name="T62" fmla="*/ 2147483647 w 19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55"/>
                <a:gd name="T98" fmla="*/ 19 w 19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55">
                  <a:moveTo>
                    <a:pt x="9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60" name="Freeform 52"/>
            <p:cNvSpPr>
              <a:spLocks/>
            </p:cNvSpPr>
            <p:nvPr/>
          </p:nvSpPr>
          <p:spPr bwMode="auto">
            <a:xfrm>
              <a:off x="5055544" y="3816086"/>
              <a:ext cx="31750" cy="139700"/>
            </a:xfrm>
            <a:custGeom>
              <a:avLst/>
              <a:gdLst>
                <a:gd name="T0" fmla="*/ 2147483647 w 22"/>
                <a:gd name="T1" fmla="*/ 0 h 88"/>
                <a:gd name="T2" fmla="*/ 2147483647 w 22"/>
                <a:gd name="T3" fmla="*/ 2147483647 h 88"/>
                <a:gd name="T4" fmla="*/ 2147483647 w 22"/>
                <a:gd name="T5" fmla="*/ 2147483647 h 88"/>
                <a:gd name="T6" fmla="*/ 2147483647 w 22"/>
                <a:gd name="T7" fmla="*/ 2147483647 h 88"/>
                <a:gd name="T8" fmla="*/ 2147483647 w 22"/>
                <a:gd name="T9" fmla="*/ 2147483647 h 88"/>
                <a:gd name="T10" fmla="*/ 2147483647 w 22"/>
                <a:gd name="T11" fmla="*/ 2147483647 h 88"/>
                <a:gd name="T12" fmla="*/ 2147483647 w 22"/>
                <a:gd name="T13" fmla="*/ 2147483647 h 88"/>
                <a:gd name="T14" fmla="*/ 2147483647 w 22"/>
                <a:gd name="T15" fmla="*/ 2147483647 h 88"/>
                <a:gd name="T16" fmla="*/ 0 w 22"/>
                <a:gd name="T17" fmla="*/ 2147483647 h 88"/>
                <a:gd name="T18" fmla="*/ 0 w 22"/>
                <a:gd name="T19" fmla="*/ 2147483647 h 88"/>
                <a:gd name="T20" fmla="*/ 0 w 22"/>
                <a:gd name="T21" fmla="*/ 2147483647 h 88"/>
                <a:gd name="T22" fmla="*/ 2147483647 w 22"/>
                <a:gd name="T23" fmla="*/ 2147483647 h 88"/>
                <a:gd name="T24" fmla="*/ 2147483647 w 22"/>
                <a:gd name="T25" fmla="*/ 2147483647 h 88"/>
                <a:gd name="T26" fmla="*/ 2147483647 w 22"/>
                <a:gd name="T27" fmla="*/ 2147483647 h 88"/>
                <a:gd name="T28" fmla="*/ 2147483647 w 22"/>
                <a:gd name="T29" fmla="*/ 2147483647 h 88"/>
                <a:gd name="T30" fmla="*/ 2147483647 w 22"/>
                <a:gd name="T31" fmla="*/ 2147483647 h 88"/>
                <a:gd name="T32" fmla="*/ 2147483647 w 22"/>
                <a:gd name="T33" fmla="*/ 2147483647 h 88"/>
                <a:gd name="T34" fmla="*/ 2147483647 w 22"/>
                <a:gd name="T35" fmla="*/ 2147483647 h 88"/>
                <a:gd name="T36" fmla="*/ 2147483647 w 22"/>
                <a:gd name="T37" fmla="*/ 2147483647 h 88"/>
                <a:gd name="T38" fmla="*/ 2147483647 w 22"/>
                <a:gd name="T39" fmla="*/ 2147483647 h 88"/>
                <a:gd name="T40" fmla="*/ 2147483647 w 22"/>
                <a:gd name="T41" fmla="*/ 2147483647 h 88"/>
                <a:gd name="T42" fmla="*/ 2147483647 w 22"/>
                <a:gd name="T43" fmla="*/ 2147483647 h 88"/>
                <a:gd name="T44" fmla="*/ 2147483647 w 22"/>
                <a:gd name="T45" fmla="*/ 2147483647 h 88"/>
                <a:gd name="T46" fmla="*/ 2147483647 w 22"/>
                <a:gd name="T47" fmla="*/ 2147483647 h 88"/>
                <a:gd name="T48" fmla="*/ 2147483647 w 22"/>
                <a:gd name="T49" fmla="*/ 2147483647 h 88"/>
                <a:gd name="T50" fmla="*/ 2147483647 w 22"/>
                <a:gd name="T51" fmla="*/ 2147483647 h 88"/>
                <a:gd name="T52" fmla="*/ 2147483647 w 22"/>
                <a:gd name="T53" fmla="*/ 2147483647 h 88"/>
                <a:gd name="T54" fmla="*/ 2147483647 w 22"/>
                <a:gd name="T55" fmla="*/ 2147483647 h 88"/>
                <a:gd name="T56" fmla="*/ 2147483647 w 22"/>
                <a:gd name="T57" fmla="*/ 2147483647 h 88"/>
                <a:gd name="T58" fmla="*/ 2147483647 w 22"/>
                <a:gd name="T59" fmla="*/ 2147483647 h 88"/>
                <a:gd name="T60" fmla="*/ 2147483647 w 22"/>
                <a:gd name="T61" fmla="*/ 2147483647 h 88"/>
                <a:gd name="T62" fmla="*/ 2147483647 w 22"/>
                <a:gd name="T63" fmla="*/ 2147483647 h 88"/>
                <a:gd name="T64" fmla="*/ 2147483647 w 22"/>
                <a:gd name="T65" fmla="*/ 2147483647 h 88"/>
                <a:gd name="T66" fmla="*/ 2147483647 w 22"/>
                <a:gd name="T67" fmla="*/ 2147483647 h 88"/>
                <a:gd name="T68" fmla="*/ 2147483647 w 22"/>
                <a:gd name="T69" fmla="*/ 2147483647 h 88"/>
                <a:gd name="T70" fmla="*/ 2147483647 w 22"/>
                <a:gd name="T71" fmla="*/ 2147483647 h 88"/>
                <a:gd name="T72" fmla="*/ 2147483647 w 22"/>
                <a:gd name="T73" fmla="*/ 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88"/>
                <a:gd name="T113" fmla="*/ 22 w 22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88">
                  <a:moveTo>
                    <a:pt x="10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3"/>
                  </a:lnTo>
                  <a:lnTo>
                    <a:pt x="4" y="83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10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8" y="81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0" y="76"/>
                  </a:lnTo>
                  <a:lnTo>
                    <a:pt x="20" y="73"/>
                  </a:lnTo>
                  <a:lnTo>
                    <a:pt x="21" y="72"/>
                  </a:lnTo>
                  <a:lnTo>
                    <a:pt x="21" y="67"/>
                  </a:lnTo>
                  <a:lnTo>
                    <a:pt x="21" y="14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61" name="Oval 53"/>
            <p:cNvSpPr>
              <a:spLocks noChangeArrowheads="1"/>
            </p:cNvSpPr>
            <p:nvPr/>
          </p:nvSpPr>
          <p:spPr bwMode="auto">
            <a:xfrm>
              <a:off x="3768081" y="3636698"/>
              <a:ext cx="1300163" cy="738188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62" name="Oval 54"/>
            <p:cNvSpPr>
              <a:spLocks noChangeArrowheads="1"/>
            </p:cNvSpPr>
            <p:nvPr/>
          </p:nvSpPr>
          <p:spPr bwMode="auto">
            <a:xfrm>
              <a:off x="4301481" y="3944673"/>
              <a:ext cx="239713" cy="1285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63" name="Oval 55"/>
            <p:cNvSpPr>
              <a:spLocks noChangeArrowheads="1"/>
            </p:cNvSpPr>
            <p:nvPr/>
          </p:nvSpPr>
          <p:spPr bwMode="auto">
            <a:xfrm>
              <a:off x="4545956" y="4230423"/>
              <a:ext cx="49213" cy="269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64" name="Freeform 56"/>
            <p:cNvSpPr>
              <a:spLocks/>
            </p:cNvSpPr>
            <p:nvPr/>
          </p:nvSpPr>
          <p:spPr bwMode="auto">
            <a:xfrm>
              <a:off x="4006206" y="3852598"/>
              <a:ext cx="66675" cy="44450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2147483647 w 45"/>
                <a:gd name="T13" fmla="*/ 2147483647 h 28"/>
                <a:gd name="T14" fmla="*/ 2147483647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0 h 28"/>
                <a:gd name="T48" fmla="*/ 2147483647 w 45"/>
                <a:gd name="T49" fmla="*/ 0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0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"/>
                <a:gd name="T106" fmla="*/ 0 h 28"/>
                <a:gd name="T107" fmla="*/ 45 w 45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" h="28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7" y="26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65" name="Freeform 57"/>
            <p:cNvSpPr>
              <a:spLocks/>
            </p:cNvSpPr>
            <p:nvPr/>
          </p:nvSpPr>
          <p:spPr bwMode="auto">
            <a:xfrm>
              <a:off x="3926831" y="3887523"/>
              <a:ext cx="58738" cy="41275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2147483647 h 26"/>
                <a:gd name="T22" fmla="*/ 2147483647 w 40"/>
                <a:gd name="T23" fmla="*/ 2147483647 h 26"/>
                <a:gd name="T24" fmla="*/ 2147483647 w 40"/>
                <a:gd name="T25" fmla="*/ 2147483647 h 26"/>
                <a:gd name="T26" fmla="*/ 2147483647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2147483647 w 40"/>
                <a:gd name="T43" fmla="*/ 2147483647 h 26"/>
                <a:gd name="T44" fmla="*/ 2147483647 w 40"/>
                <a:gd name="T45" fmla="*/ 2147483647 h 26"/>
                <a:gd name="T46" fmla="*/ 2147483647 w 40"/>
                <a:gd name="T47" fmla="*/ 2147483647 h 26"/>
                <a:gd name="T48" fmla="*/ 2147483647 w 40"/>
                <a:gd name="T49" fmla="*/ 2147483647 h 26"/>
                <a:gd name="T50" fmla="*/ 2147483647 w 40"/>
                <a:gd name="T51" fmla="*/ 2147483647 h 26"/>
                <a:gd name="T52" fmla="*/ 2147483647 w 40"/>
                <a:gd name="T53" fmla="*/ 2147483647 h 26"/>
                <a:gd name="T54" fmla="*/ 2147483647 w 40"/>
                <a:gd name="T55" fmla="*/ 2147483647 h 26"/>
                <a:gd name="T56" fmla="*/ 2147483647 w 40"/>
                <a:gd name="T57" fmla="*/ 2147483647 h 26"/>
                <a:gd name="T58" fmla="*/ 2147483647 w 40"/>
                <a:gd name="T59" fmla="*/ 2147483647 h 26"/>
                <a:gd name="T60" fmla="*/ 2147483647 w 40"/>
                <a:gd name="T61" fmla="*/ 2147483647 h 26"/>
                <a:gd name="T62" fmla="*/ 2147483647 w 40"/>
                <a:gd name="T63" fmla="*/ 2147483647 h 26"/>
                <a:gd name="T64" fmla="*/ 2147483647 w 40"/>
                <a:gd name="T65" fmla="*/ 2147483647 h 26"/>
                <a:gd name="T66" fmla="*/ 2147483647 w 40"/>
                <a:gd name="T67" fmla="*/ 2147483647 h 26"/>
                <a:gd name="T68" fmla="*/ 2147483647 w 40"/>
                <a:gd name="T69" fmla="*/ 2147483647 h 26"/>
                <a:gd name="T70" fmla="*/ 2147483647 w 40"/>
                <a:gd name="T71" fmla="*/ 2147483647 h 26"/>
                <a:gd name="T72" fmla="*/ 2147483647 w 40"/>
                <a:gd name="T73" fmla="*/ 2147483647 h 26"/>
                <a:gd name="T74" fmla="*/ 2147483647 w 40"/>
                <a:gd name="T75" fmla="*/ 2147483647 h 26"/>
                <a:gd name="T76" fmla="*/ 2147483647 w 40"/>
                <a:gd name="T77" fmla="*/ 2147483647 h 26"/>
                <a:gd name="T78" fmla="*/ 2147483647 w 40"/>
                <a:gd name="T79" fmla="*/ 0 h 26"/>
                <a:gd name="T80" fmla="*/ 2147483647 w 40"/>
                <a:gd name="T81" fmla="*/ 0 h 26"/>
                <a:gd name="T82" fmla="*/ 2147483647 w 40"/>
                <a:gd name="T83" fmla="*/ 2147483647 h 26"/>
                <a:gd name="T84" fmla="*/ 2147483647 w 40"/>
                <a:gd name="T85" fmla="*/ 2147483647 h 26"/>
                <a:gd name="T86" fmla="*/ 2147483647 w 40"/>
                <a:gd name="T87" fmla="*/ 2147483647 h 26"/>
                <a:gd name="T88" fmla="*/ 2147483647 w 40"/>
                <a:gd name="T89" fmla="*/ 2147483647 h 26"/>
                <a:gd name="T90" fmla="*/ 2147483647 w 40"/>
                <a:gd name="T91" fmla="*/ 2147483647 h 26"/>
                <a:gd name="T92" fmla="*/ 2147483647 w 40"/>
                <a:gd name="T93" fmla="*/ 2147483647 h 26"/>
                <a:gd name="T94" fmla="*/ 2147483647 w 40"/>
                <a:gd name="T95" fmla="*/ 2147483647 h 26"/>
                <a:gd name="T96" fmla="*/ 2147483647 w 40"/>
                <a:gd name="T97" fmla="*/ 2147483647 h 26"/>
                <a:gd name="T98" fmla="*/ 2147483647 w 40"/>
                <a:gd name="T99" fmla="*/ 2147483647 h 26"/>
                <a:gd name="T100" fmla="*/ 0 w 40"/>
                <a:gd name="T101" fmla="*/ 2147483647 h 26"/>
                <a:gd name="T102" fmla="*/ 0 w 40"/>
                <a:gd name="T103" fmla="*/ 2147483647 h 26"/>
                <a:gd name="T104" fmla="*/ 2147483647 w 40"/>
                <a:gd name="T105" fmla="*/ 2147483647 h 26"/>
                <a:gd name="T106" fmla="*/ 2147483647 w 40"/>
                <a:gd name="T107" fmla="*/ 2147483647 h 26"/>
                <a:gd name="T108" fmla="*/ 2147483647 w 40"/>
                <a:gd name="T109" fmla="*/ 2147483647 h 26"/>
                <a:gd name="T110" fmla="*/ 2147483647 w 40"/>
                <a:gd name="T111" fmla="*/ 2147483647 h 26"/>
                <a:gd name="T112" fmla="*/ 2147483647 w 40"/>
                <a:gd name="T113" fmla="*/ 2147483647 h 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"/>
                <a:gd name="T172" fmla="*/ 0 h 26"/>
                <a:gd name="T173" fmla="*/ 40 w 40"/>
                <a:gd name="T174" fmla="*/ 26 h 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" h="26">
                  <a:moveTo>
                    <a:pt x="3" y="20"/>
                  </a:move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66" name="Freeform 58"/>
            <p:cNvSpPr>
              <a:spLocks/>
            </p:cNvSpPr>
            <p:nvPr/>
          </p:nvSpPr>
          <p:spPr bwMode="auto">
            <a:xfrm>
              <a:off x="3849044" y="3922448"/>
              <a:ext cx="52387" cy="33338"/>
            </a:xfrm>
            <a:custGeom>
              <a:avLst/>
              <a:gdLst>
                <a:gd name="T0" fmla="*/ 2147483647 w 36"/>
                <a:gd name="T1" fmla="*/ 2147483647 h 21"/>
                <a:gd name="T2" fmla="*/ 2147483647 w 36"/>
                <a:gd name="T3" fmla="*/ 2147483647 h 21"/>
                <a:gd name="T4" fmla="*/ 2147483647 w 36"/>
                <a:gd name="T5" fmla="*/ 2147483647 h 21"/>
                <a:gd name="T6" fmla="*/ 2147483647 w 36"/>
                <a:gd name="T7" fmla="*/ 2147483647 h 21"/>
                <a:gd name="T8" fmla="*/ 2147483647 w 36"/>
                <a:gd name="T9" fmla="*/ 2147483647 h 21"/>
                <a:gd name="T10" fmla="*/ 2147483647 w 36"/>
                <a:gd name="T11" fmla="*/ 2147483647 h 21"/>
                <a:gd name="T12" fmla="*/ 2147483647 w 36"/>
                <a:gd name="T13" fmla="*/ 2147483647 h 21"/>
                <a:gd name="T14" fmla="*/ 2147483647 w 36"/>
                <a:gd name="T15" fmla="*/ 2147483647 h 21"/>
                <a:gd name="T16" fmla="*/ 2147483647 w 36"/>
                <a:gd name="T17" fmla="*/ 2147483647 h 21"/>
                <a:gd name="T18" fmla="*/ 2147483647 w 36"/>
                <a:gd name="T19" fmla="*/ 2147483647 h 21"/>
                <a:gd name="T20" fmla="*/ 2147483647 w 36"/>
                <a:gd name="T21" fmla="*/ 2147483647 h 21"/>
                <a:gd name="T22" fmla="*/ 2147483647 w 36"/>
                <a:gd name="T23" fmla="*/ 2147483647 h 21"/>
                <a:gd name="T24" fmla="*/ 2147483647 w 36"/>
                <a:gd name="T25" fmla="*/ 2147483647 h 21"/>
                <a:gd name="T26" fmla="*/ 2147483647 w 36"/>
                <a:gd name="T27" fmla="*/ 2147483647 h 21"/>
                <a:gd name="T28" fmla="*/ 2147483647 w 36"/>
                <a:gd name="T29" fmla="*/ 2147483647 h 21"/>
                <a:gd name="T30" fmla="*/ 2147483647 w 36"/>
                <a:gd name="T31" fmla="*/ 2147483647 h 21"/>
                <a:gd name="T32" fmla="*/ 2147483647 w 36"/>
                <a:gd name="T33" fmla="*/ 2147483647 h 21"/>
                <a:gd name="T34" fmla="*/ 2147483647 w 36"/>
                <a:gd name="T35" fmla="*/ 2147483647 h 21"/>
                <a:gd name="T36" fmla="*/ 2147483647 w 36"/>
                <a:gd name="T37" fmla="*/ 2147483647 h 21"/>
                <a:gd name="T38" fmla="*/ 2147483647 w 36"/>
                <a:gd name="T39" fmla="*/ 2147483647 h 21"/>
                <a:gd name="T40" fmla="*/ 2147483647 w 36"/>
                <a:gd name="T41" fmla="*/ 2147483647 h 21"/>
                <a:gd name="T42" fmla="*/ 2147483647 w 36"/>
                <a:gd name="T43" fmla="*/ 2147483647 h 21"/>
                <a:gd name="T44" fmla="*/ 2147483647 w 36"/>
                <a:gd name="T45" fmla="*/ 2147483647 h 21"/>
                <a:gd name="T46" fmla="*/ 2147483647 w 36"/>
                <a:gd name="T47" fmla="*/ 2147483647 h 21"/>
                <a:gd name="T48" fmla="*/ 2147483647 w 36"/>
                <a:gd name="T49" fmla="*/ 2147483647 h 21"/>
                <a:gd name="T50" fmla="*/ 2147483647 w 36"/>
                <a:gd name="T51" fmla="*/ 2147483647 h 21"/>
                <a:gd name="T52" fmla="*/ 2147483647 w 36"/>
                <a:gd name="T53" fmla="*/ 2147483647 h 21"/>
                <a:gd name="T54" fmla="*/ 2147483647 w 36"/>
                <a:gd name="T55" fmla="*/ 2147483647 h 21"/>
                <a:gd name="T56" fmla="*/ 2147483647 w 36"/>
                <a:gd name="T57" fmla="*/ 2147483647 h 21"/>
                <a:gd name="T58" fmla="*/ 2147483647 w 36"/>
                <a:gd name="T59" fmla="*/ 2147483647 h 21"/>
                <a:gd name="T60" fmla="*/ 2147483647 w 36"/>
                <a:gd name="T61" fmla="*/ 2147483647 h 21"/>
                <a:gd name="T62" fmla="*/ 2147483647 w 36"/>
                <a:gd name="T63" fmla="*/ 2147483647 h 21"/>
                <a:gd name="T64" fmla="*/ 2147483647 w 36"/>
                <a:gd name="T65" fmla="*/ 2147483647 h 21"/>
                <a:gd name="T66" fmla="*/ 2147483647 w 36"/>
                <a:gd name="T67" fmla="*/ 2147483647 h 21"/>
                <a:gd name="T68" fmla="*/ 2147483647 w 36"/>
                <a:gd name="T69" fmla="*/ 0 h 21"/>
                <a:gd name="T70" fmla="*/ 2147483647 w 36"/>
                <a:gd name="T71" fmla="*/ 0 h 21"/>
                <a:gd name="T72" fmla="*/ 2147483647 w 36"/>
                <a:gd name="T73" fmla="*/ 2147483647 h 21"/>
                <a:gd name="T74" fmla="*/ 2147483647 w 36"/>
                <a:gd name="T75" fmla="*/ 2147483647 h 21"/>
                <a:gd name="T76" fmla="*/ 2147483647 w 36"/>
                <a:gd name="T77" fmla="*/ 2147483647 h 21"/>
                <a:gd name="T78" fmla="*/ 2147483647 w 36"/>
                <a:gd name="T79" fmla="*/ 2147483647 h 21"/>
                <a:gd name="T80" fmla="*/ 2147483647 w 36"/>
                <a:gd name="T81" fmla="*/ 2147483647 h 21"/>
                <a:gd name="T82" fmla="*/ 2147483647 w 36"/>
                <a:gd name="T83" fmla="*/ 2147483647 h 21"/>
                <a:gd name="T84" fmla="*/ 2147483647 w 36"/>
                <a:gd name="T85" fmla="*/ 2147483647 h 21"/>
                <a:gd name="T86" fmla="*/ 2147483647 w 36"/>
                <a:gd name="T87" fmla="*/ 2147483647 h 21"/>
                <a:gd name="T88" fmla="*/ 2147483647 w 36"/>
                <a:gd name="T89" fmla="*/ 2147483647 h 21"/>
                <a:gd name="T90" fmla="*/ 2147483647 w 36"/>
                <a:gd name="T91" fmla="*/ 2147483647 h 21"/>
                <a:gd name="T92" fmla="*/ 0 w 36"/>
                <a:gd name="T93" fmla="*/ 2147483647 h 21"/>
                <a:gd name="T94" fmla="*/ 0 w 36"/>
                <a:gd name="T95" fmla="*/ 2147483647 h 21"/>
                <a:gd name="T96" fmla="*/ 2147483647 w 36"/>
                <a:gd name="T97" fmla="*/ 2147483647 h 21"/>
                <a:gd name="T98" fmla="*/ 2147483647 w 36"/>
                <a:gd name="T99" fmla="*/ 2147483647 h 21"/>
                <a:gd name="T100" fmla="*/ 2147483647 w 36"/>
                <a:gd name="T101" fmla="*/ 2147483647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"/>
                <a:gd name="T154" fmla="*/ 0 h 21"/>
                <a:gd name="T155" fmla="*/ 36 w 36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" h="21">
                  <a:moveTo>
                    <a:pt x="3" y="16"/>
                  </a:moveTo>
                  <a:lnTo>
                    <a:pt x="4" y="16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3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667" name="Oval 59"/>
            <p:cNvSpPr>
              <a:spLocks noChangeArrowheads="1"/>
            </p:cNvSpPr>
            <p:nvPr/>
          </p:nvSpPr>
          <p:spPr bwMode="auto">
            <a:xfrm>
              <a:off x="4739631" y="4131998"/>
              <a:ext cx="68263" cy="396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68668" name="Group 60"/>
            <p:cNvGrpSpPr>
              <a:grpSpLocks/>
            </p:cNvGrpSpPr>
            <p:nvPr/>
          </p:nvGrpSpPr>
          <p:grpSpPr bwMode="auto">
            <a:xfrm>
              <a:off x="4696769" y="4325673"/>
              <a:ext cx="357187" cy="404813"/>
              <a:chOff x="2577" y="2618"/>
              <a:chExt cx="244" cy="255"/>
            </a:xfrm>
          </p:grpSpPr>
          <p:sp>
            <p:nvSpPr>
              <p:cNvPr id="68694" name="Freeform 61"/>
              <p:cNvSpPr>
                <a:spLocks/>
              </p:cNvSpPr>
              <p:nvPr/>
            </p:nvSpPr>
            <p:spPr bwMode="auto">
              <a:xfrm>
                <a:off x="2577" y="2618"/>
                <a:ext cx="207" cy="217"/>
              </a:xfrm>
              <a:custGeom>
                <a:avLst/>
                <a:gdLst>
                  <a:gd name="T0" fmla="*/ 154 w 207"/>
                  <a:gd name="T1" fmla="*/ 216 h 217"/>
                  <a:gd name="T2" fmla="*/ 206 w 207"/>
                  <a:gd name="T3" fmla="*/ 207 h 217"/>
                  <a:gd name="T4" fmla="*/ 51 w 207"/>
                  <a:gd name="T5" fmla="*/ 0 h 217"/>
                  <a:gd name="T6" fmla="*/ 0 w 207"/>
                  <a:gd name="T7" fmla="*/ 8 h 217"/>
                  <a:gd name="T8" fmla="*/ 154 w 207"/>
                  <a:gd name="T9" fmla="*/ 216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217"/>
                  <a:gd name="T17" fmla="*/ 207 w 207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217">
                    <a:moveTo>
                      <a:pt x="154" y="216"/>
                    </a:moveTo>
                    <a:lnTo>
                      <a:pt x="206" y="207"/>
                    </a:lnTo>
                    <a:lnTo>
                      <a:pt x="51" y="0"/>
                    </a:lnTo>
                    <a:lnTo>
                      <a:pt x="0" y="8"/>
                    </a:lnTo>
                    <a:lnTo>
                      <a:pt x="154" y="2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8695" name="Freeform 62"/>
              <p:cNvSpPr>
                <a:spLocks/>
              </p:cNvSpPr>
              <p:nvPr/>
            </p:nvSpPr>
            <p:spPr bwMode="auto">
              <a:xfrm>
                <a:off x="2722" y="2801"/>
                <a:ext cx="99" cy="72"/>
              </a:xfrm>
              <a:custGeom>
                <a:avLst/>
                <a:gdLst>
                  <a:gd name="T0" fmla="*/ 78 w 99"/>
                  <a:gd name="T1" fmla="*/ 42 h 72"/>
                  <a:gd name="T2" fmla="*/ 83 w 99"/>
                  <a:gd name="T3" fmla="*/ 37 h 72"/>
                  <a:gd name="T4" fmla="*/ 86 w 99"/>
                  <a:gd name="T5" fmla="*/ 34 h 72"/>
                  <a:gd name="T6" fmla="*/ 89 w 99"/>
                  <a:gd name="T7" fmla="*/ 30 h 72"/>
                  <a:gd name="T8" fmla="*/ 91 w 99"/>
                  <a:gd name="T9" fmla="*/ 26 h 72"/>
                  <a:gd name="T10" fmla="*/ 94 w 99"/>
                  <a:gd name="T11" fmla="*/ 24 h 72"/>
                  <a:gd name="T12" fmla="*/ 95 w 99"/>
                  <a:gd name="T13" fmla="*/ 20 h 72"/>
                  <a:gd name="T14" fmla="*/ 97 w 99"/>
                  <a:gd name="T15" fmla="*/ 18 h 72"/>
                  <a:gd name="T16" fmla="*/ 97 w 99"/>
                  <a:gd name="T17" fmla="*/ 15 h 72"/>
                  <a:gd name="T18" fmla="*/ 98 w 99"/>
                  <a:gd name="T19" fmla="*/ 8 h 72"/>
                  <a:gd name="T20" fmla="*/ 97 w 99"/>
                  <a:gd name="T21" fmla="*/ 5 h 72"/>
                  <a:gd name="T22" fmla="*/ 93 w 99"/>
                  <a:gd name="T23" fmla="*/ 2 h 72"/>
                  <a:gd name="T24" fmla="*/ 89 w 99"/>
                  <a:gd name="T25" fmla="*/ 1 h 72"/>
                  <a:gd name="T26" fmla="*/ 81 w 99"/>
                  <a:gd name="T27" fmla="*/ 1 h 72"/>
                  <a:gd name="T28" fmla="*/ 76 w 99"/>
                  <a:gd name="T29" fmla="*/ 1 h 72"/>
                  <a:gd name="T30" fmla="*/ 72 w 99"/>
                  <a:gd name="T31" fmla="*/ 2 h 72"/>
                  <a:gd name="T32" fmla="*/ 68 w 99"/>
                  <a:gd name="T33" fmla="*/ 2 h 72"/>
                  <a:gd name="T34" fmla="*/ 63 w 99"/>
                  <a:gd name="T35" fmla="*/ 4 h 72"/>
                  <a:gd name="T36" fmla="*/ 59 w 99"/>
                  <a:gd name="T37" fmla="*/ 6 h 72"/>
                  <a:gd name="T38" fmla="*/ 54 w 99"/>
                  <a:gd name="T39" fmla="*/ 8 h 72"/>
                  <a:gd name="T40" fmla="*/ 49 w 99"/>
                  <a:gd name="T41" fmla="*/ 11 h 72"/>
                  <a:gd name="T42" fmla="*/ 44 w 99"/>
                  <a:gd name="T43" fmla="*/ 14 h 72"/>
                  <a:gd name="T44" fmla="*/ 40 w 99"/>
                  <a:gd name="T45" fmla="*/ 16 h 72"/>
                  <a:gd name="T46" fmla="*/ 35 w 99"/>
                  <a:gd name="T47" fmla="*/ 18 h 72"/>
                  <a:gd name="T48" fmla="*/ 11 w 99"/>
                  <a:gd name="T49" fmla="*/ 40 h 72"/>
                  <a:gd name="T50" fmla="*/ 8 w 99"/>
                  <a:gd name="T51" fmla="*/ 44 h 72"/>
                  <a:gd name="T52" fmla="*/ 6 w 99"/>
                  <a:gd name="T53" fmla="*/ 47 h 72"/>
                  <a:gd name="T54" fmla="*/ 4 w 99"/>
                  <a:gd name="T55" fmla="*/ 50 h 72"/>
                  <a:gd name="T56" fmla="*/ 3 w 99"/>
                  <a:gd name="T57" fmla="*/ 53 h 72"/>
                  <a:gd name="T58" fmla="*/ 1 w 99"/>
                  <a:gd name="T59" fmla="*/ 56 h 72"/>
                  <a:gd name="T60" fmla="*/ 0 w 99"/>
                  <a:gd name="T61" fmla="*/ 61 h 72"/>
                  <a:gd name="T62" fmla="*/ 2 w 99"/>
                  <a:gd name="T63" fmla="*/ 63 h 72"/>
                  <a:gd name="T64" fmla="*/ 4 w 99"/>
                  <a:gd name="T65" fmla="*/ 67 h 72"/>
                  <a:gd name="T66" fmla="*/ 7 w 99"/>
                  <a:gd name="T67" fmla="*/ 69 h 72"/>
                  <a:gd name="T68" fmla="*/ 9 w 99"/>
                  <a:gd name="T69" fmla="*/ 70 h 72"/>
                  <a:gd name="T70" fmla="*/ 12 w 99"/>
                  <a:gd name="T71" fmla="*/ 70 h 72"/>
                  <a:gd name="T72" fmla="*/ 17 w 99"/>
                  <a:gd name="T73" fmla="*/ 70 h 72"/>
                  <a:gd name="T74" fmla="*/ 20 w 99"/>
                  <a:gd name="T75" fmla="*/ 69 h 72"/>
                  <a:gd name="T76" fmla="*/ 24 w 99"/>
                  <a:gd name="T77" fmla="*/ 69 h 72"/>
                  <a:gd name="T78" fmla="*/ 27 w 99"/>
                  <a:gd name="T79" fmla="*/ 68 h 72"/>
                  <a:gd name="T80" fmla="*/ 32 w 99"/>
                  <a:gd name="T81" fmla="*/ 67 h 72"/>
                  <a:gd name="T82" fmla="*/ 37 w 99"/>
                  <a:gd name="T83" fmla="*/ 65 h 72"/>
                  <a:gd name="T84" fmla="*/ 42 w 99"/>
                  <a:gd name="T85" fmla="*/ 64 h 72"/>
                  <a:gd name="T86" fmla="*/ 47 w 99"/>
                  <a:gd name="T87" fmla="*/ 62 h 72"/>
                  <a:gd name="T88" fmla="*/ 51 w 99"/>
                  <a:gd name="T89" fmla="*/ 60 h 72"/>
                  <a:gd name="T90" fmla="*/ 56 w 99"/>
                  <a:gd name="T91" fmla="*/ 57 h 72"/>
                  <a:gd name="T92" fmla="*/ 62 w 99"/>
                  <a:gd name="T93" fmla="*/ 55 h 72"/>
                  <a:gd name="T94" fmla="*/ 67 w 99"/>
                  <a:gd name="T95" fmla="*/ 50 h 72"/>
                  <a:gd name="T96" fmla="*/ 72 w 99"/>
                  <a:gd name="T97" fmla="*/ 47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72"/>
                  <a:gd name="T149" fmla="*/ 99 w 99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72">
                    <a:moveTo>
                      <a:pt x="72" y="47"/>
                    </a:moveTo>
                    <a:lnTo>
                      <a:pt x="78" y="42"/>
                    </a:lnTo>
                    <a:lnTo>
                      <a:pt x="79" y="40"/>
                    </a:lnTo>
                    <a:lnTo>
                      <a:pt x="83" y="37"/>
                    </a:lnTo>
                    <a:lnTo>
                      <a:pt x="85" y="36"/>
                    </a:lnTo>
                    <a:lnTo>
                      <a:pt x="86" y="34"/>
                    </a:lnTo>
                    <a:lnTo>
                      <a:pt x="88" y="32"/>
                    </a:lnTo>
                    <a:lnTo>
                      <a:pt x="89" y="30"/>
                    </a:lnTo>
                    <a:lnTo>
                      <a:pt x="90" y="28"/>
                    </a:lnTo>
                    <a:lnTo>
                      <a:pt x="91" y="26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5" y="19"/>
                    </a:lnTo>
                    <a:lnTo>
                      <a:pt x="97" y="18"/>
                    </a:lnTo>
                    <a:lnTo>
                      <a:pt x="97" y="16"/>
                    </a:lnTo>
                    <a:lnTo>
                      <a:pt x="97" y="15"/>
                    </a:lnTo>
                    <a:lnTo>
                      <a:pt x="98" y="13"/>
                    </a:lnTo>
                    <a:lnTo>
                      <a:pt x="98" y="8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2" y="0"/>
                    </a:lnTo>
                    <a:lnTo>
                      <a:pt x="81" y="1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5" y="1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5" y="3"/>
                    </a:lnTo>
                    <a:lnTo>
                      <a:pt x="63" y="4"/>
                    </a:lnTo>
                    <a:lnTo>
                      <a:pt x="62" y="5"/>
                    </a:lnTo>
                    <a:lnTo>
                      <a:pt x="59" y="6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7" y="12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0" y="16"/>
                    </a:lnTo>
                    <a:lnTo>
                      <a:pt x="38" y="17"/>
                    </a:lnTo>
                    <a:lnTo>
                      <a:pt x="35" y="18"/>
                    </a:lnTo>
                    <a:lnTo>
                      <a:pt x="12" y="38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8" y="44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4" y="67"/>
                    </a:lnTo>
                    <a:lnTo>
                      <a:pt x="6" y="68"/>
                    </a:lnTo>
                    <a:lnTo>
                      <a:pt x="7" y="69"/>
                    </a:lnTo>
                    <a:lnTo>
                      <a:pt x="8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3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20" y="69"/>
                    </a:lnTo>
                    <a:lnTo>
                      <a:pt x="22" y="70"/>
                    </a:lnTo>
                    <a:lnTo>
                      <a:pt x="24" y="69"/>
                    </a:lnTo>
                    <a:lnTo>
                      <a:pt x="26" y="68"/>
                    </a:lnTo>
                    <a:lnTo>
                      <a:pt x="27" y="68"/>
                    </a:lnTo>
                    <a:lnTo>
                      <a:pt x="31" y="68"/>
                    </a:lnTo>
                    <a:lnTo>
                      <a:pt x="32" y="67"/>
                    </a:lnTo>
                    <a:lnTo>
                      <a:pt x="34" y="66"/>
                    </a:lnTo>
                    <a:lnTo>
                      <a:pt x="37" y="65"/>
                    </a:lnTo>
                    <a:lnTo>
                      <a:pt x="40" y="65"/>
                    </a:lnTo>
                    <a:lnTo>
                      <a:pt x="42" y="64"/>
                    </a:lnTo>
                    <a:lnTo>
                      <a:pt x="44" y="63"/>
                    </a:lnTo>
                    <a:lnTo>
                      <a:pt x="47" y="62"/>
                    </a:lnTo>
                    <a:lnTo>
                      <a:pt x="50" y="61"/>
                    </a:lnTo>
                    <a:lnTo>
                      <a:pt x="51" y="60"/>
                    </a:lnTo>
                    <a:lnTo>
                      <a:pt x="54" y="59"/>
                    </a:lnTo>
                    <a:lnTo>
                      <a:pt x="56" y="57"/>
                    </a:lnTo>
                    <a:lnTo>
                      <a:pt x="59" y="56"/>
                    </a:lnTo>
                    <a:lnTo>
                      <a:pt x="62" y="55"/>
                    </a:lnTo>
                    <a:lnTo>
                      <a:pt x="63" y="54"/>
                    </a:lnTo>
                    <a:lnTo>
                      <a:pt x="67" y="50"/>
                    </a:lnTo>
                    <a:lnTo>
                      <a:pt x="70" y="49"/>
                    </a:lnTo>
                    <a:lnTo>
                      <a:pt x="72" y="47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8669" name="Line 63"/>
            <p:cNvSpPr>
              <a:spLocks noChangeShapeType="1"/>
            </p:cNvSpPr>
            <p:nvPr/>
          </p:nvSpPr>
          <p:spPr bwMode="auto">
            <a:xfrm flipV="1">
              <a:off x="5085706" y="3836723"/>
              <a:ext cx="0" cy="187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70" name="Line 64"/>
            <p:cNvSpPr>
              <a:spLocks noChangeShapeType="1"/>
            </p:cNvSpPr>
            <p:nvPr/>
          </p:nvSpPr>
          <p:spPr bwMode="auto">
            <a:xfrm flipV="1">
              <a:off x="3771256" y="3854186"/>
              <a:ext cx="0" cy="133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71" name="Freeform 65"/>
            <p:cNvSpPr>
              <a:spLocks/>
            </p:cNvSpPr>
            <p:nvPr/>
          </p:nvSpPr>
          <p:spPr bwMode="auto">
            <a:xfrm>
              <a:off x="4306244" y="3670036"/>
              <a:ext cx="44450" cy="57150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2147483647 w 30"/>
                <a:gd name="T19" fmla="*/ 2147483647 h 36"/>
                <a:gd name="T20" fmla="*/ 2147483647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0 h 36"/>
                <a:gd name="T32" fmla="*/ 2147483647 w 30"/>
                <a:gd name="T33" fmla="*/ 0 h 36"/>
                <a:gd name="T34" fmla="*/ 2147483647 w 30"/>
                <a:gd name="T35" fmla="*/ 2147483647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2147483647 w 30"/>
                <a:gd name="T41" fmla="*/ 2147483647 h 36"/>
                <a:gd name="T42" fmla="*/ 2147483647 w 30"/>
                <a:gd name="T43" fmla="*/ 2147483647 h 36"/>
                <a:gd name="T44" fmla="*/ 0 w 30"/>
                <a:gd name="T45" fmla="*/ 2147483647 h 36"/>
                <a:gd name="T46" fmla="*/ 0 w 30"/>
                <a:gd name="T47" fmla="*/ 2147483647 h 36"/>
                <a:gd name="T48" fmla="*/ 2147483647 w 3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"/>
                <a:gd name="T76" fmla="*/ 0 h 36"/>
                <a:gd name="T77" fmla="*/ 30 w 3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" h="36">
                  <a:moveTo>
                    <a:pt x="1" y="30"/>
                  </a:moveTo>
                  <a:lnTo>
                    <a:pt x="4" y="30"/>
                  </a:lnTo>
                  <a:lnTo>
                    <a:pt x="5" y="35"/>
                  </a:lnTo>
                  <a:lnTo>
                    <a:pt x="21" y="35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4" y="5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1" y="3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672" name="Arc 66"/>
            <p:cNvSpPr>
              <a:spLocks/>
            </p:cNvSpPr>
            <p:nvPr/>
          </p:nvSpPr>
          <p:spPr bwMode="auto">
            <a:xfrm>
              <a:off x="4082406" y="3636698"/>
              <a:ext cx="360363" cy="47625"/>
            </a:xfrm>
            <a:custGeom>
              <a:avLst/>
              <a:gdLst>
                <a:gd name="T0" fmla="*/ 0 w 21588"/>
                <a:gd name="T1" fmla="*/ 493468 h 21600"/>
                <a:gd name="T2" fmla="*/ 1669358161 w 21588"/>
                <a:gd name="T3" fmla="*/ 0 h 21600"/>
                <a:gd name="T4" fmla="*/ 1676191153 w 21588"/>
                <a:gd name="T5" fmla="*/ 510483 h 21600"/>
                <a:gd name="T6" fmla="*/ 0 60000 65536"/>
                <a:gd name="T7" fmla="*/ 0 60000 65536"/>
                <a:gd name="T8" fmla="*/ 0 60000 65536"/>
                <a:gd name="T9" fmla="*/ 0 w 21588"/>
                <a:gd name="T10" fmla="*/ 0 h 21600"/>
                <a:gd name="T11" fmla="*/ 21588 w 215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8" h="21600" fill="none" extrusionOk="0">
                  <a:moveTo>
                    <a:pt x="0" y="20880"/>
                  </a:moveTo>
                  <a:cubicBezTo>
                    <a:pt x="387" y="9271"/>
                    <a:pt x="9885" y="47"/>
                    <a:pt x="21500" y="0"/>
                  </a:cubicBezTo>
                </a:path>
                <a:path w="21588" h="21600" stroke="0" extrusionOk="0">
                  <a:moveTo>
                    <a:pt x="0" y="20880"/>
                  </a:moveTo>
                  <a:cubicBezTo>
                    <a:pt x="387" y="9271"/>
                    <a:pt x="9885" y="47"/>
                    <a:pt x="21500" y="0"/>
                  </a:cubicBezTo>
                  <a:lnTo>
                    <a:pt x="21588" y="21600"/>
                  </a:lnTo>
                  <a:lnTo>
                    <a:pt x="0" y="2088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73" name="Oval 67"/>
            <p:cNvSpPr>
              <a:spLocks noChangeArrowheads="1"/>
            </p:cNvSpPr>
            <p:nvPr/>
          </p:nvSpPr>
          <p:spPr bwMode="auto">
            <a:xfrm>
              <a:off x="4114156" y="3716073"/>
              <a:ext cx="58738" cy="508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74" name="Oval 68"/>
            <p:cNvSpPr>
              <a:spLocks noChangeArrowheads="1"/>
            </p:cNvSpPr>
            <p:nvPr/>
          </p:nvSpPr>
          <p:spPr bwMode="auto">
            <a:xfrm>
              <a:off x="4207819" y="3690673"/>
              <a:ext cx="58737" cy="508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8675" name="Line 69"/>
            <p:cNvSpPr>
              <a:spLocks noChangeShapeType="1"/>
            </p:cNvSpPr>
            <p:nvPr/>
          </p:nvSpPr>
          <p:spPr bwMode="auto">
            <a:xfrm>
              <a:off x="4603106" y="6075098"/>
              <a:ext cx="965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76" name="Line 70"/>
            <p:cNvSpPr>
              <a:spLocks noChangeShapeType="1"/>
            </p:cNvSpPr>
            <p:nvPr/>
          </p:nvSpPr>
          <p:spPr bwMode="auto">
            <a:xfrm>
              <a:off x="5460356" y="1744398"/>
              <a:ext cx="995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77" name="Rectangle 71"/>
            <p:cNvSpPr>
              <a:spLocks noChangeArrowheads="1"/>
            </p:cNvSpPr>
            <p:nvPr/>
          </p:nvSpPr>
          <p:spPr bwMode="auto">
            <a:xfrm>
              <a:off x="6216006" y="5524236"/>
              <a:ext cx="1986121" cy="58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/>
                <a:t>2nd Dilution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/>
                <a:t>&amp; Diaphragm-Pump</a:t>
              </a:r>
            </a:p>
          </p:txBody>
        </p:sp>
        <p:sp>
          <p:nvSpPr>
            <p:cNvPr id="68678" name="AutoShape 72"/>
            <p:cNvSpPr>
              <a:spLocks noChangeArrowheads="1"/>
            </p:cNvSpPr>
            <p:nvPr/>
          </p:nvSpPr>
          <p:spPr bwMode="auto">
            <a:xfrm rot="10800000" flipH="1" flipV="1">
              <a:off x="6776394" y="1969823"/>
              <a:ext cx="838200" cy="7810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99 h 21600"/>
                <a:gd name="T14" fmla="*/ 17101 w 21600"/>
                <a:gd name="T15" fmla="*/ 17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7" y="21600"/>
                  </a:lnTo>
                  <a:lnTo>
                    <a:pt x="162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79" name="Line 73"/>
            <p:cNvSpPr>
              <a:spLocks noChangeShapeType="1"/>
            </p:cNvSpPr>
            <p:nvPr/>
          </p:nvSpPr>
          <p:spPr bwMode="auto">
            <a:xfrm>
              <a:off x="6844656" y="2249223"/>
              <a:ext cx="6873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0" name="Line 74"/>
            <p:cNvSpPr>
              <a:spLocks noChangeShapeType="1"/>
            </p:cNvSpPr>
            <p:nvPr/>
          </p:nvSpPr>
          <p:spPr bwMode="auto">
            <a:xfrm>
              <a:off x="6889106" y="2360348"/>
              <a:ext cx="3079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1" name="Line 75"/>
            <p:cNvSpPr>
              <a:spLocks noChangeShapeType="1"/>
            </p:cNvSpPr>
            <p:nvPr/>
          </p:nvSpPr>
          <p:spPr bwMode="auto">
            <a:xfrm>
              <a:off x="6873231" y="2306373"/>
              <a:ext cx="4095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2" name="Line 76"/>
            <p:cNvSpPr>
              <a:spLocks noChangeShapeType="1"/>
            </p:cNvSpPr>
            <p:nvPr/>
          </p:nvSpPr>
          <p:spPr bwMode="auto">
            <a:xfrm>
              <a:off x="6893869" y="2420673"/>
              <a:ext cx="233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3" name="Rectangle 77"/>
            <p:cNvSpPr>
              <a:spLocks noChangeArrowheads="1"/>
            </p:cNvSpPr>
            <p:nvPr/>
          </p:nvSpPr>
          <p:spPr bwMode="auto">
            <a:xfrm>
              <a:off x="6649394" y="2847711"/>
              <a:ext cx="1689565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/>
                <a:t>Mixing-Chamber</a:t>
              </a:r>
            </a:p>
          </p:txBody>
        </p:sp>
        <p:sp>
          <p:nvSpPr>
            <p:cNvPr id="68684" name="Line 78"/>
            <p:cNvSpPr>
              <a:spLocks noChangeShapeType="1"/>
            </p:cNvSpPr>
            <p:nvPr/>
          </p:nvSpPr>
          <p:spPr bwMode="auto">
            <a:xfrm>
              <a:off x="4601519" y="5594086"/>
              <a:ext cx="0" cy="460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5" name="Line 79"/>
            <p:cNvSpPr>
              <a:spLocks noChangeShapeType="1"/>
            </p:cNvSpPr>
            <p:nvPr/>
          </p:nvSpPr>
          <p:spPr bwMode="auto">
            <a:xfrm flipV="1">
              <a:off x="4574531" y="4236773"/>
              <a:ext cx="0" cy="4889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6" name="Line 80"/>
            <p:cNvSpPr>
              <a:spLocks noChangeShapeType="1"/>
            </p:cNvSpPr>
            <p:nvPr/>
          </p:nvSpPr>
          <p:spPr bwMode="auto">
            <a:xfrm flipV="1">
              <a:off x="4587231" y="2879461"/>
              <a:ext cx="0" cy="590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7" name="Line 81"/>
            <p:cNvSpPr>
              <a:spLocks noChangeShapeType="1"/>
            </p:cNvSpPr>
            <p:nvPr/>
          </p:nvSpPr>
          <p:spPr bwMode="auto">
            <a:xfrm flipV="1">
              <a:off x="4587231" y="1755511"/>
              <a:ext cx="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8" name="Line 82"/>
            <p:cNvSpPr>
              <a:spLocks noChangeShapeType="1"/>
            </p:cNvSpPr>
            <p:nvPr/>
          </p:nvSpPr>
          <p:spPr bwMode="auto">
            <a:xfrm>
              <a:off x="6438256" y="1757098"/>
              <a:ext cx="0" cy="1152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89" name="Line 83"/>
            <p:cNvSpPr>
              <a:spLocks noChangeShapeType="1"/>
            </p:cNvSpPr>
            <p:nvPr/>
          </p:nvSpPr>
          <p:spPr bwMode="auto">
            <a:xfrm flipV="1">
              <a:off x="6438256" y="2752461"/>
              <a:ext cx="519113" cy="141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90" name="Line 84"/>
            <p:cNvSpPr>
              <a:spLocks noChangeShapeType="1"/>
            </p:cNvSpPr>
            <p:nvPr/>
          </p:nvSpPr>
          <p:spPr bwMode="auto">
            <a:xfrm>
              <a:off x="5547669" y="6068748"/>
              <a:ext cx="7985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691" name="Line 85"/>
            <p:cNvSpPr>
              <a:spLocks noChangeShapeType="1"/>
            </p:cNvSpPr>
            <p:nvPr/>
          </p:nvSpPr>
          <p:spPr bwMode="auto">
            <a:xfrm>
              <a:off x="4606281" y="1750748"/>
              <a:ext cx="852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16/19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09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4A82"/>
                </a:solidFill>
              </a:rPr>
              <a:t>Sample Rotor Valve</a:t>
            </a:r>
          </a:p>
          <a:p>
            <a:pPr marL="35560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Sampling for 2nd RBC-Dilution</a:t>
            </a:r>
            <a:endParaRPr lang="el-GR" b="1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4011004" y="1940719"/>
            <a:ext cx="2714625" cy="3576637"/>
            <a:chOff x="4011004" y="1940719"/>
            <a:chExt cx="2714625" cy="3576637"/>
          </a:xfrm>
        </p:grpSpPr>
        <p:sp>
          <p:nvSpPr>
            <p:cNvPr id="69635" name="Freeform 3"/>
            <p:cNvSpPr>
              <a:spLocks/>
            </p:cNvSpPr>
            <p:nvPr/>
          </p:nvSpPr>
          <p:spPr bwMode="auto">
            <a:xfrm>
              <a:off x="6635141" y="4866481"/>
              <a:ext cx="33338" cy="147638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9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auto">
            <a:xfrm>
              <a:off x="5508016" y="5288756"/>
              <a:ext cx="23813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37" name="Oval 5"/>
            <p:cNvSpPr>
              <a:spLocks noChangeArrowheads="1"/>
            </p:cNvSpPr>
            <p:nvPr/>
          </p:nvSpPr>
          <p:spPr bwMode="auto">
            <a:xfrm>
              <a:off x="4879366" y="4841081"/>
              <a:ext cx="11113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auto">
            <a:xfrm>
              <a:off x="5911241" y="4876006"/>
              <a:ext cx="52388" cy="38100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2147483647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2147483647 h 24"/>
                <a:gd name="T12" fmla="*/ 2147483647 w 35"/>
                <a:gd name="T13" fmla="*/ 2147483647 h 24"/>
                <a:gd name="T14" fmla="*/ 2147483647 w 35"/>
                <a:gd name="T15" fmla="*/ 2147483647 h 24"/>
                <a:gd name="T16" fmla="*/ 2147483647 w 35"/>
                <a:gd name="T17" fmla="*/ 2147483647 h 24"/>
                <a:gd name="T18" fmla="*/ 2147483647 w 35"/>
                <a:gd name="T19" fmla="*/ 2147483647 h 24"/>
                <a:gd name="T20" fmla="*/ 2147483647 w 35"/>
                <a:gd name="T21" fmla="*/ 2147483647 h 24"/>
                <a:gd name="T22" fmla="*/ 2147483647 w 35"/>
                <a:gd name="T23" fmla="*/ 2147483647 h 24"/>
                <a:gd name="T24" fmla="*/ 2147483647 w 35"/>
                <a:gd name="T25" fmla="*/ 2147483647 h 24"/>
                <a:gd name="T26" fmla="*/ 2147483647 w 35"/>
                <a:gd name="T27" fmla="*/ 2147483647 h 24"/>
                <a:gd name="T28" fmla="*/ 2147483647 w 35"/>
                <a:gd name="T29" fmla="*/ 2147483647 h 24"/>
                <a:gd name="T30" fmla="*/ 2147483647 w 35"/>
                <a:gd name="T31" fmla="*/ 2147483647 h 24"/>
                <a:gd name="T32" fmla="*/ 2147483647 w 35"/>
                <a:gd name="T33" fmla="*/ 2147483647 h 24"/>
                <a:gd name="T34" fmla="*/ 2147483647 w 35"/>
                <a:gd name="T35" fmla="*/ 2147483647 h 24"/>
                <a:gd name="T36" fmla="*/ 2147483647 w 35"/>
                <a:gd name="T37" fmla="*/ 2147483647 h 24"/>
                <a:gd name="T38" fmla="*/ 2147483647 w 35"/>
                <a:gd name="T39" fmla="*/ 2147483647 h 24"/>
                <a:gd name="T40" fmla="*/ 2147483647 w 35"/>
                <a:gd name="T41" fmla="*/ 2147483647 h 24"/>
                <a:gd name="T42" fmla="*/ 2147483647 w 35"/>
                <a:gd name="T43" fmla="*/ 2147483647 h 24"/>
                <a:gd name="T44" fmla="*/ 2147483647 w 35"/>
                <a:gd name="T45" fmla="*/ 2147483647 h 24"/>
                <a:gd name="T46" fmla="*/ 2147483647 w 35"/>
                <a:gd name="T47" fmla="*/ 2147483647 h 24"/>
                <a:gd name="T48" fmla="*/ 2147483647 w 35"/>
                <a:gd name="T49" fmla="*/ 2147483647 h 24"/>
                <a:gd name="T50" fmla="*/ 2147483647 w 35"/>
                <a:gd name="T51" fmla="*/ 0 h 24"/>
                <a:gd name="T52" fmla="*/ 2147483647 w 35"/>
                <a:gd name="T53" fmla="*/ 2147483647 h 24"/>
                <a:gd name="T54" fmla="*/ 2147483647 w 35"/>
                <a:gd name="T55" fmla="*/ 2147483647 h 24"/>
                <a:gd name="T56" fmla="*/ 2147483647 w 35"/>
                <a:gd name="T57" fmla="*/ 2147483647 h 24"/>
                <a:gd name="T58" fmla="*/ 2147483647 w 35"/>
                <a:gd name="T59" fmla="*/ 2147483647 h 24"/>
                <a:gd name="T60" fmla="*/ 2147483647 w 35"/>
                <a:gd name="T61" fmla="*/ 2147483647 h 24"/>
                <a:gd name="T62" fmla="*/ 2147483647 w 35"/>
                <a:gd name="T63" fmla="*/ 2147483647 h 24"/>
                <a:gd name="T64" fmla="*/ 0 w 35"/>
                <a:gd name="T65" fmla="*/ 2147483647 h 24"/>
                <a:gd name="T66" fmla="*/ 2147483647 w 35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4"/>
                <a:gd name="T104" fmla="*/ 35 w 35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4">
                  <a:moveTo>
                    <a:pt x="1" y="15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auto">
            <a:xfrm>
              <a:off x="5849329" y="4891881"/>
              <a:ext cx="47625" cy="34925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2147483647 w 33"/>
                <a:gd name="T9" fmla="*/ 2147483647 h 22"/>
                <a:gd name="T10" fmla="*/ 2147483647 w 33"/>
                <a:gd name="T11" fmla="*/ 2147483647 h 22"/>
                <a:gd name="T12" fmla="*/ 2147483647 w 33"/>
                <a:gd name="T13" fmla="*/ 2147483647 h 22"/>
                <a:gd name="T14" fmla="*/ 2147483647 w 33"/>
                <a:gd name="T15" fmla="*/ 2147483647 h 22"/>
                <a:gd name="T16" fmla="*/ 2147483647 w 33"/>
                <a:gd name="T17" fmla="*/ 2147483647 h 22"/>
                <a:gd name="T18" fmla="*/ 2147483647 w 33"/>
                <a:gd name="T19" fmla="*/ 2147483647 h 22"/>
                <a:gd name="T20" fmla="*/ 2147483647 w 33"/>
                <a:gd name="T21" fmla="*/ 2147483647 h 22"/>
                <a:gd name="T22" fmla="*/ 2147483647 w 33"/>
                <a:gd name="T23" fmla="*/ 2147483647 h 22"/>
                <a:gd name="T24" fmla="*/ 2147483647 w 33"/>
                <a:gd name="T25" fmla="*/ 2147483647 h 22"/>
                <a:gd name="T26" fmla="*/ 2147483647 w 33"/>
                <a:gd name="T27" fmla="*/ 2147483647 h 22"/>
                <a:gd name="T28" fmla="*/ 2147483647 w 33"/>
                <a:gd name="T29" fmla="*/ 2147483647 h 22"/>
                <a:gd name="T30" fmla="*/ 2147483647 w 33"/>
                <a:gd name="T31" fmla="*/ 2147483647 h 22"/>
                <a:gd name="T32" fmla="*/ 2147483647 w 33"/>
                <a:gd name="T33" fmla="*/ 2147483647 h 22"/>
                <a:gd name="T34" fmla="*/ 2147483647 w 33"/>
                <a:gd name="T35" fmla="*/ 2147483647 h 22"/>
                <a:gd name="T36" fmla="*/ 2147483647 w 33"/>
                <a:gd name="T37" fmla="*/ 2147483647 h 22"/>
                <a:gd name="T38" fmla="*/ 2147483647 w 33"/>
                <a:gd name="T39" fmla="*/ 2147483647 h 22"/>
                <a:gd name="T40" fmla="*/ 2147483647 w 33"/>
                <a:gd name="T41" fmla="*/ 2147483647 h 22"/>
                <a:gd name="T42" fmla="*/ 2147483647 w 33"/>
                <a:gd name="T43" fmla="*/ 2147483647 h 22"/>
                <a:gd name="T44" fmla="*/ 2147483647 w 33"/>
                <a:gd name="T45" fmla="*/ 2147483647 h 22"/>
                <a:gd name="T46" fmla="*/ 2147483647 w 33"/>
                <a:gd name="T47" fmla="*/ 2147483647 h 22"/>
                <a:gd name="T48" fmla="*/ 2147483647 w 33"/>
                <a:gd name="T49" fmla="*/ 2147483647 h 22"/>
                <a:gd name="T50" fmla="*/ 2147483647 w 33"/>
                <a:gd name="T51" fmla="*/ 2147483647 h 22"/>
                <a:gd name="T52" fmla="*/ 2147483647 w 33"/>
                <a:gd name="T53" fmla="*/ 2147483647 h 22"/>
                <a:gd name="T54" fmla="*/ 2147483647 w 33"/>
                <a:gd name="T55" fmla="*/ 2147483647 h 22"/>
                <a:gd name="T56" fmla="*/ 2147483647 w 33"/>
                <a:gd name="T57" fmla="*/ 2147483647 h 22"/>
                <a:gd name="T58" fmla="*/ 2147483647 w 33"/>
                <a:gd name="T59" fmla="*/ 2147483647 h 22"/>
                <a:gd name="T60" fmla="*/ 2147483647 w 33"/>
                <a:gd name="T61" fmla="*/ 2147483647 h 22"/>
                <a:gd name="T62" fmla="*/ 2147483647 w 33"/>
                <a:gd name="T63" fmla="*/ 0 h 22"/>
                <a:gd name="T64" fmla="*/ 2147483647 w 33"/>
                <a:gd name="T65" fmla="*/ 0 h 22"/>
                <a:gd name="T66" fmla="*/ 2147483647 w 33"/>
                <a:gd name="T67" fmla="*/ 0 h 22"/>
                <a:gd name="T68" fmla="*/ 2147483647 w 33"/>
                <a:gd name="T69" fmla="*/ 0 h 22"/>
                <a:gd name="T70" fmla="*/ 2147483647 w 33"/>
                <a:gd name="T71" fmla="*/ 2147483647 h 22"/>
                <a:gd name="T72" fmla="*/ 2147483647 w 33"/>
                <a:gd name="T73" fmla="*/ 2147483647 h 22"/>
                <a:gd name="T74" fmla="*/ 2147483647 w 33"/>
                <a:gd name="T75" fmla="*/ 2147483647 h 22"/>
                <a:gd name="T76" fmla="*/ 2147483647 w 33"/>
                <a:gd name="T77" fmla="*/ 2147483647 h 22"/>
                <a:gd name="T78" fmla="*/ 2147483647 w 33"/>
                <a:gd name="T79" fmla="*/ 2147483647 h 22"/>
                <a:gd name="T80" fmla="*/ 2147483647 w 33"/>
                <a:gd name="T81" fmla="*/ 2147483647 h 22"/>
                <a:gd name="T82" fmla="*/ 2147483647 w 33"/>
                <a:gd name="T83" fmla="*/ 2147483647 h 22"/>
                <a:gd name="T84" fmla="*/ 2147483647 w 33"/>
                <a:gd name="T85" fmla="*/ 2147483647 h 22"/>
                <a:gd name="T86" fmla="*/ 2147483647 w 33"/>
                <a:gd name="T87" fmla="*/ 2147483647 h 22"/>
                <a:gd name="T88" fmla="*/ 2147483647 w 33"/>
                <a:gd name="T89" fmla="*/ 2147483647 h 22"/>
                <a:gd name="T90" fmla="*/ 2147483647 w 33"/>
                <a:gd name="T91" fmla="*/ 2147483647 h 22"/>
                <a:gd name="T92" fmla="*/ 2147483647 w 33"/>
                <a:gd name="T93" fmla="*/ 2147483647 h 22"/>
                <a:gd name="T94" fmla="*/ 0 w 33"/>
                <a:gd name="T95" fmla="*/ 2147483647 h 22"/>
                <a:gd name="T96" fmla="*/ 0 w 33"/>
                <a:gd name="T97" fmla="*/ 2147483647 h 22"/>
                <a:gd name="T98" fmla="*/ 2147483647 w 33"/>
                <a:gd name="T99" fmla="*/ 2147483647 h 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22"/>
                <a:gd name="T152" fmla="*/ 33 w 33"/>
                <a:gd name="T153" fmla="*/ 22 h 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22">
                  <a:moveTo>
                    <a:pt x="1" y="13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auto">
            <a:xfrm>
              <a:off x="5777891" y="4912519"/>
              <a:ext cx="44450" cy="26987"/>
            </a:xfrm>
            <a:custGeom>
              <a:avLst/>
              <a:gdLst>
                <a:gd name="T0" fmla="*/ 2147483647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2147483647 h 17"/>
                <a:gd name="T16" fmla="*/ 2147483647 w 30"/>
                <a:gd name="T17" fmla="*/ 2147483647 h 17"/>
                <a:gd name="T18" fmla="*/ 2147483647 w 30"/>
                <a:gd name="T19" fmla="*/ 2147483647 h 17"/>
                <a:gd name="T20" fmla="*/ 2147483647 w 30"/>
                <a:gd name="T21" fmla="*/ 2147483647 h 17"/>
                <a:gd name="T22" fmla="*/ 2147483647 w 30"/>
                <a:gd name="T23" fmla="*/ 2147483647 h 17"/>
                <a:gd name="T24" fmla="*/ 2147483647 w 30"/>
                <a:gd name="T25" fmla="*/ 2147483647 h 17"/>
                <a:gd name="T26" fmla="*/ 2147483647 w 30"/>
                <a:gd name="T27" fmla="*/ 2147483647 h 17"/>
                <a:gd name="T28" fmla="*/ 2147483647 w 30"/>
                <a:gd name="T29" fmla="*/ 2147483647 h 17"/>
                <a:gd name="T30" fmla="*/ 2147483647 w 30"/>
                <a:gd name="T31" fmla="*/ 2147483647 h 17"/>
                <a:gd name="T32" fmla="*/ 2147483647 w 30"/>
                <a:gd name="T33" fmla="*/ 2147483647 h 17"/>
                <a:gd name="T34" fmla="*/ 2147483647 w 30"/>
                <a:gd name="T35" fmla="*/ 2147483647 h 17"/>
                <a:gd name="T36" fmla="*/ 2147483647 w 30"/>
                <a:gd name="T37" fmla="*/ 2147483647 h 17"/>
                <a:gd name="T38" fmla="*/ 2147483647 w 30"/>
                <a:gd name="T39" fmla="*/ 2147483647 h 17"/>
                <a:gd name="T40" fmla="*/ 2147483647 w 30"/>
                <a:gd name="T41" fmla="*/ 2147483647 h 17"/>
                <a:gd name="T42" fmla="*/ 2147483647 w 30"/>
                <a:gd name="T43" fmla="*/ 2147483647 h 17"/>
                <a:gd name="T44" fmla="*/ 2147483647 w 30"/>
                <a:gd name="T45" fmla="*/ 2147483647 h 17"/>
                <a:gd name="T46" fmla="*/ 2147483647 w 30"/>
                <a:gd name="T47" fmla="*/ 2147483647 h 17"/>
                <a:gd name="T48" fmla="*/ 2147483647 w 30"/>
                <a:gd name="T49" fmla="*/ 2147483647 h 17"/>
                <a:gd name="T50" fmla="*/ 2147483647 w 30"/>
                <a:gd name="T51" fmla="*/ 2147483647 h 17"/>
                <a:gd name="T52" fmla="*/ 2147483647 w 30"/>
                <a:gd name="T53" fmla="*/ 2147483647 h 17"/>
                <a:gd name="T54" fmla="*/ 2147483647 w 30"/>
                <a:gd name="T55" fmla="*/ 2147483647 h 17"/>
                <a:gd name="T56" fmla="*/ 2147483647 w 30"/>
                <a:gd name="T57" fmla="*/ 2147483647 h 17"/>
                <a:gd name="T58" fmla="*/ 2147483647 w 30"/>
                <a:gd name="T59" fmla="*/ 2147483647 h 17"/>
                <a:gd name="T60" fmla="*/ 2147483647 w 30"/>
                <a:gd name="T61" fmla="*/ 2147483647 h 17"/>
                <a:gd name="T62" fmla="*/ 2147483647 w 30"/>
                <a:gd name="T63" fmla="*/ 2147483647 h 17"/>
                <a:gd name="T64" fmla="*/ 2147483647 w 30"/>
                <a:gd name="T65" fmla="*/ 2147483647 h 17"/>
                <a:gd name="T66" fmla="*/ 2147483647 w 30"/>
                <a:gd name="T67" fmla="*/ 2147483647 h 17"/>
                <a:gd name="T68" fmla="*/ 2147483647 w 30"/>
                <a:gd name="T69" fmla="*/ 0 h 17"/>
                <a:gd name="T70" fmla="*/ 2147483647 w 30"/>
                <a:gd name="T71" fmla="*/ 0 h 17"/>
                <a:gd name="T72" fmla="*/ 2147483647 w 30"/>
                <a:gd name="T73" fmla="*/ 0 h 17"/>
                <a:gd name="T74" fmla="*/ 2147483647 w 30"/>
                <a:gd name="T75" fmla="*/ 0 h 17"/>
                <a:gd name="T76" fmla="*/ 2147483647 w 30"/>
                <a:gd name="T77" fmla="*/ 0 h 17"/>
                <a:gd name="T78" fmla="*/ 2147483647 w 30"/>
                <a:gd name="T79" fmla="*/ 2147483647 h 17"/>
                <a:gd name="T80" fmla="*/ 2147483647 w 30"/>
                <a:gd name="T81" fmla="*/ 2147483647 h 17"/>
                <a:gd name="T82" fmla="*/ 2147483647 w 30"/>
                <a:gd name="T83" fmla="*/ 2147483647 h 17"/>
                <a:gd name="T84" fmla="*/ 2147483647 w 30"/>
                <a:gd name="T85" fmla="*/ 2147483647 h 17"/>
                <a:gd name="T86" fmla="*/ 2147483647 w 30"/>
                <a:gd name="T87" fmla="*/ 2147483647 h 17"/>
                <a:gd name="T88" fmla="*/ 2147483647 w 30"/>
                <a:gd name="T89" fmla="*/ 2147483647 h 17"/>
                <a:gd name="T90" fmla="*/ 2147483647 w 30"/>
                <a:gd name="T91" fmla="*/ 2147483647 h 17"/>
                <a:gd name="T92" fmla="*/ 2147483647 w 30"/>
                <a:gd name="T93" fmla="*/ 2147483647 h 17"/>
                <a:gd name="T94" fmla="*/ 2147483647 w 30"/>
                <a:gd name="T95" fmla="*/ 2147483647 h 17"/>
                <a:gd name="T96" fmla="*/ 2147483647 w 30"/>
                <a:gd name="T97" fmla="*/ 2147483647 h 17"/>
                <a:gd name="T98" fmla="*/ 2147483647 w 30"/>
                <a:gd name="T99" fmla="*/ 2147483647 h 17"/>
                <a:gd name="T100" fmla="*/ 2147483647 w 30"/>
                <a:gd name="T101" fmla="*/ 2147483647 h 17"/>
                <a:gd name="T102" fmla="*/ 0 w 30"/>
                <a:gd name="T103" fmla="*/ 2147483647 h 17"/>
                <a:gd name="T104" fmla="*/ 0 w 30"/>
                <a:gd name="T105" fmla="*/ 2147483647 h 17"/>
                <a:gd name="T106" fmla="*/ 2147483647 w 30"/>
                <a:gd name="T107" fmla="*/ 2147483647 h 17"/>
                <a:gd name="T108" fmla="*/ 2147483647 w 30"/>
                <a:gd name="T109" fmla="*/ 214748364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17"/>
                <a:gd name="T167" fmla="*/ 30 w 30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17">
                  <a:moveTo>
                    <a:pt x="1" y="10"/>
                  </a:move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5314341" y="4993481"/>
              <a:ext cx="11113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5317516" y="4556919"/>
              <a:ext cx="1400175" cy="7921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auto">
            <a:xfrm>
              <a:off x="5312754" y="4953794"/>
              <a:ext cx="28575" cy="93662"/>
            </a:xfrm>
            <a:custGeom>
              <a:avLst/>
              <a:gdLst>
                <a:gd name="T0" fmla="*/ 2147483647 w 20"/>
                <a:gd name="T1" fmla="*/ 0 h 59"/>
                <a:gd name="T2" fmla="*/ 2147483647 w 20"/>
                <a:gd name="T3" fmla="*/ 2147483647 h 59"/>
                <a:gd name="T4" fmla="*/ 2147483647 w 20"/>
                <a:gd name="T5" fmla="*/ 2147483647 h 59"/>
                <a:gd name="T6" fmla="*/ 2147483647 w 20"/>
                <a:gd name="T7" fmla="*/ 2147483647 h 59"/>
                <a:gd name="T8" fmla="*/ 2147483647 w 20"/>
                <a:gd name="T9" fmla="*/ 2147483647 h 59"/>
                <a:gd name="T10" fmla="*/ 2147483647 w 20"/>
                <a:gd name="T11" fmla="*/ 2147483647 h 59"/>
                <a:gd name="T12" fmla="*/ 2147483647 w 20"/>
                <a:gd name="T13" fmla="*/ 2147483647 h 59"/>
                <a:gd name="T14" fmla="*/ 0 w 20"/>
                <a:gd name="T15" fmla="*/ 2147483647 h 59"/>
                <a:gd name="T16" fmla="*/ 0 w 20"/>
                <a:gd name="T17" fmla="*/ 2147483647 h 59"/>
                <a:gd name="T18" fmla="*/ 0 w 20"/>
                <a:gd name="T19" fmla="*/ 2147483647 h 59"/>
                <a:gd name="T20" fmla="*/ 2147483647 w 20"/>
                <a:gd name="T21" fmla="*/ 2147483647 h 59"/>
                <a:gd name="T22" fmla="*/ 2147483647 w 20"/>
                <a:gd name="T23" fmla="*/ 2147483647 h 59"/>
                <a:gd name="T24" fmla="*/ 2147483647 w 20"/>
                <a:gd name="T25" fmla="*/ 2147483647 h 59"/>
                <a:gd name="T26" fmla="*/ 2147483647 w 20"/>
                <a:gd name="T27" fmla="*/ 2147483647 h 59"/>
                <a:gd name="T28" fmla="*/ 2147483647 w 20"/>
                <a:gd name="T29" fmla="*/ 2147483647 h 59"/>
                <a:gd name="T30" fmla="*/ 2147483647 w 20"/>
                <a:gd name="T31" fmla="*/ 2147483647 h 59"/>
                <a:gd name="T32" fmla="*/ 2147483647 w 20"/>
                <a:gd name="T33" fmla="*/ 2147483647 h 59"/>
                <a:gd name="T34" fmla="*/ 2147483647 w 20"/>
                <a:gd name="T35" fmla="*/ 2147483647 h 59"/>
                <a:gd name="T36" fmla="*/ 2147483647 w 20"/>
                <a:gd name="T37" fmla="*/ 2147483647 h 59"/>
                <a:gd name="T38" fmla="*/ 2147483647 w 20"/>
                <a:gd name="T39" fmla="*/ 2147483647 h 59"/>
                <a:gd name="T40" fmla="*/ 2147483647 w 20"/>
                <a:gd name="T41" fmla="*/ 2147483647 h 59"/>
                <a:gd name="T42" fmla="*/ 2147483647 w 20"/>
                <a:gd name="T43" fmla="*/ 2147483647 h 59"/>
                <a:gd name="T44" fmla="*/ 2147483647 w 20"/>
                <a:gd name="T45" fmla="*/ 2147483647 h 59"/>
                <a:gd name="T46" fmla="*/ 2147483647 w 20"/>
                <a:gd name="T47" fmla="*/ 2147483647 h 59"/>
                <a:gd name="T48" fmla="*/ 2147483647 w 20"/>
                <a:gd name="T49" fmla="*/ 2147483647 h 59"/>
                <a:gd name="T50" fmla="*/ 2147483647 w 20"/>
                <a:gd name="T51" fmla="*/ 2147483647 h 59"/>
                <a:gd name="T52" fmla="*/ 2147483647 w 20"/>
                <a:gd name="T53" fmla="*/ 2147483647 h 59"/>
                <a:gd name="T54" fmla="*/ 2147483647 w 20"/>
                <a:gd name="T55" fmla="*/ 2147483647 h 59"/>
                <a:gd name="T56" fmla="*/ 2147483647 w 20"/>
                <a:gd name="T57" fmla="*/ 2147483647 h 59"/>
                <a:gd name="T58" fmla="*/ 2147483647 w 20"/>
                <a:gd name="T59" fmla="*/ 2147483647 h 59"/>
                <a:gd name="T60" fmla="*/ 2147483647 w 20"/>
                <a:gd name="T61" fmla="*/ 2147483647 h 59"/>
                <a:gd name="T62" fmla="*/ 2147483647 w 20"/>
                <a:gd name="T63" fmla="*/ 2147483647 h 59"/>
                <a:gd name="T64" fmla="*/ 2147483647 w 20"/>
                <a:gd name="T65" fmla="*/ 2147483647 h 59"/>
                <a:gd name="T66" fmla="*/ 2147483647 w 20"/>
                <a:gd name="T67" fmla="*/ 2147483647 h 59"/>
                <a:gd name="T68" fmla="*/ 2147483647 w 20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59"/>
                <a:gd name="T107" fmla="*/ 20 w 20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59">
                  <a:moveTo>
                    <a:pt x="1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19" y="37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auto">
            <a:xfrm>
              <a:off x="6692291" y="4917281"/>
              <a:ext cx="33338" cy="149225"/>
            </a:xfrm>
            <a:custGeom>
              <a:avLst/>
              <a:gdLst>
                <a:gd name="T0" fmla="*/ 2147483647 w 22"/>
                <a:gd name="T1" fmla="*/ 0 h 94"/>
                <a:gd name="T2" fmla="*/ 2147483647 w 22"/>
                <a:gd name="T3" fmla="*/ 2147483647 h 94"/>
                <a:gd name="T4" fmla="*/ 2147483647 w 22"/>
                <a:gd name="T5" fmla="*/ 2147483647 h 94"/>
                <a:gd name="T6" fmla="*/ 2147483647 w 22"/>
                <a:gd name="T7" fmla="*/ 2147483647 h 94"/>
                <a:gd name="T8" fmla="*/ 2147483647 w 22"/>
                <a:gd name="T9" fmla="*/ 2147483647 h 94"/>
                <a:gd name="T10" fmla="*/ 2147483647 w 22"/>
                <a:gd name="T11" fmla="*/ 2147483647 h 94"/>
                <a:gd name="T12" fmla="*/ 2147483647 w 22"/>
                <a:gd name="T13" fmla="*/ 2147483647 h 94"/>
                <a:gd name="T14" fmla="*/ 2147483647 w 22"/>
                <a:gd name="T15" fmla="*/ 2147483647 h 94"/>
                <a:gd name="T16" fmla="*/ 0 w 22"/>
                <a:gd name="T17" fmla="*/ 2147483647 h 94"/>
                <a:gd name="T18" fmla="*/ 0 w 22"/>
                <a:gd name="T19" fmla="*/ 2147483647 h 94"/>
                <a:gd name="T20" fmla="*/ 2147483647 w 22"/>
                <a:gd name="T21" fmla="*/ 2147483647 h 94"/>
                <a:gd name="T22" fmla="*/ 2147483647 w 22"/>
                <a:gd name="T23" fmla="*/ 2147483647 h 94"/>
                <a:gd name="T24" fmla="*/ 2147483647 w 22"/>
                <a:gd name="T25" fmla="*/ 2147483647 h 94"/>
                <a:gd name="T26" fmla="*/ 2147483647 w 22"/>
                <a:gd name="T27" fmla="*/ 2147483647 h 94"/>
                <a:gd name="T28" fmla="*/ 2147483647 w 22"/>
                <a:gd name="T29" fmla="*/ 2147483647 h 94"/>
                <a:gd name="T30" fmla="*/ 2147483647 w 22"/>
                <a:gd name="T31" fmla="*/ 2147483647 h 94"/>
                <a:gd name="T32" fmla="*/ 2147483647 w 22"/>
                <a:gd name="T33" fmla="*/ 2147483647 h 94"/>
                <a:gd name="T34" fmla="*/ 2147483647 w 22"/>
                <a:gd name="T35" fmla="*/ 2147483647 h 94"/>
                <a:gd name="T36" fmla="*/ 2147483647 w 22"/>
                <a:gd name="T37" fmla="*/ 2147483647 h 94"/>
                <a:gd name="T38" fmla="*/ 2147483647 w 22"/>
                <a:gd name="T39" fmla="*/ 2147483647 h 94"/>
                <a:gd name="T40" fmla="*/ 2147483647 w 22"/>
                <a:gd name="T41" fmla="*/ 2147483647 h 94"/>
                <a:gd name="T42" fmla="*/ 2147483647 w 22"/>
                <a:gd name="T43" fmla="*/ 2147483647 h 94"/>
                <a:gd name="T44" fmla="*/ 2147483647 w 22"/>
                <a:gd name="T45" fmla="*/ 2147483647 h 94"/>
                <a:gd name="T46" fmla="*/ 2147483647 w 22"/>
                <a:gd name="T47" fmla="*/ 2147483647 h 94"/>
                <a:gd name="T48" fmla="*/ 2147483647 w 22"/>
                <a:gd name="T49" fmla="*/ 2147483647 h 94"/>
                <a:gd name="T50" fmla="*/ 2147483647 w 22"/>
                <a:gd name="T51" fmla="*/ 2147483647 h 94"/>
                <a:gd name="T52" fmla="*/ 2147483647 w 22"/>
                <a:gd name="T53" fmla="*/ 2147483647 h 94"/>
                <a:gd name="T54" fmla="*/ 2147483647 w 22"/>
                <a:gd name="T55" fmla="*/ 2147483647 h 94"/>
                <a:gd name="T56" fmla="*/ 2147483647 w 22"/>
                <a:gd name="T57" fmla="*/ 2147483647 h 94"/>
                <a:gd name="T58" fmla="*/ 2147483647 w 22"/>
                <a:gd name="T59" fmla="*/ 2147483647 h 94"/>
                <a:gd name="T60" fmla="*/ 2147483647 w 22"/>
                <a:gd name="T61" fmla="*/ 2147483647 h 94"/>
                <a:gd name="T62" fmla="*/ 2147483647 w 22"/>
                <a:gd name="T63" fmla="*/ 2147483647 h 94"/>
                <a:gd name="T64" fmla="*/ 2147483647 w 22"/>
                <a:gd name="T65" fmla="*/ 2147483647 h 94"/>
                <a:gd name="T66" fmla="*/ 2147483647 w 22"/>
                <a:gd name="T67" fmla="*/ 2147483647 h 94"/>
                <a:gd name="T68" fmla="*/ 2147483647 w 22"/>
                <a:gd name="T69" fmla="*/ 2147483647 h 94"/>
                <a:gd name="T70" fmla="*/ 2147483647 w 22"/>
                <a:gd name="T71" fmla="*/ 2147483647 h 94"/>
                <a:gd name="T72" fmla="*/ 2147483647 w 22"/>
                <a:gd name="T73" fmla="*/ 2147483647 h 94"/>
                <a:gd name="T74" fmla="*/ 2147483647 w 22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4"/>
                <a:gd name="T116" fmla="*/ 22 w 22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4">
                  <a:moveTo>
                    <a:pt x="11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5317516" y="4725194"/>
              <a:ext cx="1400175" cy="792162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auto">
            <a:xfrm>
              <a:off x="5881079" y="5053806"/>
              <a:ext cx="258762" cy="1397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 flipV="1">
              <a:off x="6724041" y="4941094"/>
              <a:ext cx="0" cy="20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 flipV="1">
              <a:off x="5311166" y="4958556"/>
              <a:ext cx="0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5908066" y="4858544"/>
              <a:ext cx="69850" cy="47625"/>
            </a:xfrm>
            <a:custGeom>
              <a:avLst/>
              <a:gdLst>
                <a:gd name="T0" fmla="*/ 2147483647 w 48"/>
                <a:gd name="T1" fmla="*/ 2147483647 h 30"/>
                <a:gd name="T2" fmla="*/ 2147483647 w 48"/>
                <a:gd name="T3" fmla="*/ 2147483647 h 30"/>
                <a:gd name="T4" fmla="*/ 2147483647 w 48"/>
                <a:gd name="T5" fmla="*/ 2147483647 h 30"/>
                <a:gd name="T6" fmla="*/ 2147483647 w 48"/>
                <a:gd name="T7" fmla="*/ 2147483647 h 30"/>
                <a:gd name="T8" fmla="*/ 2147483647 w 48"/>
                <a:gd name="T9" fmla="*/ 2147483647 h 30"/>
                <a:gd name="T10" fmla="*/ 2147483647 w 48"/>
                <a:gd name="T11" fmla="*/ 2147483647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2147483647 w 48"/>
                <a:gd name="T23" fmla="*/ 2147483647 h 30"/>
                <a:gd name="T24" fmla="*/ 2147483647 w 48"/>
                <a:gd name="T25" fmla="*/ 2147483647 h 30"/>
                <a:gd name="T26" fmla="*/ 2147483647 w 48"/>
                <a:gd name="T27" fmla="*/ 2147483647 h 30"/>
                <a:gd name="T28" fmla="*/ 2147483647 w 48"/>
                <a:gd name="T29" fmla="*/ 2147483647 h 30"/>
                <a:gd name="T30" fmla="*/ 2147483647 w 48"/>
                <a:gd name="T31" fmla="*/ 2147483647 h 30"/>
                <a:gd name="T32" fmla="*/ 2147483647 w 48"/>
                <a:gd name="T33" fmla="*/ 2147483647 h 30"/>
                <a:gd name="T34" fmla="*/ 2147483647 w 48"/>
                <a:gd name="T35" fmla="*/ 2147483647 h 30"/>
                <a:gd name="T36" fmla="*/ 2147483647 w 48"/>
                <a:gd name="T37" fmla="*/ 2147483647 h 30"/>
                <a:gd name="T38" fmla="*/ 2147483647 w 48"/>
                <a:gd name="T39" fmla="*/ 2147483647 h 30"/>
                <a:gd name="T40" fmla="*/ 2147483647 w 48"/>
                <a:gd name="T41" fmla="*/ 2147483647 h 30"/>
                <a:gd name="T42" fmla="*/ 2147483647 w 48"/>
                <a:gd name="T43" fmla="*/ 2147483647 h 30"/>
                <a:gd name="T44" fmla="*/ 2147483647 w 48"/>
                <a:gd name="T45" fmla="*/ 2147483647 h 30"/>
                <a:gd name="T46" fmla="*/ 2147483647 w 48"/>
                <a:gd name="T47" fmla="*/ 2147483647 h 30"/>
                <a:gd name="T48" fmla="*/ 2147483647 w 48"/>
                <a:gd name="T49" fmla="*/ 2147483647 h 30"/>
                <a:gd name="T50" fmla="*/ 2147483647 w 48"/>
                <a:gd name="T51" fmla="*/ 0 h 30"/>
                <a:gd name="T52" fmla="*/ 2147483647 w 48"/>
                <a:gd name="T53" fmla="*/ 2147483647 h 30"/>
                <a:gd name="T54" fmla="*/ 2147483647 w 48"/>
                <a:gd name="T55" fmla="*/ 2147483647 h 30"/>
                <a:gd name="T56" fmla="*/ 2147483647 w 48"/>
                <a:gd name="T57" fmla="*/ 2147483647 h 30"/>
                <a:gd name="T58" fmla="*/ 2147483647 w 48"/>
                <a:gd name="T59" fmla="*/ 2147483647 h 30"/>
                <a:gd name="T60" fmla="*/ 2147483647 w 48"/>
                <a:gd name="T61" fmla="*/ 2147483647 h 30"/>
                <a:gd name="T62" fmla="*/ 2147483647 w 48"/>
                <a:gd name="T63" fmla="*/ 2147483647 h 30"/>
                <a:gd name="T64" fmla="*/ 2147483647 w 48"/>
                <a:gd name="T65" fmla="*/ 2147483647 h 30"/>
                <a:gd name="T66" fmla="*/ 2147483647 w 48"/>
                <a:gd name="T67" fmla="*/ 2147483647 h 30"/>
                <a:gd name="T68" fmla="*/ 0 w 48"/>
                <a:gd name="T69" fmla="*/ 2147483647 h 30"/>
                <a:gd name="T70" fmla="*/ 2147483647 w 48"/>
                <a:gd name="T71" fmla="*/ 2147483647 h 30"/>
                <a:gd name="T72" fmla="*/ 2147483647 w 48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30"/>
                <a:gd name="T113" fmla="*/ 48 w 48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30">
                  <a:moveTo>
                    <a:pt x="5" y="22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2" y="29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5822341" y="4896644"/>
              <a:ext cx="65088" cy="42862"/>
            </a:xfrm>
            <a:custGeom>
              <a:avLst/>
              <a:gdLst>
                <a:gd name="T0" fmla="*/ 2147483647 w 44"/>
                <a:gd name="T1" fmla="*/ 2147483647 h 27"/>
                <a:gd name="T2" fmla="*/ 2147483647 w 44"/>
                <a:gd name="T3" fmla="*/ 2147483647 h 27"/>
                <a:gd name="T4" fmla="*/ 2147483647 w 44"/>
                <a:gd name="T5" fmla="*/ 2147483647 h 27"/>
                <a:gd name="T6" fmla="*/ 2147483647 w 44"/>
                <a:gd name="T7" fmla="*/ 2147483647 h 27"/>
                <a:gd name="T8" fmla="*/ 2147483647 w 44"/>
                <a:gd name="T9" fmla="*/ 2147483647 h 27"/>
                <a:gd name="T10" fmla="*/ 2147483647 w 44"/>
                <a:gd name="T11" fmla="*/ 2147483647 h 27"/>
                <a:gd name="T12" fmla="*/ 2147483647 w 44"/>
                <a:gd name="T13" fmla="*/ 2147483647 h 27"/>
                <a:gd name="T14" fmla="*/ 2147483647 w 44"/>
                <a:gd name="T15" fmla="*/ 2147483647 h 27"/>
                <a:gd name="T16" fmla="*/ 2147483647 w 44"/>
                <a:gd name="T17" fmla="*/ 2147483647 h 27"/>
                <a:gd name="T18" fmla="*/ 2147483647 w 44"/>
                <a:gd name="T19" fmla="*/ 2147483647 h 27"/>
                <a:gd name="T20" fmla="*/ 2147483647 w 44"/>
                <a:gd name="T21" fmla="*/ 2147483647 h 27"/>
                <a:gd name="T22" fmla="*/ 2147483647 w 44"/>
                <a:gd name="T23" fmla="*/ 2147483647 h 27"/>
                <a:gd name="T24" fmla="*/ 2147483647 w 44"/>
                <a:gd name="T25" fmla="*/ 2147483647 h 27"/>
                <a:gd name="T26" fmla="*/ 2147483647 w 44"/>
                <a:gd name="T27" fmla="*/ 2147483647 h 27"/>
                <a:gd name="T28" fmla="*/ 2147483647 w 44"/>
                <a:gd name="T29" fmla="*/ 2147483647 h 27"/>
                <a:gd name="T30" fmla="*/ 2147483647 w 44"/>
                <a:gd name="T31" fmla="*/ 2147483647 h 27"/>
                <a:gd name="T32" fmla="*/ 2147483647 w 44"/>
                <a:gd name="T33" fmla="*/ 2147483647 h 27"/>
                <a:gd name="T34" fmla="*/ 2147483647 w 44"/>
                <a:gd name="T35" fmla="*/ 2147483647 h 27"/>
                <a:gd name="T36" fmla="*/ 2147483647 w 44"/>
                <a:gd name="T37" fmla="*/ 2147483647 h 27"/>
                <a:gd name="T38" fmla="*/ 2147483647 w 44"/>
                <a:gd name="T39" fmla="*/ 2147483647 h 27"/>
                <a:gd name="T40" fmla="*/ 2147483647 w 44"/>
                <a:gd name="T41" fmla="*/ 0 h 27"/>
                <a:gd name="T42" fmla="*/ 2147483647 w 44"/>
                <a:gd name="T43" fmla="*/ 2147483647 h 27"/>
                <a:gd name="T44" fmla="*/ 2147483647 w 44"/>
                <a:gd name="T45" fmla="*/ 2147483647 h 27"/>
                <a:gd name="T46" fmla="*/ 2147483647 w 44"/>
                <a:gd name="T47" fmla="*/ 2147483647 h 27"/>
                <a:gd name="T48" fmla="*/ 2147483647 w 44"/>
                <a:gd name="T49" fmla="*/ 2147483647 h 27"/>
                <a:gd name="T50" fmla="*/ 2147483647 w 44"/>
                <a:gd name="T51" fmla="*/ 2147483647 h 27"/>
                <a:gd name="T52" fmla="*/ 2147483647 w 44"/>
                <a:gd name="T53" fmla="*/ 2147483647 h 27"/>
                <a:gd name="T54" fmla="*/ 2147483647 w 44"/>
                <a:gd name="T55" fmla="*/ 2147483647 h 27"/>
                <a:gd name="T56" fmla="*/ 0 w 44"/>
                <a:gd name="T57" fmla="*/ 2147483647 h 27"/>
                <a:gd name="T58" fmla="*/ 2147483647 w 44"/>
                <a:gd name="T59" fmla="*/ 2147483647 h 27"/>
                <a:gd name="T60" fmla="*/ 2147483647 w 44"/>
                <a:gd name="T61" fmla="*/ 2147483647 h 27"/>
                <a:gd name="T62" fmla="*/ 2147483647 w 44"/>
                <a:gd name="T63" fmla="*/ 2147483647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27"/>
                <a:gd name="T98" fmla="*/ 44 w 44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27">
                  <a:moveTo>
                    <a:pt x="4" y="20"/>
                  </a:moveTo>
                  <a:lnTo>
                    <a:pt x="5" y="21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8" y="26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5739791" y="4933156"/>
              <a:ext cx="55563" cy="36513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2147483647 h 23"/>
                <a:gd name="T66" fmla="*/ 2147483647 w 37"/>
                <a:gd name="T67" fmla="*/ 0 h 23"/>
                <a:gd name="T68" fmla="*/ 2147483647 w 37"/>
                <a:gd name="T69" fmla="*/ 0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2" name="Oval 20"/>
            <p:cNvSpPr>
              <a:spLocks noChangeArrowheads="1"/>
            </p:cNvSpPr>
            <p:nvPr/>
          </p:nvSpPr>
          <p:spPr bwMode="auto">
            <a:xfrm>
              <a:off x="5882666" y="5047456"/>
              <a:ext cx="274638" cy="15081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53" name="Oval 21"/>
            <p:cNvSpPr>
              <a:spLocks noChangeArrowheads="1"/>
            </p:cNvSpPr>
            <p:nvPr/>
          </p:nvSpPr>
          <p:spPr bwMode="auto">
            <a:xfrm>
              <a:off x="5911241" y="5066506"/>
              <a:ext cx="214313" cy="1158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auto">
            <a:xfrm>
              <a:off x="5379429" y="2235994"/>
              <a:ext cx="33337" cy="147637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auto">
            <a:xfrm>
              <a:off x="6628791" y="2253456"/>
              <a:ext cx="31750" cy="147638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2147483647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2147483647 h 93"/>
                <a:gd name="T72" fmla="*/ 2147483647 w 22"/>
                <a:gd name="T73" fmla="*/ 2147483647 h 93"/>
                <a:gd name="T74" fmla="*/ 2147483647 w 22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3"/>
                <a:gd name="T116" fmla="*/ 22 w 22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3">
                  <a:moveTo>
                    <a:pt x="1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0" y="77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auto">
            <a:xfrm>
              <a:off x="6235091" y="2259806"/>
              <a:ext cx="53975" cy="38100"/>
            </a:xfrm>
            <a:custGeom>
              <a:avLst/>
              <a:gdLst>
                <a:gd name="T0" fmla="*/ 2147483647 w 36"/>
                <a:gd name="T1" fmla="*/ 2147483647 h 24"/>
                <a:gd name="T2" fmla="*/ 2147483647 w 36"/>
                <a:gd name="T3" fmla="*/ 2147483647 h 24"/>
                <a:gd name="T4" fmla="*/ 2147483647 w 36"/>
                <a:gd name="T5" fmla="*/ 2147483647 h 24"/>
                <a:gd name="T6" fmla="*/ 2147483647 w 36"/>
                <a:gd name="T7" fmla="*/ 2147483647 h 24"/>
                <a:gd name="T8" fmla="*/ 2147483647 w 36"/>
                <a:gd name="T9" fmla="*/ 2147483647 h 24"/>
                <a:gd name="T10" fmla="*/ 2147483647 w 36"/>
                <a:gd name="T11" fmla="*/ 2147483647 h 24"/>
                <a:gd name="T12" fmla="*/ 2147483647 w 36"/>
                <a:gd name="T13" fmla="*/ 2147483647 h 24"/>
                <a:gd name="T14" fmla="*/ 2147483647 w 36"/>
                <a:gd name="T15" fmla="*/ 2147483647 h 24"/>
                <a:gd name="T16" fmla="*/ 2147483647 w 36"/>
                <a:gd name="T17" fmla="*/ 2147483647 h 24"/>
                <a:gd name="T18" fmla="*/ 2147483647 w 36"/>
                <a:gd name="T19" fmla="*/ 2147483647 h 24"/>
                <a:gd name="T20" fmla="*/ 2147483647 w 36"/>
                <a:gd name="T21" fmla="*/ 2147483647 h 24"/>
                <a:gd name="T22" fmla="*/ 2147483647 w 36"/>
                <a:gd name="T23" fmla="*/ 2147483647 h 24"/>
                <a:gd name="T24" fmla="*/ 2147483647 w 36"/>
                <a:gd name="T25" fmla="*/ 2147483647 h 24"/>
                <a:gd name="T26" fmla="*/ 2147483647 w 36"/>
                <a:gd name="T27" fmla="*/ 2147483647 h 24"/>
                <a:gd name="T28" fmla="*/ 2147483647 w 36"/>
                <a:gd name="T29" fmla="*/ 2147483647 h 24"/>
                <a:gd name="T30" fmla="*/ 2147483647 w 36"/>
                <a:gd name="T31" fmla="*/ 2147483647 h 24"/>
                <a:gd name="T32" fmla="*/ 2147483647 w 36"/>
                <a:gd name="T33" fmla="*/ 2147483647 h 24"/>
                <a:gd name="T34" fmla="*/ 2147483647 w 36"/>
                <a:gd name="T35" fmla="*/ 2147483647 h 24"/>
                <a:gd name="T36" fmla="*/ 2147483647 w 36"/>
                <a:gd name="T37" fmla="*/ 2147483647 h 24"/>
                <a:gd name="T38" fmla="*/ 2147483647 w 36"/>
                <a:gd name="T39" fmla="*/ 2147483647 h 24"/>
                <a:gd name="T40" fmla="*/ 2147483647 w 36"/>
                <a:gd name="T41" fmla="*/ 2147483647 h 24"/>
                <a:gd name="T42" fmla="*/ 2147483647 w 36"/>
                <a:gd name="T43" fmla="*/ 2147483647 h 24"/>
                <a:gd name="T44" fmla="*/ 2147483647 w 36"/>
                <a:gd name="T45" fmla="*/ 2147483647 h 24"/>
                <a:gd name="T46" fmla="*/ 2147483647 w 36"/>
                <a:gd name="T47" fmla="*/ 2147483647 h 24"/>
                <a:gd name="T48" fmla="*/ 2147483647 w 36"/>
                <a:gd name="T49" fmla="*/ 0 h 24"/>
                <a:gd name="T50" fmla="*/ 2147483647 w 36"/>
                <a:gd name="T51" fmla="*/ 2147483647 h 24"/>
                <a:gd name="T52" fmla="*/ 2147483647 w 36"/>
                <a:gd name="T53" fmla="*/ 2147483647 h 24"/>
                <a:gd name="T54" fmla="*/ 2147483647 w 36"/>
                <a:gd name="T55" fmla="*/ 2147483647 h 24"/>
                <a:gd name="T56" fmla="*/ 2147483647 w 36"/>
                <a:gd name="T57" fmla="*/ 2147483647 h 24"/>
                <a:gd name="T58" fmla="*/ 2147483647 w 36"/>
                <a:gd name="T59" fmla="*/ 2147483647 h 24"/>
                <a:gd name="T60" fmla="*/ 2147483647 w 36"/>
                <a:gd name="T61" fmla="*/ 2147483647 h 24"/>
                <a:gd name="T62" fmla="*/ 2147483647 w 36"/>
                <a:gd name="T63" fmla="*/ 2147483647 h 24"/>
                <a:gd name="T64" fmla="*/ 0 w 36"/>
                <a:gd name="T65" fmla="*/ 2147483647 h 24"/>
                <a:gd name="T66" fmla="*/ 2147483647 w 36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4"/>
                <a:gd name="T104" fmla="*/ 36 w 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4">
                  <a:moveTo>
                    <a:pt x="1" y="15"/>
                  </a:moveTo>
                  <a:lnTo>
                    <a:pt x="1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auto">
            <a:xfrm>
              <a:off x="6176354" y="2277269"/>
              <a:ext cx="44450" cy="34925"/>
            </a:xfrm>
            <a:custGeom>
              <a:avLst/>
              <a:gdLst>
                <a:gd name="T0" fmla="*/ 2147483647 w 31"/>
                <a:gd name="T1" fmla="*/ 2147483647 h 22"/>
                <a:gd name="T2" fmla="*/ 2147483647 w 31"/>
                <a:gd name="T3" fmla="*/ 2147483647 h 22"/>
                <a:gd name="T4" fmla="*/ 2147483647 w 31"/>
                <a:gd name="T5" fmla="*/ 2147483647 h 22"/>
                <a:gd name="T6" fmla="*/ 2147483647 w 31"/>
                <a:gd name="T7" fmla="*/ 2147483647 h 22"/>
                <a:gd name="T8" fmla="*/ 2147483647 w 31"/>
                <a:gd name="T9" fmla="*/ 2147483647 h 22"/>
                <a:gd name="T10" fmla="*/ 2147483647 w 31"/>
                <a:gd name="T11" fmla="*/ 2147483647 h 22"/>
                <a:gd name="T12" fmla="*/ 2147483647 w 31"/>
                <a:gd name="T13" fmla="*/ 2147483647 h 22"/>
                <a:gd name="T14" fmla="*/ 2147483647 w 31"/>
                <a:gd name="T15" fmla="*/ 2147483647 h 22"/>
                <a:gd name="T16" fmla="*/ 2147483647 w 31"/>
                <a:gd name="T17" fmla="*/ 2147483647 h 22"/>
                <a:gd name="T18" fmla="*/ 2147483647 w 31"/>
                <a:gd name="T19" fmla="*/ 2147483647 h 22"/>
                <a:gd name="T20" fmla="*/ 2147483647 w 31"/>
                <a:gd name="T21" fmla="*/ 2147483647 h 22"/>
                <a:gd name="T22" fmla="*/ 2147483647 w 31"/>
                <a:gd name="T23" fmla="*/ 2147483647 h 22"/>
                <a:gd name="T24" fmla="*/ 2147483647 w 31"/>
                <a:gd name="T25" fmla="*/ 2147483647 h 22"/>
                <a:gd name="T26" fmla="*/ 2147483647 w 31"/>
                <a:gd name="T27" fmla="*/ 2147483647 h 22"/>
                <a:gd name="T28" fmla="*/ 2147483647 w 31"/>
                <a:gd name="T29" fmla="*/ 2147483647 h 22"/>
                <a:gd name="T30" fmla="*/ 2147483647 w 31"/>
                <a:gd name="T31" fmla="*/ 2147483647 h 22"/>
                <a:gd name="T32" fmla="*/ 2147483647 w 31"/>
                <a:gd name="T33" fmla="*/ 2147483647 h 22"/>
                <a:gd name="T34" fmla="*/ 2147483647 w 31"/>
                <a:gd name="T35" fmla="*/ 2147483647 h 22"/>
                <a:gd name="T36" fmla="*/ 2147483647 w 31"/>
                <a:gd name="T37" fmla="*/ 2147483647 h 22"/>
                <a:gd name="T38" fmla="*/ 2147483647 w 31"/>
                <a:gd name="T39" fmla="*/ 2147483647 h 22"/>
                <a:gd name="T40" fmla="*/ 2147483647 w 31"/>
                <a:gd name="T41" fmla="*/ 2147483647 h 22"/>
                <a:gd name="T42" fmla="*/ 2147483647 w 31"/>
                <a:gd name="T43" fmla="*/ 2147483647 h 22"/>
                <a:gd name="T44" fmla="*/ 2147483647 w 31"/>
                <a:gd name="T45" fmla="*/ 2147483647 h 22"/>
                <a:gd name="T46" fmla="*/ 2147483647 w 31"/>
                <a:gd name="T47" fmla="*/ 2147483647 h 22"/>
                <a:gd name="T48" fmla="*/ 2147483647 w 31"/>
                <a:gd name="T49" fmla="*/ 2147483647 h 22"/>
                <a:gd name="T50" fmla="*/ 2147483647 w 31"/>
                <a:gd name="T51" fmla="*/ 2147483647 h 22"/>
                <a:gd name="T52" fmla="*/ 2147483647 w 31"/>
                <a:gd name="T53" fmla="*/ 2147483647 h 22"/>
                <a:gd name="T54" fmla="*/ 2147483647 w 31"/>
                <a:gd name="T55" fmla="*/ 2147483647 h 22"/>
                <a:gd name="T56" fmla="*/ 2147483647 w 31"/>
                <a:gd name="T57" fmla="*/ 2147483647 h 22"/>
                <a:gd name="T58" fmla="*/ 2147483647 w 31"/>
                <a:gd name="T59" fmla="*/ 2147483647 h 22"/>
                <a:gd name="T60" fmla="*/ 2147483647 w 31"/>
                <a:gd name="T61" fmla="*/ 2147483647 h 22"/>
                <a:gd name="T62" fmla="*/ 2147483647 w 31"/>
                <a:gd name="T63" fmla="*/ 2147483647 h 22"/>
                <a:gd name="T64" fmla="*/ 2147483647 w 31"/>
                <a:gd name="T65" fmla="*/ 0 h 22"/>
                <a:gd name="T66" fmla="*/ 2147483647 w 31"/>
                <a:gd name="T67" fmla="*/ 0 h 22"/>
                <a:gd name="T68" fmla="*/ 2147483647 w 31"/>
                <a:gd name="T69" fmla="*/ 2147483647 h 22"/>
                <a:gd name="T70" fmla="*/ 2147483647 w 31"/>
                <a:gd name="T71" fmla="*/ 2147483647 h 22"/>
                <a:gd name="T72" fmla="*/ 2147483647 w 31"/>
                <a:gd name="T73" fmla="*/ 2147483647 h 22"/>
                <a:gd name="T74" fmla="*/ 2147483647 w 31"/>
                <a:gd name="T75" fmla="*/ 2147483647 h 22"/>
                <a:gd name="T76" fmla="*/ 2147483647 w 31"/>
                <a:gd name="T77" fmla="*/ 2147483647 h 22"/>
                <a:gd name="T78" fmla="*/ 2147483647 w 31"/>
                <a:gd name="T79" fmla="*/ 2147483647 h 22"/>
                <a:gd name="T80" fmla="*/ 2147483647 w 31"/>
                <a:gd name="T81" fmla="*/ 2147483647 h 22"/>
                <a:gd name="T82" fmla="*/ 2147483647 w 31"/>
                <a:gd name="T83" fmla="*/ 2147483647 h 22"/>
                <a:gd name="T84" fmla="*/ 2147483647 w 31"/>
                <a:gd name="T85" fmla="*/ 2147483647 h 22"/>
                <a:gd name="T86" fmla="*/ 0 w 31"/>
                <a:gd name="T87" fmla="*/ 2147483647 h 22"/>
                <a:gd name="T88" fmla="*/ 0 w 31"/>
                <a:gd name="T89" fmla="*/ 2147483647 h 22"/>
                <a:gd name="T90" fmla="*/ 2147483647 w 31"/>
                <a:gd name="T91" fmla="*/ 2147483647 h 22"/>
                <a:gd name="T92" fmla="*/ 2147483647 w 31"/>
                <a:gd name="T93" fmla="*/ 2147483647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22"/>
                <a:gd name="T143" fmla="*/ 31 w 31"/>
                <a:gd name="T144" fmla="*/ 22 h 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22">
                  <a:moveTo>
                    <a:pt x="1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auto">
            <a:xfrm>
              <a:off x="6104916" y="2294731"/>
              <a:ext cx="42863" cy="28575"/>
            </a:xfrm>
            <a:custGeom>
              <a:avLst/>
              <a:gdLst>
                <a:gd name="T0" fmla="*/ 2147483647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2147483647 h 18"/>
                <a:gd name="T6" fmla="*/ 2147483647 w 29"/>
                <a:gd name="T7" fmla="*/ 2147483647 h 18"/>
                <a:gd name="T8" fmla="*/ 2147483647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2147483647 w 29"/>
                <a:gd name="T19" fmla="*/ 2147483647 h 18"/>
                <a:gd name="T20" fmla="*/ 2147483647 w 29"/>
                <a:gd name="T21" fmla="*/ 2147483647 h 18"/>
                <a:gd name="T22" fmla="*/ 2147483647 w 29"/>
                <a:gd name="T23" fmla="*/ 2147483647 h 18"/>
                <a:gd name="T24" fmla="*/ 2147483647 w 29"/>
                <a:gd name="T25" fmla="*/ 2147483647 h 18"/>
                <a:gd name="T26" fmla="*/ 2147483647 w 29"/>
                <a:gd name="T27" fmla="*/ 2147483647 h 18"/>
                <a:gd name="T28" fmla="*/ 2147483647 w 29"/>
                <a:gd name="T29" fmla="*/ 2147483647 h 18"/>
                <a:gd name="T30" fmla="*/ 2147483647 w 29"/>
                <a:gd name="T31" fmla="*/ 2147483647 h 18"/>
                <a:gd name="T32" fmla="*/ 2147483647 w 29"/>
                <a:gd name="T33" fmla="*/ 2147483647 h 18"/>
                <a:gd name="T34" fmla="*/ 2147483647 w 29"/>
                <a:gd name="T35" fmla="*/ 2147483647 h 18"/>
                <a:gd name="T36" fmla="*/ 2147483647 w 29"/>
                <a:gd name="T37" fmla="*/ 2147483647 h 18"/>
                <a:gd name="T38" fmla="*/ 2147483647 w 29"/>
                <a:gd name="T39" fmla="*/ 2147483647 h 18"/>
                <a:gd name="T40" fmla="*/ 2147483647 w 29"/>
                <a:gd name="T41" fmla="*/ 2147483647 h 18"/>
                <a:gd name="T42" fmla="*/ 2147483647 w 29"/>
                <a:gd name="T43" fmla="*/ 2147483647 h 18"/>
                <a:gd name="T44" fmla="*/ 2147483647 w 29"/>
                <a:gd name="T45" fmla="*/ 2147483647 h 18"/>
                <a:gd name="T46" fmla="*/ 2147483647 w 29"/>
                <a:gd name="T47" fmla="*/ 2147483647 h 18"/>
                <a:gd name="T48" fmla="*/ 2147483647 w 29"/>
                <a:gd name="T49" fmla="*/ 2147483647 h 18"/>
                <a:gd name="T50" fmla="*/ 2147483647 w 29"/>
                <a:gd name="T51" fmla="*/ 2147483647 h 18"/>
                <a:gd name="T52" fmla="*/ 2147483647 w 29"/>
                <a:gd name="T53" fmla="*/ 2147483647 h 18"/>
                <a:gd name="T54" fmla="*/ 2147483647 w 29"/>
                <a:gd name="T55" fmla="*/ 2147483647 h 18"/>
                <a:gd name="T56" fmla="*/ 2147483647 w 29"/>
                <a:gd name="T57" fmla="*/ 2147483647 h 18"/>
                <a:gd name="T58" fmla="*/ 2147483647 w 29"/>
                <a:gd name="T59" fmla="*/ 2147483647 h 18"/>
                <a:gd name="T60" fmla="*/ 2147483647 w 29"/>
                <a:gd name="T61" fmla="*/ 2147483647 h 18"/>
                <a:gd name="T62" fmla="*/ 2147483647 w 29"/>
                <a:gd name="T63" fmla="*/ 2147483647 h 18"/>
                <a:gd name="T64" fmla="*/ 2147483647 w 29"/>
                <a:gd name="T65" fmla="*/ 2147483647 h 18"/>
                <a:gd name="T66" fmla="*/ 2147483647 w 29"/>
                <a:gd name="T67" fmla="*/ 0 h 18"/>
                <a:gd name="T68" fmla="*/ 2147483647 w 29"/>
                <a:gd name="T69" fmla="*/ 0 h 18"/>
                <a:gd name="T70" fmla="*/ 2147483647 w 29"/>
                <a:gd name="T71" fmla="*/ 2147483647 h 18"/>
                <a:gd name="T72" fmla="*/ 2147483647 w 29"/>
                <a:gd name="T73" fmla="*/ 2147483647 h 18"/>
                <a:gd name="T74" fmla="*/ 2147483647 w 29"/>
                <a:gd name="T75" fmla="*/ 2147483647 h 18"/>
                <a:gd name="T76" fmla="*/ 2147483647 w 29"/>
                <a:gd name="T77" fmla="*/ 2147483647 h 18"/>
                <a:gd name="T78" fmla="*/ 2147483647 w 29"/>
                <a:gd name="T79" fmla="*/ 2147483647 h 18"/>
                <a:gd name="T80" fmla="*/ 2147483647 w 29"/>
                <a:gd name="T81" fmla="*/ 2147483647 h 18"/>
                <a:gd name="T82" fmla="*/ 2147483647 w 29"/>
                <a:gd name="T83" fmla="*/ 2147483647 h 18"/>
                <a:gd name="T84" fmla="*/ 2147483647 w 29"/>
                <a:gd name="T85" fmla="*/ 2147483647 h 18"/>
                <a:gd name="T86" fmla="*/ 2147483647 w 29"/>
                <a:gd name="T87" fmla="*/ 2147483647 h 18"/>
                <a:gd name="T88" fmla="*/ 2147483647 w 29"/>
                <a:gd name="T89" fmla="*/ 2147483647 h 18"/>
                <a:gd name="T90" fmla="*/ 2147483647 w 29"/>
                <a:gd name="T91" fmla="*/ 2147483647 h 18"/>
                <a:gd name="T92" fmla="*/ 2147483647 w 29"/>
                <a:gd name="T93" fmla="*/ 2147483647 h 18"/>
                <a:gd name="T94" fmla="*/ 2147483647 w 29"/>
                <a:gd name="T95" fmla="*/ 2147483647 h 18"/>
                <a:gd name="T96" fmla="*/ 2147483647 w 29"/>
                <a:gd name="T97" fmla="*/ 2147483647 h 18"/>
                <a:gd name="T98" fmla="*/ 0 w 29"/>
                <a:gd name="T99" fmla="*/ 2147483647 h 18"/>
                <a:gd name="T100" fmla="*/ 0 w 29"/>
                <a:gd name="T101" fmla="*/ 2147483647 h 18"/>
                <a:gd name="T102" fmla="*/ 2147483647 w 29"/>
                <a:gd name="T103" fmla="*/ 2147483647 h 18"/>
                <a:gd name="T104" fmla="*/ 2147483647 w 29"/>
                <a:gd name="T105" fmla="*/ 2147483647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18"/>
                <a:gd name="T161" fmla="*/ 29 w 2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18">
                  <a:moveTo>
                    <a:pt x="1" y="12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5319104" y="2380456"/>
              <a:ext cx="11112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60" name="Oval 28"/>
            <p:cNvSpPr>
              <a:spLocks noChangeArrowheads="1"/>
            </p:cNvSpPr>
            <p:nvPr/>
          </p:nvSpPr>
          <p:spPr bwMode="auto">
            <a:xfrm>
              <a:off x="5322279" y="1940719"/>
              <a:ext cx="1389062" cy="7858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auto">
            <a:xfrm>
              <a:off x="5319104" y="2342356"/>
              <a:ext cx="26987" cy="92075"/>
            </a:xfrm>
            <a:custGeom>
              <a:avLst/>
              <a:gdLst>
                <a:gd name="T0" fmla="*/ 2147483647 w 19"/>
                <a:gd name="T1" fmla="*/ 0 h 58"/>
                <a:gd name="T2" fmla="*/ 2147483647 w 19"/>
                <a:gd name="T3" fmla="*/ 2147483647 h 58"/>
                <a:gd name="T4" fmla="*/ 2147483647 w 19"/>
                <a:gd name="T5" fmla="*/ 2147483647 h 58"/>
                <a:gd name="T6" fmla="*/ 2147483647 w 19"/>
                <a:gd name="T7" fmla="*/ 2147483647 h 58"/>
                <a:gd name="T8" fmla="*/ 2147483647 w 19"/>
                <a:gd name="T9" fmla="*/ 2147483647 h 58"/>
                <a:gd name="T10" fmla="*/ 2147483647 w 19"/>
                <a:gd name="T11" fmla="*/ 2147483647 h 58"/>
                <a:gd name="T12" fmla="*/ 2147483647 w 19"/>
                <a:gd name="T13" fmla="*/ 2147483647 h 58"/>
                <a:gd name="T14" fmla="*/ 2147483647 w 19"/>
                <a:gd name="T15" fmla="*/ 2147483647 h 58"/>
                <a:gd name="T16" fmla="*/ 0 w 19"/>
                <a:gd name="T17" fmla="*/ 2147483647 h 58"/>
                <a:gd name="T18" fmla="*/ 2147483647 w 19"/>
                <a:gd name="T19" fmla="*/ 2147483647 h 58"/>
                <a:gd name="T20" fmla="*/ 2147483647 w 19"/>
                <a:gd name="T21" fmla="*/ 2147483647 h 58"/>
                <a:gd name="T22" fmla="*/ 2147483647 w 19"/>
                <a:gd name="T23" fmla="*/ 2147483647 h 58"/>
                <a:gd name="T24" fmla="*/ 2147483647 w 19"/>
                <a:gd name="T25" fmla="*/ 2147483647 h 58"/>
                <a:gd name="T26" fmla="*/ 2147483647 w 19"/>
                <a:gd name="T27" fmla="*/ 2147483647 h 58"/>
                <a:gd name="T28" fmla="*/ 2147483647 w 19"/>
                <a:gd name="T29" fmla="*/ 2147483647 h 58"/>
                <a:gd name="T30" fmla="*/ 2147483647 w 19"/>
                <a:gd name="T31" fmla="*/ 2147483647 h 58"/>
                <a:gd name="T32" fmla="*/ 2147483647 w 19"/>
                <a:gd name="T33" fmla="*/ 2147483647 h 58"/>
                <a:gd name="T34" fmla="*/ 2147483647 w 19"/>
                <a:gd name="T35" fmla="*/ 2147483647 h 58"/>
                <a:gd name="T36" fmla="*/ 2147483647 w 19"/>
                <a:gd name="T37" fmla="*/ 2147483647 h 58"/>
                <a:gd name="T38" fmla="*/ 2147483647 w 19"/>
                <a:gd name="T39" fmla="*/ 2147483647 h 58"/>
                <a:gd name="T40" fmla="*/ 2147483647 w 19"/>
                <a:gd name="T41" fmla="*/ 2147483647 h 58"/>
                <a:gd name="T42" fmla="*/ 2147483647 w 19"/>
                <a:gd name="T43" fmla="*/ 2147483647 h 58"/>
                <a:gd name="T44" fmla="*/ 2147483647 w 19"/>
                <a:gd name="T45" fmla="*/ 2147483647 h 58"/>
                <a:gd name="T46" fmla="*/ 2147483647 w 19"/>
                <a:gd name="T47" fmla="*/ 2147483647 h 58"/>
                <a:gd name="T48" fmla="*/ 2147483647 w 19"/>
                <a:gd name="T49" fmla="*/ 2147483647 h 58"/>
                <a:gd name="T50" fmla="*/ 2147483647 w 19"/>
                <a:gd name="T51" fmla="*/ 2147483647 h 58"/>
                <a:gd name="T52" fmla="*/ 2147483647 w 19"/>
                <a:gd name="T53" fmla="*/ 2147483647 h 58"/>
                <a:gd name="T54" fmla="*/ 2147483647 w 19"/>
                <a:gd name="T55" fmla="*/ 2147483647 h 58"/>
                <a:gd name="T56" fmla="*/ 2147483647 w 19"/>
                <a:gd name="T57" fmla="*/ 2147483647 h 58"/>
                <a:gd name="T58" fmla="*/ 2147483647 w 19"/>
                <a:gd name="T59" fmla="*/ 2147483647 h 58"/>
                <a:gd name="T60" fmla="*/ 2147483647 w 19"/>
                <a:gd name="T61" fmla="*/ 2147483647 h 58"/>
                <a:gd name="T62" fmla="*/ 2147483647 w 19"/>
                <a:gd name="T63" fmla="*/ 2147483647 h 58"/>
                <a:gd name="T64" fmla="*/ 2147483647 w 19"/>
                <a:gd name="T65" fmla="*/ 2147483647 h 58"/>
                <a:gd name="T66" fmla="*/ 2147483647 w 19"/>
                <a:gd name="T67" fmla="*/ 2147483647 h 58"/>
                <a:gd name="T68" fmla="*/ 2147483647 w 19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58"/>
                <a:gd name="T107" fmla="*/ 19 w 19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58">
                  <a:moveTo>
                    <a:pt x="9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auto">
            <a:xfrm>
              <a:off x="6685941" y="2305844"/>
              <a:ext cx="33338" cy="147637"/>
            </a:xfrm>
            <a:custGeom>
              <a:avLst/>
              <a:gdLst>
                <a:gd name="T0" fmla="*/ 2147483647 w 23"/>
                <a:gd name="T1" fmla="*/ 0 h 93"/>
                <a:gd name="T2" fmla="*/ 2147483647 w 23"/>
                <a:gd name="T3" fmla="*/ 2147483647 h 93"/>
                <a:gd name="T4" fmla="*/ 2147483647 w 23"/>
                <a:gd name="T5" fmla="*/ 2147483647 h 93"/>
                <a:gd name="T6" fmla="*/ 2147483647 w 23"/>
                <a:gd name="T7" fmla="*/ 2147483647 h 93"/>
                <a:gd name="T8" fmla="*/ 2147483647 w 23"/>
                <a:gd name="T9" fmla="*/ 2147483647 h 93"/>
                <a:gd name="T10" fmla="*/ 2147483647 w 23"/>
                <a:gd name="T11" fmla="*/ 2147483647 h 93"/>
                <a:gd name="T12" fmla="*/ 2147483647 w 23"/>
                <a:gd name="T13" fmla="*/ 2147483647 h 93"/>
                <a:gd name="T14" fmla="*/ 0 w 23"/>
                <a:gd name="T15" fmla="*/ 2147483647 h 93"/>
                <a:gd name="T16" fmla="*/ 0 w 23"/>
                <a:gd name="T17" fmla="*/ 2147483647 h 93"/>
                <a:gd name="T18" fmla="*/ 0 w 23"/>
                <a:gd name="T19" fmla="*/ 2147483647 h 93"/>
                <a:gd name="T20" fmla="*/ 2147483647 w 23"/>
                <a:gd name="T21" fmla="*/ 2147483647 h 93"/>
                <a:gd name="T22" fmla="*/ 2147483647 w 23"/>
                <a:gd name="T23" fmla="*/ 2147483647 h 93"/>
                <a:gd name="T24" fmla="*/ 2147483647 w 23"/>
                <a:gd name="T25" fmla="*/ 2147483647 h 93"/>
                <a:gd name="T26" fmla="*/ 2147483647 w 23"/>
                <a:gd name="T27" fmla="*/ 2147483647 h 93"/>
                <a:gd name="T28" fmla="*/ 2147483647 w 23"/>
                <a:gd name="T29" fmla="*/ 2147483647 h 93"/>
                <a:gd name="T30" fmla="*/ 2147483647 w 23"/>
                <a:gd name="T31" fmla="*/ 2147483647 h 93"/>
                <a:gd name="T32" fmla="*/ 2147483647 w 23"/>
                <a:gd name="T33" fmla="*/ 2147483647 h 93"/>
                <a:gd name="T34" fmla="*/ 2147483647 w 23"/>
                <a:gd name="T35" fmla="*/ 2147483647 h 93"/>
                <a:gd name="T36" fmla="*/ 2147483647 w 23"/>
                <a:gd name="T37" fmla="*/ 2147483647 h 93"/>
                <a:gd name="T38" fmla="*/ 2147483647 w 23"/>
                <a:gd name="T39" fmla="*/ 2147483647 h 93"/>
                <a:gd name="T40" fmla="*/ 2147483647 w 23"/>
                <a:gd name="T41" fmla="*/ 2147483647 h 93"/>
                <a:gd name="T42" fmla="*/ 2147483647 w 23"/>
                <a:gd name="T43" fmla="*/ 2147483647 h 93"/>
                <a:gd name="T44" fmla="*/ 2147483647 w 23"/>
                <a:gd name="T45" fmla="*/ 2147483647 h 93"/>
                <a:gd name="T46" fmla="*/ 2147483647 w 23"/>
                <a:gd name="T47" fmla="*/ 2147483647 h 93"/>
                <a:gd name="T48" fmla="*/ 2147483647 w 23"/>
                <a:gd name="T49" fmla="*/ 2147483647 h 93"/>
                <a:gd name="T50" fmla="*/ 2147483647 w 23"/>
                <a:gd name="T51" fmla="*/ 2147483647 h 93"/>
                <a:gd name="T52" fmla="*/ 2147483647 w 23"/>
                <a:gd name="T53" fmla="*/ 2147483647 h 93"/>
                <a:gd name="T54" fmla="*/ 2147483647 w 23"/>
                <a:gd name="T55" fmla="*/ 2147483647 h 93"/>
                <a:gd name="T56" fmla="*/ 2147483647 w 23"/>
                <a:gd name="T57" fmla="*/ 2147483647 h 93"/>
                <a:gd name="T58" fmla="*/ 2147483647 w 23"/>
                <a:gd name="T59" fmla="*/ 2147483647 h 93"/>
                <a:gd name="T60" fmla="*/ 2147483647 w 23"/>
                <a:gd name="T61" fmla="*/ 2147483647 h 93"/>
                <a:gd name="T62" fmla="*/ 2147483647 w 23"/>
                <a:gd name="T63" fmla="*/ 2147483647 h 93"/>
                <a:gd name="T64" fmla="*/ 2147483647 w 23"/>
                <a:gd name="T65" fmla="*/ 2147483647 h 93"/>
                <a:gd name="T66" fmla="*/ 2147483647 w 23"/>
                <a:gd name="T67" fmla="*/ 2147483647 h 93"/>
                <a:gd name="T68" fmla="*/ 2147483647 w 23"/>
                <a:gd name="T69" fmla="*/ 2147483647 h 93"/>
                <a:gd name="T70" fmla="*/ 2147483647 w 2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93"/>
                <a:gd name="T110" fmla="*/ 23 w 2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93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2" y="77"/>
                  </a:lnTo>
                  <a:lnTo>
                    <a:pt x="22" y="71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3" name="Oval 31"/>
            <p:cNvSpPr>
              <a:spLocks noChangeArrowheads="1"/>
            </p:cNvSpPr>
            <p:nvPr/>
          </p:nvSpPr>
          <p:spPr bwMode="auto">
            <a:xfrm>
              <a:off x="5322279" y="2108994"/>
              <a:ext cx="1389062" cy="785812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64" name="Line 32"/>
            <p:cNvSpPr>
              <a:spLocks noChangeShapeType="1"/>
            </p:cNvSpPr>
            <p:nvPr/>
          </p:nvSpPr>
          <p:spPr bwMode="auto">
            <a:xfrm flipV="1">
              <a:off x="6717691" y="2331244"/>
              <a:ext cx="0" cy="198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 flipV="1">
              <a:off x="5317516" y="2347119"/>
              <a:ext cx="0" cy="1412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auto">
            <a:xfrm>
              <a:off x="6047766" y="2107406"/>
              <a:ext cx="312738" cy="52388"/>
            </a:xfrm>
            <a:custGeom>
              <a:avLst/>
              <a:gdLst>
                <a:gd name="T0" fmla="*/ 2147483647 w 213"/>
                <a:gd name="T1" fmla="*/ 0 h 33"/>
                <a:gd name="T2" fmla="*/ 2147483647 w 213"/>
                <a:gd name="T3" fmla="*/ 2147483647 h 33"/>
                <a:gd name="T4" fmla="*/ 2147483647 w 213"/>
                <a:gd name="T5" fmla="*/ 2147483647 h 33"/>
                <a:gd name="T6" fmla="*/ 2147483647 w 213"/>
                <a:gd name="T7" fmla="*/ 2147483647 h 33"/>
                <a:gd name="T8" fmla="*/ 2147483647 w 213"/>
                <a:gd name="T9" fmla="*/ 2147483647 h 33"/>
                <a:gd name="T10" fmla="*/ 2147483647 w 213"/>
                <a:gd name="T11" fmla="*/ 2147483647 h 33"/>
                <a:gd name="T12" fmla="*/ 2147483647 w 213"/>
                <a:gd name="T13" fmla="*/ 2147483647 h 33"/>
                <a:gd name="T14" fmla="*/ 2147483647 w 213"/>
                <a:gd name="T15" fmla="*/ 2147483647 h 33"/>
                <a:gd name="T16" fmla="*/ 2147483647 w 213"/>
                <a:gd name="T17" fmla="*/ 2147483647 h 33"/>
                <a:gd name="T18" fmla="*/ 2147483647 w 213"/>
                <a:gd name="T19" fmla="*/ 2147483647 h 33"/>
                <a:gd name="T20" fmla="*/ 2147483647 w 213"/>
                <a:gd name="T21" fmla="*/ 2147483647 h 33"/>
                <a:gd name="T22" fmla="*/ 2147483647 w 213"/>
                <a:gd name="T23" fmla="*/ 2147483647 h 33"/>
                <a:gd name="T24" fmla="*/ 2147483647 w 213"/>
                <a:gd name="T25" fmla="*/ 2147483647 h 33"/>
                <a:gd name="T26" fmla="*/ 2147483647 w 213"/>
                <a:gd name="T27" fmla="*/ 2147483647 h 33"/>
                <a:gd name="T28" fmla="*/ 2147483647 w 213"/>
                <a:gd name="T29" fmla="*/ 2147483647 h 33"/>
                <a:gd name="T30" fmla="*/ 2147483647 w 213"/>
                <a:gd name="T31" fmla="*/ 2147483647 h 33"/>
                <a:gd name="T32" fmla="*/ 2147483647 w 213"/>
                <a:gd name="T33" fmla="*/ 2147483647 h 33"/>
                <a:gd name="T34" fmla="*/ 2147483647 w 213"/>
                <a:gd name="T35" fmla="*/ 2147483647 h 33"/>
                <a:gd name="T36" fmla="*/ 2147483647 w 213"/>
                <a:gd name="T37" fmla="*/ 2147483647 h 33"/>
                <a:gd name="T38" fmla="*/ 2147483647 w 213"/>
                <a:gd name="T39" fmla="*/ 2147483647 h 33"/>
                <a:gd name="T40" fmla="*/ 2147483647 w 213"/>
                <a:gd name="T41" fmla="*/ 2147483647 h 33"/>
                <a:gd name="T42" fmla="*/ 2147483647 w 213"/>
                <a:gd name="T43" fmla="*/ 2147483647 h 33"/>
                <a:gd name="T44" fmla="*/ 2147483647 w 213"/>
                <a:gd name="T45" fmla="*/ 2147483647 h 33"/>
                <a:gd name="T46" fmla="*/ 2147483647 w 213"/>
                <a:gd name="T47" fmla="*/ 2147483647 h 33"/>
                <a:gd name="T48" fmla="*/ 2147483647 w 213"/>
                <a:gd name="T49" fmla="*/ 2147483647 h 33"/>
                <a:gd name="T50" fmla="*/ 2147483647 w 213"/>
                <a:gd name="T51" fmla="*/ 2147483647 h 33"/>
                <a:gd name="T52" fmla="*/ 2147483647 w 213"/>
                <a:gd name="T53" fmla="*/ 2147483647 h 33"/>
                <a:gd name="T54" fmla="*/ 2147483647 w 213"/>
                <a:gd name="T55" fmla="*/ 2147483647 h 33"/>
                <a:gd name="T56" fmla="*/ 2147483647 w 213"/>
                <a:gd name="T57" fmla="*/ 2147483647 h 33"/>
                <a:gd name="T58" fmla="*/ 2147483647 w 213"/>
                <a:gd name="T59" fmla="*/ 2147483647 h 33"/>
                <a:gd name="T60" fmla="*/ 2147483647 w 213"/>
                <a:gd name="T61" fmla="*/ 2147483647 h 33"/>
                <a:gd name="T62" fmla="*/ 2147483647 w 213"/>
                <a:gd name="T63" fmla="*/ 2147483647 h 33"/>
                <a:gd name="T64" fmla="*/ 2147483647 w 213"/>
                <a:gd name="T65" fmla="*/ 2147483647 h 33"/>
                <a:gd name="T66" fmla="*/ 2147483647 w 213"/>
                <a:gd name="T67" fmla="*/ 2147483647 h 33"/>
                <a:gd name="T68" fmla="*/ 2147483647 w 213"/>
                <a:gd name="T69" fmla="*/ 2147483647 h 33"/>
                <a:gd name="T70" fmla="*/ 2147483647 w 213"/>
                <a:gd name="T71" fmla="*/ 2147483647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33"/>
                <a:gd name="T110" fmla="*/ 213 w 213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3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4" y="1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7" y="6"/>
                  </a:lnTo>
                  <a:lnTo>
                    <a:pt x="79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11" y="10"/>
                  </a:lnTo>
                  <a:lnTo>
                    <a:pt x="117" y="10"/>
                  </a:lnTo>
                  <a:lnTo>
                    <a:pt x="120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3" y="15"/>
                  </a:lnTo>
                  <a:lnTo>
                    <a:pt x="145" y="15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1" y="16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1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3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7" y="25"/>
                  </a:lnTo>
                  <a:lnTo>
                    <a:pt x="188" y="25"/>
                  </a:lnTo>
                  <a:lnTo>
                    <a:pt x="190" y="25"/>
                  </a:lnTo>
                  <a:lnTo>
                    <a:pt x="193" y="26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30"/>
                  </a:lnTo>
                  <a:lnTo>
                    <a:pt x="206" y="30"/>
                  </a:lnTo>
                  <a:lnTo>
                    <a:pt x="209" y="31"/>
                  </a:lnTo>
                  <a:lnTo>
                    <a:pt x="210" y="32"/>
                  </a:lnTo>
                  <a:lnTo>
                    <a:pt x="212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auto">
            <a:xfrm>
              <a:off x="6233504" y="2242344"/>
              <a:ext cx="71437" cy="49212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2147483647 h 31"/>
                <a:gd name="T16" fmla="*/ 2147483647 w 49"/>
                <a:gd name="T17" fmla="*/ 2147483647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2147483647 w 49"/>
                <a:gd name="T23" fmla="*/ 2147483647 h 31"/>
                <a:gd name="T24" fmla="*/ 2147483647 w 49"/>
                <a:gd name="T25" fmla="*/ 2147483647 h 31"/>
                <a:gd name="T26" fmla="*/ 2147483647 w 49"/>
                <a:gd name="T27" fmla="*/ 2147483647 h 31"/>
                <a:gd name="T28" fmla="*/ 2147483647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0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2147483647 w 49"/>
                <a:gd name="T63" fmla="*/ 2147483647 h 31"/>
                <a:gd name="T64" fmla="*/ 0 w 49"/>
                <a:gd name="T65" fmla="*/ 2147483647 h 31"/>
                <a:gd name="T66" fmla="*/ 2147483647 w 49"/>
                <a:gd name="T67" fmla="*/ 2147483647 h 31"/>
                <a:gd name="T68" fmla="*/ 2147483647 w 49"/>
                <a:gd name="T69" fmla="*/ 2147483647 h 31"/>
                <a:gd name="T70" fmla="*/ 2147483647 w 49"/>
                <a:gd name="T71" fmla="*/ 2147483647 h 31"/>
                <a:gd name="T72" fmla="*/ 2147483647 w 49"/>
                <a:gd name="T73" fmla="*/ 2147483647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31"/>
                <a:gd name="T113" fmla="*/ 49 w 4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auto">
            <a:xfrm>
              <a:off x="6149366" y="2280444"/>
              <a:ext cx="63500" cy="42862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2147483647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2147483647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2147483647 w 43"/>
                <a:gd name="T29" fmla="*/ 2147483647 h 27"/>
                <a:gd name="T30" fmla="*/ 2147483647 w 43"/>
                <a:gd name="T31" fmla="*/ 2147483647 h 27"/>
                <a:gd name="T32" fmla="*/ 2147483647 w 43"/>
                <a:gd name="T33" fmla="*/ 2147483647 h 27"/>
                <a:gd name="T34" fmla="*/ 2147483647 w 43"/>
                <a:gd name="T35" fmla="*/ 2147483647 h 27"/>
                <a:gd name="T36" fmla="*/ 2147483647 w 43"/>
                <a:gd name="T37" fmla="*/ 2147483647 h 27"/>
                <a:gd name="T38" fmla="*/ 2147483647 w 43"/>
                <a:gd name="T39" fmla="*/ 2147483647 h 27"/>
                <a:gd name="T40" fmla="*/ 2147483647 w 43"/>
                <a:gd name="T41" fmla="*/ 2147483647 h 27"/>
                <a:gd name="T42" fmla="*/ 2147483647 w 43"/>
                <a:gd name="T43" fmla="*/ 2147483647 h 27"/>
                <a:gd name="T44" fmla="*/ 2147483647 w 43"/>
                <a:gd name="T45" fmla="*/ 2147483647 h 27"/>
                <a:gd name="T46" fmla="*/ 2147483647 w 43"/>
                <a:gd name="T47" fmla="*/ 0 h 27"/>
                <a:gd name="T48" fmla="*/ 2147483647 w 43"/>
                <a:gd name="T49" fmla="*/ 2147483647 h 27"/>
                <a:gd name="T50" fmla="*/ 2147483647 w 43"/>
                <a:gd name="T51" fmla="*/ 2147483647 h 27"/>
                <a:gd name="T52" fmla="*/ 2147483647 w 43"/>
                <a:gd name="T53" fmla="*/ 2147483647 h 27"/>
                <a:gd name="T54" fmla="*/ 2147483647 w 43"/>
                <a:gd name="T55" fmla="*/ 2147483647 h 27"/>
                <a:gd name="T56" fmla="*/ 2147483647 w 43"/>
                <a:gd name="T57" fmla="*/ 2147483647 h 27"/>
                <a:gd name="T58" fmla="*/ 2147483647 w 43"/>
                <a:gd name="T59" fmla="*/ 2147483647 h 27"/>
                <a:gd name="T60" fmla="*/ 2147483647 w 43"/>
                <a:gd name="T61" fmla="*/ 2147483647 h 27"/>
                <a:gd name="T62" fmla="*/ 2147483647 w 43"/>
                <a:gd name="T63" fmla="*/ 2147483647 h 27"/>
                <a:gd name="T64" fmla="*/ 0 w 43"/>
                <a:gd name="T65" fmla="*/ 2147483647 h 27"/>
                <a:gd name="T66" fmla="*/ 2147483647 w 43"/>
                <a:gd name="T67" fmla="*/ 2147483647 h 27"/>
                <a:gd name="T68" fmla="*/ 2147483647 w 43"/>
                <a:gd name="T69" fmla="*/ 2147483647 h 27"/>
                <a:gd name="T70" fmla="*/ 2147483647 w 43"/>
                <a:gd name="T71" fmla="*/ 2147483647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27"/>
                <a:gd name="T110" fmla="*/ 43 w 43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27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69" name="Oval 37"/>
            <p:cNvSpPr>
              <a:spLocks noChangeArrowheads="1"/>
            </p:cNvSpPr>
            <p:nvPr/>
          </p:nvSpPr>
          <p:spPr bwMode="auto">
            <a:xfrm>
              <a:off x="5352441" y="2145506"/>
              <a:ext cx="1323975" cy="722313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auto">
            <a:xfrm>
              <a:off x="5511191" y="2675731"/>
              <a:ext cx="25400" cy="1588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auto">
            <a:xfrm>
              <a:off x="5881079" y="2439194"/>
              <a:ext cx="255587" cy="13970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72" name="Oval 40"/>
            <p:cNvSpPr>
              <a:spLocks noChangeArrowheads="1"/>
            </p:cNvSpPr>
            <p:nvPr/>
          </p:nvSpPr>
          <p:spPr bwMode="auto">
            <a:xfrm>
              <a:off x="6173179" y="2715419"/>
              <a:ext cx="53975" cy="285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73" name="Freeform 41"/>
            <p:cNvSpPr>
              <a:spLocks/>
            </p:cNvSpPr>
            <p:nvPr/>
          </p:nvSpPr>
          <p:spPr bwMode="auto">
            <a:xfrm>
              <a:off x="5892191" y="2251869"/>
              <a:ext cx="71438" cy="49212"/>
            </a:xfrm>
            <a:custGeom>
              <a:avLst/>
              <a:gdLst>
                <a:gd name="T0" fmla="*/ 2147483647 w 48"/>
                <a:gd name="T1" fmla="*/ 2147483647 h 31"/>
                <a:gd name="T2" fmla="*/ 2147483647 w 48"/>
                <a:gd name="T3" fmla="*/ 2147483647 h 31"/>
                <a:gd name="T4" fmla="*/ 2147483647 w 48"/>
                <a:gd name="T5" fmla="*/ 2147483647 h 31"/>
                <a:gd name="T6" fmla="*/ 2147483647 w 48"/>
                <a:gd name="T7" fmla="*/ 2147483647 h 31"/>
                <a:gd name="T8" fmla="*/ 2147483647 w 48"/>
                <a:gd name="T9" fmla="*/ 2147483647 h 31"/>
                <a:gd name="T10" fmla="*/ 2147483647 w 48"/>
                <a:gd name="T11" fmla="*/ 2147483647 h 31"/>
                <a:gd name="T12" fmla="*/ 2147483647 w 48"/>
                <a:gd name="T13" fmla="*/ 2147483647 h 31"/>
                <a:gd name="T14" fmla="*/ 2147483647 w 48"/>
                <a:gd name="T15" fmla="*/ 2147483647 h 31"/>
                <a:gd name="T16" fmla="*/ 2147483647 w 48"/>
                <a:gd name="T17" fmla="*/ 2147483647 h 31"/>
                <a:gd name="T18" fmla="*/ 2147483647 w 48"/>
                <a:gd name="T19" fmla="*/ 2147483647 h 31"/>
                <a:gd name="T20" fmla="*/ 2147483647 w 48"/>
                <a:gd name="T21" fmla="*/ 2147483647 h 31"/>
                <a:gd name="T22" fmla="*/ 2147483647 w 48"/>
                <a:gd name="T23" fmla="*/ 2147483647 h 31"/>
                <a:gd name="T24" fmla="*/ 2147483647 w 48"/>
                <a:gd name="T25" fmla="*/ 2147483647 h 31"/>
                <a:gd name="T26" fmla="*/ 2147483647 w 48"/>
                <a:gd name="T27" fmla="*/ 2147483647 h 31"/>
                <a:gd name="T28" fmla="*/ 2147483647 w 48"/>
                <a:gd name="T29" fmla="*/ 2147483647 h 31"/>
                <a:gd name="T30" fmla="*/ 2147483647 w 48"/>
                <a:gd name="T31" fmla="*/ 2147483647 h 31"/>
                <a:gd name="T32" fmla="*/ 2147483647 w 48"/>
                <a:gd name="T33" fmla="*/ 2147483647 h 31"/>
                <a:gd name="T34" fmla="*/ 2147483647 w 48"/>
                <a:gd name="T35" fmla="*/ 2147483647 h 31"/>
                <a:gd name="T36" fmla="*/ 2147483647 w 48"/>
                <a:gd name="T37" fmla="*/ 2147483647 h 31"/>
                <a:gd name="T38" fmla="*/ 2147483647 w 48"/>
                <a:gd name="T39" fmla="*/ 2147483647 h 31"/>
                <a:gd name="T40" fmla="*/ 2147483647 w 48"/>
                <a:gd name="T41" fmla="*/ 2147483647 h 31"/>
                <a:gd name="T42" fmla="*/ 2147483647 w 48"/>
                <a:gd name="T43" fmla="*/ 2147483647 h 31"/>
                <a:gd name="T44" fmla="*/ 2147483647 w 48"/>
                <a:gd name="T45" fmla="*/ 2147483647 h 31"/>
                <a:gd name="T46" fmla="*/ 2147483647 w 48"/>
                <a:gd name="T47" fmla="*/ 0 h 31"/>
                <a:gd name="T48" fmla="*/ 2147483647 w 48"/>
                <a:gd name="T49" fmla="*/ 2147483647 h 31"/>
                <a:gd name="T50" fmla="*/ 2147483647 w 48"/>
                <a:gd name="T51" fmla="*/ 2147483647 h 31"/>
                <a:gd name="T52" fmla="*/ 2147483647 w 48"/>
                <a:gd name="T53" fmla="*/ 2147483647 h 31"/>
                <a:gd name="T54" fmla="*/ 2147483647 w 48"/>
                <a:gd name="T55" fmla="*/ 2147483647 h 31"/>
                <a:gd name="T56" fmla="*/ 2147483647 w 48"/>
                <a:gd name="T57" fmla="*/ 2147483647 h 31"/>
                <a:gd name="T58" fmla="*/ 2147483647 w 48"/>
                <a:gd name="T59" fmla="*/ 2147483647 h 31"/>
                <a:gd name="T60" fmla="*/ 2147483647 w 48"/>
                <a:gd name="T61" fmla="*/ 2147483647 h 31"/>
                <a:gd name="T62" fmla="*/ 2147483647 w 48"/>
                <a:gd name="T63" fmla="*/ 2147483647 h 31"/>
                <a:gd name="T64" fmla="*/ 0 w 48"/>
                <a:gd name="T65" fmla="*/ 2147483647 h 31"/>
                <a:gd name="T66" fmla="*/ 2147483647 w 48"/>
                <a:gd name="T67" fmla="*/ 2147483647 h 31"/>
                <a:gd name="T68" fmla="*/ 2147483647 w 48"/>
                <a:gd name="T69" fmla="*/ 2147483647 h 31"/>
                <a:gd name="T70" fmla="*/ 2147483647 w 48"/>
                <a:gd name="T71" fmla="*/ 214748364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31"/>
                <a:gd name="T110" fmla="*/ 48 w 48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74" name="Freeform 42"/>
            <p:cNvSpPr>
              <a:spLocks/>
            </p:cNvSpPr>
            <p:nvPr/>
          </p:nvSpPr>
          <p:spPr bwMode="auto">
            <a:xfrm>
              <a:off x="5811229" y="2289969"/>
              <a:ext cx="61912" cy="42862"/>
            </a:xfrm>
            <a:custGeom>
              <a:avLst/>
              <a:gdLst>
                <a:gd name="T0" fmla="*/ 2147483647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2147483647 h 27"/>
                <a:gd name="T38" fmla="*/ 2147483647 w 42"/>
                <a:gd name="T39" fmla="*/ 2147483647 h 27"/>
                <a:gd name="T40" fmla="*/ 2147483647 w 42"/>
                <a:gd name="T41" fmla="*/ 2147483647 h 27"/>
                <a:gd name="T42" fmla="*/ 2147483647 w 42"/>
                <a:gd name="T43" fmla="*/ 2147483647 h 27"/>
                <a:gd name="T44" fmla="*/ 2147483647 w 42"/>
                <a:gd name="T45" fmla="*/ 2147483647 h 27"/>
                <a:gd name="T46" fmla="*/ 2147483647 w 42"/>
                <a:gd name="T47" fmla="*/ 0 h 27"/>
                <a:gd name="T48" fmla="*/ 2147483647 w 42"/>
                <a:gd name="T49" fmla="*/ 2147483647 h 27"/>
                <a:gd name="T50" fmla="*/ 2147483647 w 42"/>
                <a:gd name="T51" fmla="*/ 2147483647 h 27"/>
                <a:gd name="T52" fmla="*/ 2147483647 w 42"/>
                <a:gd name="T53" fmla="*/ 2147483647 h 27"/>
                <a:gd name="T54" fmla="*/ 2147483647 w 42"/>
                <a:gd name="T55" fmla="*/ 2147483647 h 27"/>
                <a:gd name="T56" fmla="*/ 2147483647 w 42"/>
                <a:gd name="T57" fmla="*/ 2147483647 h 27"/>
                <a:gd name="T58" fmla="*/ 2147483647 w 42"/>
                <a:gd name="T59" fmla="*/ 2147483647 h 27"/>
                <a:gd name="T60" fmla="*/ 2147483647 w 42"/>
                <a:gd name="T61" fmla="*/ 2147483647 h 27"/>
                <a:gd name="T62" fmla="*/ 2147483647 w 42"/>
                <a:gd name="T63" fmla="*/ 2147483647 h 27"/>
                <a:gd name="T64" fmla="*/ 0 w 42"/>
                <a:gd name="T65" fmla="*/ 2147483647 h 27"/>
                <a:gd name="T66" fmla="*/ 2147483647 w 42"/>
                <a:gd name="T67" fmla="*/ 2147483647 h 27"/>
                <a:gd name="T68" fmla="*/ 2147483647 w 42"/>
                <a:gd name="T69" fmla="*/ 2147483647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7"/>
                <a:gd name="T107" fmla="*/ 42 w 4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7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75" name="Freeform 43"/>
            <p:cNvSpPr>
              <a:spLocks/>
            </p:cNvSpPr>
            <p:nvPr/>
          </p:nvSpPr>
          <p:spPr bwMode="auto">
            <a:xfrm>
              <a:off x="5727091" y="2326481"/>
              <a:ext cx="53975" cy="36513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0 h 23"/>
                <a:gd name="T66" fmla="*/ 2147483647 w 37"/>
                <a:gd name="T67" fmla="*/ 0 h 23"/>
                <a:gd name="T68" fmla="*/ 2147483647 w 37"/>
                <a:gd name="T69" fmla="*/ 2147483647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76" name="Oval 44"/>
            <p:cNvSpPr>
              <a:spLocks noChangeArrowheads="1"/>
            </p:cNvSpPr>
            <p:nvPr/>
          </p:nvSpPr>
          <p:spPr bwMode="auto">
            <a:xfrm>
              <a:off x="6349391" y="2669381"/>
              <a:ext cx="50800" cy="25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77" name="Freeform 45"/>
            <p:cNvSpPr>
              <a:spLocks/>
            </p:cNvSpPr>
            <p:nvPr/>
          </p:nvSpPr>
          <p:spPr bwMode="auto">
            <a:xfrm>
              <a:off x="6214454" y="2358231"/>
              <a:ext cx="53975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2147483647 w 37"/>
                <a:gd name="T11" fmla="*/ 2147483647 h 18"/>
                <a:gd name="T12" fmla="*/ 2147483647 w 37"/>
                <a:gd name="T13" fmla="*/ 2147483647 h 18"/>
                <a:gd name="T14" fmla="*/ 2147483647 w 37"/>
                <a:gd name="T15" fmla="*/ 2147483647 h 18"/>
                <a:gd name="T16" fmla="*/ 2147483647 w 37"/>
                <a:gd name="T17" fmla="*/ 2147483647 h 18"/>
                <a:gd name="T18" fmla="*/ 2147483647 w 37"/>
                <a:gd name="T19" fmla="*/ 2147483647 h 18"/>
                <a:gd name="T20" fmla="*/ 2147483647 w 37"/>
                <a:gd name="T21" fmla="*/ 2147483647 h 18"/>
                <a:gd name="T22" fmla="*/ 2147483647 w 37"/>
                <a:gd name="T23" fmla="*/ 2147483647 h 18"/>
                <a:gd name="T24" fmla="*/ 2147483647 w 37"/>
                <a:gd name="T25" fmla="*/ 2147483647 h 18"/>
                <a:gd name="T26" fmla="*/ 2147483647 w 37"/>
                <a:gd name="T27" fmla="*/ 2147483647 h 18"/>
                <a:gd name="T28" fmla="*/ 2147483647 w 37"/>
                <a:gd name="T29" fmla="*/ 2147483647 h 18"/>
                <a:gd name="T30" fmla="*/ 2147483647 w 37"/>
                <a:gd name="T31" fmla="*/ 2147483647 h 18"/>
                <a:gd name="T32" fmla="*/ 2147483647 w 37"/>
                <a:gd name="T33" fmla="*/ 2147483647 h 18"/>
                <a:gd name="T34" fmla="*/ 2147483647 w 37"/>
                <a:gd name="T35" fmla="*/ 2147483647 h 18"/>
                <a:gd name="T36" fmla="*/ 2147483647 w 37"/>
                <a:gd name="T37" fmla="*/ 2147483647 h 18"/>
                <a:gd name="T38" fmla="*/ 2147483647 w 37"/>
                <a:gd name="T39" fmla="*/ 2147483647 h 18"/>
                <a:gd name="T40" fmla="*/ 2147483647 w 37"/>
                <a:gd name="T41" fmla="*/ 2147483647 h 18"/>
                <a:gd name="T42" fmla="*/ 2147483647 w 37"/>
                <a:gd name="T43" fmla="*/ 2147483647 h 18"/>
                <a:gd name="T44" fmla="*/ 2147483647 w 37"/>
                <a:gd name="T45" fmla="*/ 2147483647 h 18"/>
                <a:gd name="T46" fmla="*/ 2147483647 w 37"/>
                <a:gd name="T47" fmla="*/ 2147483647 h 18"/>
                <a:gd name="T48" fmla="*/ 2147483647 w 37"/>
                <a:gd name="T49" fmla="*/ 2147483647 h 18"/>
                <a:gd name="T50" fmla="*/ 2147483647 w 37"/>
                <a:gd name="T51" fmla="*/ 2147483647 h 18"/>
                <a:gd name="T52" fmla="*/ 2147483647 w 37"/>
                <a:gd name="T53" fmla="*/ 2147483647 h 18"/>
                <a:gd name="T54" fmla="*/ 2147483647 w 37"/>
                <a:gd name="T55" fmla="*/ 2147483647 h 18"/>
                <a:gd name="T56" fmla="*/ 2147483647 w 37"/>
                <a:gd name="T57" fmla="*/ 2147483647 h 18"/>
                <a:gd name="T58" fmla="*/ 2147483647 w 37"/>
                <a:gd name="T59" fmla="*/ 2147483647 h 18"/>
                <a:gd name="T60" fmla="*/ 2147483647 w 37"/>
                <a:gd name="T61" fmla="*/ 2147483647 h 18"/>
                <a:gd name="T62" fmla="*/ 2147483647 w 37"/>
                <a:gd name="T63" fmla="*/ 2147483647 h 18"/>
                <a:gd name="T64" fmla="*/ 2147483647 w 37"/>
                <a:gd name="T65" fmla="*/ 2147483647 h 18"/>
                <a:gd name="T66" fmla="*/ 2147483647 w 37"/>
                <a:gd name="T67" fmla="*/ 2147483647 h 18"/>
                <a:gd name="T68" fmla="*/ 2147483647 w 37"/>
                <a:gd name="T69" fmla="*/ 2147483647 h 18"/>
                <a:gd name="T70" fmla="*/ 2147483647 w 37"/>
                <a:gd name="T71" fmla="*/ 2147483647 h 18"/>
                <a:gd name="T72" fmla="*/ 2147483647 w 37"/>
                <a:gd name="T73" fmla="*/ 2147483647 h 18"/>
                <a:gd name="T74" fmla="*/ 2147483647 w 37"/>
                <a:gd name="T75" fmla="*/ 0 h 18"/>
                <a:gd name="T76" fmla="*/ 2147483647 w 37"/>
                <a:gd name="T77" fmla="*/ 0 h 18"/>
                <a:gd name="T78" fmla="*/ 2147483647 w 37"/>
                <a:gd name="T79" fmla="*/ 2147483647 h 18"/>
                <a:gd name="T80" fmla="*/ 2147483647 w 37"/>
                <a:gd name="T81" fmla="*/ 2147483647 h 18"/>
                <a:gd name="T82" fmla="*/ 2147483647 w 37"/>
                <a:gd name="T83" fmla="*/ 2147483647 h 18"/>
                <a:gd name="T84" fmla="*/ 2147483647 w 37"/>
                <a:gd name="T85" fmla="*/ 2147483647 h 18"/>
                <a:gd name="T86" fmla="*/ 2147483647 w 37"/>
                <a:gd name="T87" fmla="*/ 2147483647 h 18"/>
                <a:gd name="T88" fmla="*/ 2147483647 w 37"/>
                <a:gd name="T89" fmla="*/ 2147483647 h 18"/>
                <a:gd name="T90" fmla="*/ 2147483647 w 37"/>
                <a:gd name="T91" fmla="*/ 2147483647 h 18"/>
                <a:gd name="T92" fmla="*/ 2147483647 w 37"/>
                <a:gd name="T93" fmla="*/ 2147483647 h 18"/>
                <a:gd name="T94" fmla="*/ 2147483647 w 37"/>
                <a:gd name="T95" fmla="*/ 2147483647 h 18"/>
                <a:gd name="T96" fmla="*/ 0 w 37"/>
                <a:gd name="T97" fmla="*/ 2147483647 h 18"/>
                <a:gd name="T98" fmla="*/ 0 w 37"/>
                <a:gd name="T99" fmla="*/ 2147483647 h 18"/>
                <a:gd name="T100" fmla="*/ 2147483647 w 37"/>
                <a:gd name="T101" fmla="*/ 2147483647 h 18"/>
                <a:gd name="T102" fmla="*/ 2147483647 w 37"/>
                <a:gd name="T103" fmla="*/ 2147483647 h 18"/>
                <a:gd name="T104" fmla="*/ 2147483647 w 37"/>
                <a:gd name="T105" fmla="*/ 2147483647 h 18"/>
                <a:gd name="T106" fmla="*/ 2147483647 w 37"/>
                <a:gd name="T107" fmla="*/ 2147483647 h 18"/>
                <a:gd name="T108" fmla="*/ 2147483647 w 37"/>
                <a:gd name="T109" fmla="*/ 2147483647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18"/>
                <a:gd name="T167" fmla="*/ 37 w 37"/>
                <a:gd name="T168" fmla="*/ 18 h 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18">
                  <a:moveTo>
                    <a:pt x="3" y="13"/>
                  </a:move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78" name="Oval 46"/>
            <p:cNvSpPr>
              <a:spLocks noChangeArrowheads="1"/>
            </p:cNvSpPr>
            <p:nvPr/>
          </p:nvSpPr>
          <p:spPr bwMode="auto">
            <a:xfrm>
              <a:off x="5909654" y="2458244"/>
              <a:ext cx="196850" cy="1047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79" name="Freeform 47"/>
            <p:cNvSpPr>
              <a:spLocks/>
            </p:cNvSpPr>
            <p:nvPr/>
          </p:nvSpPr>
          <p:spPr bwMode="auto">
            <a:xfrm>
              <a:off x="6270016" y="2258219"/>
              <a:ext cx="220663" cy="112712"/>
            </a:xfrm>
            <a:custGeom>
              <a:avLst/>
              <a:gdLst>
                <a:gd name="T0" fmla="*/ 2147483647 w 151"/>
                <a:gd name="T1" fmla="*/ 2147483647 h 71"/>
                <a:gd name="T2" fmla="*/ 2147483647 w 151"/>
                <a:gd name="T3" fmla="*/ 2147483647 h 71"/>
                <a:gd name="T4" fmla="*/ 2147483647 w 151"/>
                <a:gd name="T5" fmla="*/ 2147483647 h 71"/>
                <a:gd name="T6" fmla="*/ 2147483647 w 151"/>
                <a:gd name="T7" fmla="*/ 2147483647 h 71"/>
                <a:gd name="T8" fmla="*/ 2147483647 w 151"/>
                <a:gd name="T9" fmla="*/ 2147483647 h 71"/>
                <a:gd name="T10" fmla="*/ 2147483647 w 151"/>
                <a:gd name="T11" fmla="*/ 2147483647 h 71"/>
                <a:gd name="T12" fmla="*/ 2147483647 w 151"/>
                <a:gd name="T13" fmla="*/ 2147483647 h 71"/>
                <a:gd name="T14" fmla="*/ 2147483647 w 151"/>
                <a:gd name="T15" fmla="*/ 2147483647 h 71"/>
                <a:gd name="T16" fmla="*/ 2147483647 w 151"/>
                <a:gd name="T17" fmla="*/ 2147483647 h 71"/>
                <a:gd name="T18" fmla="*/ 2147483647 w 151"/>
                <a:gd name="T19" fmla="*/ 2147483647 h 71"/>
                <a:gd name="T20" fmla="*/ 2147483647 w 151"/>
                <a:gd name="T21" fmla="*/ 0 h 71"/>
                <a:gd name="T22" fmla="*/ 2147483647 w 151"/>
                <a:gd name="T23" fmla="*/ 2147483647 h 71"/>
                <a:gd name="T24" fmla="*/ 2147483647 w 151"/>
                <a:gd name="T25" fmla="*/ 2147483647 h 71"/>
                <a:gd name="T26" fmla="*/ 0 w 151"/>
                <a:gd name="T27" fmla="*/ 2147483647 h 71"/>
                <a:gd name="T28" fmla="*/ 2147483647 w 151"/>
                <a:gd name="T29" fmla="*/ 2147483647 h 71"/>
                <a:gd name="T30" fmla="*/ 2147483647 w 151"/>
                <a:gd name="T31" fmla="*/ 2147483647 h 71"/>
                <a:gd name="T32" fmla="*/ 2147483647 w 151"/>
                <a:gd name="T33" fmla="*/ 2147483647 h 71"/>
                <a:gd name="T34" fmla="*/ 2147483647 w 151"/>
                <a:gd name="T35" fmla="*/ 2147483647 h 71"/>
                <a:gd name="T36" fmla="*/ 2147483647 w 151"/>
                <a:gd name="T37" fmla="*/ 2147483647 h 71"/>
                <a:gd name="T38" fmla="*/ 2147483647 w 151"/>
                <a:gd name="T39" fmla="*/ 2147483647 h 71"/>
                <a:gd name="T40" fmla="*/ 2147483647 w 151"/>
                <a:gd name="T41" fmla="*/ 2147483647 h 71"/>
                <a:gd name="T42" fmla="*/ 2147483647 w 151"/>
                <a:gd name="T43" fmla="*/ 2147483647 h 71"/>
                <a:gd name="T44" fmla="*/ 2147483647 w 151"/>
                <a:gd name="T45" fmla="*/ 2147483647 h 71"/>
                <a:gd name="T46" fmla="*/ 2147483647 w 151"/>
                <a:gd name="T47" fmla="*/ 2147483647 h 71"/>
                <a:gd name="T48" fmla="*/ 2147483647 w 151"/>
                <a:gd name="T49" fmla="*/ 2147483647 h 71"/>
                <a:gd name="T50" fmla="*/ 2147483647 w 151"/>
                <a:gd name="T51" fmla="*/ 2147483647 h 71"/>
                <a:gd name="T52" fmla="*/ 2147483647 w 151"/>
                <a:gd name="T53" fmla="*/ 2147483647 h 71"/>
                <a:gd name="T54" fmla="*/ 2147483647 w 151"/>
                <a:gd name="T55" fmla="*/ 2147483647 h 71"/>
                <a:gd name="T56" fmla="*/ 2147483647 w 151"/>
                <a:gd name="T57" fmla="*/ 2147483647 h 71"/>
                <a:gd name="T58" fmla="*/ 2147483647 w 151"/>
                <a:gd name="T59" fmla="*/ 2147483647 h 71"/>
                <a:gd name="T60" fmla="*/ 2147483647 w 151"/>
                <a:gd name="T61" fmla="*/ 2147483647 h 71"/>
                <a:gd name="T62" fmla="*/ 2147483647 w 151"/>
                <a:gd name="T63" fmla="*/ 2147483647 h 71"/>
                <a:gd name="T64" fmla="*/ 2147483647 w 151"/>
                <a:gd name="T65" fmla="*/ 2147483647 h 71"/>
                <a:gd name="T66" fmla="*/ 2147483647 w 151"/>
                <a:gd name="T67" fmla="*/ 2147483647 h 71"/>
                <a:gd name="T68" fmla="*/ 2147483647 w 151"/>
                <a:gd name="T69" fmla="*/ 2147483647 h 71"/>
                <a:gd name="T70" fmla="*/ 2147483647 w 151"/>
                <a:gd name="T71" fmla="*/ 2147483647 h 71"/>
                <a:gd name="T72" fmla="*/ 2147483647 w 151"/>
                <a:gd name="T73" fmla="*/ 2147483647 h 71"/>
                <a:gd name="T74" fmla="*/ 2147483647 w 151"/>
                <a:gd name="T75" fmla="*/ 2147483647 h 71"/>
                <a:gd name="T76" fmla="*/ 2147483647 w 151"/>
                <a:gd name="T77" fmla="*/ 2147483647 h 71"/>
                <a:gd name="T78" fmla="*/ 2147483647 w 151"/>
                <a:gd name="T79" fmla="*/ 2147483647 h 71"/>
                <a:gd name="T80" fmla="*/ 2147483647 w 151"/>
                <a:gd name="T81" fmla="*/ 2147483647 h 71"/>
                <a:gd name="T82" fmla="*/ 2147483647 w 151"/>
                <a:gd name="T83" fmla="*/ 2147483647 h 71"/>
                <a:gd name="T84" fmla="*/ 2147483647 w 151"/>
                <a:gd name="T85" fmla="*/ 2147483647 h 71"/>
                <a:gd name="T86" fmla="*/ 2147483647 w 151"/>
                <a:gd name="T87" fmla="*/ 2147483647 h 71"/>
                <a:gd name="T88" fmla="*/ 2147483647 w 151"/>
                <a:gd name="T89" fmla="*/ 2147483647 h 71"/>
                <a:gd name="T90" fmla="*/ 2147483647 w 151"/>
                <a:gd name="T91" fmla="*/ 2147483647 h 71"/>
                <a:gd name="T92" fmla="*/ 2147483647 w 151"/>
                <a:gd name="T93" fmla="*/ 2147483647 h 71"/>
                <a:gd name="T94" fmla="*/ 2147483647 w 151"/>
                <a:gd name="T95" fmla="*/ 2147483647 h 71"/>
                <a:gd name="T96" fmla="*/ 2147483647 w 151"/>
                <a:gd name="T97" fmla="*/ 2147483647 h 71"/>
                <a:gd name="T98" fmla="*/ 2147483647 w 151"/>
                <a:gd name="T99" fmla="*/ 2147483647 h 71"/>
                <a:gd name="T100" fmla="*/ 2147483647 w 151"/>
                <a:gd name="T101" fmla="*/ 2147483647 h 71"/>
                <a:gd name="T102" fmla="*/ 2147483647 w 151"/>
                <a:gd name="T103" fmla="*/ 2147483647 h 71"/>
                <a:gd name="T104" fmla="*/ 2147483647 w 151"/>
                <a:gd name="T105" fmla="*/ 2147483647 h 71"/>
                <a:gd name="T106" fmla="*/ 2147483647 w 151"/>
                <a:gd name="T107" fmla="*/ 2147483647 h 71"/>
                <a:gd name="T108" fmla="*/ 2147483647 w 151"/>
                <a:gd name="T109" fmla="*/ 2147483647 h 71"/>
                <a:gd name="T110" fmla="*/ 2147483647 w 151"/>
                <a:gd name="T111" fmla="*/ 2147483647 h 71"/>
                <a:gd name="T112" fmla="*/ 2147483647 w 151"/>
                <a:gd name="T113" fmla="*/ 2147483647 h 71"/>
                <a:gd name="T114" fmla="*/ 2147483647 w 151"/>
                <a:gd name="T115" fmla="*/ 2147483647 h 71"/>
                <a:gd name="T116" fmla="*/ 2147483647 w 151"/>
                <a:gd name="T117" fmla="*/ 2147483647 h 71"/>
                <a:gd name="T118" fmla="*/ 2147483647 w 151"/>
                <a:gd name="T119" fmla="*/ 2147483647 h 71"/>
                <a:gd name="T120" fmla="*/ 2147483647 w 151"/>
                <a:gd name="T121" fmla="*/ 2147483647 h 71"/>
                <a:gd name="T122" fmla="*/ 2147483647 w 151"/>
                <a:gd name="T123" fmla="*/ 2147483647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71"/>
                <a:gd name="T188" fmla="*/ 151 w 151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71">
                  <a:moveTo>
                    <a:pt x="82" y="16"/>
                  </a:moveTo>
                  <a:lnTo>
                    <a:pt x="81" y="16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50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3"/>
                  </a:lnTo>
                  <a:lnTo>
                    <a:pt x="67" y="54"/>
                  </a:lnTo>
                  <a:lnTo>
                    <a:pt x="68" y="54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6" y="56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9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8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7" y="68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5" y="70"/>
                  </a:lnTo>
                  <a:lnTo>
                    <a:pt x="142" y="70"/>
                  </a:lnTo>
                  <a:lnTo>
                    <a:pt x="143" y="69"/>
                  </a:lnTo>
                  <a:lnTo>
                    <a:pt x="145" y="69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9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7" y="57"/>
                  </a:lnTo>
                  <a:lnTo>
                    <a:pt x="146" y="55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3" y="52"/>
                  </a:lnTo>
                  <a:lnTo>
                    <a:pt x="140" y="49"/>
                  </a:lnTo>
                  <a:lnTo>
                    <a:pt x="139" y="49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5"/>
                  </a:lnTo>
                  <a:lnTo>
                    <a:pt x="134" y="45"/>
                  </a:lnTo>
                  <a:lnTo>
                    <a:pt x="131" y="41"/>
                  </a:lnTo>
                  <a:lnTo>
                    <a:pt x="130" y="41"/>
                  </a:lnTo>
                  <a:lnTo>
                    <a:pt x="128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7" y="33"/>
                  </a:lnTo>
                  <a:lnTo>
                    <a:pt x="116" y="32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2" y="30"/>
                  </a:lnTo>
                  <a:lnTo>
                    <a:pt x="110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6" y="26"/>
                  </a:lnTo>
                  <a:lnTo>
                    <a:pt x="103" y="26"/>
                  </a:lnTo>
                  <a:lnTo>
                    <a:pt x="102" y="25"/>
                  </a:lnTo>
                  <a:lnTo>
                    <a:pt x="100" y="24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80" name="Freeform 48"/>
            <p:cNvSpPr>
              <a:spLocks/>
            </p:cNvSpPr>
            <p:nvPr/>
          </p:nvSpPr>
          <p:spPr bwMode="auto">
            <a:xfrm>
              <a:off x="5314341" y="2439194"/>
              <a:ext cx="39688" cy="96837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2147483647 h 61"/>
                <a:gd name="T4" fmla="*/ 2147483647 w 27"/>
                <a:gd name="T5" fmla="*/ 2147483647 h 61"/>
                <a:gd name="T6" fmla="*/ 2147483647 w 27"/>
                <a:gd name="T7" fmla="*/ 0 h 61"/>
                <a:gd name="T8" fmla="*/ 0 w 2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1"/>
                <a:gd name="T17" fmla="*/ 27 w 2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1">
                  <a:moveTo>
                    <a:pt x="0" y="0"/>
                  </a:moveTo>
                  <a:lnTo>
                    <a:pt x="0" y="60"/>
                  </a:lnTo>
                  <a:lnTo>
                    <a:pt x="26" y="6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81" name="Oval 49"/>
            <p:cNvSpPr>
              <a:spLocks noChangeArrowheads="1"/>
            </p:cNvSpPr>
            <p:nvPr/>
          </p:nvSpPr>
          <p:spPr bwMode="auto">
            <a:xfrm>
              <a:off x="6170004" y="5382419"/>
              <a:ext cx="53975" cy="301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auto">
            <a:xfrm>
              <a:off x="6311291" y="5330031"/>
              <a:ext cx="76200" cy="4286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83" name="Freeform 51"/>
            <p:cNvSpPr>
              <a:spLocks/>
            </p:cNvSpPr>
            <p:nvPr/>
          </p:nvSpPr>
          <p:spPr bwMode="auto">
            <a:xfrm>
              <a:off x="6587516" y="3488531"/>
              <a:ext cx="30163" cy="139700"/>
            </a:xfrm>
            <a:custGeom>
              <a:avLst/>
              <a:gdLst>
                <a:gd name="T0" fmla="*/ 2147483647 w 21"/>
                <a:gd name="T1" fmla="*/ 0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0 w 21"/>
                <a:gd name="T17" fmla="*/ 2147483647 h 88"/>
                <a:gd name="T18" fmla="*/ 2147483647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2147483647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2147483647 w 21"/>
                <a:gd name="T39" fmla="*/ 2147483647 h 88"/>
                <a:gd name="T40" fmla="*/ 2147483647 w 21"/>
                <a:gd name="T41" fmla="*/ 2147483647 h 88"/>
                <a:gd name="T42" fmla="*/ 2147483647 w 21"/>
                <a:gd name="T43" fmla="*/ 2147483647 h 88"/>
                <a:gd name="T44" fmla="*/ 2147483647 w 21"/>
                <a:gd name="T45" fmla="*/ 2147483647 h 88"/>
                <a:gd name="T46" fmla="*/ 2147483647 w 21"/>
                <a:gd name="T47" fmla="*/ 2147483647 h 88"/>
                <a:gd name="T48" fmla="*/ 2147483647 w 21"/>
                <a:gd name="T49" fmla="*/ 2147483647 h 88"/>
                <a:gd name="T50" fmla="*/ 2147483647 w 21"/>
                <a:gd name="T51" fmla="*/ 2147483647 h 88"/>
                <a:gd name="T52" fmla="*/ 2147483647 w 21"/>
                <a:gd name="T53" fmla="*/ 2147483647 h 88"/>
                <a:gd name="T54" fmla="*/ 2147483647 w 21"/>
                <a:gd name="T55" fmla="*/ 2147483647 h 88"/>
                <a:gd name="T56" fmla="*/ 2147483647 w 21"/>
                <a:gd name="T57" fmla="*/ 2147483647 h 88"/>
                <a:gd name="T58" fmla="*/ 2147483647 w 21"/>
                <a:gd name="T59" fmla="*/ 2147483647 h 88"/>
                <a:gd name="T60" fmla="*/ 2147483647 w 21"/>
                <a:gd name="T61" fmla="*/ 2147483647 h 88"/>
                <a:gd name="T62" fmla="*/ 2147483647 w 21"/>
                <a:gd name="T63" fmla="*/ 2147483647 h 88"/>
                <a:gd name="T64" fmla="*/ 2147483647 w 21"/>
                <a:gd name="T65" fmla="*/ 2147483647 h 88"/>
                <a:gd name="T66" fmla="*/ 2147483647 w 21"/>
                <a:gd name="T67" fmla="*/ 0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88"/>
                <a:gd name="T104" fmla="*/ 21 w 21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88">
                  <a:moveTo>
                    <a:pt x="10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84" name="Freeform 52"/>
            <p:cNvSpPr>
              <a:spLocks/>
            </p:cNvSpPr>
            <p:nvPr/>
          </p:nvSpPr>
          <p:spPr bwMode="auto">
            <a:xfrm>
              <a:off x="5541354" y="3883819"/>
              <a:ext cx="25400" cy="2698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85" name="Freeform 53"/>
            <p:cNvSpPr>
              <a:spLocks/>
            </p:cNvSpPr>
            <p:nvPr/>
          </p:nvSpPr>
          <p:spPr bwMode="auto">
            <a:xfrm>
              <a:off x="4996841" y="3867944"/>
              <a:ext cx="460375" cy="227012"/>
            </a:xfrm>
            <a:custGeom>
              <a:avLst/>
              <a:gdLst>
                <a:gd name="T0" fmla="*/ 0 w 315"/>
                <a:gd name="T1" fmla="*/ 2147483647 h 143"/>
                <a:gd name="T2" fmla="*/ 2147483647 w 315"/>
                <a:gd name="T3" fmla="*/ 2147483647 h 143"/>
                <a:gd name="T4" fmla="*/ 2147483647 w 315"/>
                <a:gd name="T5" fmla="*/ 2147483647 h 143"/>
                <a:gd name="T6" fmla="*/ 2147483647 w 315"/>
                <a:gd name="T7" fmla="*/ 0 h 143"/>
                <a:gd name="T8" fmla="*/ 0 w 315"/>
                <a:gd name="T9" fmla="*/ 21474836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143"/>
                <a:gd name="T17" fmla="*/ 315 w 315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143">
                  <a:moveTo>
                    <a:pt x="0" y="103"/>
                  </a:moveTo>
                  <a:lnTo>
                    <a:pt x="34" y="142"/>
                  </a:lnTo>
                  <a:lnTo>
                    <a:pt x="314" y="38"/>
                  </a:lnTo>
                  <a:lnTo>
                    <a:pt x="280" y="0"/>
                  </a:lnTo>
                  <a:lnTo>
                    <a:pt x="0" y="103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86" name="Freeform 54"/>
            <p:cNvSpPr>
              <a:spLocks/>
            </p:cNvSpPr>
            <p:nvPr/>
          </p:nvSpPr>
          <p:spPr bwMode="auto">
            <a:xfrm>
              <a:off x="6219216" y="3496469"/>
              <a:ext cx="49213" cy="36512"/>
            </a:xfrm>
            <a:custGeom>
              <a:avLst/>
              <a:gdLst>
                <a:gd name="T0" fmla="*/ 2147483647 w 33"/>
                <a:gd name="T1" fmla="*/ 2147483647 h 23"/>
                <a:gd name="T2" fmla="*/ 2147483647 w 33"/>
                <a:gd name="T3" fmla="*/ 2147483647 h 23"/>
                <a:gd name="T4" fmla="*/ 2147483647 w 33"/>
                <a:gd name="T5" fmla="*/ 2147483647 h 23"/>
                <a:gd name="T6" fmla="*/ 2147483647 w 33"/>
                <a:gd name="T7" fmla="*/ 2147483647 h 23"/>
                <a:gd name="T8" fmla="*/ 2147483647 w 33"/>
                <a:gd name="T9" fmla="*/ 2147483647 h 23"/>
                <a:gd name="T10" fmla="*/ 2147483647 w 33"/>
                <a:gd name="T11" fmla="*/ 2147483647 h 23"/>
                <a:gd name="T12" fmla="*/ 2147483647 w 33"/>
                <a:gd name="T13" fmla="*/ 2147483647 h 23"/>
                <a:gd name="T14" fmla="*/ 2147483647 w 33"/>
                <a:gd name="T15" fmla="*/ 2147483647 h 23"/>
                <a:gd name="T16" fmla="*/ 2147483647 w 33"/>
                <a:gd name="T17" fmla="*/ 2147483647 h 23"/>
                <a:gd name="T18" fmla="*/ 2147483647 w 33"/>
                <a:gd name="T19" fmla="*/ 2147483647 h 23"/>
                <a:gd name="T20" fmla="*/ 2147483647 w 33"/>
                <a:gd name="T21" fmla="*/ 2147483647 h 23"/>
                <a:gd name="T22" fmla="*/ 2147483647 w 33"/>
                <a:gd name="T23" fmla="*/ 2147483647 h 23"/>
                <a:gd name="T24" fmla="*/ 2147483647 w 33"/>
                <a:gd name="T25" fmla="*/ 2147483647 h 23"/>
                <a:gd name="T26" fmla="*/ 2147483647 w 33"/>
                <a:gd name="T27" fmla="*/ 2147483647 h 23"/>
                <a:gd name="T28" fmla="*/ 2147483647 w 33"/>
                <a:gd name="T29" fmla="*/ 2147483647 h 23"/>
                <a:gd name="T30" fmla="*/ 2147483647 w 33"/>
                <a:gd name="T31" fmla="*/ 2147483647 h 23"/>
                <a:gd name="T32" fmla="*/ 2147483647 w 33"/>
                <a:gd name="T33" fmla="*/ 2147483647 h 23"/>
                <a:gd name="T34" fmla="*/ 2147483647 w 33"/>
                <a:gd name="T35" fmla="*/ 2147483647 h 23"/>
                <a:gd name="T36" fmla="*/ 2147483647 w 33"/>
                <a:gd name="T37" fmla="*/ 2147483647 h 23"/>
                <a:gd name="T38" fmla="*/ 2147483647 w 33"/>
                <a:gd name="T39" fmla="*/ 2147483647 h 23"/>
                <a:gd name="T40" fmla="*/ 2147483647 w 33"/>
                <a:gd name="T41" fmla="*/ 2147483647 h 23"/>
                <a:gd name="T42" fmla="*/ 2147483647 w 33"/>
                <a:gd name="T43" fmla="*/ 2147483647 h 23"/>
                <a:gd name="T44" fmla="*/ 2147483647 w 33"/>
                <a:gd name="T45" fmla="*/ 2147483647 h 23"/>
                <a:gd name="T46" fmla="*/ 2147483647 w 33"/>
                <a:gd name="T47" fmla="*/ 2147483647 h 23"/>
                <a:gd name="T48" fmla="*/ 2147483647 w 33"/>
                <a:gd name="T49" fmla="*/ 2147483647 h 23"/>
                <a:gd name="T50" fmla="*/ 2147483647 w 33"/>
                <a:gd name="T51" fmla="*/ 2147483647 h 23"/>
                <a:gd name="T52" fmla="*/ 2147483647 w 33"/>
                <a:gd name="T53" fmla="*/ 2147483647 h 23"/>
                <a:gd name="T54" fmla="*/ 2147483647 w 33"/>
                <a:gd name="T55" fmla="*/ 2147483647 h 23"/>
                <a:gd name="T56" fmla="*/ 2147483647 w 33"/>
                <a:gd name="T57" fmla="*/ 2147483647 h 23"/>
                <a:gd name="T58" fmla="*/ 2147483647 w 33"/>
                <a:gd name="T59" fmla="*/ 2147483647 h 23"/>
                <a:gd name="T60" fmla="*/ 2147483647 w 33"/>
                <a:gd name="T61" fmla="*/ 2147483647 h 23"/>
                <a:gd name="T62" fmla="*/ 2147483647 w 33"/>
                <a:gd name="T63" fmla="*/ 2147483647 h 23"/>
                <a:gd name="T64" fmla="*/ 2147483647 w 33"/>
                <a:gd name="T65" fmla="*/ 2147483647 h 23"/>
                <a:gd name="T66" fmla="*/ 2147483647 w 33"/>
                <a:gd name="T67" fmla="*/ 2147483647 h 23"/>
                <a:gd name="T68" fmla="*/ 2147483647 w 33"/>
                <a:gd name="T69" fmla="*/ 2147483647 h 23"/>
                <a:gd name="T70" fmla="*/ 2147483647 w 33"/>
                <a:gd name="T71" fmla="*/ 2147483647 h 23"/>
                <a:gd name="T72" fmla="*/ 2147483647 w 33"/>
                <a:gd name="T73" fmla="*/ 2147483647 h 23"/>
                <a:gd name="T74" fmla="*/ 2147483647 w 33"/>
                <a:gd name="T75" fmla="*/ 2147483647 h 23"/>
                <a:gd name="T76" fmla="*/ 2147483647 w 33"/>
                <a:gd name="T77" fmla="*/ 2147483647 h 23"/>
                <a:gd name="T78" fmla="*/ 2147483647 w 33"/>
                <a:gd name="T79" fmla="*/ 2147483647 h 23"/>
                <a:gd name="T80" fmla="*/ 2147483647 w 33"/>
                <a:gd name="T81" fmla="*/ 2147483647 h 23"/>
                <a:gd name="T82" fmla="*/ 2147483647 w 33"/>
                <a:gd name="T83" fmla="*/ 0 h 23"/>
                <a:gd name="T84" fmla="*/ 2147483647 w 33"/>
                <a:gd name="T85" fmla="*/ 0 h 23"/>
                <a:gd name="T86" fmla="*/ 2147483647 w 33"/>
                <a:gd name="T87" fmla="*/ 0 h 23"/>
                <a:gd name="T88" fmla="*/ 2147483647 w 33"/>
                <a:gd name="T89" fmla="*/ 0 h 23"/>
                <a:gd name="T90" fmla="*/ 2147483647 w 33"/>
                <a:gd name="T91" fmla="*/ 2147483647 h 23"/>
                <a:gd name="T92" fmla="*/ 2147483647 w 33"/>
                <a:gd name="T93" fmla="*/ 2147483647 h 23"/>
                <a:gd name="T94" fmla="*/ 2147483647 w 33"/>
                <a:gd name="T95" fmla="*/ 2147483647 h 23"/>
                <a:gd name="T96" fmla="*/ 2147483647 w 33"/>
                <a:gd name="T97" fmla="*/ 2147483647 h 23"/>
                <a:gd name="T98" fmla="*/ 2147483647 w 33"/>
                <a:gd name="T99" fmla="*/ 2147483647 h 23"/>
                <a:gd name="T100" fmla="*/ 2147483647 w 33"/>
                <a:gd name="T101" fmla="*/ 2147483647 h 23"/>
                <a:gd name="T102" fmla="*/ 2147483647 w 33"/>
                <a:gd name="T103" fmla="*/ 2147483647 h 23"/>
                <a:gd name="T104" fmla="*/ 2147483647 w 33"/>
                <a:gd name="T105" fmla="*/ 2147483647 h 23"/>
                <a:gd name="T106" fmla="*/ 2147483647 w 33"/>
                <a:gd name="T107" fmla="*/ 2147483647 h 23"/>
                <a:gd name="T108" fmla="*/ 2147483647 w 33"/>
                <a:gd name="T109" fmla="*/ 2147483647 h 23"/>
                <a:gd name="T110" fmla="*/ 2147483647 w 33"/>
                <a:gd name="T111" fmla="*/ 2147483647 h 23"/>
                <a:gd name="T112" fmla="*/ 0 w 33"/>
                <a:gd name="T113" fmla="*/ 2147483647 h 23"/>
                <a:gd name="T114" fmla="*/ 0 w 33"/>
                <a:gd name="T115" fmla="*/ 2147483647 h 23"/>
                <a:gd name="T116" fmla="*/ 2147483647 w 33"/>
                <a:gd name="T117" fmla="*/ 2147483647 h 23"/>
                <a:gd name="T118" fmla="*/ 2147483647 w 33"/>
                <a:gd name="T119" fmla="*/ 2147483647 h 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"/>
                <a:gd name="T181" fmla="*/ 0 h 23"/>
                <a:gd name="T182" fmla="*/ 33 w 33"/>
                <a:gd name="T183" fmla="*/ 23 h 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" h="23">
                  <a:moveTo>
                    <a:pt x="1" y="14"/>
                  </a:move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87" name="Freeform 55"/>
            <p:cNvSpPr>
              <a:spLocks/>
            </p:cNvSpPr>
            <p:nvPr/>
          </p:nvSpPr>
          <p:spPr bwMode="auto">
            <a:xfrm>
              <a:off x="6162066" y="3510756"/>
              <a:ext cx="44450" cy="33338"/>
            </a:xfrm>
            <a:custGeom>
              <a:avLst/>
              <a:gdLst>
                <a:gd name="T0" fmla="*/ 0 w 30"/>
                <a:gd name="T1" fmla="*/ 2147483647 h 21"/>
                <a:gd name="T2" fmla="*/ 0 w 30"/>
                <a:gd name="T3" fmla="*/ 2147483647 h 21"/>
                <a:gd name="T4" fmla="*/ 2147483647 w 30"/>
                <a:gd name="T5" fmla="*/ 2147483647 h 21"/>
                <a:gd name="T6" fmla="*/ 2147483647 w 30"/>
                <a:gd name="T7" fmla="*/ 2147483647 h 21"/>
                <a:gd name="T8" fmla="*/ 2147483647 w 30"/>
                <a:gd name="T9" fmla="*/ 2147483647 h 21"/>
                <a:gd name="T10" fmla="*/ 2147483647 w 30"/>
                <a:gd name="T11" fmla="*/ 2147483647 h 21"/>
                <a:gd name="T12" fmla="*/ 2147483647 w 30"/>
                <a:gd name="T13" fmla="*/ 2147483647 h 21"/>
                <a:gd name="T14" fmla="*/ 2147483647 w 30"/>
                <a:gd name="T15" fmla="*/ 2147483647 h 21"/>
                <a:gd name="T16" fmla="*/ 2147483647 w 30"/>
                <a:gd name="T17" fmla="*/ 2147483647 h 21"/>
                <a:gd name="T18" fmla="*/ 2147483647 w 30"/>
                <a:gd name="T19" fmla="*/ 2147483647 h 21"/>
                <a:gd name="T20" fmla="*/ 2147483647 w 30"/>
                <a:gd name="T21" fmla="*/ 2147483647 h 21"/>
                <a:gd name="T22" fmla="*/ 2147483647 w 30"/>
                <a:gd name="T23" fmla="*/ 2147483647 h 21"/>
                <a:gd name="T24" fmla="*/ 2147483647 w 30"/>
                <a:gd name="T25" fmla="*/ 2147483647 h 21"/>
                <a:gd name="T26" fmla="*/ 2147483647 w 30"/>
                <a:gd name="T27" fmla="*/ 2147483647 h 21"/>
                <a:gd name="T28" fmla="*/ 2147483647 w 30"/>
                <a:gd name="T29" fmla="*/ 2147483647 h 21"/>
                <a:gd name="T30" fmla="*/ 2147483647 w 30"/>
                <a:gd name="T31" fmla="*/ 2147483647 h 21"/>
                <a:gd name="T32" fmla="*/ 2147483647 w 30"/>
                <a:gd name="T33" fmla="*/ 2147483647 h 21"/>
                <a:gd name="T34" fmla="*/ 2147483647 w 30"/>
                <a:gd name="T35" fmla="*/ 2147483647 h 21"/>
                <a:gd name="T36" fmla="*/ 2147483647 w 30"/>
                <a:gd name="T37" fmla="*/ 2147483647 h 21"/>
                <a:gd name="T38" fmla="*/ 2147483647 w 30"/>
                <a:gd name="T39" fmla="*/ 2147483647 h 21"/>
                <a:gd name="T40" fmla="*/ 2147483647 w 30"/>
                <a:gd name="T41" fmla="*/ 2147483647 h 21"/>
                <a:gd name="T42" fmla="*/ 2147483647 w 30"/>
                <a:gd name="T43" fmla="*/ 2147483647 h 21"/>
                <a:gd name="T44" fmla="*/ 2147483647 w 30"/>
                <a:gd name="T45" fmla="*/ 2147483647 h 21"/>
                <a:gd name="T46" fmla="*/ 2147483647 w 30"/>
                <a:gd name="T47" fmla="*/ 2147483647 h 21"/>
                <a:gd name="T48" fmla="*/ 2147483647 w 30"/>
                <a:gd name="T49" fmla="*/ 2147483647 h 21"/>
                <a:gd name="T50" fmla="*/ 2147483647 w 30"/>
                <a:gd name="T51" fmla="*/ 2147483647 h 21"/>
                <a:gd name="T52" fmla="*/ 2147483647 w 30"/>
                <a:gd name="T53" fmla="*/ 2147483647 h 21"/>
                <a:gd name="T54" fmla="*/ 2147483647 w 30"/>
                <a:gd name="T55" fmla="*/ 2147483647 h 21"/>
                <a:gd name="T56" fmla="*/ 2147483647 w 30"/>
                <a:gd name="T57" fmla="*/ 2147483647 h 21"/>
                <a:gd name="T58" fmla="*/ 2147483647 w 30"/>
                <a:gd name="T59" fmla="*/ 2147483647 h 21"/>
                <a:gd name="T60" fmla="*/ 2147483647 w 30"/>
                <a:gd name="T61" fmla="*/ 2147483647 h 21"/>
                <a:gd name="T62" fmla="*/ 2147483647 w 30"/>
                <a:gd name="T63" fmla="*/ 2147483647 h 21"/>
                <a:gd name="T64" fmla="*/ 2147483647 w 30"/>
                <a:gd name="T65" fmla="*/ 2147483647 h 21"/>
                <a:gd name="T66" fmla="*/ 2147483647 w 30"/>
                <a:gd name="T67" fmla="*/ 2147483647 h 21"/>
                <a:gd name="T68" fmla="*/ 2147483647 w 30"/>
                <a:gd name="T69" fmla="*/ 2147483647 h 21"/>
                <a:gd name="T70" fmla="*/ 2147483647 w 30"/>
                <a:gd name="T71" fmla="*/ 2147483647 h 21"/>
                <a:gd name="T72" fmla="*/ 2147483647 w 30"/>
                <a:gd name="T73" fmla="*/ 0 h 21"/>
                <a:gd name="T74" fmla="*/ 2147483647 w 30"/>
                <a:gd name="T75" fmla="*/ 0 h 21"/>
                <a:gd name="T76" fmla="*/ 2147483647 w 30"/>
                <a:gd name="T77" fmla="*/ 2147483647 h 21"/>
                <a:gd name="T78" fmla="*/ 2147483647 w 30"/>
                <a:gd name="T79" fmla="*/ 2147483647 h 21"/>
                <a:gd name="T80" fmla="*/ 2147483647 w 30"/>
                <a:gd name="T81" fmla="*/ 2147483647 h 21"/>
                <a:gd name="T82" fmla="*/ 2147483647 w 30"/>
                <a:gd name="T83" fmla="*/ 2147483647 h 21"/>
                <a:gd name="T84" fmla="*/ 2147483647 w 30"/>
                <a:gd name="T85" fmla="*/ 2147483647 h 21"/>
                <a:gd name="T86" fmla="*/ 2147483647 w 30"/>
                <a:gd name="T87" fmla="*/ 2147483647 h 21"/>
                <a:gd name="T88" fmla="*/ 2147483647 w 30"/>
                <a:gd name="T89" fmla="*/ 2147483647 h 21"/>
                <a:gd name="T90" fmla="*/ 2147483647 w 30"/>
                <a:gd name="T91" fmla="*/ 2147483647 h 21"/>
                <a:gd name="T92" fmla="*/ 2147483647 w 30"/>
                <a:gd name="T93" fmla="*/ 2147483647 h 21"/>
                <a:gd name="T94" fmla="*/ 2147483647 w 30"/>
                <a:gd name="T95" fmla="*/ 2147483647 h 21"/>
                <a:gd name="T96" fmla="*/ 2147483647 w 30"/>
                <a:gd name="T97" fmla="*/ 2147483647 h 21"/>
                <a:gd name="T98" fmla="*/ 0 w 30"/>
                <a:gd name="T99" fmla="*/ 2147483647 h 21"/>
                <a:gd name="T100" fmla="*/ 0 w 30"/>
                <a:gd name="T101" fmla="*/ 2147483647 h 21"/>
                <a:gd name="T102" fmla="*/ 0 w 30"/>
                <a:gd name="T103" fmla="*/ 2147483647 h 21"/>
                <a:gd name="T104" fmla="*/ 0 w 30"/>
                <a:gd name="T105" fmla="*/ 2147483647 h 21"/>
                <a:gd name="T106" fmla="*/ 0 w 30"/>
                <a:gd name="T107" fmla="*/ 2147483647 h 21"/>
                <a:gd name="T108" fmla="*/ 0 w 30"/>
                <a:gd name="T109" fmla="*/ 2147483647 h 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21"/>
                <a:gd name="T167" fmla="*/ 30 w 30"/>
                <a:gd name="T168" fmla="*/ 21 h 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21">
                  <a:moveTo>
                    <a:pt x="0" y="13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88" name="Freeform 56"/>
            <p:cNvSpPr>
              <a:spLocks/>
            </p:cNvSpPr>
            <p:nvPr/>
          </p:nvSpPr>
          <p:spPr bwMode="auto">
            <a:xfrm>
              <a:off x="6098566" y="3531394"/>
              <a:ext cx="38100" cy="26987"/>
            </a:xfrm>
            <a:custGeom>
              <a:avLst/>
              <a:gdLst>
                <a:gd name="T0" fmla="*/ 0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2147483647 h 17"/>
                <a:gd name="T24" fmla="*/ 2147483647 w 26"/>
                <a:gd name="T25" fmla="*/ 2147483647 h 17"/>
                <a:gd name="T26" fmla="*/ 2147483647 w 26"/>
                <a:gd name="T27" fmla="*/ 2147483647 h 17"/>
                <a:gd name="T28" fmla="*/ 2147483647 w 26"/>
                <a:gd name="T29" fmla="*/ 2147483647 h 17"/>
                <a:gd name="T30" fmla="*/ 2147483647 w 26"/>
                <a:gd name="T31" fmla="*/ 2147483647 h 17"/>
                <a:gd name="T32" fmla="*/ 2147483647 w 26"/>
                <a:gd name="T33" fmla="*/ 2147483647 h 17"/>
                <a:gd name="T34" fmla="*/ 2147483647 w 26"/>
                <a:gd name="T35" fmla="*/ 2147483647 h 17"/>
                <a:gd name="T36" fmla="*/ 2147483647 w 26"/>
                <a:gd name="T37" fmla="*/ 2147483647 h 17"/>
                <a:gd name="T38" fmla="*/ 2147483647 w 26"/>
                <a:gd name="T39" fmla="*/ 2147483647 h 17"/>
                <a:gd name="T40" fmla="*/ 2147483647 w 26"/>
                <a:gd name="T41" fmla="*/ 2147483647 h 17"/>
                <a:gd name="T42" fmla="*/ 2147483647 w 26"/>
                <a:gd name="T43" fmla="*/ 0 h 17"/>
                <a:gd name="T44" fmla="*/ 2147483647 w 26"/>
                <a:gd name="T45" fmla="*/ 0 h 17"/>
                <a:gd name="T46" fmla="*/ 2147483647 w 26"/>
                <a:gd name="T47" fmla="*/ 0 h 17"/>
                <a:gd name="T48" fmla="*/ 2147483647 w 26"/>
                <a:gd name="T49" fmla="*/ 0 h 17"/>
                <a:gd name="T50" fmla="*/ 2147483647 w 26"/>
                <a:gd name="T51" fmla="*/ 0 h 17"/>
                <a:gd name="T52" fmla="*/ 2147483647 w 26"/>
                <a:gd name="T53" fmla="*/ 0 h 17"/>
                <a:gd name="T54" fmla="*/ 2147483647 w 26"/>
                <a:gd name="T55" fmla="*/ 2147483647 h 17"/>
                <a:gd name="T56" fmla="*/ 2147483647 w 26"/>
                <a:gd name="T57" fmla="*/ 2147483647 h 17"/>
                <a:gd name="T58" fmla="*/ 2147483647 w 26"/>
                <a:gd name="T59" fmla="*/ 2147483647 h 17"/>
                <a:gd name="T60" fmla="*/ 2147483647 w 26"/>
                <a:gd name="T61" fmla="*/ 2147483647 h 17"/>
                <a:gd name="T62" fmla="*/ 2147483647 w 26"/>
                <a:gd name="T63" fmla="*/ 2147483647 h 17"/>
                <a:gd name="T64" fmla="*/ 2147483647 w 26"/>
                <a:gd name="T65" fmla="*/ 2147483647 h 17"/>
                <a:gd name="T66" fmla="*/ 2147483647 w 26"/>
                <a:gd name="T67" fmla="*/ 2147483647 h 17"/>
                <a:gd name="T68" fmla="*/ 0 w 26"/>
                <a:gd name="T69" fmla="*/ 2147483647 h 17"/>
                <a:gd name="T70" fmla="*/ 0 w 26"/>
                <a:gd name="T71" fmla="*/ 2147483647 h 17"/>
                <a:gd name="T72" fmla="*/ 0 w 26"/>
                <a:gd name="T73" fmla="*/ 2147483647 h 17"/>
                <a:gd name="T74" fmla="*/ 0 w 26"/>
                <a:gd name="T75" fmla="*/ 2147483647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17"/>
                <a:gd name="T116" fmla="*/ 26 w 26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17">
                  <a:moveTo>
                    <a:pt x="0" y="11"/>
                  </a:move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89" name="Freeform 57"/>
            <p:cNvSpPr>
              <a:spLocks/>
            </p:cNvSpPr>
            <p:nvPr/>
          </p:nvSpPr>
          <p:spPr bwMode="auto">
            <a:xfrm>
              <a:off x="4938104" y="4012406"/>
              <a:ext cx="119062" cy="120650"/>
            </a:xfrm>
            <a:custGeom>
              <a:avLst/>
              <a:gdLst>
                <a:gd name="T0" fmla="*/ 2147483647 w 82"/>
                <a:gd name="T1" fmla="*/ 2147483647 h 76"/>
                <a:gd name="T2" fmla="*/ 2147483647 w 82"/>
                <a:gd name="T3" fmla="*/ 2147483647 h 76"/>
                <a:gd name="T4" fmla="*/ 2147483647 w 82"/>
                <a:gd name="T5" fmla="*/ 2147483647 h 76"/>
                <a:gd name="T6" fmla="*/ 2147483647 w 82"/>
                <a:gd name="T7" fmla="*/ 2147483647 h 76"/>
                <a:gd name="T8" fmla="*/ 2147483647 w 82"/>
                <a:gd name="T9" fmla="*/ 2147483647 h 76"/>
                <a:gd name="T10" fmla="*/ 2147483647 w 82"/>
                <a:gd name="T11" fmla="*/ 2147483647 h 76"/>
                <a:gd name="T12" fmla="*/ 2147483647 w 82"/>
                <a:gd name="T13" fmla="*/ 2147483647 h 76"/>
                <a:gd name="T14" fmla="*/ 2147483647 w 82"/>
                <a:gd name="T15" fmla="*/ 2147483647 h 76"/>
                <a:gd name="T16" fmla="*/ 2147483647 w 82"/>
                <a:gd name="T17" fmla="*/ 2147483647 h 76"/>
                <a:gd name="T18" fmla="*/ 2147483647 w 82"/>
                <a:gd name="T19" fmla="*/ 2147483647 h 76"/>
                <a:gd name="T20" fmla="*/ 2147483647 w 82"/>
                <a:gd name="T21" fmla="*/ 2147483647 h 76"/>
                <a:gd name="T22" fmla="*/ 2147483647 w 82"/>
                <a:gd name="T23" fmla="*/ 2147483647 h 76"/>
                <a:gd name="T24" fmla="*/ 2147483647 w 82"/>
                <a:gd name="T25" fmla="*/ 2147483647 h 76"/>
                <a:gd name="T26" fmla="*/ 2147483647 w 82"/>
                <a:gd name="T27" fmla="*/ 2147483647 h 76"/>
                <a:gd name="T28" fmla="*/ 2147483647 w 82"/>
                <a:gd name="T29" fmla="*/ 2147483647 h 76"/>
                <a:gd name="T30" fmla="*/ 2147483647 w 82"/>
                <a:gd name="T31" fmla="*/ 2147483647 h 76"/>
                <a:gd name="T32" fmla="*/ 2147483647 w 82"/>
                <a:gd name="T33" fmla="*/ 2147483647 h 76"/>
                <a:gd name="T34" fmla="*/ 2147483647 w 82"/>
                <a:gd name="T35" fmla="*/ 2147483647 h 76"/>
                <a:gd name="T36" fmla="*/ 2147483647 w 82"/>
                <a:gd name="T37" fmla="*/ 2147483647 h 76"/>
                <a:gd name="T38" fmla="*/ 2147483647 w 82"/>
                <a:gd name="T39" fmla="*/ 2147483647 h 76"/>
                <a:gd name="T40" fmla="*/ 2147483647 w 82"/>
                <a:gd name="T41" fmla="*/ 2147483647 h 76"/>
                <a:gd name="T42" fmla="*/ 2147483647 w 82"/>
                <a:gd name="T43" fmla="*/ 2147483647 h 76"/>
                <a:gd name="T44" fmla="*/ 2147483647 w 82"/>
                <a:gd name="T45" fmla="*/ 2147483647 h 76"/>
                <a:gd name="T46" fmla="*/ 2147483647 w 82"/>
                <a:gd name="T47" fmla="*/ 2147483647 h 76"/>
                <a:gd name="T48" fmla="*/ 2147483647 w 82"/>
                <a:gd name="T49" fmla="*/ 2147483647 h 76"/>
                <a:gd name="T50" fmla="*/ 2147483647 w 82"/>
                <a:gd name="T51" fmla="*/ 2147483647 h 76"/>
                <a:gd name="T52" fmla="*/ 2147483647 w 82"/>
                <a:gd name="T53" fmla="*/ 2147483647 h 76"/>
                <a:gd name="T54" fmla="*/ 2147483647 w 82"/>
                <a:gd name="T55" fmla="*/ 2147483647 h 76"/>
                <a:gd name="T56" fmla="*/ 2147483647 w 82"/>
                <a:gd name="T57" fmla="*/ 2147483647 h 76"/>
                <a:gd name="T58" fmla="*/ 2147483647 w 82"/>
                <a:gd name="T59" fmla="*/ 2147483647 h 76"/>
                <a:gd name="T60" fmla="*/ 2147483647 w 82"/>
                <a:gd name="T61" fmla="*/ 2147483647 h 76"/>
                <a:gd name="T62" fmla="*/ 2147483647 w 82"/>
                <a:gd name="T63" fmla="*/ 2147483647 h 76"/>
                <a:gd name="T64" fmla="*/ 2147483647 w 82"/>
                <a:gd name="T65" fmla="*/ 2147483647 h 76"/>
                <a:gd name="T66" fmla="*/ 2147483647 w 82"/>
                <a:gd name="T67" fmla="*/ 2147483647 h 76"/>
                <a:gd name="T68" fmla="*/ 2147483647 w 82"/>
                <a:gd name="T69" fmla="*/ 0 h 76"/>
                <a:gd name="T70" fmla="*/ 2147483647 w 82"/>
                <a:gd name="T71" fmla="*/ 2147483647 h 76"/>
                <a:gd name="T72" fmla="*/ 2147483647 w 82"/>
                <a:gd name="T73" fmla="*/ 2147483647 h 76"/>
                <a:gd name="T74" fmla="*/ 2147483647 w 82"/>
                <a:gd name="T75" fmla="*/ 2147483647 h 76"/>
                <a:gd name="T76" fmla="*/ 0 w 82"/>
                <a:gd name="T77" fmla="*/ 2147483647 h 76"/>
                <a:gd name="T78" fmla="*/ 2147483647 w 82"/>
                <a:gd name="T79" fmla="*/ 2147483647 h 76"/>
                <a:gd name="T80" fmla="*/ 2147483647 w 82"/>
                <a:gd name="T81" fmla="*/ 2147483647 h 76"/>
                <a:gd name="T82" fmla="*/ 2147483647 w 82"/>
                <a:gd name="T83" fmla="*/ 2147483647 h 76"/>
                <a:gd name="T84" fmla="*/ 2147483647 w 82"/>
                <a:gd name="T85" fmla="*/ 2147483647 h 76"/>
                <a:gd name="T86" fmla="*/ 2147483647 w 82"/>
                <a:gd name="T87" fmla="*/ 2147483647 h 76"/>
                <a:gd name="T88" fmla="*/ 2147483647 w 82"/>
                <a:gd name="T89" fmla="*/ 2147483647 h 76"/>
                <a:gd name="T90" fmla="*/ 2147483647 w 82"/>
                <a:gd name="T91" fmla="*/ 2147483647 h 76"/>
                <a:gd name="T92" fmla="*/ 2147483647 w 82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76"/>
                <a:gd name="T143" fmla="*/ 82 w 82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76">
                  <a:moveTo>
                    <a:pt x="17" y="47"/>
                  </a:moveTo>
                  <a:lnTo>
                    <a:pt x="18" y="49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9" y="59"/>
                  </a:lnTo>
                  <a:lnTo>
                    <a:pt x="31" y="60"/>
                  </a:lnTo>
                  <a:lnTo>
                    <a:pt x="33" y="62"/>
                  </a:lnTo>
                  <a:lnTo>
                    <a:pt x="35" y="63"/>
                  </a:lnTo>
                  <a:lnTo>
                    <a:pt x="37" y="65"/>
                  </a:lnTo>
                  <a:lnTo>
                    <a:pt x="39" y="66"/>
                  </a:lnTo>
                  <a:lnTo>
                    <a:pt x="41" y="67"/>
                  </a:lnTo>
                  <a:lnTo>
                    <a:pt x="43" y="68"/>
                  </a:lnTo>
                  <a:lnTo>
                    <a:pt x="45" y="69"/>
                  </a:lnTo>
                  <a:lnTo>
                    <a:pt x="47" y="70"/>
                  </a:lnTo>
                  <a:lnTo>
                    <a:pt x="49" y="71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5" y="73"/>
                  </a:lnTo>
                  <a:lnTo>
                    <a:pt x="56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5" y="74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80" y="69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81" y="56"/>
                  </a:lnTo>
                  <a:lnTo>
                    <a:pt x="80" y="54"/>
                  </a:lnTo>
                  <a:lnTo>
                    <a:pt x="79" y="53"/>
                  </a:lnTo>
                  <a:lnTo>
                    <a:pt x="79" y="51"/>
                  </a:lnTo>
                  <a:lnTo>
                    <a:pt x="78" y="50"/>
                  </a:lnTo>
                  <a:lnTo>
                    <a:pt x="78" y="47"/>
                  </a:lnTo>
                  <a:lnTo>
                    <a:pt x="77" y="46"/>
                  </a:lnTo>
                  <a:lnTo>
                    <a:pt x="76" y="43"/>
                  </a:lnTo>
                  <a:lnTo>
                    <a:pt x="75" y="42"/>
                  </a:lnTo>
                  <a:lnTo>
                    <a:pt x="74" y="40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4"/>
                  </a:lnTo>
                  <a:lnTo>
                    <a:pt x="68" y="33"/>
                  </a:lnTo>
                  <a:lnTo>
                    <a:pt x="67" y="30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2" y="42"/>
                  </a:lnTo>
                  <a:lnTo>
                    <a:pt x="14" y="43"/>
                  </a:lnTo>
                  <a:lnTo>
                    <a:pt x="15" y="46"/>
                  </a:lnTo>
                  <a:lnTo>
                    <a:pt x="17" y="4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auto">
            <a:xfrm>
              <a:off x="5358791" y="3609181"/>
              <a:ext cx="12700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auto">
            <a:xfrm>
              <a:off x="5361966" y="3202781"/>
              <a:ext cx="1303338" cy="7366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92" name="Freeform 60"/>
            <p:cNvSpPr>
              <a:spLocks/>
            </p:cNvSpPr>
            <p:nvPr/>
          </p:nvSpPr>
          <p:spPr bwMode="auto">
            <a:xfrm>
              <a:off x="5358791" y="3572669"/>
              <a:ext cx="25400" cy="87312"/>
            </a:xfrm>
            <a:custGeom>
              <a:avLst/>
              <a:gdLst>
                <a:gd name="T0" fmla="*/ 2147483647 w 17"/>
                <a:gd name="T1" fmla="*/ 0 h 55"/>
                <a:gd name="T2" fmla="*/ 2147483647 w 17"/>
                <a:gd name="T3" fmla="*/ 0 h 55"/>
                <a:gd name="T4" fmla="*/ 2147483647 w 17"/>
                <a:gd name="T5" fmla="*/ 0 h 55"/>
                <a:gd name="T6" fmla="*/ 2147483647 w 17"/>
                <a:gd name="T7" fmla="*/ 2147483647 h 55"/>
                <a:gd name="T8" fmla="*/ 2147483647 w 17"/>
                <a:gd name="T9" fmla="*/ 2147483647 h 55"/>
                <a:gd name="T10" fmla="*/ 2147483647 w 17"/>
                <a:gd name="T11" fmla="*/ 2147483647 h 55"/>
                <a:gd name="T12" fmla="*/ 2147483647 w 17"/>
                <a:gd name="T13" fmla="*/ 2147483647 h 55"/>
                <a:gd name="T14" fmla="*/ 2147483647 w 17"/>
                <a:gd name="T15" fmla="*/ 2147483647 h 55"/>
                <a:gd name="T16" fmla="*/ 2147483647 w 17"/>
                <a:gd name="T17" fmla="*/ 2147483647 h 55"/>
                <a:gd name="T18" fmla="*/ 2147483647 w 17"/>
                <a:gd name="T19" fmla="*/ 2147483647 h 55"/>
                <a:gd name="T20" fmla="*/ 2147483647 w 17"/>
                <a:gd name="T21" fmla="*/ 2147483647 h 55"/>
                <a:gd name="T22" fmla="*/ 2147483647 w 17"/>
                <a:gd name="T23" fmla="*/ 2147483647 h 55"/>
                <a:gd name="T24" fmla="*/ 0 w 17"/>
                <a:gd name="T25" fmla="*/ 2147483647 h 55"/>
                <a:gd name="T26" fmla="*/ 0 w 17"/>
                <a:gd name="T27" fmla="*/ 2147483647 h 55"/>
                <a:gd name="T28" fmla="*/ 0 w 17"/>
                <a:gd name="T29" fmla="*/ 2147483647 h 55"/>
                <a:gd name="T30" fmla="*/ 0 w 17"/>
                <a:gd name="T31" fmla="*/ 2147483647 h 55"/>
                <a:gd name="T32" fmla="*/ 0 w 17"/>
                <a:gd name="T33" fmla="*/ 2147483647 h 55"/>
                <a:gd name="T34" fmla="*/ 0 w 17"/>
                <a:gd name="T35" fmla="*/ 2147483647 h 55"/>
                <a:gd name="T36" fmla="*/ 2147483647 w 17"/>
                <a:gd name="T37" fmla="*/ 2147483647 h 55"/>
                <a:gd name="T38" fmla="*/ 2147483647 w 17"/>
                <a:gd name="T39" fmla="*/ 2147483647 h 55"/>
                <a:gd name="T40" fmla="*/ 2147483647 w 17"/>
                <a:gd name="T41" fmla="*/ 2147483647 h 55"/>
                <a:gd name="T42" fmla="*/ 2147483647 w 17"/>
                <a:gd name="T43" fmla="*/ 2147483647 h 55"/>
                <a:gd name="T44" fmla="*/ 2147483647 w 17"/>
                <a:gd name="T45" fmla="*/ 2147483647 h 55"/>
                <a:gd name="T46" fmla="*/ 2147483647 w 17"/>
                <a:gd name="T47" fmla="*/ 2147483647 h 55"/>
                <a:gd name="T48" fmla="*/ 2147483647 w 17"/>
                <a:gd name="T49" fmla="*/ 2147483647 h 55"/>
                <a:gd name="T50" fmla="*/ 2147483647 w 17"/>
                <a:gd name="T51" fmla="*/ 2147483647 h 55"/>
                <a:gd name="T52" fmla="*/ 2147483647 w 17"/>
                <a:gd name="T53" fmla="*/ 2147483647 h 55"/>
                <a:gd name="T54" fmla="*/ 2147483647 w 17"/>
                <a:gd name="T55" fmla="*/ 2147483647 h 55"/>
                <a:gd name="T56" fmla="*/ 2147483647 w 17"/>
                <a:gd name="T57" fmla="*/ 2147483647 h 55"/>
                <a:gd name="T58" fmla="*/ 2147483647 w 17"/>
                <a:gd name="T59" fmla="*/ 2147483647 h 55"/>
                <a:gd name="T60" fmla="*/ 2147483647 w 17"/>
                <a:gd name="T61" fmla="*/ 2147483647 h 55"/>
                <a:gd name="T62" fmla="*/ 2147483647 w 17"/>
                <a:gd name="T63" fmla="*/ 2147483647 h 55"/>
                <a:gd name="T64" fmla="*/ 2147483647 w 17"/>
                <a:gd name="T65" fmla="*/ 2147483647 h 55"/>
                <a:gd name="T66" fmla="*/ 2147483647 w 17"/>
                <a:gd name="T67" fmla="*/ 2147483647 h 55"/>
                <a:gd name="T68" fmla="*/ 2147483647 w 17"/>
                <a:gd name="T69" fmla="*/ 2147483647 h 55"/>
                <a:gd name="T70" fmla="*/ 2147483647 w 17"/>
                <a:gd name="T71" fmla="*/ 2147483647 h 55"/>
                <a:gd name="T72" fmla="*/ 2147483647 w 17"/>
                <a:gd name="T73" fmla="*/ 2147483647 h 55"/>
                <a:gd name="T74" fmla="*/ 2147483647 w 17"/>
                <a:gd name="T75" fmla="*/ 2147483647 h 55"/>
                <a:gd name="T76" fmla="*/ 2147483647 w 17"/>
                <a:gd name="T77" fmla="*/ 2147483647 h 55"/>
                <a:gd name="T78" fmla="*/ 2147483647 w 17"/>
                <a:gd name="T79" fmla="*/ 2147483647 h 55"/>
                <a:gd name="T80" fmla="*/ 2147483647 w 17"/>
                <a:gd name="T81" fmla="*/ 2147483647 h 55"/>
                <a:gd name="T82" fmla="*/ 2147483647 w 17"/>
                <a:gd name="T83" fmla="*/ 2147483647 h 55"/>
                <a:gd name="T84" fmla="*/ 2147483647 w 17"/>
                <a:gd name="T85" fmla="*/ 2147483647 h 55"/>
                <a:gd name="T86" fmla="*/ 2147483647 w 17"/>
                <a:gd name="T87" fmla="*/ 2147483647 h 55"/>
                <a:gd name="T88" fmla="*/ 2147483647 w 17"/>
                <a:gd name="T89" fmla="*/ 2147483647 h 55"/>
                <a:gd name="T90" fmla="*/ 2147483647 w 17"/>
                <a:gd name="T91" fmla="*/ 2147483647 h 55"/>
                <a:gd name="T92" fmla="*/ 2147483647 w 17"/>
                <a:gd name="T93" fmla="*/ 2147483647 h 55"/>
                <a:gd name="T94" fmla="*/ 2147483647 w 17"/>
                <a:gd name="T95" fmla="*/ 2147483647 h 55"/>
                <a:gd name="T96" fmla="*/ 2147483647 w 17"/>
                <a:gd name="T97" fmla="*/ 2147483647 h 55"/>
                <a:gd name="T98" fmla="*/ 2147483647 w 17"/>
                <a:gd name="T99" fmla="*/ 2147483647 h 55"/>
                <a:gd name="T100" fmla="*/ 2147483647 w 17"/>
                <a:gd name="T101" fmla="*/ 2147483647 h 55"/>
                <a:gd name="T102" fmla="*/ 2147483647 w 17"/>
                <a:gd name="T103" fmla="*/ 2147483647 h 55"/>
                <a:gd name="T104" fmla="*/ 2147483647 w 17"/>
                <a:gd name="T105" fmla="*/ 2147483647 h 55"/>
                <a:gd name="T106" fmla="*/ 2147483647 w 17"/>
                <a:gd name="T107" fmla="*/ 2147483647 h 55"/>
                <a:gd name="T108" fmla="*/ 2147483647 w 17"/>
                <a:gd name="T109" fmla="*/ 2147483647 h 55"/>
                <a:gd name="T110" fmla="*/ 2147483647 w 17"/>
                <a:gd name="T111" fmla="*/ 2147483647 h 55"/>
                <a:gd name="T112" fmla="*/ 2147483647 w 17"/>
                <a:gd name="T113" fmla="*/ 2147483647 h 55"/>
                <a:gd name="T114" fmla="*/ 2147483647 w 17"/>
                <a:gd name="T115" fmla="*/ 2147483647 h 55"/>
                <a:gd name="T116" fmla="*/ 2147483647 w 17"/>
                <a:gd name="T117" fmla="*/ 2147483647 h 55"/>
                <a:gd name="T118" fmla="*/ 2147483647 w 17"/>
                <a:gd name="T119" fmla="*/ 2147483647 h 55"/>
                <a:gd name="T120" fmla="*/ 2147483647 w 17"/>
                <a:gd name="T121" fmla="*/ 0 h 55"/>
                <a:gd name="T122" fmla="*/ 2147483647 w 17"/>
                <a:gd name="T123" fmla="*/ 0 h 55"/>
                <a:gd name="T124" fmla="*/ 2147483647 w 17"/>
                <a:gd name="T125" fmla="*/ 0 h 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"/>
                <a:gd name="T190" fmla="*/ 0 h 55"/>
                <a:gd name="T191" fmla="*/ 17 w 17"/>
                <a:gd name="T192" fmla="*/ 55 h 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" h="55">
                  <a:moveTo>
                    <a:pt x="8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6" y="34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93" name="Freeform 61"/>
            <p:cNvSpPr>
              <a:spLocks/>
            </p:cNvSpPr>
            <p:nvPr/>
          </p:nvSpPr>
          <p:spPr bwMode="auto">
            <a:xfrm>
              <a:off x="6643079" y="3537744"/>
              <a:ext cx="30162" cy="138112"/>
            </a:xfrm>
            <a:custGeom>
              <a:avLst/>
              <a:gdLst>
                <a:gd name="T0" fmla="*/ 2147483647 w 21"/>
                <a:gd name="T1" fmla="*/ 0 h 87"/>
                <a:gd name="T2" fmla="*/ 2147483647 w 21"/>
                <a:gd name="T3" fmla="*/ 2147483647 h 87"/>
                <a:gd name="T4" fmla="*/ 2147483647 w 21"/>
                <a:gd name="T5" fmla="*/ 2147483647 h 87"/>
                <a:gd name="T6" fmla="*/ 2147483647 w 21"/>
                <a:gd name="T7" fmla="*/ 2147483647 h 87"/>
                <a:gd name="T8" fmla="*/ 2147483647 w 21"/>
                <a:gd name="T9" fmla="*/ 2147483647 h 87"/>
                <a:gd name="T10" fmla="*/ 2147483647 w 21"/>
                <a:gd name="T11" fmla="*/ 2147483647 h 87"/>
                <a:gd name="T12" fmla="*/ 2147483647 w 21"/>
                <a:gd name="T13" fmla="*/ 2147483647 h 87"/>
                <a:gd name="T14" fmla="*/ 0 w 21"/>
                <a:gd name="T15" fmla="*/ 2147483647 h 87"/>
                <a:gd name="T16" fmla="*/ 0 w 21"/>
                <a:gd name="T17" fmla="*/ 2147483647 h 87"/>
                <a:gd name="T18" fmla="*/ 0 w 21"/>
                <a:gd name="T19" fmla="*/ 2147483647 h 87"/>
                <a:gd name="T20" fmla="*/ 2147483647 w 21"/>
                <a:gd name="T21" fmla="*/ 2147483647 h 87"/>
                <a:gd name="T22" fmla="*/ 2147483647 w 21"/>
                <a:gd name="T23" fmla="*/ 2147483647 h 87"/>
                <a:gd name="T24" fmla="*/ 2147483647 w 21"/>
                <a:gd name="T25" fmla="*/ 2147483647 h 87"/>
                <a:gd name="T26" fmla="*/ 2147483647 w 21"/>
                <a:gd name="T27" fmla="*/ 2147483647 h 87"/>
                <a:gd name="T28" fmla="*/ 2147483647 w 21"/>
                <a:gd name="T29" fmla="*/ 2147483647 h 87"/>
                <a:gd name="T30" fmla="*/ 2147483647 w 21"/>
                <a:gd name="T31" fmla="*/ 2147483647 h 87"/>
                <a:gd name="T32" fmla="*/ 2147483647 w 21"/>
                <a:gd name="T33" fmla="*/ 2147483647 h 87"/>
                <a:gd name="T34" fmla="*/ 2147483647 w 21"/>
                <a:gd name="T35" fmla="*/ 2147483647 h 87"/>
                <a:gd name="T36" fmla="*/ 2147483647 w 21"/>
                <a:gd name="T37" fmla="*/ 2147483647 h 87"/>
                <a:gd name="T38" fmla="*/ 2147483647 w 21"/>
                <a:gd name="T39" fmla="*/ 2147483647 h 87"/>
                <a:gd name="T40" fmla="*/ 2147483647 w 21"/>
                <a:gd name="T41" fmla="*/ 2147483647 h 87"/>
                <a:gd name="T42" fmla="*/ 2147483647 w 21"/>
                <a:gd name="T43" fmla="*/ 2147483647 h 87"/>
                <a:gd name="T44" fmla="*/ 2147483647 w 21"/>
                <a:gd name="T45" fmla="*/ 2147483647 h 87"/>
                <a:gd name="T46" fmla="*/ 2147483647 w 21"/>
                <a:gd name="T47" fmla="*/ 2147483647 h 87"/>
                <a:gd name="T48" fmla="*/ 2147483647 w 21"/>
                <a:gd name="T49" fmla="*/ 2147483647 h 87"/>
                <a:gd name="T50" fmla="*/ 2147483647 w 21"/>
                <a:gd name="T51" fmla="*/ 2147483647 h 87"/>
                <a:gd name="T52" fmla="*/ 2147483647 w 21"/>
                <a:gd name="T53" fmla="*/ 2147483647 h 87"/>
                <a:gd name="T54" fmla="*/ 2147483647 w 21"/>
                <a:gd name="T55" fmla="*/ 2147483647 h 87"/>
                <a:gd name="T56" fmla="*/ 2147483647 w 21"/>
                <a:gd name="T57" fmla="*/ 2147483647 h 87"/>
                <a:gd name="T58" fmla="*/ 2147483647 w 21"/>
                <a:gd name="T59" fmla="*/ 2147483647 h 87"/>
                <a:gd name="T60" fmla="*/ 2147483647 w 21"/>
                <a:gd name="T61" fmla="*/ 2147483647 h 87"/>
                <a:gd name="T62" fmla="*/ 2147483647 w 21"/>
                <a:gd name="T63" fmla="*/ 2147483647 h 87"/>
                <a:gd name="T64" fmla="*/ 2147483647 w 21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87"/>
                <a:gd name="T101" fmla="*/ 21 w 21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87">
                  <a:moveTo>
                    <a:pt x="10" y="0"/>
                  </a:move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1" y="79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79"/>
                  </a:lnTo>
                  <a:lnTo>
                    <a:pt x="18" y="79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auto">
            <a:xfrm>
              <a:off x="5361966" y="3358356"/>
              <a:ext cx="1303338" cy="736600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auto">
            <a:xfrm>
              <a:off x="5885841" y="3664744"/>
              <a:ext cx="241300" cy="1301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auto">
            <a:xfrm>
              <a:off x="5660416" y="3921919"/>
              <a:ext cx="49213" cy="269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697" name="Freeform 65"/>
            <p:cNvSpPr>
              <a:spLocks/>
            </p:cNvSpPr>
            <p:nvPr/>
          </p:nvSpPr>
          <p:spPr bwMode="auto">
            <a:xfrm>
              <a:off x="5906479" y="3491706"/>
              <a:ext cx="66675" cy="44450"/>
            </a:xfrm>
            <a:custGeom>
              <a:avLst/>
              <a:gdLst>
                <a:gd name="T0" fmla="*/ 2147483647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2147483647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2147483647 w 46"/>
                <a:gd name="T29" fmla="*/ 2147483647 h 28"/>
                <a:gd name="T30" fmla="*/ 2147483647 w 46"/>
                <a:gd name="T31" fmla="*/ 2147483647 h 28"/>
                <a:gd name="T32" fmla="*/ 2147483647 w 46"/>
                <a:gd name="T33" fmla="*/ 2147483647 h 28"/>
                <a:gd name="T34" fmla="*/ 2147483647 w 46"/>
                <a:gd name="T35" fmla="*/ 2147483647 h 28"/>
                <a:gd name="T36" fmla="*/ 2147483647 w 46"/>
                <a:gd name="T37" fmla="*/ 2147483647 h 28"/>
                <a:gd name="T38" fmla="*/ 2147483647 w 46"/>
                <a:gd name="T39" fmla="*/ 2147483647 h 28"/>
                <a:gd name="T40" fmla="*/ 2147483647 w 46"/>
                <a:gd name="T41" fmla="*/ 2147483647 h 28"/>
                <a:gd name="T42" fmla="*/ 2147483647 w 46"/>
                <a:gd name="T43" fmla="*/ 2147483647 h 28"/>
                <a:gd name="T44" fmla="*/ 2147483647 w 46"/>
                <a:gd name="T45" fmla="*/ 2147483647 h 28"/>
                <a:gd name="T46" fmla="*/ 2147483647 w 46"/>
                <a:gd name="T47" fmla="*/ 0 h 28"/>
                <a:gd name="T48" fmla="*/ 2147483647 w 46"/>
                <a:gd name="T49" fmla="*/ 0 h 28"/>
                <a:gd name="T50" fmla="*/ 2147483647 w 46"/>
                <a:gd name="T51" fmla="*/ 0 h 28"/>
                <a:gd name="T52" fmla="*/ 2147483647 w 46"/>
                <a:gd name="T53" fmla="*/ 2147483647 h 28"/>
                <a:gd name="T54" fmla="*/ 2147483647 w 46"/>
                <a:gd name="T55" fmla="*/ 2147483647 h 28"/>
                <a:gd name="T56" fmla="*/ 2147483647 w 46"/>
                <a:gd name="T57" fmla="*/ 2147483647 h 28"/>
                <a:gd name="T58" fmla="*/ 2147483647 w 46"/>
                <a:gd name="T59" fmla="*/ 2147483647 h 28"/>
                <a:gd name="T60" fmla="*/ 2147483647 w 46"/>
                <a:gd name="T61" fmla="*/ 2147483647 h 28"/>
                <a:gd name="T62" fmla="*/ 2147483647 w 46"/>
                <a:gd name="T63" fmla="*/ 2147483647 h 28"/>
                <a:gd name="T64" fmla="*/ 0 w 46"/>
                <a:gd name="T65" fmla="*/ 2147483647 h 28"/>
                <a:gd name="T66" fmla="*/ 0 w 46"/>
                <a:gd name="T67" fmla="*/ 2147483647 h 28"/>
                <a:gd name="T68" fmla="*/ 2147483647 w 46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28"/>
                <a:gd name="T107" fmla="*/ 46 w 46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28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7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98" name="Freeform 66"/>
            <p:cNvSpPr>
              <a:spLocks/>
            </p:cNvSpPr>
            <p:nvPr/>
          </p:nvSpPr>
          <p:spPr bwMode="auto">
            <a:xfrm>
              <a:off x="5827104" y="3526631"/>
              <a:ext cx="58737" cy="39688"/>
            </a:xfrm>
            <a:custGeom>
              <a:avLst/>
              <a:gdLst>
                <a:gd name="T0" fmla="*/ 2147483647 w 40"/>
                <a:gd name="T1" fmla="*/ 2147483647 h 25"/>
                <a:gd name="T2" fmla="*/ 2147483647 w 40"/>
                <a:gd name="T3" fmla="*/ 2147483647 h 25"/>
                <a:gd name="T4" fmla="*/ 2147483647 w 40"/>
                <a:gd name="T5" fmla="*/ 2147483647 h 25"/>
                <a:gd name="T6" fmla="*/ 2147483647 w 40"/>
                <a:gd name="T7" fmla="*/ 2147483647 h 25"/>
                <a:gd name="T8" fmla="*/ 2147483647 w 40"/>
                <a:gd name="T9" fmla="*/ 2147483647 h 25"/>
                <a:gd name="T10" fmla="*/ 2147483647 w 40"/>
                <a:gd name="T11" fmla="*/ 2147483647 h 25"/>
                <a:gd name="T12" fmla="*/ 2147483647 w 40"/>
                <a:gd name="T13" fmla="*/ 2147483647 h 25"/>
                <a:gd name="T14" fmla="*/ 2147483647 w 40"/>
                <a:gd name="T15" fmla="*/ 2147483647 h 25"/>
                <a:gd name="T16" fmla="*/ 2147483647 w 40"/>
                <a:gd name="T17" fmla="*/ 2147483647 h 25"/>
                <a:gd name="T18" fmla="*/ 2147483647 w 40"/>
                <a:gd name="T19" fmla="*/ 2147483647 h 25"/>
                <a:gd name="T20" fmla="*/ 2147483647 w 40"/>
                <a:gd name="T21" fmla="*/ 2147483647 h 25"/>
                <a:gd name="T22" fmla="*/ 2147483647 w 40"/>
                <a:gd name="T23" fmla="*/ 2147483647 h 25"/>
                <a:gd name="T24" fmla="*/ 2147483647 w 40"/>
                <a:gd name="T25" fmla="*/ 2147483647 h 25"/>
                <a:gd name="T26" fmla="*/ 2147483647 w 40"/>
                <a:gd name="T27" fmla="*/ 2147483647 h 25"/>
                <a:gd name="T28" fmla="*/ 2147483647 w 40"/>
                <a:gd name="T29" fmla="*/ 2147483647 h 25"/>
                <a:gd name="T30" fmla="*/ 2147483647 w 40"/>
                <a:gd name="T31" fmla="*/ 2147483647 h 25"/>
                <a:gd name="T32" fmla="*/ 2147483647 w 40"/>
                <a:gd name="T33" fmla="*/ 2147483647 h 25"/>
                <a:gd name="T34" fmla="*/ 2147483647 w 40"/>
                <a:gd name="T35" fmla="*/ 2147483647 h 25"/>
                <a:gd name="T36" fmla="*/ 2147483647 w 40"/>
                <a:gd name="T37" fmla="*/ 2147483647 h 25"/>
                <a:gd name="T38" fmla="*/ 2147483647 w 40"/>
                <a:gd name="T39" fmla="*/ 2147483647 h 25"/>
                <a:gd name="T40" fmla="*/ 2147483647 w 40"/>
                <a:gd name="T41" fmla="*/ 2147483647 h 25"/>
                <a:gd name="T42" fmla="*/ 2147483647 w 40"/>
                <a:gd name="T43" fmla="*/ 2147483647 h 25"/>
                <a:gd name="T44" fmla="*/ 2147483647 w 40"/>
                <a:gd name="T45" fmla="*/ 2147483647 h 25"/>
                <a:gd name="T46" fmla="*/ 2147483647 w 40"/>
                <a:gd name="T47" fmla="*/ 2147483647 h 25"/>
                <a:gd name="T48" fmla="*/ 2147483647 w 40"/>
                <a:gd name="T49" fmla="*/ 2147483647 h 25"/>
                <a:gd name="T50" fmla="*/ 2147483647 w 40"/>
                <a:gd name="T51" fmla="*/ 2147483647 h 25"/>
                <a:gd name="T52" fmla="*/ 2147483647 w 40"/>
                <a:gd name="T53" fmla="*/ 2147483647 h 25"/>
                <a:gd name="T54" fmla="*/ 2147483647 w 40"/>
                <a:gd name="T55" fmla="*/ 2147483647 h 25"/>
                <a:gd name="T56" fmla="*/ 2147483647 w 40"/>
                <a:gd name="T57" fmla="*/ 2147483647 h 25"/>
                <a:gd name="T58" fmla="*/ 2147483647 w 40"/>
                <a:gd name="T59" fmla="*/ 2147483647 h 25"/>
                <a:gd name="T60" fmla="*/ 2147483647 w 40"/>
                <a:gd name="T61" fmla="*/ 2147483647 h 25"/>
                <a:gd name="T62" fmla="*/ 2147483647 w 40"/>
                <a:gd name="T63" fmla="*/ 2147483647 h 25"/>
                <a:gd name="T64" fmla="*/ 2147483647 w 40"/>
                <a:gd name="T65" fmla="*/ 2147483647 h 25"/>
                <a:gd name="T66" fmla="*/ 2147483647 w 40"/>
                <a:gd name="T67" fmla="*/ 2147483647 h 25"/>
                <a:gd name="T68" fmla="*/ 2147483647 w 40"/>
                <a:gd name="T69" fmla="*/ 2147483647 h 25"/>
                <a:gd name="T70" fmla="*/ 2147483647 w 40"/>
                <a:gd name="T71" fmla="*/ 0 h 25"/>
                <a:gd name="T72" fmla="*/ 2147483647 w 40"/>
                <a:gd name="T73" fmla="*/ 0 h 25"/>
                <a:gd name="T74" fmla="*/ 2147483647 w 40"/>
                <a:gd name="T75" fmla="*/ 0 h 25"/>
                <a:gd name="T76" fmla="*/ 2147483647 w 40"/>
                <a:gd name="T77" fmla="*/ 0 h 25"/>
                <a:gd name="T78" fmla="*/ 2147483647 w 40"/>
                <a:gd name="T79" fmla="*/ 0 h 25"/>
                <a:gd name="T80" fmla="*/ 2147483647 w 40"/>
                <a:gd name="T81" fmla="*/ 2147483647 h 25"/>
                <a:gd name="T82" fmla="*/ 2147483647 w 40"/>
                <a:gd name="T83" fmla="*/ 2147483647 h 25"/>
                <a:gd name="T84" fmla="*/ 2147483647 w 40"/>
                <a:gd name="T85" fmla="*/ 2147483647 h 25"/>
                <a:gd name="T86" fmla="*/ 2147483647 w 40"/>
                <a:gd name="T87" fmla="*/ 2147483647 h 25"/>
                <a:gd name="T88" fmla="*/ 2147483647 w 40"/>
                <a:gd name="T89" fmla="*/ 2147483647 h 25"/>
                <a:gd name="T90" fmla="*/ 0 w 40"/>
                <a:gd name="T91" fmla="*/ 2147483647 h 25"/>
                <a:gd name="T92" fmla="*/ 0 w 40"/>
                <a:gd name="T93" fmla="*/ 2147483647 h 25"/>
                <a:gd name="T94" fmla="*/ 0 w 40"/>
                <a:gd name="T95" fmla="*/ 2147483647 h 25"/>
                <a:gd name="T96" fmla="*/ 0 w 40"/>
                <a:gd name="T97" fmla="*/ 2147483647 h 25"/>
                <a:gd name="T98" fmla="*/ 0 w 40"/>
                <a:gd name="T99" fmla="*/ 2147483647 h 25"/>
                <a:gd name="T100" fmla="*/ 0 w 40"/>
                <a:gd name="T101" fmla="*/ 2147483647 h 25"/>
                <a:gd name="T102" fmla="*/ 2147483647 w 40"/>
                <a:gd name="T103" fmla="*/ 2147483647 h 25"/>
                <a:gd name="T104" fmla="*/ 2147483647 w 40"/>
                <a:gd name="T105" fmla="*/ 2147483647 h 25"/>
                <a:gd name="T106" fmla="*/ 2147483647 w 40"/>
                <a:gd name="T107" fmla="*/ 2147483647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25"/>
                <a:gd name="T164" fmla="*/ 40 w 40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25">
                  <a:moveTo>
                    <a:pt x="3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699" name="Freeform 67"/>
            <p:cNvSpPr>
              <a:spLocks/>
            </p:cNvSpPr>
            <p:nvPr/>
          </p:nvSpPr>
          <p:spPr bwMode="auto">
            <a:xfrm>
              <a:off x="5749316" y="3563144"/>
              <a:ext cx="50800" cy="30162"/>
            </a:xfrm>
            <a:custGeom>
              <a:avLst/>
              <a:gdLst>
                <a:gd name="T0" fmla="*/ 2147483647 w 35"/>
                <a:gd name="T1" fmla="*/ 2147483647 h 19"/>
                <a:gd name="T2" fmla="*/ 2147483647 w 35"/>
                <a:gd name="T3" fmla="*/ 2147483647 h 19"/>
                <a:gd name="T4" fmla="*/ 2147483647 w 35"/>
                <a:gd name="T5" fmla="*/ 2147483647 h 19"/>
                <a:gd name="T6" fmla="*/ 2147483647 w 35"/>
                <a:gd name="T7" fmla="*/ 2147483647 h 19"/>
                <a:gd name="T8" fmla="*/ 2147483647 w 35"/>
                <a:gd name="T9" fmla="*/ 2147483647 h 19"/>
                <a:gd name="T10" fmla="*/ 2147483647 w 35"/>
                <a:gd name="T11" fmla="*/ 2147483647 h 19"/>
                <a:gd name="T12" fmla="*/ 2147483647 w 35"/>
                <a:gd name="T13" fmla="*/ 2147483647 h 19"/>
                <a:gd name="T14" fmla="*/ 2147483647 w 35"/>
                <a:gd name="T15" fmla="*/ 2147483647 h 19"/>
                <a:gd name="T16" fmla="*/ 2147483647 w 35"/>
                <a:gd name="T17" fmla="*/ 2147483647 h 19"/>
                <a:gd name="T18" fmla="*/ 2147483647 w 35"/>
                <a:gd name="T19" fmla="*/ 2147483647 h 19"/>
                <a:gd name="T20" fmla="*/ 2147483647 w 35"/>
                <a:gd name="T21" fmla="*/ 2147483647 h 19"/>
                <a:gd name="T22" fmla="*/ 2147483647 w 35"/>
                <a:gd name="T23" fmla="*/ 2147483647 h 19"/>
                <a:gd name="T24" fmla="*/ 2147483647 w 35"/>
                <a:gd name="T25" fmla="*/ 2147483647 h 19"/>
                <a:gd name="T26" fmla="*/ 2147483647 w 35"/>
                <a:gd name="T27" fmla="*/ 2147483647 h 19"/>
                <a:gd name="T28" fmla="*/ 2147483647 w 35"/>
                <a:gd name="T29" fmla="*/ 2147483647 h 19"/>
                <a:gd name="T30" fmla="*/ 2147483647 w 35"/>
                <a:gd name="T31" fmla="*/ 2147483647 h 19"/>
                <a:gd name="T32" fmla="*/ 2147483647 w 35"/>
                <a:gd name="T33" fmla="*/ 2147483647 h 19"/>
                <a:gd name="T34" fmla="*/ 2147483647 w 35"/>
                <a:gd name="T35" fmla="*/ 2147483647 h 19"/>
                <a:gd name="T36" fmla="*/ 2147483647 w 35"/>
                <a:gd name="T37" fmla="*/ 2147483647 h 19"/>
                <a:gd name="T38" fmla="*/ 2147483647 w 35"/>
                <a:gd name="T39" fmla="*/ 2147483647 h 19"/>
                <a:gd name="T40" fmla="*/ 2147483647 w 35"/>
                <a:gd name="T41" fmla="*/ 2147483647 h 19"/>
                <a:gd name="T42" fmla="*/ 2147483647 w 35"/>
                <a:gd name="T43" fmla="*/ 2147483647 h 19"/>
                <a:gd name="T44" fmla="*/ 2147483647 w 35"/>
                <a:gd name="T45" fmla="*/ 2147483647 h 19"/>
                <a:gd name="T46" fmla="*/ 2147483647 w 35"/>
                <a:gd name="T47" fmla="*/ 2147483647 h 19"/>
                <a:gd name="T48" fmla="*/ 2147483647 w 35"/>
                <a:gd name="T49" fmla="*/ 2147483647 h 19"/>
                <a:gd name="T50" fmla="*/ 2147483647 w 35"/>
                <a:gd name="T51" fmla="*/ 2147483647 h 19"/>
                <a:gd name="T52" fmla="*/ 2147483647 w 35"/>
                <a:gd name="T53" fmla="*/ 2147483647 h 19"/>
                <a:gd name="T54" fmla="*/ 2147483647 w 35"/>
                <a:gd name="T55" fmla="*/ 2147483647 h 19"/>
                <a:gd name="T56" fmla="*/ 2147483647 w 35"/>
                <a:gd name="T57" fmla="*/ 2147483647 h 19"/>
                <a:gd name="T58" fmla="*/ 2147483647 w 35"/>
                <a:gd name="T59" fmla="*/ 2147483647 h 19"/>
                <a:gd name="T60" fmla="*/ 2147483647 w 35"/>
                <a:gd name="T61" fmla="*/ 2147483647 h 19"/>
                <a:gd name="T62" fmla="*/ 2147483647 w 35"/>
                <a:gd name="T63" fmla="*/ 2147483647 h 19"/>
                <a:gd name="T64" fmla="*/ 2147483647 w 35"/>
                <a:gd name="T65" fmla="*/ 2147483647 h 19"/>
                <a:gd name="T66" fmla="*/ 2147483647 w 35"/>
                <a:gd name="T67" fmla="*/ 2147483647 h 19"/>
                <a:gd name="T68" fmla="*/ 2147483647 w 35"/>
                <a:gd name="T69" fmla="*/ 0 h 19"/>
                <a:gd name="T70" fmla="*/ 2147483647 w 35"/>
                <a:gd name="T71" fmla="*/ 0 h 19"/>
                <a:gd name="T72" fmla="*/ 2147483647 w 35"/>
                <a:gd name="T73" fmla="*/ 0 h 19"/>
                <a:gd name="T74" fmla="*/ 2147483647 w 35"/>
                <a:gd name="T75" fmla="*/ 0 h 19"/>
                <a:gd name="T76" fmla="*/ 2147483647 w 35"/>
                <a:gd name="T77" fmla="*/ 0 h 19"/>
                <a:gd name="T78" fmla="*/ 2147483647 w 35"/>
                <a:gd name="T79" fmla="*/ 0 h 19"/>
                <a:gd name="T80" fmla="*/ 2147483647 w 35"/>
                <a:gd name="T81" fmla="*/ 2147483647 h 19"/>
                <a:gd name="T82" fmla="*/ 2147483647 w 35"/>
                <a:gd name="T83" fmla="*/ 2147483647 h 19"/>
                <a:gd name="T84" fmla="*/ 2147483647 w 35"/>
                <a:gd name="T85" fmla="*/ 2147483647 h 19"/>
                <a:gd name="T86" fmla="*/ 2147483647 w 35"/>
                <a:gd name="T87" fmla="*/ 2147483647 h 19"/>
                <a:gd name="T88" fmla="*/ 2147483647 w 35"/>
                <a:gd name="T89" fmla="*/ 2147483647 h 19"/>
                <a:gd name="T90" fmla="*/ 2147483647 w 35"/>
                <a:gd name="T91" fmla="*/ 2147483647 h 19"/>
                <a:gd name="T92" fmla="*/ 2147483647 w 35"/>
                <a:gd name="T93" fmla="*/ 2147483647 h 19"/>
                <a:gd name="T94" fmla="*/ 2147483647 w 35"/>
                <a:gd name="T95" fmla="*/ 2147483647 h 19"/>
                <a:gd name="T96" fmla="*/ 0 w 35"/>
                <a:gd name="T97" fmla="*/ 2147483647 h 19"/>
                <a:gd name="T98" fmla="*/ 0 w 35"/>
                <a:gd name="T99" fmla="*/ 2147483647 h 19"/>
                <a:gd name="T100" fmla="*/ 2147483647 w 35"/>
                <a:gd name="T101" fmla="*/ 2147483647 h 19"/>
                <a:gd name="T102" fmla="*/ 2147483647 w 35"/>
                <a:gd name="T103" fmla="*/ 2147483647 h 19"/>
                <a:gd name="T104" fmla="*/ 2147483647 w 35"/>
                <a:gd name="T105" fmla="*/ 2147483647 h 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19"/>
                <a:gd name="T161" fmla="*/ 35 w 35"/>
                <a:gd name="T162" fmla="*/ 19 h 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19">
                  <a:moveTo>
                    <a:pt x="2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700" name="Line 68"/>
            <p:cNvSpPr>
              <a:spLocks noChangeShapeType="1"/>
            </p:cNvSpPr>
            <p:nvPr/>
          </p:nvSpPr>
          <p:spPr bwMode="auto">
            <a:xfrm flipV="1">
              <a:off x="6673241" y="3558381"/>
              <a:ext cx="0" cy="187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701" name="Freeform 69"/>
            <p:cNvSpPr>
              <a:spLocks/>
            </p:cNvSpPr>
            <p:nvPr/>
          </p:nvSpPr>
          <p:spPr bwMode="auto">
            <a:xfrm>
              <a:off x="6044591" y="3352006"/>
              <a:ext cx="292100" cy="49213"/>
            </a:xfrm>
            <a:custGeom>
              <a:avLst/>
              <a:gdLst>
                <a:gd name="T0" fmla="*/ 2147483647 w 199"/>
                <a:gd name="T1" fmla="*/ 0 h 31"/>
                <a:gd name="T2" fmla="*/ 2147483647 w 199"/>
                <a:gd name="T3" fmla="*/ 2147483647 h 31"/>
                <a:gd name="T4" fmla="*/ 2147483647 w 199"/>
                <a:gd name="T5" fmla="*/ 2147483647 h 31"/>
                <a:gd name="T6" fmla="*/ 2147483647 w 199"/>
                <a:gd name="T7" fmla="*/ 2147483647 h 31"/>
                <a:gd name="T8" fmla="*/ 2147483647 w 199"/>
                <a:gd name="T9" fmla="*/ 2147483647 h 31"/>
                <a:gd name="T10" fmla="*/ 2147483647 w 199"/>
                <a:gd name="T11" fmla="*/ 2147483647 h 31"/>
                <a:gd name="T12" fmla="*/ 2147483647 w 199"/>
                <a:gd name="T13" fmla="*/ 2147483647 h 31"/>
                <a:gd name="T14" fmla="*/ 2147483647 w 199"/>
                <a:gd name="T15" fmla="*/ 2147483647 h 31"/>
                <a:gd name="T16" fmla="*/ 2147483647 w 199"/>
                <a:gd name="T17" fmla="*/ 2147483647 h 31"/>
                <a:gd name="T18" fmla="*/ 2147483647 w 199"/>
                <a:gd name="T19" fmla="*/ 2147483647 h 31"/>
                <a:gd name="T20" fmla="*/ 2147483647 w 199"/>
                <a:gd name="T21" fmla="*/ 2147483647 h 31"/>
                <a:gd name="T22" fmla="*/ 2147483647 w 199"/>
                <a:gd name="T23" fmla="*/ 2147483647 h 31"/>
                <a:gd name="T24" fmla="*/ 2147483647 w 199"/>
                <a:gd name="T25" fmla="*/ 2147483647 h 31"/>
                <a:gd name="T26" fmla="*/ 2147483647 w 199"/>
                <a:gd name="T27" fmla="*/ 2147483647 h 31"/>
                <a:gd name="T28" fmla="*/ 2147483647 w 199"/>
                <a:gd name="T29" fmla="*/ 2147483647 h 31"/>
                <a:gd name="T30" fmla="*/ 2147483647 w 199"/>
                <a:gd name="T31" fmla="*/ 2147483647 h 31"/>
                <a:gd name="T32" fmla="*/ 2147483647 w 199"/>
                <a:gd name="T33" fmla="*/ 2147483647 h 31"/>
                <a:gd name="T34" fmla="*/ 2147483647 w 199"/>
                <a:gd name="T35" fmla="*/ 2147483647 h 31"/>
                <a:gd name="T36" fmla="*/ 2147483647 w 199"/>
                <a:gd name="T37" fmla="*/ 2147483647 h 31"/>
                <a:gd name="T38" fmla="*/ 2147483647 w 199"/>
                <a:gd name="T39" fmla="*/ 2147483647 h 31"/>
                <a:gd name="T40" fmla="*/ 2147483647 w 199"/>
                <a:gd name="T41" fmla="*/ 2147483647 h 31"/>
                <a:gd name="T42" fmla="*/ 2147483647 w 199"/>
                <a:gd name="T43" fmla="*/ 2147483647 h 31"/>
                <a:gd name="T44" fmla="*/ 2147483647 w 199"/>
                <a:gd name="T45" fmla="*/ 2147483647 h 31"/>
                <a:gd name="T46" fmla="*/ 2147483647 w 199"/>
                <a:gd name="T47" fmla="*/ 2147483647 h 31"/>
                <a:gd name="T48" fmla="*/ 2147483647 w 199"/>
                <a:gd name="T49" fmla="*/ 2147483647 h 31"/>
                <a:gd name="T50" fmla="*/ 2147483647 w 199"/>
                <a:gd name="T51" fmla="*/ 2147483647 h 31"/>
                <a:gd name="T52" fmla="*/ 2147483647 w 199"/>
                <a:gd name="T53" fmla="*/ 2147483647 h 31"/>
                <a:gd name="T54" fmla="*/ 2147483647 w 199"/>
                <a:gd name="T55" fmla="*/ 2147483647 h 31"/>
                <a:gd name="T56" fmla="*/ 2147483647 w 199"/>
                <a:gd name="T57" fmla="*/ 2147483647 h 31"/>
                <a:gd name="T58" fmla="*/ 2147483647 w 199"/>
                <a:gd name="T59" fmla="*/ 2147483647 h 31"/>
                <a:gd name="T60" fmla="*/ 2147483647 w 199"/>
                <a:gd name="T61" fmla="*/ 2147483647 h 31"/>
                <a:gd name="T62" fmla="*/ 2147483647 w 199"/>
                <a:gd name="T63" fmla="*/ 2147483647 h 31"/>
                <a:gd name="T64" fmla="*/ 2147483647 w 199"/>
                <a:gd name="T65" fmla="*/ 2147483647 h 31"/>
                <a:gd name="T66" fmla="*/ 2147483647 w 199"/>
                <a:gd name="T67" fmla="*/ 2147483647 h 31"/>
                <a:gd name="T68" fmla="*/ 2147483647 w 199"/>
                <a:gd name="T69" fmla="*/ 2147483647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31"/>
                <a:gd name="T107" fmla="*/ 199 w 199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31">
                  <a:moveTo>
                    <a:pt x="0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5" y="5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7" y="9"/>
                  </a:lnTo>
                  <a:lnTo>
                    <a:pt x="109" y="10"/>
                  </a:lnTo>
                  <a:lnTo>
                    <a:pt x="113" y="10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40" y="15"/>
                  </a:lnTo>
                  <a:lnTo>
                    <a:pt x="141" y="15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51" y="17"/>
                  </a:lnTo>
                  <a:lnTo>
                    <a:pt x="153" y="17"/>
                  </a:lnTo>
                  <a:lnTo>
                    <a:pt x="155" y="18"/>
                  </a:lnTo>
                  <a:lnTo>
                    <a:pt x="157" y="18"/>
                  </a:lnTo>
                  <a:lnTo>
                    <a:pt x="159" y="19"/>
                  </a:lnTo>
                  <a:lnTo>
                    <a:pt x="160" y="20"/>
                  </a:lnTo>
                  <a:lnTo>
                    <a:pt x="163" y="20"/>
                  </a:lnTo>
                  <a:lnTo>
                    <a:pt x="164" y="20"/>
                  </a:lnTo>
                  <a:lnTo>
                    <a:pt x="166" y="21"/>
                  </a:lnTo>
                  <a:lnTo>
                    <a:pt x="168" y="21"/>
                  </a:lnTo>
                  <a:lnTo>
                    <a:pt x="170" y="22"/>
                  </a:lnTo>
                  <a:lnTo>
                    <a:pt x="172" y="23"/>
                  </a:lnTo>
                  <a:lnTo>
                    <a:pt x="174" y="23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79" y="24"/>
                  </a:lnTo>
                  <a:lnTo>
                    <a:pt x="182" y="25"/>
                  </a:lnTo>
                  <a:lnTo>
                    <a:pt x="183" y="26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7"/>
                  </a:lnTo>
                  <a:lnTo>
                    <a:pt x="191" y="28"/>
                  </a:lnTo>
                  <a:lnTo>
                    <a:pt x="193" y="29"/>
                  </a:lnTo>
                  <a:lnTo>
                    <a:pt x="195" y="29"/>
                  </a:lnTo>
                  <a:lnTo>
                    <a:pt x="197" y="30"/>
                  </a:lnTo>
                  <a:lnTo>
                    <a:pt x="198" y="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702" name="Freeform 70"/>
            <p:cNvSpPr>
              <a:spLocks/>
            </p:cNvSpPr>
            <p:nvPr/>
          </p:nvSpPr>
          <p:spPr bwMode="auto">
            <a:xfrm>
              <a:off x="6217629" y="3658394"/>
              <a:ext cx="63500" cy="44450"/>
            </a:xfrm>
            <a:custGeom>
              <a:avLst/>
              <a:gdLst>
                <a:gd name="T0" fmla="*/ 2147483647 w 43"/>
                <a:gd name="T1" fmla="*/ 2147483647 h 28"/>
                <a:gd name="T2" fmla="*/ 2147483647 w 43"/>
                <a:gd name="T3" fmla="*/ 2147483647 h 28"/>
                <a:gd name="T4" fmla="*/ 2147483647 w 43"/>
                <a:gd name="T5" fmla="*/ 2147483647 h 28"/>
                <a:gd name="T6" fmla="*/ 2147483647 w 43"/>
                <a:gd name="T7" fmla="*/ 2147483647 h 28"/>
                <a:gd name="T8" fmla="*/ 2147483647 w 43"/>
                <a:gd name="T9" fmla="*/ 2147483647 h 28"/>
                <a:gd name="T10" fmla="*/ 2147483647 w 43"/>
                <a:gd name="T11" fmla="*/ 2147483647 h 28"/>
                <a:gd name="T12" fmla="*/ 2147483647 w 43"/>
                <a:gd name="T13" fmla="*/ 2147483647 h 28"/>
                <a:gd name="T14" fmla="*/ 2147483647 w 43"/>
                <a:gd name="T15" fmla="*/ 2147483647 h 28"/>
                <a:gd name="T16" fmla="*/ 2147483647 w 43"/>
                <a:gd name="T17" fmla="*/ 2147483647 h 28"/>
                <a:gd name="T18" fmla="*/ 2147483647 w 43"/>
                <a:gd name="T19" fmla="*/ 2147483647 h 28"/>
                <a:gd name="T20" fmla="*/ 2147483647 w 43"/>
                <a:gd name="T21" fmla="*/ 2147483647 h 28"/>
                <a:gd name="T22" fmla="*/ 2147483647 w 43"/>
                <a:gd name="T23" fmla="*/ 2147483647 h 28"/>
                <a:gd name="T24" fmla="*/ 2147483647 w 43"/>
                <a:gd name="T25" fmla="*/ 2147483647 h 28"/>
                <a:gd name="T26" fmla="*/ 2147483647 w 43"/>
                <a:gd name="T27" fmla="*/ 2147483647 h 28"/>
                <a:gd name="T28" fmla="*/ 2147483647 w 43"/>
                <a:gd name="T29" fmla="*/ 2147483647 h 28"/>
                <a:gd name="T30" fmla="*/ 2147483647 w 43"/>
                <a:gd name="T31" fmla="*/ 2147483647 h 28"/>
                <a:gd name="T32" fmla="*/ 2147483647 w 43"/>
                <a:gd name="T33" fmla="*/ 2147483647 h 28"/>
                <a:gd name="T34" fmla="*/ 2147483647 w 43"/>
                <a:gd name="T35" fmla="*/ 2147483647 h 28"/>
                <a:gd name="T36" fmla="*/ 2147483647 w 43"/>
                <a:gd name="T37" fmla="*/ 2147483647 h 28"/>
                <a:gd name="T38" fmla="*/ 2147483647 w 43"/>
                <a:gd name="T39" fmla="*/ 2147483647 h 28"/>
                <a:gd name="T40" fmla="*/ 2147483647 w 43"/>
                <a:gd name="T41" fmla="*/ 2147483647 h 28"/>
                <a:gd name="T42" fmla="*/ 2147483647 w 43"/>
                <a:gd name="T43" fmla="*/ 2147483647 h 28"/>
                <a:gd name="T44" fmla="*/ 2147483647 w 43"/>
                <a:gd name="T45" fmla="*/ 0 h 28"/>
                <a:gd name="T46" fmla="*/ 2147483647 w 43"/>
                <a:gd name="T47" fmla="*/ 0 h 28"/>
                <a:gd name="T48" fmla="*/ 2147483647 w 43"/>
                <a:gd name="T49" fmla="*/ 0 h 28"/>
                <a:gd name="T50" fmla="*/ 2147483647 w 43"/>
                <a:gd name="T51" fmla="*/ 2147483647 h 28"/>
                <a:gd name="T52" fmla="*/ 2147483647 w 43"/>
                <a:gd name="T53" fmla="*/ 2147483647 h 28"/>
                <a:gd name="T54" fmla="*/ 2147483647 w 43"/>
                <a:gd name="T55" fmla="*/ 2147483647 h 28"/>
                <a:gd name="T56" fmla="*/ 2147483647 w 43"/>
                <a:gd name="T57" fmla="*/ 2147483647 h 28"/>
                <a:gd name="T58" fmla="*/ 2147483647 w 43"/>
                <a:gd name="T59" fmla="*/ 2147483647 h 28"/>
                <a:gd name="T60" fmla="*/ 0 w 43"/>
                <a:gd name="T61" fmla="*/ 2147483647 h 28"/>
                <a:gd name="T62" fmla="*/ 0 w 43"/>
                <a:gd name="T63" fmla="*/ 2147483647 h 28"/>
                <a:gd name="T64" fmla="*/ 2147483647 w 43"/>
                <a:gd name="T65" fmla="*/ 2147483647 h 28"/>
                <a:gd name="T66" fmla="*/ 2147483647 w 43"/>
                <a:gd name="T67" fmla="*/ 2147483647 h 28"/>
                <a:gd name="T68" fmla="*/ 2147483647 w 43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8"/>
                <a:gd name="T107" fmla="*/ 43 w 43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8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3" name="Freeform 71"/>
            <p:cNvSpPr>
              <a:spLocks/>
            </p:cNvSpPr>
            <p:nvPr/>
          </p:nvSpPr>
          <p:spPr bwMode="auto">
            <a:xfrm>
              <a:off x="6303354" y="3593306"/>
              <a:ext cx="58737" cy="39688"/>
            </a:xfrm>
            <a:custGeom>
              <a:avLst/>
              <a:gdLst>
                <a:gd name="T0" fmla="*/ 2147483647 w 40"/>
                <a:gd name="T1" fmla="*/ 2147483647 h 25"/>
                <a:gd name="T2" fmla="*/ 2147483647 w 40"/>
                <a:gd name="T3" fmla="*/ 2147483647 h 25"/>
                <a:gd name="T4" fmla="*/ 2147483647 w 40"/>
                <a:gd name="T5" fmla="*/ 2147483647 h 25"/>
                <a:gd name="T6" fmla="*/ 2147483647 w 40"/>
                <a:gd name="T7" fmla="*/ 2147483647 h 25"/>
                <a:gd name="T8" fmla="*/ 2147483647 w 40"/>
                <a:gd name="T9" fmla="*/ 2147483647 h 25"/>
                <a:gd name="T10" fmla="*/ 2147483647 w 40"/>
                <a:gd name="T11" fmla="*/ 2147483647 h 25"/>
                <a:gd name="T12" fmla="*/ 2147483647 w 40"/>
                <a:gd name="T13" fmla="*/ 2147483647 h 25"/>
                <a:gd name="T14" fmla="*/ 2147483647 w 40"/>
                <a:gd name="T15" fmla="*/ 2147483647 h 25"/>
                <a:gd name="T16" fmla="*/ 2147483647 w 40"/>
                <a:gd name="T17" fmla="*/ 2147483647 h 25"/>
                <a:gd name="T18" fmla="*/ 2147483647 w 40"/>
                <a:gd name="T19" fmla="*/ 2147483647 h 25"/>
                <a:gd name="T20" fmla="*/ 2147483647 w 40"/>
                <a:gd name="T21" fmla="*/ 2147483647 h 25"/>
                <a:gd name="T22" fmla="*/ 2147483647 w 40"/>
                <a:gd name="T23" fmla="*/ 2147483647 h 25"/>
                <a:gd name="T24" fmla="*/ 2147483647 w 40"/>
                <a:gd name="T25" fmla="*/ 2147483647 h 25"/>
                <a:gd name="T26" fmla="*/ 2147483647 w 40"/>
                <a:gd name="T27" fmla="*/ 2147483647 h 25"/>
                <a:gd name="T28" fmla="*/ 2147483647 w 40"/>
                <a:gd name="T29" fmla="*/ 2147483647 h 25"/>
                <a:gd name="T30" fmla="*/ 2147483647 w 40"/>
                <a:gd name="T31" fmla="*/ 2147483647 h 25"/>
                <a:gd name="T32" fmla="*/ 2147483647 w 40"/>
                <a:gd name="T33" fmla="*/ 2147483647 h 25"/>
                <a:gd name="T34" fmla="*/ 2147483647 w 40"/>
                <a:gd name="T35" fmla="*/ 2147483647 h 25"/>
                <a:gd name="T36" fmla="*/ 2147483647 w 40"/>
                <a:gd name="T37" fmla="*/ 2147483647 h 25"/>
                <a:gd name="T38" fmla="*/ 2147483647 w 40"/>
                <a:gd name="T39" fmla="*/ 2147483647 h 25"/>
                <a:gd name="T40" fmla="*/ 2147483647 w 40"/>
                <a:gd name="T41" fmla="*/ 2147483647 h 25"/>
                <a:gd name="T42" fmla="*/ 2147483647 w 40"/>
                <a:gd name="T43" fmla="*/ 2147483647 h 25"/>
                <a:gd name="T44" fmla="*/ 2147483647 w 40"/>
                <a:gd name="T45" fmla="*/ 2147483647 h 25"/>
                <a:gd name="T46" fmla="*/ 2147483647 w 40"/>
                <a:gd name="T47" fmla="*/ 2147483647 h 25"/>
                <a:gd name="T48" fmla="*/ 2147483647 w 40"/>
                <a:gd name="T49" fmla="*/ 2147483647 h 25"/>
                <a:gd name="T50" fmla="*/ 2147483647 w 40"/>
                <a:gd name="T51" fmla="*/ 2147483647 h 25"/>
                <a:gd name="T52" fmla="*/ 2147483647 w 40"/>
                <a:gd name="T53" fmla="*/ 2147483647 h 25"/>
                <a:gd name="T54" fmla="*/ 2147483647 w 40"/>
                <a:gd name="T55" fmla="*/ 2147483647 h 25"/>
                <a:gd name="T56" fmla="*/ 2147483647 w 40"/>
                <a:gd name="T57" fmla="*/ 2147483647 h 25"/>
                <a:gd name="T58" fmla="*/ 2147483647 w 40"/>
                <a:gd name="T59" fmla="*/ 2147483647 h 25"/>
                <a:gd name="T60" fmla="*/ 2147483647 w 40"/>
                <a:gd name="T61" fmla="*/ 2147483647 h 25"/>
                <a:gd name="T62" fmla="*/ 2147483647 w 40"/>
                <a:gd name="T63" fmla="*/ 2147483647 h 25"/>
                <a:gd name="T64" fmla="*/ 2147483647 w 40"/>
                <a:gd name="T65" fmla="*/ 2147483647 h 25"/>
                <a:gd name="T66" fmla="*/ 2147483647 w 40"/>
                <a:gd name="T67" fmla="*/ 2147483647 h 25"/>
                <a:gd name="T68" fmla="*/ 2147483647 w 40"/>
                <a:gd name="T69" fmla="*/ 2147483647 h 25"/>
                <a:gd name="T70" fmla="*/ 2147483647 w 40"/>
                <a:gd name="T71" fmla="*/ 2147483647 h 25"/>
                <a:gd name="T72" fmla="*/ 2147483647 w 40"/>
                <a:gd name="T73" fmla="*/ 2147483647 h 25"/>
                <a:gd name="T74" fmla="*/ 2147483647 w 40"/>
                <a:gd name="T75" fmla="*/ 2147483647 h 25"/>
                <a:gd name="T76" fmla="*/ 2147483647 w 40"/>
                <a:gd name="T77" fmla="*/ 2147483647 h 25"/>
                <a:gd name="T78" fmla="*/ 2147483647 w 40"/>
                <a:gd name="T79" fmla="*/ 2147483647 h 25"/>
                <a:gd name="T80" fmla="*/ 2147483647 w 40"/>
                <a:gd name="T81" fmla="*/ 2147483647 h 25"/>
                <a:gd name="T82" fmla="*/ 2147483647 w 40"/>
                <a:gd name="T83" fmla="*/ 2147483647 h 25"/>
                <a:gd name="T84" fmla="*/ 2147483647 w 40"/>
                <a:gd name="T85" fmla="*/ 0 h 25"/>
                <a:gd name="T86" fmla="*/ 2147483647 w 40"/>
                <a:gd name="T87" fmla="*/ 0 h 25"/>
                <a:gd name="T88" fmla="*/ 2147483647 w 40"/>
                <a:gd name="T89" fmla="*/ 2147483647 h 25"/>
                <a:gd name="T90" fmla="*/ 2147483647 w 40"/>
                <a:gd name="T91" fmla="*/ 2147483647 h 25"/>
                <a:gd name="T92" fmla="*/ 2147483647 w 40"/>
                <a:gd name="T93" fmla="*/ 2147483647 h 25"/>
                <a:gd name="T94" fmla="*/ 2147483647 w 40"/>
                <a:gd name="T95" fmla="*/ 2147483647 h 25"/>
                <a:gd name="T96" fmla="*/ 2147483647 w 40"/>
                <a:gd name="T97" fmla="*/ 2147483647 h 25"/>
                <a:gd name="T98" fmla="*/ 2147483647 w 40"/>
                <a:gd name="T99" fmla="*/ 2147483647 h 25"/>
                <a:gd name="T100" fmla="*/ 2147483647 w 40"/>
                <a:gd name="T101" fmla="*/ 2147483647 h 25"/>
                <a:gd name="T102" fmla="*/ 2147483647 w 40"/>
                <a:gd name="T103" fmla="*/ 2147483647 h 25"/>
                <a:gd name="T104" fmla="*/ 2147483647 w 40"/>
                <a:gd name="T105" fmla="*/ 2147483647 h 25"/>
                <a:gd name="T106" fmla="*/ 0 w 40"/>
                <a:gd name="T107" fmla="*/ 2147483647 h 25"/>
                <a:gd name="T108" fmla="*/ 0 w 40"/>
                <a:gd name="T109" fmla="*/ 2147483647 h 25"/>
                <a:gd name="T110" fmla="*/ 2147483647 w 40"/>
                <a:gd name="T111" fmla="*/ 2147483647 h 25"/>
                <a:gd name="T112" fmla="*/ 2147483647 w 40"/>
                <a:gd name="T113" fmla="*/ 2147483647 h 25"/>
                <a:gd name="T114" fmla="*/ 2147483647 w 40"/>
                <a:gd name="T115" fmla="*/ 2147483647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25"/>
                <a:gd name="T176" fmla="*/ 40 w 40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25">
                  <a:moveTo>
                    <a:pt x="3" y="19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4" name="Freeform 72"/>
            <p:cNvSpPr>
              <a:spLocks/>
            </p:cNvSpPr>
            <p:nvPr/>
          </p:nvSpPr>
          <p:spPr bwMode="auto">
            <a:xfrm>
              <a:off x="6382729" y="3550444"/>
              <a:ext cx="49212" cy="31750"/>
            </a:xfrm>
            <a:custGeom>
              <a:avLst/>
              <a:gdLst>
                <a:gd name="T0" fmla="*/ 2147483647 w 34"/>
                <a:gd name="T1" fmla="*/ 2147483647 h 20"/>
                <a:gd name="T2" fmla="*/ 2147483647 w 34"/>
                <a:gd name="T3" fmla="*/ 2147483647 h 20"/>
                <a:gd name="T4" fmla="*/ 2147483647 w 34"/>
                <a:gd name="T5" fmla="*/ 2147483647 h 20"/>
                <a:gd name="T6" fmla="*/ 2147483647 w 34"/>
                <a:gd name="T7" fmla="*/ 2147483647 h 20"/>
                <a:gd name="T8" fmla="*/ 2147483647 w 34"/>
                <a:gd name="T9" fmla="*/ 2147483647 h 20"/>
                <a:gd name="T10" fmla="*/ 2147483647 w 34"/>
                <a:gd name="T11" fmla="*/ 2147483647 h 20"/>
                <a:gd name="T12" fmla="*/ 2147483647 w 34"/>
                <a:gd name="T13" fmla="*/ 2147483647 h 20"/>
                <a:gd name="T14" fmla="*/ 2147483647 w 34"/>
                <a:gd name="T15" fmla="*/ 2147483647 h 20"/>
                <a:gd name="T16" fmla="*/ 2147483647 w 34"/>
                <a:gd name="T17" fmla="*/ 2147483647 h 20"/>
                <a:gd name="T18" fmla="*/ 2147483647 w 34"/>
                <a:gd name="T19" fmla="*/ 2147483647 h 20"/>
                <a:gd name="T20" fmla="*/ 2147483647 w 34"/>
                <a:gd name="T21" fmla="*/ 2147483647 h 20"/>
                <a:gd name="T22" fmla="*/ 2147483647 w 34"/>
                <a:gd name="T23" fmla="*/ 2147483647 h 20"/>
                <a:gd name="T24" fmla="*/ 2147483647 w 34"/>
                <a:gd name="T25" fmla="*/ 2147483647 h 20"/>
                <a:gd name="T26" fmla="*/ 2147483647 w 34"/>
                <a:gd name="T27" fmla="*/ 2147483647 h 20"/>
                <a:gd name="T28" fmla="*/ 2147483647 w 34"/>
                <a:gd name="T29" fmla="*/ 2147483647 h 20"/>
                <a:gd name="T30" fmla="*/ 2147483647 w 34"/>
                <a:gd name="T31" fmla="*/ 2147483647 h 20"/>
                <a:gd name="T32" fmla="*/ 2147483647 w 34"/>
                <a:gd name="T33" fmla="*/ 2147483647 h 20"/>
                <a:gd name="T34" fmla="*/ 2147483647 w 34"/>
                <a:gd name="T35" fmla="*/ 2147483647 h 20"/>
                <a:gd name="T36" fmla="*/ 2147483647 w 34"/>
                <a:gd name="T37" fmla="*/ 2147483647 h 20"/>
                <a:gd name="T38" fmla="*/ 2147483647 w 34"/>
                <a:gd name="T39" fmla="*/ 2147483647 h 20"/>
                <a:gd name="T40" fmla="*/ 2147483647 w 34"/>
                <a:gd name="T41" fmla="*/ 2147483647 h 20"/>
                <a:gd name="T42" fmla="*/ 2147483647 w 34"/>
                <a:gd name="T43" fmla="*/ 2147483647 h 20"/>
                <a:gd name="T44" fmla="*/ 2147483647 w 34"/>
                <a:gd name="T45" fmla="*/ 2147483647 h 20"/>
                <a:gd name="T46" fmla="*/ 2147483647 w 34"/>
                <a:gd name="T47" fmla="*/ 2147483647 h 20"/>
                <a:gd name="T48" fmla="*/ 2147483647 w 34"/>
                <a:gd name="T49" fmla="*/ 2147483647 h 20"/>
                <a:gd name="T50" fmla="*/ 2147483647 w 34"/>
                <a:gd name="T51" fmla="*/ 2147483647 h 20"/>
                <a:gd name="T52" fmla="*/ 2147483647 w 34"/>
                <a:gd name="T53" fmla="*/ 2147483647 h 20"/>
                <a:gd name="T54" fmla="*/ 2147483647 w 34"/>
                <a:gd name="T55" fmla="*/ 2147483647 h 20"/>
                <a:gd name="T56" fmla="*/ 2147483647 w 34"/>
                <a:gd name="T57" fmla="*/ 2147483647 h 20"/>
                <a:gd name="T58" fmla="*/ 2147483647 w 34"/>
                <a:gd name="T59" fmla="*/ 2147483647 h 20"/>
                <a:gd name="T60" fmla="*/ 2147483647 w 34"/>
                <a:gd name="T61" fmla="*/ 2147483647 h 20"/>
                <a:gd name="T62" fmla="*/ 2147483647 w 34"/>
                <a:gd name="T63" fmla="*/ 2147483647 h 20"/>
                <a:gd name="T64" fmla="*/ 2147483647 w 34"/>
                <a:gd name="T65" fmla="*/ 2147483647 h 20"/>
                <a:gd name="T66" fmla="*/ 2147483647 w 34"/>
                <a:gd name="T67" fmla="*/ 0 h 20"/>
                <a:gd name="T68" fmla="*/ 2147483647 w 34"/>
                <a:gd name="T69" fmla="*/ 0 h 20"/>
                <a:gd name="T70" fmla="*/ 2147483647 w 34"/>
                <a:gd name="T71" fmla="*/ 2147483647 h 20"/>
                <a:gd name="T72" fmla="*/ 2147483647 w 34"/>
                <a:gd name="T73" fmla="*/ 2147483647 h 20"/>
                <a:gd name="T74" fmla="*/ 2147483647 w 34"/>
                <a:gd name="T75" fmla="*/ 2147483647 h 20"/>
                <a:gd name="T76" fmla="*/ 2147483647 w 34"/>
                <a:gd name="T77" fmla="*/ 2147483647 h 20"/>
                <a:gd name="T78" fmla="*/ 2147483647 w 34"/>
                <a:gd name="T79" fmla="*/ 2147483647 h 20"/>
                <a:gd name="T80" fmla="*/ 2147483647 w 34"/>
                <a:gd name="T81" fmla="*/ 2147483647 h 20"/>
                <a:gd name="T82" fmla="*/ 2147483647 w 34"/>
                <a:gd name="T83" fmla="*/ 2147483647 h 20"/>
                <a:gd name="T84" fmla="*/ 2147483647 w 34"/>
                <a:gd name="T85" fmla="*/ 2147483647 h 20"/>
                <a:gd name="T86" fmla="*/ 2147483647 w 34"/>
                <a:gd name="T87" fmla="*/ 2147483647 h 20"/>
                <a:gd name="T88" fmla="*/ 2147483647 w 34"/>
                <a:gd name="T89" fmla="*/ 2147483647 h 20"/>
                <a:gd name="T90" fmla="*/ 0 w 34"/>
                <a:gd name="T91" fmla="*/ 2147483647 h 20"/>
                <a:gd name="T92" fmla="*/ 0 w 34"/>
                <a:gd name="T93" fmla="*/ 2147483647 h 20"/>
                <a:gd name="T94" fmla="*/ 0 w 34"/>
                <a:gd name="T95" fmla="*/ 2147483647 h 20"/>
                <a:gd name="T96" fmla="*/ 0 w 34"/>
                <a:gd name="T97" fmla="*/ 2147483647 h 20"/>
                <a:gd name="T98" fmla="*/ 0 w 34"/>
                <a:gd name="T99" fmla="*/ 2147483647 h 20"/>
                <a:gd name="T100" fmla="*/ 2147483647 w 34"/>
                <a:gd name="T101" fmla="*/ 2147483647 h 20"/>
                <a:gd name="T102" fmla="*/ 2147483647 w 3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0"/>
                <a:gd name="T158" fmla="*/ 34 w 34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0">
                  <a:moveTo>
                    <a:pt x="2" y="15"/>
                  </a:move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5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705" name="Rectangle 73"/>
            <p:cNvSpPr>
              <a:spLocks noChangeArrowheads="1"/>
            </p:cNvSpPr>
            <p:nvPr/>
          </p:nvSpPr>
          <p:spPr bwMode="auto">
            <a:xfrm>
              <a:off x="5573104" y="3836194"/>
              <a:ext cx="52387" cy="1905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69706" name="Rectangle 74"/>
            <p:cNvSpPr>
              <a:spLocks noChangeArrowheads="1"/>
            </p:cNvSpPr>
            <p:nvPr/>
          </p:nvSpPr>
          <p:spPr bwMode="auto">
            <a:xfrm>
              <a:off x="4011004" y="3809206"/>
              <a:ext cx="5810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>
                  <a:solidFill>
                    <a:schemeClr val="tx2"/>
                  </a:solidFill>
                </a:rPr>
                <a:t>40 µl</a:t>
              </a:r>
            </a:p>
          </p:txBody>
        </p:sp>
        <p:sp>
          <p:nvSpPr>
            <p:cNvPr id="69707" name="Line 75"/>
            <p:cNvSpPr>
              <a:spLocks noChangeShapeType="1"/>
            </p:cNvSpPr>
            <p:nvPr/>
          </p:nvSpPr>
          <p:spPr bwMode="auto">
            <a:xfrm flipV="1">
              <a:off x="4501541" y="3983831"/>
              <a:ext cx="1071563" cy="17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17/19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23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4A82"/>
                </a:solidFill>
              </a:rPr>
              <a:t>Sample Rotor Valve</a:t>
            </a:r>
          </a:p>
          <a:p>
            <a:pPr marL="35560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2nd RBC-Dilution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3220946" y="1568450"/>
            <a:ext cx="5832475" cy="4711700"/>
            <a:chOff x="3220946" y="1568450"/>
            <a:chExt cx="5832475" cy="4711700"/>
          </a:xfrm>
        </p:grpSpPr>
        <p:sp>
          <p:nvSpPr>
            <p:cNvPr id="70659" name="Freeform 3"/>
            <p:cNvSpPr>
              <a:spLocks/>
            </p:cNvSpPr>
            <p:nvPr/>
          </p:nvSpPr>
          <p:spPr bwMode="auto">
            <a:xfrm>
              <a:off x="4740184" y="2163762"/>
              <a:ext cx="31750" cy="147638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auto">
            <a:xfrm>
              <a:off x="5987959" y="2181225"/>
              <a:ext cx="33337" cy="147637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2147483647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2147483647 h 93"/>
                <a:gd name="T72" fmla="*/ 2147483647 w 22"/>
                <a:gd name="T73" fmla="*/ 2147483647 h 93"/>
                <a:gd name="T74" fmla="*/ 2147483647 w 22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3"/>
                <a:gd name="T116" fmla="*/ 22 w 22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3">
                  <a:moveTo>
                    <a:pt x="1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0" y="77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61" name="Freeform 5"/>
            <p:cNvSpPr>
              <a:spLocks/>
            </p:cNvSpPr>
            <p:nvPr/>
          </p:nvSpPr>
          <p:spPr bwMode="auto">
            <a:xfrm>
              <a:off x="5595846" y="2187575"/>
              <a:ext cx="52388" cy="38100"/>
            </a:xfrm>
            <a:custGeom>
              <a:avLst/>
              <a:gdLst>
                <a:gd name="T0" fmla="*/ 2147483647 w 36"/>
                <a:gd name="T1" fmla="*/ 2147483647 h 24"/>
                <a:gd name="T2" fmla="*/ 2147483647 w 36"/>
                <a:gd name="T3" fmla="*/ 2147483647 h 24"/>
                <a:gd name="T4" fmla="*/ 2147483647 w 36"/>
                <a:gd name="T5" fmla="*/ 2147483647 h 24"/>
                <a:gd name="T6" fmla="*/ 2147483647 w 36"/>
                <a:gd name="T7" fmla="*/ 2147483647 h 24"/>
                <a:gd name="T8" fmla="*/ 2147483647 w 36"/>
                <a:gd name="T9" fmla="*/ 2147483647 h 24"/>
                <a:gd name="T10" fmla="*/ 2147483647 w 36"/>
                <a:gd name="T11" fmla="*/ 2147483647 h 24"/>
                <a:gd name="T12" fmla="*/ 2147483647 w 36"/>
                <a:gd name="T13" fmla="*/ 2147483647 h 24"/>
                <a:gd name="T14" fmla="*/ 2147483647 w 36"/>
                <a:gd name="T15" fmla="*/ 2147483647 h 24"/>
                <a:gd name="T16" fmla="*/ 2147483647 w 36"/>
                <a:gd name="T17" fmla="*/ 2147483647 h 24"/>
                <a:gd name="T18" fmla="*/ 2147483647 w 36"/>
                <a:gd name="T19" fmla="*/ 2147483647 h 24"/>
                <a:gd name="T20" fmla="*/ 2147483647 w 36"/>
                <a:gd name="T21" fmla="*/ 2147483647 h 24"/>
                <a:gd name="T22" fmla="*/ 2147483647 w 36"/>
                <a:gd name="T23" fmla="*/ 2147483647 h 24"/>
                <a:gd name="T24" fmla="*/ 2147483647 w 36"/>
                <a:gd name="T25" fmla="*/ 2147483647 h 24"/>
                <a:gd name="T26" fmla="*/ 2147483647 w 36"/>
                <a:gd name="T27" fmla="*/ 2147483647 h 24"/>
                <a:gd name="T28" fmla="*/ 2147483647 w 36"/>
                <a:gd name="T29" fmla="*/ 2147483647 h 24"/>
                <a:gd name="T30" fmla="*/ 2147483647 w 36"/>
                <a:gd name="T31" fmla="*/ 2147483647 h 24"/>
                <a:gd name="T32" fmla="*/ 2147483647 w 36"/>
                <a:gd name="T33" fmla="*/ 2147483647 h 24"/>
                <a:gd name="T34" fmla="*/ 2147483647 w 36"/>
                <a:gd name="T35" fmla="*/ 2147483647 h 24"/>
                <a:gd name="T36" fmla="*/ 2147483647 w 36"/>
                <a:gd name="T37" fmla="*/ 2147483647 h 24"/>
                <a:gd name="T38" fmla="*/ 2147483647 w 36"/>
                <a:gd name="T39" fmla="*/ 2147483647 h 24"/>
                <a:gd name="T40" fmla="*/ 2147483647 w 36"/>
                <a:gd name="T41" fmla="*/ 2147483647 h 24"/>
                <a:gd name="T42" fmla="*/ 2147483647 w 36"/>
                <a:gd name="T43" fmla="*/ 2147483647 h 24"/>
                <a:gd name="T44" fmla="*/ 2147483647 w 36"/>
                <a:gd name="T45" fmla="*/ 2147483647 h 24"/>
                <a:gd name="T46" fmla="*/ 2147483647 w 36"/>
                <a:gd name="T47" fmla="*/ 2147483647 h 24"/>
                <a:gd name="T48" fmla="*/ 2147483647 w 36"/>
                <a:gd name="T49" fmla="*/ 0 h 24"/>
                <a:gd name="T50" fmla="*/ 2147483647 w 36"/>
                <a:gd name="T51" fmla="*/ 2147483647 h 24"/>
                <a:gd name="T52" fmla="*/ 2147483647 w 36"/>
                <a:gd name="T53" fmla="*/ 2147483647 h 24"/>
                <a:gd name="T54" fmla="*/ 2147483647 w 36"/>
                <a:gd name="T55" fmla="*/ 2147483647 h 24"/>
                <a:gd name="T56" fmla="*/ 2147483647 w 36"/>
                <a:gd name="T57" fmla="*/ 2147483647 h 24"/>
                <a:gd name="T58" fmla="*/ 2147483647 w 36"/>
                <a:gd name="T59" fmla="*/ 2147483647 h 24"/>
                <a:gd name="T60" fmla="*/ 2147483647 w 36"/>
                <a:gd name="T61" fmla="*/ 2147483647 h 24"/>
                <a:gd name="T62" fmla="*/ 2147483647 w 36"/>
                <a:gd name="T63" fmla="*/ 2147483647 h 24"/>
                <a:gd name="T64" fmla="*/ 0 w 36"/>
                <a:gd name="T65" fmla="*/ 2147483647 h 24"/>
                <a:gd name="T66" fmla="*/ 2147483647 w 36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4"/>
                <a:gd name="T104" fmla="*/ 36 w 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4">
                  <a:moveTo>
                    <a:pt x="1" y="15"/>
                  </a:moveTo>
                  <a:lnTo>
                    <a:pt x="1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auto">
            <a:xfrm>
              <a:off x="5535521" y="2205037"/>
              <a:ext cx="46038" cy="34925"/>
            </a:xfrm>
            <a:custGeom>
              <a:avLst/>
              <a:gdLst>
                <a:gd name="T0" fmla="*/ 2147483647 w 31"/>
                <a:gd name="T1" fmla="*/ 2147483647 h 22"/>
                <a:gd name="T2" fmla="*/ 2147483647 w 31"/>
                <a:gd name="T3" fmla="*/ 2147483647 h 22"/>
                <a:gd name="T4" fmla="*/ 2147483647 w 31"/>
                <a:gd name="T5" fmla="*/ 2147483647 h 22"/>
                <a:gd name="T6" fmla="*/ 2147483647 w 31"/>
                <a:gd name="T7" fmla="*/ 2147483647 h 22"/>
                <a:gd name="T8" fmla="*/ 2147483647 w 31"/>
                <a:gd name="T9" fmla="*/ 2147483647 h 22"/>
                <a:gd name="T10" fmla="*/ 2147483647 w 31"/>
                <a:gd name="T11" fmla="*/ 2147483647 h 22"/>
                <a:gd name="T12" fmla="*/ 2147483647 w 31"/>
                <a:gd name="T13" fmla="*/ 2147483647 h 22"/>
                <a:gd name="T14" fmla="*/ 2147483647 w 31"/>
                <a:gd name="T15" fmla="*/ 2147483647 h 22"/>
                <a:gd name="T16" fmla="*/ 2147483647 w 31"/>
                <a:gd name="T17" fmla="*/ 2147483647 h 22"/>
                <a:gd name="T18" fmla="*/ 2147483647 w 31"/>
                <a:gd name="T19" fmla="*/ 2147483647 h 22"/>
                <a:gd name="T20" fmla="*/ 2147483647 w 31"/>
                <a:gd name="T21" fmla="*/ 2147483647 h 22"/>
                <a:gd name="T22" fmla="*/ 2147483647 w 31"/>
                <a:gd name="T23" fmla="*/ 2147483647 h 22"/>
                <a:gd name="T24" fmla="*/ 2147483647 w 31"/>
                <a:gd name="T25" fmla="*/ 2147483647 h 22"/>
                <a:gd name="T26" fmla="*/ 2147483647 w 31"/>
                <a:gd name="T27" fmla="*/ 2147483647 h 22"/>
                <a:gd name="T28" fmla="*/ 2147483647 w 31"/>
                <a:gd name="T29" fmla="*/ 2147483647 h 22"/>
                <a:gd name="T30" fmla="*/ 2147483647 w 31"/>
                <a:gd name="T31" fmla="*/ 2147483647 h 22"/>
                <a:gd name="T32" fmla="*/ 2147483647 w 31"/>
                <a:gd name="T33" fmla="*/ 2147483647 h 22"/>
                <a:gd name="T34" fmla="*/ 2147483647 w 31"/>
                <a:gd name="T35" fmla="*/ 2147483647 h 22"/>
                <a:gd name="T36" fmla="*/ 2147483647 w 31"/>
                <a:gd name="T37" fmla="*/ 2147483647 h 22"/>
                <a:gd name="T38" fmla="*/ 2147483647 w 31"/>
                <a:gd name="T39" fmla="*/ 2147483647 h 22"/>
                <a:gd name="T40" fmla="*/ 2147483647 w 31"/>
                <a:gd name="T41" fmla="*/ 2147483647 h 22"/>
                <a:gd name="T42" fmla="*/ 2147483647 w 31"/>
                <a:gd name="T43" fmla="*/ 2147483647 h 22"/>
                <a:gd name="T44" fmla="*/ 2147483647 w 31"/>
                <a:gd name="T45" fmla="*/ 2147483647 h 22"/>
                <a:gd name="T46" fmla="*/ 2147483647 w 31"/>
                <a:gd name="T47" fmla="*/ 2147483647 h 22"/>
                <a:gd name="T48" fmla="*/ 2147483647 w 31"/>
                <a:gd name="T49" fmla="*/ 2147483647 h 22"/>
                <a:gd name="T50" fmla="*/ 2147483647 w 31"/>
                <a:gd name="T51" fmla="*/ 2147483647 h 22"/>
                <a:gd name="T52" fmla="*/ 2147483647 w 31"/>
                <a:gd name="T53" fmla="*/ 2147483647 h 22"/>
                <a:gd name="T54" fmla="*/ 2147483647 w 31"/>
                <a:gd name="T55" fmla="*/ 2147483647 h 22"/>
                <a:gd name="T56" fmla="*/ 2147483647 w 31"/>
                <a:gd name="T57" fmla="*/ 2147483647 h 22"/>
                <a:gd name="T58" fmla="*/ 2147483647 w 31"/>
                <a:gd name="T59" fmla="*/ 2147483647 h 22"/>
                <a:gd name="T60" fmla="*/ 2147483647 w 31"/>
                <a:gd name="T61" fmla="*/ 2147483647 h 22"/>
                <a:gd name="T62" fmla="*/ 2147483647 w 31"/>
                <a:gd name="T63" fmla="*/ 2147483647 h 22"/>
                <a:gd name="T64" fmla="*/ 2147483647 w 31"/>
                <a:gd name="T65" fmla="*/ 0 h 22"/>
                <a:gd name="T66" fmla="*/ 2147483647 w 31"/>
                <a:gd name="T67" fmla="*/ 0 h 22"/>
                <a:gd name="T68" fmla="*/ 2147483647 w 31"/>
                <a:gd name="T69" fmla="*/ 2147483647 h 22"/>
                <a:gd name="T70" fmla="*/ 2147483647 w 31"/>
                <a:gd name="T71" fmla="*/ 2147483647 h 22"/>
                <a:gd name="T72" fmla="*/ 2147483647 w 31"/>
                <a:gd name="T73" fmla="*/ 2147483647 h 22"/>
                <a:gd name="T74" fmla="*/ 2147483647 w 31"/>
                <a:gd name="T75" fmla="*/ 2147483647 h 22"/>
                <a:gd name="T76" fmla="*/ 2147483647 w 31"/>
                <a:gd name="T77" fmla="*/ 2147483647 h 22"/>
                <a:gd name="T78" fmla="*/ 2147483647 w 31"/>
                <a:gd name="T79" fmla="*/ 2147483647 h 22"/>
                <a:gd name="T80" fmla="*/ 2147483647 w 31"/>
                <a:gd name="T81" fmla="*/ 2147483647 h 22"/>
                <a:gd name="T82" fmla="*/ 2147483647 w 31"/>
                <a:gd name="T83" fmla="*/ 2147483647 h 22"/>
                <a:gd name="T84" fmla="*/ 2147483647 w 31"/>
                <a:gd name="T85" fmla="*/ 2147483647 h 22"/>
                <a:gd name="T86" fmla="*/ 0 w 31"/>
                <a:gd name="T87" fmla="*/ 2147483647 h 22"/>
                <a:gd name="T88" fmla="*/ 0 w 31"/>
                <a:gd name="T89" fmla="*/ 2147483647 h 22"/>
                <a:gd name="T90" fmla="*/ 2147483647 w 31"/>
                <a:gd name="T91" fmla="*/ 2147483647 h 22"/>
                <a:gd name="T92" fmla="*/ 2147483647 w 31"/>
                <a:gd name="T93" fmla="*/ 2147483647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22"/>
                <a:gd name="T143" fmla="*/ 31 w 31"/>
                <a:gd name="T144" fmla="*/ 22 h 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22">
                  <a:moveTo>
                    <a:pt x="1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auto">
            <a:xfrm>
              <a:off x="5465671" y="2222500"/>
              <a:ext cx="42863" cy="28575"/>
            </a:xfrm>
            <a:custGeom>
              <a:avLst/>
              <a:gdLst>
                <a:gd name="T0" fmla="*/ 2147483647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2147483647 h 18"/>
                <a:gd name="T6" fmla="*/ 2147483647 w 29"/>
                <a:gd name="T7" fmla="*/ 2147483647 h 18"/>
                <a:gd name="T8" fmla="*/ 2147483647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2147483647 w 29"/>
                <a:gd name="T19" fmla="*/ 2147483647 h 18"/>
                <a:gd name="T20" fmla="*/ 2147483647 w 29"/>
                <a:gd name="T21" fmla="*/ 2147483647 h 18"/>
                <a:gd name="T22" fmla="*/ 2147483647 w 29"/>
                <a:gd name="T23" fmla="*/ 2147483647 h 18"/>
                <a:gd name="T24" fmla="*/ 2147483647 w 29"/>
                <a:gd name="T25" fmla="*/ 2147483647 h 18"/>
                <a:gd name="T26" fmla="*/ 2147483647 w 29"/>
                <a:gd name="T27" fmla="*/ 2147483647 h 18"/>
                <a:gd name="T28" fmla="*/ 2147483647 w 29"/>
                <a:gd name="T29" fmla="*/ 2147483647 h 18"/>
                <a:gd name="T30" fmla="*/ 2147483647 w 29"/>
                <a:gd name="T31" fmla="*/ 2147483647 h 18"/>
                <a:gd name="T32" fmla="*/ 2147483647 w 29"/>
                <a:gd name="T33" fmla="*/ 2147483647 h 18"/>
                <a:gd name="T34" fmla="*/ 2147483647 w 29"/>
                <a:gd name="T35" fmla="*/ 2147483647 h 18"/>
                <a:gd name="T36" fmla="*/ 2147483647 w 29"/>
                <a:gd name="T37" fmla="*/ 2147483647 h 18"/>
                <a:gd name="T38" fmla="*/ 2147483647 w 29"/>
                <a:gd name="T39" fmla="*/ 2147483647 h 18"/>
                <a:gd name="T40" fmla="*/ 2147483647 w 29"/>
                <a:gd name="T41" fmla="*/ 2147483647 h 18"/>
                <a:gd name="T42" fmla="*/ 2147483647 w 29"/>
                <a:gd name="T43" fmla="*/ 2147483647 h 18"/>
                <a:gd name="T44" fmla="*/ 2147483647 w 29"/>
                <a:gd name="T45" fmla="*/ 2147483647 h 18"/>
                <a:gd name="T46" fmla="*/ 2147483647 w 29"/>
                <a:gd name="T47" fmla="*/ 2147483647 h 18"/>
                <a:gd name="T48" fmla="*/ 2147483647 w 29"/>
                <a:gd name="T49" fmla="*/ 2147483647 h 18"/>
                <a:gd name="T50" fmla="*/ 2147483647 w 29"/>
                <a:gd name="T51" fmla="*/ 2147483647 h 18"/>
                <a:gd name="T52" fmla="*/ 2147483647 w 29"/>
                <a:gd name="T53" fmla="*/ 2147483647 h 18"/>
                <a:gd name="T54" fmla="*/ 2147483647 w 29"/>
                <a:gd name="T55" fmla="*/ 2147483647 h 18"/>
                <a:gd name="T56" fmla="*/ 2147483647 w 29"/>
                <a:gd name="T57" fmla="*/ 2147483647 h 18"/>
                <a:gd name="T58" fmla="*/ 2147483647 w 29"/>
                <a:gd name="T59" fmla="*/ 2147483647 h 18"/>
                <a:gd name="T60" fmla="*/ 2147483647 w 29"/>
                <a:gd name="T61" fmla="*/ 2147483647 h 18"/>
                <a:gd name="T62" fmla="*/ 2147483647 w 29"/>
                <a:gd name="T63" fmla="*/ 2147483647 h 18"/>
                <a:gd name="T64" fmla="*/ 2147483647 w 29"/>
                <a:gd name="T65" fmla="*/ 2147483647 h 18"/>
                <a:gd name="T66" fmla="*/ 2147483647 w 29"/>
                <a:gd name="T67" fmla="*/ 0 h 18"/>
                <a:gd name="T68" fmla="*/ 2147483647 w 29"/>
                <a:gd name="T69" fmla="*/ 0 h 18"/>
                <a:gd name="T70" fmla="*/ 2147483647 w 29"/>
                <a:gd name="T71" fmla="*/ 2147483647 h 18"/>
                <a:gd name="T72" fmla="*/ 2147483647 w 29"/>
                <a:gd name="T73" fmla="*/ 2147483647 h 18"/>
                <a:gd name="T74" fmla="*/ 2147483647 w 29"/>
                <a:gd name="T75" fmla="*/ 2147483647 h 18"/>
                <a:gd name="T76" fmla="*/ 2147483647 w 29"/>
                <a:gd name="T77" fmla="*/ 2147483647 h 18"/>
                <a:gd name="T78" fmla="*/ 2147483647 w 29"/>
                <a:gd name="T79" fmla="*/ 2147483647 h 18"/>
                <a:gd name="T80" fmla="*/ 2147483647 w 29"/>
                <a:gd name="T81" fmla="*/ 2147483647 h 18"/>
                <a:gd name="T82" fmla="*/ 2147483647 w 29"/>
                <a:gd name="T83" fmla="*/ 2147483647 h 18"/>
                <a:gd name="T84" fmla="*/ 2147483647 w 29"/>
                <a:gd name="T85" fmla="*/ 2147483647 h 18"/>
                <a:gd name="T86" fmla="*/ 2147483647 w 29"/>
                <a:gd name="T87" fmla="*/ 2147483647 h 18"/>
                <a:gd name="T88" fmla="*/ 2147483647 w 29"/>
                <a:gd name="T89" fmla="*/ 2147483647 h 18"/>
                <a:gd name="T90" fmla="*/ 2147483647 w 29"/>
                <a:gd name="T91" fmla="*/ 2147483647 h 18"/>
                <a:gd name="T92" fmla="*/ 2147483647 w 29"/>
                <a:gd name="T93" fmla="*/ 2147483647 h 18"/>
                <a:gd name="T94" fmla="*/ 2147483647 w 29"/>
                <a:gd name="T95" fmla="*/ 2147483647 h 18"/>
                <a:gd name="T96" fmla="*/ 2147483647 w 29"/>
                <a:gd name="T97" fmla="*/ 2147483647 h 18"/>
                <a:gd name="T98" fmla="*/ 0 w 29"/>
                <a:gd name="T99" fmla="*/ 2147483647 h 18"/>
                <a:gd name="T100" fmla="*/ 0 w 29"/>
                <a:gd name="T101" fmla="*/ 2147483647 h 18"/>
                <a:gd name="T102" fmla="*/ 2147483647 w 29"/>
                <a:gd name="T103" fmla="*/ 2147483647 h 18"/>
                <a:gd name="T104" fmla="*/ 2147483647 w 29"/>
                <a:gd name="T105" fmla="*/ 2147483647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18"/>
                <a:gd name="T161" fmla="*/ 29 w 2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18">
                  <a:moveTo>
                    <a:pt x="1" y="12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auto">
            <a:xfrm>
              <a:off x="4683034" y="1868487"/>
              <a:ext cx="1387475" cy="7858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auto">
            <a:xfrm>
              <a:off x="4678271" y="2270125"/>
              <a:ext cx="28575" cy="92075"/>
            </a:xfrm>
            <a:custGeom>
              <a:avLst/>
              <a:gdLst>
                <a:gd name="T0" fmla="*/ 2147483647 w 19"/>
                <a:gd name="T1" fmla="*/ 0 h 58"/>
                <a:gd name="T2" fmla="*/ 2147483647 w 19"/>
                <a:gd name="T3" fmla="*/ 2147483647 h 58"/>
                <a:gd name="T4" fmla="*/ 2147483647 w 19"/>
                <a:gd name="T5" fmla="*/ 2147483647 h 58"/>
                <a:gd name="T6" fmla="*/ 2147483647 w 19"/>
                <a:gd name="T7" fmla="*/ 2147483647 h 58"/>
                <a:gd name="T8" fmla="*/ 2147483647 w 19"/>
                <a:gd name="T9" fmla="*/ 2147483647 h 58"/>
                <a:gd name="T10" fmla="*/ 2147483647 w 19"/>
                <a:gd name="T11" fmla="*/ 2147483647 h 58"/>
                <a:gd name="T12" fmla="*/ 2147483647 w 19"/>
                <a:gd name="T13" fmla="*/ 2147483647 h 58"/>
                <a:gd name="T14" fmla="*/ 2147483647 w 19"/>
                <a:gd name="T15" fmla="*/ 2147483647 h 58"/>
                <a:gd name="T16" fmla="*/ 0 w 19"/>
                <a:gd name="T17" fmla="*/ 2147483647 h 58"/>
                <a:gd name="T18" fmla="*/ 2147483647 w 19"/>
                <a:gd name="T19" fmla="*/ 2147483647 h 58"/>
                <a:gd name="T20" fmla="*/ 2147483647 w 19"/>
                <a:gd name="T21" fmla="*/ 2147483647 h 58"/>
                <a:gd name="T22" fmla="*/ 2147483647 w 19"/>
                <a:gd name="T23" fmla="*/ 2147483647 h 58"/>
                <a:gd name="T24" fmla="*/ 2147483647 w 19"/>
                <a:gd name="T25" fmla="*/ 2147483647 h 58"/>
                <a:gd name="T26" fmla="*/ 2147483647 w 19"/>
                <a:gd name="T27" fmla="*/ 2147483647 h 58"/>
                <a:gd name="T28" fmla="*/ 2147483647 w 19"/>
                <a:gd name="T29" fmla="*/ 2147483647 h 58"/>
                <a:gd name="T30" fmla="*/ 2147483647 w 19"/>
                <a:gd name="T31" fmla="*/ 2147483647 h 58"/>
                <a:gd name="T32" fmla="*/ 2147483647 w 19"/>
                <a:gd name="T33" fmla="*/ 2147483647 h 58"/>
                <a:gd name="T34" fmla="*/ 2147483647 w 19"/>
                <a:gd name="T35" fmla="*/ 2147483647 h 58"/>
                <a:gd name="T36" fmla="*/ 2147483647 w 19"/>
                <a:gd name="T37" fmla="*/ 2147483647 h 58"/>
                <a:gd name="T38" fmla="*/ 2147483647 w 19"/>
                <a:gd name="T39" fmla="*/ 2147483647 h 58"/>
                <a:gd name="T40" fmla="*/ 2147483647 w 19"/>
                <a:gd name="T41" fmla="*/ 2147483647 h 58"/>
                <a:gd name="T42" fmla="*/ 2147483647 w 19"/>
                <a:gd name="T43" fmla="*/ 2147483647 h 58"/>
                <a:gd name="T44" fmla="*/ 2147483647 w 19"/>
                <a:gd name="T45" fmla="*/ 2147483647 h 58"/>
                <a:gd name="T46" fmla="*/ 2147483647 w 19"/>
                <a:gd name="T47" fmla="*/ 2147483647 h 58"/>
                <a:gd name="T48" fmla="*/ 2147483647 w 19"/>
                <a:gd name="T49" fmla="*/ 2147483647 h 58"/>
                <a:gd name="T50" fmla="*/ 2147483647 w 19"/>
                <a:gd name="T51" fmla="*/ 2147483647 h 58"/>
                <a:gd name="T52" fmla="*/ 2147483647 w 19"/>
                <a:gd name="T53" fmla="*/ 2147483647 h 58"/>
                <a:gd name="T54" fmla="*/ 2147483647 w 19"/>
                <a:gd name="T55" fmla="*/ 2147483647 h 58"/>
                <a:gd name="T56" fmla="*/ 2147483647 w 19"/>
                <a:gd name="T57" fmla="*/ 2147483647 h 58"/>
                <a:gd name="T58" fmla="*/ 2147483647 w 19"/>
                <a:gd name="T59" fmla="*/ 2147483647 h 58"/>
                <a:gd name="T60" fmla="*/ 2147483647 w 19"/>
                <a:gd name="T61" fmla="*/ 2147483647 h 58"/>
                <a:gd name="T62" fmla="*/ 2147483647 w 19"/>
                <a:gd name="T63" fmla="*/ 2147483647 h 58"/>
                <a:gd name="T64" fmla="*/ 2147483647 w 19"/>
                <a:gd name="T65" fmla="*/ 2147483647 h 58"/>
                <a:gd name="T66" fmla="*/ 2147483647 w 19"/>
                <a:gd name="T67" fmla="*/ 2147483647 h 58"/>
                <a:gd name="T68" fmla="*/ 2147483647 w 19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58"/>
                <a:gd name="T107" fmla="*/ 19 w 19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58">
                  <a:moveTo>
                    <a:pt x="9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auto">
            <a:xfrm>
              <a:off x="6045109" y="2233612"/>
              <a:ext cx="34925" cy="147638"/>
            </a:xfrm>
            <a:custGeom>
              <a:avLst/>
              <a:gdLst>
                <a:gd name="T0" fmla="*/ 2147483647 w 23"/>
                <a:gd name="T1" fmla="*/ 0 h 93"/>
                <a:gd name="T2" fmla="*/ 2147483647 w 23"/>
                <a:gd name="T3" fmla="*/ 2147483647 h 93"/>
                <a:gd name="T4" fmla="*/ 2147483647 w 23"/>
                <a:gd name="T5" fmla="*/ 2147483647 h 93"/>
                <a:gd name="T6" fmla="*/ 2147483647 w 23"/>
                <a:gd name="T7" fmla="*/ 2147483647 h 93"/>
                <a:gd name="T8" fmla="*/ 2147483647 w 23"/>
                <a:gd name="T9" fmla="*/ 2147483647 h 93"/>
                <a:gd name="T10" fmla="*/ 2147483647 w 23"/>
                <a:gd name="T11" fmla="*/ 2147483647 h 93"/>
                <a:gd name="T12" fmla="*/ 2147483647 w 23"/>
                <a:gd name="T13" fmla="*/ 2147483647 h 93"/>
                <a:gd name="T14" fmla="*/ 0 w 23"/>
                <a:gd name="T15" fmla="*/ 2147483647 h 93"/>
                <a:gd name="T16" fmla="*/ 0 w 23"/>
                <a:gd name="T17" fmla="*/ 2147483647 h 93"/>
                <a:gd name="T18" fmla="*/ 0 w 23"/>
                <a:gd name="T19" fmla="*/ 2147483647 h 93"/>
                <a:gd name="T20" fmla="*/ 2147483647 w 23"/>
                <a:gd name="T21" fmla="*/ 2147483647 h 93"/>
                <a:gd name="T22" fmla="*/ 2147483647 w 23"/>
                <a:gd name="T23" fmla="*/ 2147483647 h 93"/>
                <a:gd name="T24" fmla="*/ 2147483647 w 23"/>
                <a:gd name="T25" fmla="*/ 2147483647 h 93"/>
                <a:gd name="T26" fmla="*/ 2147483647 w 23"/>
                <a:gd name="T27" fmla="*/ 2147483647 h 93"/>
                <a:gd name="T28" fmla="*/ 2147483647 w 23"/>
                <a:gd name="T29" fmla="*/ 2147483647 h 93"/>
                <a:gd name="T30" fmla="*/ 2147483647 w 23"/>
                <a:gd name="T31" fmla="*/ 2147483647 h 93"/>
                <a:gd name="T32" fmla="*/ 2147483647 w 23"/>
                <a:gd name="T33" fmla="*/ 2147483647 h 93"/>
                <a:gd name="T34" fmla="*/ 2147483647 w 23"/>
                <a:gd name="T35" fmla="*/ 2147483647 h 93"/>
                <a:gd name="T36" fmla="*/ 2147483647 w 23"/>
                <a:gd name="T37" fmla="*/ 2147483647 h 93"/>
                <a:gd name="T38" fmla="*/ 2147483647 w 23"/>
                <a:gd name="T39" fmla="*/ 2147483647 h 93"/>
                <a:gd name="T40" fmla="*/ 2147483647 w 23"/>
                <a:gd name="T41" fmla="*/ 2147483647 h 93"/>
                <a:gd name="T42" fmla="*/ 2147483647 w 23"/>
                <a:gd name="T43" fmla="*/ 2147483647 h 93"/>
                <a:gd name="T44" fmla="*/ 2147483647 w 23"/>
                <a:gd name="T45" fmla="*/ 2147483647 h 93"/>
                <a:gd name="T46" fmla="*/ 2147483647 w 23"/>
                <a:gd name="T47" fmla="*/ 2147483647 h 93"/>
                <a:gd name="T48" fmla="*/ 2147483647 w 23"/>
                <a:gd name="T49" fmla="*/ 2147483647 h 93"/>
                <a:gd name="T50" fmla="*/ 2147483647 w 23"/>
                <a:gd name="T51" fmla="*/ 2147483647 h 93"/>
                <a:gd name="T52" fmla="*/ 2147483647 w 23"/>
                <a:gd name="T53" fmla="*/ 2147483647 h 93"/>
                <a:gd name="T54" fmla="*/ 2147483647 w 23"/>
                <a:gd name="T55" fmla="*/ 2147483647 h 93"/>
                <a:gd name="T56" fmla="*/ 2147483647 w 23"/>
                <a:gd name="T57" fmla="*/ 2147483647 h 93"/>
                <a:gd name="T58" fmla="*/ 2147483647 w 23"/>
                <a:gd name="T59" fmla="*/ 2147483647 h 93"/>
                <a:gd name="T60" fmla="*/ 2147483647 w 23"/>
                <a:gd name="T61" fmla="*/ 2147483647 h 93"/>
                <a:gd name="T62" fmla="*/ 2147483647 w 23"/>
                <a:gd name="T63" fmla="*/ 2147483647 h 93"/>
                <a:gd name="T64" fmla="*/ 2147483647 w 23"/>
                <a:gd name="T65" fmla="*/ 2147483647 h 93"/>
                <a:gd name="T66" fmla="*/ 2147483647 w 23"/>
                <a:gd name="T67" fmla="*/ 2147483647 h 93"/>
                <a:gd name="T68" fmla="*/ 2147483647 w 23"/>
                <a:gd name="T69" fmla="*/ 2147483647 h 93"/>
                <a:gd name="T70" fmla="*/ 2147483647 w 2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93"/>
                <a:gd name="T110" fmla="*/ 23 w 2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93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2" y="77"/>
                  </a:lnTo>
                  <a:lnTo>
                    <a:pt x="22" y="71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auto">
            <a:xfrm>
              <a:off x="4683034" y="2036762"/>
              <a:ext cx="1387475" cy="785813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V="1">
              <a:off x="6078446" y="2259012"/>
              <a:ext cx="0" cy="198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V="1">
              <a:off x="4676684" y="2274887"/>
              <a:ext cx="0" cy="141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670" name="Freeform 14"/>
            <p:cNvSpPr>
              <a:spLocks/>
            </p:cNvSpPr>
            <p:nvPr/>
          </p:nvSpPr>
          <p:spPr bwMode="auto">
            <a:xfrm>
              <a:off x="5408521" y="2035175"/>
              <a:ext cx="311150" cy="52387"/>
            </a:xfrm>
            <a:custGeom>
              <a:avLst/>
              <a:gdLst>
                <a:gd name="T0" fmla="*/ 2147483647 w 213"/>
                <a:gd name="T1" fmla="*/ 0 h 33"/>
                <a:gd name="T2" fmla="*/ 2147483647 w 213"/>
                <a:gd name="T3" fmla="*/ 2147483647 h 33"/>
                <a:gd name="T4" fmla="*/ 2147483647 w 213"/>
                <a:gd name="T5" fmla="*/ 2147483647 h 33"/>
                <a:gd name="T6" fmla="*/ 2147483647 w 213"/>
                <a:gd name="T7" fmla="*/ 2147483647 h 33"/>
                <a:gd name="T8" fmla="*/ 2147483647 w 213"/>
                <a:gd name="T9" fmla="*/ 2147483647 h 33"/>
                <a:gd name="T10" fmla="*/ 2147483647 w 213"/>
                <a:gd name="T11" fmla="*/ 2147483647 h 33"/>
                <a:gd name="T12" fmla="*/ 2147483647 w 213"/>
                <a:gd name="T13" fmla="*/ 2147483647 h 33"/>
                <a:gd name="T14" fmla="*/ 2147483647 w 213"/>
                <a:gd name="T15" fmla="*/ 2147483647 h 33"/>
                <a:gd name="T16" fmla="*/ 2147483647 w 213"/>
                <a:gd name="T17" fmla="*/ 2147483647 h 33"/>
                <a:gd name="T18" fmla="*/ 2147483647 w 213"/>
                <a:gd name="T19" fmla="*/ 2147483647 h 33"/>
                <a:gd name="T20" fmla="*/ 2147483647 w 213"/>
                <a:gd name="T21" fmla="*/ 2147483647 h 33"/>
                <a:gd name="T22" fmla="*/ 2147483647 w 213"/>
                <a:gd name="T23" fmla="*/ 2147483647 h 33"/>
                <a:gd name="T24" fmla="*/ 2147483647 w 213"/>
                <a:gd name="T25" fmla="*/ 2147483647 h 33"/>
                <a:gd name="T26" fmla="*/ 2147483647 w 213"/>
                <a:gd name="T27" fmla="*/ 2147483647 h 33"/>
                <a:gd name="T28" fmla="*/ 2147483647 w 213"/>
                <a:gd name="T29" fmla="*/ 2147483647 h 33"/>
                <a:gd name="T30" fmla="*/ 2147483647 w 213"/>
                <a:gd name="T31" fmla="*/ 2147483647 h 33"/>
                <a:gd name="T32" fmla="*/ 2147483647 w 213"/>
                <a:gd name="T33" fmla="*/ 2147483647 h 33"/>
                <a:gd name="T34" fmla="*/ 2147483647 w 213"/>
                <a:gd name="T35" fmla="*/ 2147483647 h 33"/>
                <a:gd name="T36" fmla="*/ 2147483647 w 213"/>
                <a:gd name="T37" fmla="*/ 2147483647 h 33"/>
                <a:gd name="T38" fmla="*/ 2147483647 w 213"/>
                <a:gd name="T39" fmla="*/ 2147483647 h 33"/>
                <a:gd name="T40" fmla="*/ 2147483647 w 213"/>
                <a:gd name="T41" fmla="*/ 2147483647 h 33"/>
                <a:gd name="T42" fmla="*/ 2147483647 w 213"/>
                <a:gd name="T43" fmla="*/ 2147483647 h 33"/>
                <a:gd name="T44" fmla="*/ 2147483647 w 213"/>
                <a:gd name="T45" fmla="*/ 2147483647 h 33"/>
                <a:gd name="T46" fmla="*/ 2147483647 w 213"/>
                <a:gd name="T47" fmla="*/ 2147483647 h 33"/>
                <a:gd name="T48" fmla="*/ 2147483647 w 213"/>
                <a:gd name="T49" fmla="*/ 2147483647 h 33"/>
                <a:gd name="T50" fmla="*/ 2147483647 w 213"/>
                <a:gd name="T51" fmla="*/ 2147483647 h 33"/>
                <a:gd name="T52" fmla="*/ 2147483647 w 213"/>
                <a:gd name="T53" fmla="*/ 2147483647 h 33"/>
                <a:gd name="T54" fmla="*/ 2147483647 w 213"/>
                <a:gd name="T55" fmla="*/ 2147483647 h 33"/>
                <a:gd name="T56" fmla="*/ 2147483647 w 213"/>
                <a:gd name="T57" fmla="*/ 2147483647 h 33"/>
                <a:gd name="T58" fmla="*/ 2147483647 w 213"/>
                <a:gd name="T59" fmla="*/ 2147483647 h 33"/>
                <a:gd name="T60" fmla="*/ 2147483647 w 213"/>
                <a:gd name="T61" fmla="*/ 2147483647 h 33"/>
                <a:gd name="T62" fmla="*/ 2147483647 w 213"/>
                <a:gd name="T63" fmla="*/ 2147483647 h 33"/>
                <a:gd name="T64" fmla="*/ 2147483647 w 213"/>
                <a:gd name="T65" fmla="*/ 2147483647 h 33"/>
                <a:gd name="T66" fmla="*/ 2147483647 w 213"/>
                <a:gd name="T67" fmla="*/ 2147483647 h 33"/>
                <a:gd name="T68" fmla="*/ 2147483647 w 213"/>
                <a:gd name="T69" fmla="*/ 2147483647 h 33"/>
                <a:gd name="T70" fmla="*/ 2147483647 w 213"/>
                <a:gd name="T71" fmla="*/ 2147483647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33"/>
                <a:gd name="T110" fmla="*/ 213 w 213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3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4" y="1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7" y="6"/>
                  </a:lnTo>
                  <a:lnTo>
                    <a:pt x="79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11" y="10"/>
                  </a:lnTo>
                  <a:lnTo>
                    <a:pt x="117" y="10"/>
                  </a:lnTo>
                  <a:lnTo>
                    <a:pt x="120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3" y="15"/>
                  </a:lnTo>
                  <a:lnTo>
                    <a:pt x="145" y="15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1" y="16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1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3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7" y="25"/>
                  </a:lnTo>
                  <a:lnTo>
                    <a:pt x="188" y="25"/>
                  </a:lnTo>
                  <a:lnTo>
                    <a:pt x="190" y="25"/>
                  </a:lnTo>
                  <a:lnTo>
                    <a:pt x="193" y="26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30"/>
                  </a:lnTo>
                  <a:lnTo>
                    <a:pt x="206" y="30"/>
                  </a:lnTo>
                  <a:lnTo>
                    <a:pt x="209" y="31"/>
                  </a:lnTo>
                  <a:lnTo>
                    <a:pt x="210" y="32"/>
                  </a:lnTo>
                  <a:lnTo>
                    <a:pt x="212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71" name="Freeform 15"/>
            <p:cNvSpPr>
              <a:spLocks/>
            </p:cNvSpPr>
            <p:nvPr/>
          </p:nvSpPr>
          <p:spPr bwMode="auto">
            <a:xfrm>
              <a:off x="5592671" y="2170112"/>
              <a:ext cx="71438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2147483647 h 31"/>
                <a:gd name="T16" fmla="*/ 2147483647 w 49"/>
                <a:gd name="T17" fmla="*/ 2147483647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2147483647 w 49"/>
                <a:gd name="T23" fmla="*/ 2147483647 h 31"/>
                <a:gd name="T24" fmla="*/ 2147483647 w 49"/>
                <a:gd name="T25" fmla="*/ 2147483647 h 31"/>
                <a:gd name="T26" fmla="*/ 2147483647 w 49"/>
                <a:gd name="T27" fmla="*/ 2147483647 h 31"/>
                <a:gd name="T28" fmla="*/ 2147483647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0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2147483647 w 49"/>
                <a:gd name="T63" fmla="*/ 2147483647 h 31"/>
                <a:gd name="T64" fmla="*/ 0 w 49"/>
                <a:gd name="T65" fmla="*/ 2147483647 h 31"/>
                <a:gd name="T66" fmla="*/ 2147483647 w 49"/>
                <a:gd name="T67" fmla="*/ 2147483647 h 31"/>
                <a:gd name="T68" fmla="*/ 2147483647 w 49"/>
                <a:gd name="T69" fmla="*/ 2147483647 h 31"/>
                <a:gd name="T70" fmla="*/ 2147483647 w 49"/>
                <a:gd name="T71" fmla="*/ 2147483647 h 31"/>
                <a:gd name="T72" fmla="*/ 2147483647 w 49"/>
                <a:gd name="T73" fmla="*/ 2147483647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31"/>
                <a:gd name="T113" fmla="*/ 49 w 4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72" name="Freeform 16"/>
            <p:cNvSpPr>
              <a:spLocks/>
            </p:cNvSpPr>
            <p:nvPr/>
          </p:nvSpPr>
          <p:spPr bwMode="auto">
            <a:xfrm>
              <a:off x="5510121" y="2208212"/>
              <a:ext cx="61913" cy="42863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2147483647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2147483647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2147483647 w 43"/>
                <a:gd name="T29" fmla="*/ 2147483647 h 27"/>
                <a:gd name="T30" fmla="*/ 2147483647 w 43"/>
                <a:gd name="T31" fmla="*/ 2147483647 h 27"/>
                <a:gd name="T32" fmla="*/ 2147483647 w 43"/>
                <a:gd name="T33" fmla="*/ 2147483647 h 27"/>
                <a:gd name="T34" fmla="*/ 2147483647 w 43"/>
                <a:gd name="T35" fmla="*/ 2147483647 h 27"/>
                <a:gd name="T36" fmla="*/ 2147483647 w 43"/>
                <a:gd name="T37" fmla="*/ 2147483647 h 27"/>
                <a:gd name="T38" fmla="*/ 2147483647 w 43"/>
                <a:gd name="T39" fmla="*/ 2147483647 h 27"/>
                <a:gd name="T40" fmla="*/ 2147483647 w 43"/>
                <a:gd name="T41" fmla="*/ 2147483647 h 27"/>
                <a:gd name="T42" fmla="*/ 2147483647 w 43"/>
                <a:gd name="T43" fmla="*/ 2147483647 h 27"/>
                <a:gd name="T44" fmla="*/ 2147483647 w 43"/>
                <a:gd name="T45" fmla="*/ 2147483647 h 27"/>
                <a:gd name="T46" fmla="*/ 2147483647 w 43"/>
                <a:gd name="T47" fmla="*/ 0 h 27"/>
                <a:gd name="T48" fmla="*/ 2147483647 w 43"/>
                <a:gd name="T49" fmla="*/ 2147483647 h 27"/>
                <a:gd name="T50" fmla="*/ 2147483647 w 43"/>
                <a:gd name="T51" fmla="*/ 2147483647 h 27"/>
                <a:gd name="T52" fmla="*/ 2147483647 w 43"/>
                <a:gd name="T53" fmla="*/ 2147483647 h 27"/>
                <a:gd name="T54" fmla="*/ 2147483647 w 43"/>
                <a:gd name="T55" fmla="*/ 2147483647 h 27"/>
                <a:gd name="T56" fmla="*/ 2147483647 w 43"/>
                <a:gd name="T57" fmla="*/ 2147483647 h 27"/>
                <a:gd name="T58" fmla="*/ 2147483647 w 43"/>
                <a:gd name="T59" fmla="*/ 2147483647 h 27"/>
                <a:gd name="T60" fmla="*/ 2147483647 w 43"/>
                <a:gd name="T61" fmla="*/ 2147483647 h 27"/>
                <a:gd name="T62" fmla="*/ 2147483647 w 43"/>
                <a:gd name="T63" fmla="*/ 2147483647 h 27"/>
                <a:gd name="T64" fmla="*/ 0 w 43"/>
                <a:gd name="T65" fmla="*/ 2147483647 h 27"/>
                <a:gd name="T66" fmla="*/ 2147483647 w 43"/>
                <a:gd name="T67" fmla="*/ 2147483647 h 27"/>
                <a:gd name="T68" fmla="*/ 2147483647 w 43"/>
                <a:gd name="T69" fmla="*/ 2147483647 h 27"/>
                <a:gd name="T70" fmla="*/ 2147483647 w 43"/>
                <a:gd name="T71" fmla="*/ 2147483647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27"/>
                <a:gd name="T110" fmla="*/ 43 w 43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27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auto">
            <a:xfrm>
              <a:off x="4711609" y="2073275"/>
              <a:ext cx="1325562" cy="722312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auto">
            <a:xfrm>
              <a:off x="5241834" y="2366962"/>
              <a:ext cx="254000" cy="13970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auto">
            <a:xfrm>
              <a:off x="4864009" y="2586037"/>
              <a:ext cx="55562" cy="285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auto">
            <a:xfrm>
              <a:off x="5252946" y="2179637"/>
              <a:ext cx="69850" cy="49213"/>
            </a:xfrm>
            <a:custGeom>
              <a:avLst/>
              <a:gdLst>
                <a:gd name="T0" fmla="*/ 2147483647 w 48"/>
                <a:gd name="T1" fmla="*/ 2147483647 h 31"/>
                <a:gd name="T2" fmla="*/ 2147483647 w 48"/>
                <a:gd name="T3" fmla="*/ 2147483647 h 31"/>
                <a:gd name="T4" fmla="*/ 2147483647 w 48"/>
                <a:gd name="T5" fmla="*/ 2147483647 h 31"/>
                <a:gd name="T6" fmla="*/ 2147483647 w 48"/>
                <a:gd name="T7" fmla="*/ 2147483647 h 31"/>
                <a:gd name="T8" fmla="*/ 2147483647 w 48"/>
                <a:gd name="T9" fmla="*/ 2147483647 h 31"/>
                <a:gd name="T10" fmla="*/ 2147483647 w 48"/>
                <a:gd name="T11" fmla="*/ 2147483647 h 31"/>
                <a:gd name="T12" fmla="*/ 2147483647 w 48"/>
                <a:gd name="T13" fmla="*/ 2147483647 h 31"/>
                <a:gd name="T14" fmla="*/ 2147483647 w 48"/>
                <a:gd name="T15" fmla="*/ 2147483647 h 31"/>
                <a:gd name="T16" fmla="*/ 2147483647 w 48"/>
                <a:gd name="T17" fmla="*/ 2147483647 h 31"/>
                <a:gd name="T18" fmla="*/ 2147483647 w 48"/>
                <a:gd name="T19" fmla="*/ 2147483647 h 31"/>
                <a:gd name="T20" fmla="*/ 2147483647 w 48"/>
                <a:gd name="T21" fmla="*/ 2147483647 h 31"/>
                <a:gd name="T22" fmla="*/ 2147483647 w 48"/>
                <a:gd name="T23" fmla="*/ 2147483647 h 31"/>
                <a:gd name="T24" fmla="*/ 2147483647 w 48"/>
                <a:gd name="T25" fmla="*/ 2147483647 h 31"/>
                <a:gd name="T26" fmla="*/ 2147483647 w 48"/>
                <a:gd name="T27" fmla="*/ 2147483647 h 31"/>
                <a:gd name="T28" fmla="*/ 2147483647 w 48"/>
                <a:gd name="T29" fmla="*/ 2147483647 h 31"/>
                <a:gd name="T30" fmla="*/ 2147483647 w 48"/>
                <a:gd name="T31" fmla="*/ 2147483647 h 31"/>
                <a:gd name="T32" fmla="*/ 2147483647 w 48"/>
                <a:gd name="T33" fmla="*/ 2147483647 h 31"/>
                <a:gd name="T34" fmla="*/ 2147483647 w 48"/>
                <a:gd name="T35" fmla="*/ 2147483647 h 31"/>
                <a:gd name="T36" fmla="*/ 2147483647 w 48"/>
                <a:gd name="T37" fmla="*/ 2147483647 h 31"/>
                <a:gd name="T38" fmla="*/ 2147483647 w 48"/>
                <a:gd name="T39" fmla="*/ 2147483647 h 31"/>
                <a:gd name="T40" fmla="*/ 2147483647 w 48"/>
                <a:gd name="T41" fmla="*/ 2147483647 h 31"/>
                <a:gd name="T42" fmla="*/ 2147483647 w 48"/>
                <a:gd name="T43" fmla="*/ 2147483647 h 31"/>
                <a:gd name="T44" fmla="*/ 2147483647 w 48"/>
                <a:gd name="T45" fmla="*/ 2147483647 h 31"/>
                <a:gd name="T46" fmla="*/ 2147483647 w 48"/>
                <a:gd name="T47" fmla="*/ 0 h 31"/>
                <a:gd name="T48" fmla="*/ 2147483647 w 48"/>
                <a:gd name="T49" fmla="*/ 2147483647 h 31"/>
                <a:gd name="T50" fmla="*/ 2147483647 w 48"/>
                <a:gd name="T51" fmla="*/ 2147483647 h 31"/>
                <a:gd name="T52" fmla="*/ 2147483647 w 48"/>
                <a:gd name="T53" fmla="*/ 2147483647 h 31"/>
                <a:gd name="T54" fmla="*/ 2147483647 w 48"/>
                <a:gd name="T55" fmla="*/ 2147483647 h 31"/>
                <a:gd name="T56" fmla="*/ 2147483647 w 48"/>
                <a:gd name="T57" fmla="*/ 2147483647 h 31"/>
                <a:gd name="T58" fmla="*/ 2147483647 w 48"/>
                <a:gd name="T59" fmla="*/ 2147483647 h 31"/>
                <a:gd name="T60" fmla="*/ 2147483647 w 48"/>
                <a:gd name="T61" fmla="*/ 2147483647 h 31"/>
                <a:gd name="T62" fmla="*/ 2147483647 w 48"/>
                <a:gd name="T63" fmla="*/ 2147483647 h 31"/>
                <a:gd name="T64" fmla="*/ 0 w 48"/>
                <a:gd name="T65" fmla="*/ 2147483647 h 31"/>
                <a:gd name="T66" fmla="*/ 2147483647 w 48"/>
                <a:gd name="T67" fmla="*/ 2147483647 h 31"/>
                <a:gd name="T68" fmla="*/ 2147483647 w 48"/>
                <a:gd name="T69" fmla="*/ 2147483647 h 31"/>
                <a:gd name="T70" fmla="*/ 2147483647 w 48"/>
                <a:gd name="T71" fmla="*/ 214748364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31"/>
                <a:gd name="T110" fmla="*/ 48 w 48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auto">
            <a:xfrm>
              <a:off x="5170396" y="2217737"/>
              <a:ext cx="61913" cy="42863"/>
            </a:xfrm>
            <a:custGeom>
              <a:avLst/>
              <a:gdLst>
                <a:gd name="T0" fmla="*/ 2147483647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2147483647 h 27"/>
                <a:gd name="T38" fmla="*/ 2147483647 w 42"/>
                <a:gd name="T39" fmla="*/ 2147483647 h 27"/>
                <a:gd name="T40" fmla="*/ 2147483647 w 42"/>
                <a:gd name="T41" fmla="*/ 2147483647 h 27"/>
                <a:gd name="T42" fmla="*/ 2147483647 w 42"/>
                <a:gd name="T43" fmla="*/ 2147483647 h 27"/>
                <a:gd name="T44" fmla="*/ 2147483647 w 42"/>
                <a:gd name="T45" fmla="*/ 2147483647 h 27"/>
                <a:gd name="T46" fmla="*/ 2147483647 w 42"/>
                <a:gd name="T47" fmla="*/ 0 h 27"/>
                <a:gd name="T48" fmla="*/ 2147483647 w 42"/>
                <a:gd name="T49" fmla="*/ 2147483647 h 27"/>
                <a:gd name="T50" fmla="*/ 2147483647 w 42"/>
                <a:gd name="T51" fmla="*/ 2147483647 h 27"/>
                <a:gd name="T52" fmla="*/ 2147483647 w 42"/>
                <a:gd name="T53" fmla="*/ 2147483647 h 27"/>
                <a:gd name="T54" fmla="*/ 2147483647 w 42"/>
                <a:gd name="T55" fmla="*/ 2147483647 h 27"/>
                <a:gd name="T56" fmla="*/ 2147483647 w 42"/>
                <a:gd name="T57" fmla="*/ 2147483647 h 27"/>
                <a:gd name="T58" fmla="*/ 2147483647 w 42"/>
                <a:gd name="T59" fmla="*/ 2147483647 h 27"/>
                <a:gd name="T60" fmla="*/ 2147483647 w 42"/>
                <a:gd name="T61" fmla="*/ 2147483647 h 27"/>
                <a:gd name="T62" fmla="*/ 2147483647 w 42"/>
                <a:gd name="T63" fmla="*/ 2147483647 h 27"/>
                <a:gd name="T64" fmla="*/ 0 w 42"/>
                <a:gd name="T65" fmla="*/ 2147483647 h 27"/>
                <a:gd name="T66" fmla="*/ 2147483647 w 42"/>
                <a:gd name="T67" fmla="*/ 2147483647 h 27"/>
                <a:gd name="T68" fmla="*/ 2147483647 w 42"/>
                <a:gd name="T69" fmla="*/ 2147483647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7"/>
                <a:gd name="T107" fmla="*/ 42 w 4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7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78" name="Freeform 22"/>
            <p:cNvSpPr>
              <a:spLocks/>
            </p:cNvSpPr>
            <p:nvPr/>
          </p:nvSpPr>
          <p:spPr bwMode="auto">
            <a:xfrm>
              <a:off x="5087846" y="2254250"/>
              <a:ext cx="53975" cy="36512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0 h 23"/>
                <a:gd name="T66" fmla="*/ 2147483647 w 37"/>
                <a:gd name="T67" fmla="*/ 0 h 23"/>
                <a:gd name="T68" fmla="*/ 2147483647 w 37"/>
                <a:gd name="T69" fmla="*/ 2147483647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auto">
            <a:xfrm>
              <a:off x="4971959" y="2654300"/>
              <a:ext cx="49212" cy="25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auto">
            <a:xfrm>
              <a:off x="5573621" y="2286000"/>
              <a:ext cx="53975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2147483647 w 37"/>
                <a:gd name="T11" fmla="*/ 2147483647 h 18"/>
                <a:gd name="T12" fmla="*/ 2147483647 w 37"/>
                <a:gd name="T13" fmla="*/ 2147483647 h 18"/>
                <a:gd name="T14" fmla="*/ 2147483647 w 37"/>
                <a:gd name="T15" fmla="*/ 2147483647 h 18"/>
                <a:gd name="T16" fmla="*/ 2147483647 w 37"/>
                <a:gd name="T17" fmla="*/ 2147483647 h 18"/>
                <a:gd name="T18" fmla="*/ 2147483647 w 37"/>
                <a:gd name="T19" fmla="*/ 2147483647 h 18"/>
                <a:gd name="T20" fmla="*/ 2147483647 w 37"/>
                <a:gd name="T21" fmla="*/ 2147483647 h 18"/>
                <a:gd name="T22" fmla="*/ 2147483647 w 37"/>
                <a:gd name="T23" fmla="*/ 2147483647 h 18"/>
                <a:gd name="T24" fmla="*/ 2147483647 w 37"/>
                <a:gd name="T25" fmla="*/ 2147483647 h 18"/>
                <a:gd name="T26" fmla="*/ 2147483647 w 37"/>
                <a:gd name="T27" fmla="*/ 2147483647 h 18"/>
                <a:gd name="T28" fmla="*/ 2147483647 w 37"/>
                <a:gd name="T29" fmla="*/ 2147483647 h 18"/>
                <a:gd name="T30" fmla="*/ 2147483647 w 37"/>
                <a:gd name="T31" fmla="*/ 2147483647 h 18"/>
                <a:gd name="T32" fmla="*/ 2147483647 w 37"/>
                <a:gd name="T33" fmla="*/ 2147483647 h 18"/>
                <a:gd name="T34" fmla="*/ 2147483647 w 37"/>
                <a:gd name="T35" fmla="*/ 2147483647 h 18"/>
                <a:gd name="T36" fmla="*/ 2147483647 w 37"/>
                <a:gd name="T37" fmla="*/ 2147483647 h 18"/>
                <a:gd name="T38" fmla="*/ 2147483647 w 37"/>
                <a:gd name="T39" fmla="*/ 2147483647 h 18"/>
                <a:gd name="T40" fmla="*/ 2147483647 w 37"/>
                <a:gd name="T41" fmla="*/ 2147483647 h 18"/>
                <a:gd name="T42" fmla="*/ 2147483647 w 37"/>
                <a:gd name="T43" fmla="*/ 2147483647 h 18"/>
                <a:gd name="T44" fmla="*/ 2147483647 w 37"/>
                <a:gd name="T45" fmla="*/ 2147483647 h 18"/>
                <a:gd name="T46" fmla="*/ 2147483647 w 37"/>
                <a:gd name="T47" fmla="*/ 2147483647 h 18"/>
                <a:gd name="T48" fmla="*/ 2147483647 w 37"/>
                <a:gd name="T49" fmla="*/ 2147483647 h 18"/>
                <a:gd name="T50" fmla="*/ 2147483647 w 37"/>
                <a:gd name="T51" fmla="*/ 2147483647 h 18"/>
                <a:gd name="T52" fmla="*/ 2147483647 w 37"/>
                <a:gd name="T53" fmla="*/ 2147483647 h 18"/>
                <a:gd name="T54" fmla="*/ 2147483647 w 37"/>
                <a:gd name="T55" fmla="*/ 2147483647 h 18"/>
                <a:gd name="T56" fmla="*/ 2147483647 w 37"/>
                <a:gd name="T57" fmla="*/ 2147483647 h 18"/>
                <a:gd name="T58" fmla="*/ 2147483647 w 37"/>
                <a:gd name="T59" fmla="*/ 2147483647 h 18"/>
                <a:gd name="T60" fmla="*/ 2147483647 w 37"/>
                <a:gd name="T61" fmla="*/ 2147483647 h 18"/>
                <a:gd name="T62" fmla="*/ 2147483647 w 37"/>
                <a:gd name="T63" fmla="*/ 2147483647 h 18"/>
                <a:gd name="T64" fmla="*/ 2147483647 w 37"/>
                <a:gd name="T65" fmla="*/ 2147483647 h 18"/>
                <a:gd name="T66" fmla="*/ 2147483647 w 37"/>
                <a:gd name="T67" fmla="*/ 2147483647 h 18"/>
                <a:gd name="T68" fmla="*/ 2147483647 w 37"/>
                <a:gd name="T69" fmla="*/ 2147483647 h 18"/>
                <a:gd name="T70" fmla="*/ 2147483647 w 37"/>
                <a:gd name="T71" fmla="*/ 2147483647 h 18"/>
                <a:gd name="T72" fmla="*/ 2147483647 w 37"/>
                <a:gd name="T73" fmla="*/ 2147483647 h 18"/>
                <a:gd name="T74" fmla="*/ 2147483647 w 37"/>
                <a:gd name="T75" fmla="*/ 0 h 18"/>
                <a:gd name="T76" fmla="*/ 2147483647 w 37"/>
                <a:gd name="T77" fmla="*/ 0 h 18"/>
                <a:gd name="T78" fmla="*/ 2147483647 w 37"/>
                <a:gd name="T79" fmla="*/ 2147483647 h 18"/>
                <a:gd name="T80" fmla="*/ 2147483647 w 37"/>
                <a:gd name="T81" fmla="*/ 2147483647 h 18"/>
                <a:gd name="T82" fmla="*/ 2147483647 w 37"/>
                <a:gd name="T83" fmla="*/ 2147483647 h 18"/>
                <a:gd name="T84" fmla="*/ 2147483647 w 37"/>
                <a:gd name="T85" fmla="*/ 2147483647 h 18"/>
                <a:gd name="T86" fmla="*/ 2147483647 w 37"/>
                <a:gd name="T87" fmla="*/ 2147483647 h 18"/>
                <a:gd name="T88" fmla="*/ 2147483647 w 37"/>
                <a:gd name="T89" fmla="*/ 2147483647 h 18"/>
                <a:gd name="T90" fmla="*/ 2147483647 w 37"/>
                <a:gd name="T91" fmla="*/ 2147483647 h 18"/>
                <a:gd name="T92" fmla="*/ 2147483647 w 37"/>
                <a:gd name="T93" fmla="*/ 2147483647 h 18"/>
                <a:gd name="T94" fmla="*/ 2147483647 w 37"/>
                <a:gd name="T95" fmla="*/ 2147483647 h 18"/>
                <a:gd name="T96" fmla="*/ 0 w 37"/>
                <a:gd name="T97" fmla="*/ 2147483647 h 18"/>
                <a:gd name="T98" fmla="*/ 0 w 37"/>
                <a:gd name="T99" fmla="*/ 2147483647 h 18"/>
                <a:gd name="T100" fmla="*/ 2147483647 w 37"/>
                <a:gd name="T101" fmla="*/ 2147483647 h 18"/>
                <a:gd name="T102" fmla="*/ 2147483647 w 37"/>
                <a:gd name="T103" fmla="*/ 2147483647 h 18"/>
                <a:gd name="T104" fmla="*/ 2147483647 w 37"/>
                <a:gd name="T105" fmla="*/ 2147483647 h 18"/>
                <a:gd name="T106" fmla="*/ 2147483647 w 37"/>
                <a:gd name="T107" fmla="*/ 2147483647 h 18"/>
                <a:gd name="T108" fmla="*/ 2147483647 w 37"/>
                <a:gd name="T109" fmla="*/ 2147483647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18"/>
                <a:gd name="T167" fmla="*/ 37 w 37"/>
                <a:gd name="T168" fmla="*/ 18 h 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18">
                  <a:moveTo>
                    <a:pt x="3" y="13"/>
                  </a:move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auto">
            <a:xfrm>
              <a:off x="5268821" y="2386012"/>
              <a:ext cx="198438" cy="1047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82" name="Freeform 26"/>
            <p:cNvSpPr>
              <a:spLocks/>
            </p:cNvSpPr>
            <p:nvPr/>
          </p:nvSpPr>
          <p:spPr bwMode="auto">
            <a:xfrm>
              <a:off x="5629184" y="2185987"/>
              <a:ext cx="222250" cy="112713"/>
            </a:xfrm>
            <a:custGeom>
              <a:avLst/>
              <a:gdLst>
                <a:gd name="T0" fmla="*/ 2147483647 w 151"/>
                <a:gd name="T1" fmla="*/ 2147483647 h 71"/>
                <a:gd name="T2" fmla="*/ 2147483647 w 151"/>
                <a:gd name="T3" fmla="*/ 2147483647 h 71"/>
                <a:gd name="T4" fmla="*/ 2147483647 w 151"/>
                <a:gd name="T5" fmla="*/ 2147483647 h 71"/>
                <a:gd name="T6" fmla="*/ 2147483647 w 151"/>
                <a:gd name="T7" fmla="*/ 2147483647 h 71"/>
                <a:gd name="T8" fmla="*/ 2147483647 w 151"/>
                <a:gd name="T9" fmla="*/ 2147483647 h 71"/>
                <a:gd name="T10" fmla="*/ 2147483647 w 151"/>
                <a:gd name="T11" fmla="*/ 2147483647 h 71"/>
                <a:gd name="T12" fmla="*/ 2147483647 w 151"/>
                <a:gd name="T13" fmla="*/ 2147483647 h 71"/>
                <a:gd name="T14" fmla="*/ 2147483647 w 151"/>
                <a:gd name="T15" fmla="*/ 2147483647 h 71"/>
                <a:gd name="T16" fmla="*/ 2147483647 w 151"/>
                <a:gd name="T17" fmla="*/ 2147483647 h 71"/>
                <a:gd name="T18" fmla="*/ 2147483647 w 151"/>
                <a:gd name="T19" fmla="*/ 2147483647 h 71"/>
                <a:gd name="T20" fmla="*/ 2147483647 w 151"/>
                <a:gd name="T21" fmla="*/ 0 h 71"/>
                <a:gd name="T22" fmla="*/ 2147483647 w 151"/>
                <a:gd name="T23" fmla="*/ 2147483647 h 71"/>
                <a:gd name="T24" fmla="*/ 2147483647 w 151"/>
                <a:gd name="T25" fmla="*/ 2147483647 h 71"/>
                <a:gd name="T26" fmla="*/ 0 w 151"/>
                <a:gd name="T27" fmla="*/ 2147483647 h 71"/>
                <a:gd name="T28" fmla="*/ 2147483647 w 151"/>
                <a:gd name="T29" fmla="*/ 2147483647 h 71"/>
                <a:gd name="T30" fmla="*/ 2147483647 w 151"/>
                <a:gd name="T31" fmla="*/ 2147483647 h 71"/>
                <a:gd name="T32" fmla="*/ 2147483647 w 151"/>
                <a:gd name="T33" fmla="*/ 2147483647 h 71"/>
                <a:gd name="T34" fmla="*/ 2147483647 w 151"/>
                <a:gd name="T35" fmla="*/ 2147483647 h 71"/>
                <a:gd name="T36" fmla="*/ 2147483647 w 151"/>
                <a:gd name="T37" fmla="*/ 2147483647 h 71"/>
                <a:gd name="T38" fmla="*/ 2147483647 w 151"/>
                <a:gd name="T39" fmla="*/ 2147483647 h 71"/>
                <a:gd name="T40" fmla="*/ 2147483647 w 151"/>
                <a:gd name="T41" fmla="*/ 2147483647 h 71"/>
                <a:gd name="T42" fmla="*/ 2147483647 w 151"/>
                <a:gd name="T43" fmla="*/ 2147483647 h 71"/>
                <a:gd name="T44" fmla="*/ 2147483647 w 151"/>
                <a:gd name="T45" fmla="*/ 2147483647 h 71"/>
                <a:gd name="T46" fmla="*/ 2147483647 w 151"/>
                <a:gd name="T47" fmla="*/ 2147483647 h 71"/>
                <a:gd name="T48" fmla="*/ 2147483647 w 151"/>
                <a:gd name="T49" fmla="*/ 2147483647 h 71"/>
                <a:gd name="T50" fmla="*/ 2147483647 w 151"/>
                <a:gd name="T51" fmla="*/ 2147483647 h 71"/>
                <a:gd name="T52" fmla="*/ 2147483647 w 151"/>
                <a:gd name="T53" fmla="*/ 2147483647 h 71"/>
                <a:gd name="T54" fmla="*/ 2147483647 w 151"/>
                <a:gd name="T55" fmla="*/ 2147483647 h 71"/>
                <a:gd name="T56" fmla="*/ 2147483647 w 151"/>
                <a:gd name="T57" fmla="*/ 2147483647 h 71"/>
                <a:gd name="T58" fmla="*/ 2147483647 w 151"/>
                <a:gd name="T59" fmla="*/ 2147483647 h 71"/>
                <a:gd name="T60" fmla="*/ 2147483647 w 151"/>
                <a:gd name="T61" fmla="*/ 2147483647 h 71"/>
                <a:gd name="T62" fmla="*/ 2147483647 w 151"/>
                <a:gd name="T63" fmla="*/ 2147483647 h 71"/>
                <a:gd name="T64" fmla="*/ 2147483647 w 151"/>
                <a:gd name="T65" fmla="*/ 2147483647 h 71"/>
                <a:gd name="T66" fmla="*/ 2147483647 w 151"/>
                <a:gd name="T67" fmla="*/ 2147483647 h 71"/>
                <a:gd name="T68" fmla="*/ 2147483647 w 151"/>
                <a:gd name="T69" fmla="*/ 2147483647 h 71"/>
                <a:gd name="T70" fmla="*/ 2147483647 w 151"/>
                <a:gd name="T71" fmla="*/ 2147483647 h 71"/>
                <a:gd name="T72" fmla="*/ 2147483647 w 151"/>
                <a:gd name="T73" fmla="*/ 2147483647 h 71"/>
                <a:gd name="T74" fmla="*/ 2147483647 w 151"/>
                <a:gd name="T75" fmla="*/ 2147483647 h 71"/>
                <a:gd name="T76" fmla="*/ 2147483647 w 151"/>
                <a:gd name="T77" fmla="*/ 2147483647 h 71"/>
                <a:gd name="T78" fmla="*/ 2147483647 w 151"/>
                <a:gd name="T79" fmla="*/ 2147483647 h 71"/>
                <a:gd name="T80" fmla="*/ 2147483647 w 151"/>
                <a:gd name="T81" fmla="*/ 2147483647 h 71"/>
                <a:gd name="T82" fmla="*/ 2147483647 w 151"/>
                <a:gd name="T83" fmla="*/ 2147483647 h 71"/>
                <a:gd name="T84" fmla="*/ 2147483647 w 151"/>
                <a:gd name="T85" fmla="*/ 2147483647 h 71"/>
                <a:gd name="T86" fmla="*/ 2147483647 w 151"/>
                <a:gd name="T87" fmla="*/ 2147483647 h 71"/>
                <a:gd name="T88" fmla="*/ 2147483647 w 151"/>
                <a:gd name="T89" fmla="*/ 2147483647 h 71"/>
                <a:gd name="T90" fmla="*/ 2147483647 w 151"/>
                <a:gd name="T91" fmla="*/ 2147483647 h 71"/>
                <a:gd name="T92" fmla="*/ 2147483647 w 151"/>
                <a:gd name="T93" fmla="*/ 2147483647 h 71"/>
                <a:gd name="T94" fmla="*/ 2147483647 w 151"/>
                <a:gd name="T95" fmla="*/ 2147483647 h 71"/>
                <a:gd name="T96" fmla="*/ 2147483647 w 151"/>
                <a:gd name="T97" fmla="*/ 2147483647 h 71"/>
                <a:gd name="T98" fmla="*/ 2147483647 w 151"/>
                <a:gd name="T99" fmla="*/ 2147483647 h 71"/>
                <a:gd name="T100" fmla="*/ 2147483647 w 151"/>
                <a:gd name="T101" fmla="*/ 2147483647 h 71"/>
                <a:gd name="T102" fmla="*/ 2147483647 w 151"/>
                <a:gd name="T103" fmla="*/ 2147483647 h 71"/>
                <a:gd name="T104" fmla="*/ 2147483647 w 151"/>
                <a:gd name="T105" fmla="*/ 2147483647 h 71"/>
                <a:gd name="T106" fmla="*/ 2147483647 w 151"/>
                <a:gd name="T107" fmla="*/ 2147483647 h 71"/>
                <a:gd name="T108" fmla="*/ 2147483647 w 151"/>
                <a:gd name="T109" fmla="*/ 2147483647 h 71"/>
                <a:gd name="T110" fmla="*/ 2147483647 w 151"/>
                <a:gd name="T111" fmla="*/ 2147483647 h 71"/>
                <a:gd name="T112" fmla="*/ 2147483647 w 151"/>
                <a:gd name="T113" fmla="*/ 2147483647 h 71"/>
                <a:gd name="T114" fmla="*/ 2147483647 w 151"/>
                <a:gd name="T115" fmla="*/ 2147483647 h 71"/>
                <a:gd name="T116" fmla="*/ 2147483647 w 151"/>
                <a:gd name="T117" fmla="*/ 2147483647 h 71"/>
                <a:gd name="T118" fmla="*/ 2147483647 w 151"/>
                <a:gd name="T119" fmla="*/ 2147483647 h 71"/>
                <a:gd name="T120" fmla="*/ 2147483647 w 151"/>
                <a:gd name="T121" fmla="*/ 2147483647 h 71"/>
                <a:gd name="T122" fmla="*/ 2147483647 w 151"/>
                <a:gd name="T123" fmla="*/ 2147483647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71"/>
                <a:gd name="T188" fmla="*/ 151 w 151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71">
                  <a:moveTo>
                    <a:pt x="82" y="16"/>
                  </a:moveTo>
                  <a:lnTo>
                    <a:pt x="81" y="16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50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3"/>
                  </a:lnTo>
                  <a:lnTo>
                    <a:pt x="67" y="54"/>
                  </a:lnTo>
                  <a:lnTo>
                    <a:pt x="68" y="54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6" y="56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9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8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7" y="68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5" y="70"/>
                  </a:lnTo>
                  <a:lnTo>
                    <a:pt x="142" y="70"/>
                  </a:lnTo>
                  <a:lnTo>
                    <a:pt x="143" y="69"/>
                  </a:lnTo>
                  <a:lnTo>
                    <a:pt x="145" y="69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9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7" y="57"/>
                  </a:lnTo>
                  <a:lnTo>
                    <a:pt x="146" y="55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3" y="52"/>
                  </a:lnTo>
                  <a:lnTo>
                    <a:pt x="140" y="49"/>
                  </a:lnTo>
                  <a:lnTo>
                    <a:pt x="139" y="49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5"/>
                  </a:lnTo>
                  <a:lnTo>
                    <a:pt x="134" y="45"/>
                  </a:lnTo>
                  <a:lnTo>
                    <a:pt x="131" y="41"/>
                  </a:lnTo>
                  <a:lnTo>
                    <a:pt x="130" y="41"/>
                  </a:lnTo>
                  <a:lnTo>
                    <a:pt x="128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7" y="33"/>
                  </a:lnTo>
                  <a:lnTo>
                    <a:pt x="116" y="32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2" y="30"/>
                  </a:lnTo>
                  <a:lnTo>
                    <a:pt x="110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6" y="26"/>
                  </a:lnTo>
                  <a:lnTo>
                    <a:pt x="103" y="26"/>
                  </a:lnTo>
                  <a:lnTo>
                    <a:pt x="102" y="25"/>
                  </a:lnTo>
                  <a:lnTo>
                    <a:pt x="100" y="24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3" name="Freeform 27"/>
            <p:cNvSpPr>
              <a:spLocks/>
            </p:cNvSpPr>
            <p:nvPr/>
          </p:nvSpPr>
          <p:spPr bwMode="auto">
            <a:xfrm>
              <a:off x="4673509" y="2366962"/>
              <a:ext cx="39687" cy="96838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2147483647 h 61"/>
                <a:gd name="T4" fmla="*/ 2147483647 w 27"/>
                <a:gd name="T5" fmla="*/ 2147483647 h 61"/>
                <a:gd name="T6" fmla="*/ 2147483647 w 27"/>
                <a:gd name="T7" fmla="*/ 0 h 61"/>
                <a:gd name="T8" fmla="*/ 0 w 2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1"/>
                <a:gd name="T17" fmla="*/ 27 w 2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1">
                  <a:moveTo>
                    <a:pt x="0" y="0"/>
                  </a:moveTo>
                  <a:lnTo>
                    <a:pt x="0" y="60"/>
                  </a:lnTo>
                  <a:lnTo>
                    <a:pt x="26" y="6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4" name="Freeform 28"/>
            <p:cNvSpPr>
              <a:spLocks/>
            </p:cNvSpPr>
            <p:nvPr/>
          </p:nvSpPr>
          <p:spPr bwMode="auto">
            <a:xfrm>
              <a:off x="5894296" y="3416300"/>
              <a:ext cx="31750" cy="139700"/>
            </a:xfrm>
            <a:custGeom>
              <a:avLst/>
              <a:gdLst>
                <a:gd name="T0" fmla="*/ 2147483647 w 21"/>
                <a:gd name="T1" fmla="*/ 0 h 88"/>
                <a:gd name="T2" fmla="*/ 2147483647 w 21"/>
                <a:gd name="T3" fmla="*/ 2147483647 h 88"/>
                <a:gd name="T4" fmla="*/ 2147483647 w 21"/>
                <a:gd name="T5" fmla="*/ 2147483647 h 88"/>
                <a:gd name="T6" fmla="*/ 2147483647 w 21"/>
                <a:gd name="T7" fmla="*/ 2147483647 h 88"/>
                <a:gd name="T8" fmla="*/ 2147483647 w 21"/>
                <a:gd name="T9" fmla="*/ 2147483647 h 88"/>
                <a:gd name="T10" fmla="*/ 2147483647 w 21"/>
                <a:gd name="T11" fmla="*/ 2147483647 h 88"/>
                <a:gd name="T12" fmla="*/ 2147483647 w 21"/>
                <a:gd name="T13" fmla="*/ 2147483647 h 88"/>
                <a:gd name="T14" fmla="*/ 2147483647 w 21"/>
                <a:gd name="T15" fmla="*/ 2147483647 h 88"/>
                <a:gd name="T16" fmla="*/ 0 w 21"/>
                <a:gd name="T17" fmla="*/ 2147483647 h 88"/>
                <a:gd name="T18" fmla="*/ 2147483647 w 21"/>
                <a:gd name="T19" fmla="*/ 2147483647 h 88"/>
                <a:gd name="T20" fmla="*/ 2147483647 w 21"/>
                <a:gd name="T21" fmla="*/ 2147483647 h 88"/>
                <a:gd name="T22" fmla="*/ 2147483647 w 21"/>
                <a:gd name="T23" fmla="*/ 2147483647 h 88"/>
                <a:gd name="T24" fmla="*/ 2147483647 w 21"/>
                <a:gd name="T25" fmla="*/ 2147483647 h 88"/>
                <a:gd name="T26" fmla="*/ 2147483647 w 21"/>
                <a:gd name="T27" fmla="*/ 2147483647 h 88"/>
                <a:gd name="T28" fmla="*/ 2147483647 w 21"/>
                <a:gd name="T29" fmla="*/ 2147483647 h 88"/>
                <a:gd name="T30" fmla="*/ 2147483647 w 21"/>
                <a:gd name="T31" fmla="*/ 2147483647 h 88"/>
                <a:gd name="T32" fmla="*/ 2147483647 w 21"/>
                <a:gd name="T33" fmla="*/ 2147483647 h 88"/>
                <a:gd name="T34" fmla="*/ 2147483647 w 21"/>
                <a:gd name="T35" fmla="*/ 2147483647 h 88"/>
                <a:gd name="T36" fmla="*/ 2147483647 w 21"/>
                <a:gd name="T37" fmla="*/ 2147483647 h 88"/>
                <a:gd name="T38" fmla="*/ 2147483647 w 21"/>
                <a:gd name="T39" fmla="*/ 2147483647 h 88"/>
                <a:gd name="T40" fmla="*/ 2147483647 w 21"/>
                <a:gd name="T41" fmla="*/ 2147483647 h 88"/>
                <a:gd name="T42" fmla="*/ 2147483647 w 21"/>
                <a:gd name="T43" fmla="*/ 2147483647 h 88"/>
                <a:gd name="T44" fmla="*/ 2147483647 w 21"/>
                <a:gd name="T45" fmla="*/ 2147483647 h 88"/>
                <a:gd name="T46" fmla="*/ 2147483647 w 21"/>
                <a:gd name="T47" fmla="*/ 2147483647 h 88"/>
                <a:gd name="T48" fmla="*/ 2147483647 w 21"/>
                <a:gd name="T49" fmla="*/ 2147483647 h 88"/>
                <a:gd name="T50" fmla="*/ 2147483647 w 21"/>
                <a:gd name="T51" fmla="*/ 2147483647 h 88"/>
                <a:gd name="T52" fmla="*/ 2147483647 w 21"/>
                <a:gd name="T53" fmla="*/ 2147483647 h 88"/>
                <a:gd name="T54" fmla="*/ 2147483647 w 21"/>
                <a:gd name="T55" fmla="*/ 2147483647 h 88"/>
                <a:gd name="T56" fmla="*/ 2147483647 w 21"/>
                <a:gd name="T57" fmla="*/ 2147483647 h 88"/>
                <a:gd name="T58" fmla="*/ 2147483647 w 21"/>
                <a:gd name="T59" fmla="*/ 2147483647 h 88"/>
                <a:gd name="T60" fmla="*/ 2147483647 w 21"/>
                <a:gd name="T61" fmla="*/ 2147483647 h 88"/>
                <a:gd name="T62" fmla="*/ 2147483647 w 21"/>
                <a:gd name="T63" fmla="*/ 2147483647 h 88"/>
                <a:gd name="T64" fmla="*/ 2147483647 w 21"/>
                <a:gd name="T65" fmla="*/ 2147483647 h 88"/>
                <a:gd name="T66" fmla="*/ 2147483647 w 21"/>
                <a:gd name="T67" fmla="*/ 0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88"/>
                <a:gd name="T104" fmla="*/ 21 w 21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88">
                  <a:moveTo>
                    <a:pt x="10" y="0"/>
                  </a:move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85" name="Freeform 29"/>
            <p:cNvSpPr>
              <a:spLocks/>
            </p:cNvSpPr>
            <p:nvPr/>
          </p:nvSpPr>
          <p:spPr bwMode="auto">
            <a:xfrm>
              <a:off x="4848134" y="3811587"/>
              <a:ext cx="25400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86" name="Freeform 30"/>
            <p:cNvSpPr>
              <a:spLocks/>
            </p:cNvSpPr>
            <p:nvPr/>
          </p:nvSpPr>
          <p:spPr bwMode="auto">
            <a:xfrm>
              <a:off x="4303621" y="3795712"/>
              <a:ext cx="461963" cy="227013"/>
            </a:xfrm>
            <a:custGeom>
              <a:avLst/>
              <a:gdLst>
                <a:gd name="T0" fmla="*/ 0 w 315"/>
                <a:gd name="T1" fmla="*/ 2147483647 h 143"/>
                <a:gd name="T2" fmla="*/ 2147483647 w 315"/>
                <a:gd name="T3" fmla="*/ 2147483647 h 143"/>
                <a:gd name="T4" fmla="*/ 2147483647 w 315"/>
                <a:gd name="T5" fmla="*/ 2147483647 h 143"/>
                <a:gd name="T6" fmla="*/ 2147483647 w 315"/>
                <a:gd name="T7" fmla="*/ 0 h 143"/>
                <a:gd name="T8" fmla="*/ 0 w 315"/>
                <a:gd name="T9" fmla="*/ 214748364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"/>
                <a:gd name="T16" fmla="*/ 0 h 143"/>
                <a:gd name="T17" fmla="*/ 315 w 315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" h="143">
                  <a:moveTo>
                    <a:pt x="0" y="103"/>
                  </a:moveTo>
                  <a:lnTo>
                    <a:pt x="34" y="142"/>
                  </a:lnTo>
                  <a:lnTo>
                    <a:pt x="314" y="38"/>
                  </a:lnTo>
                  <a:lnTo>
                    <a:pt x="280" y="0"/>
                  </a:lnTo>
                  <a:lnTo>
                    <a:pt x="0" y="103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7" name="Freeform 31"/>
            <p:cNvSpPr>
              <a:spLocks/>
            </p:cNvSpPr>
            <p:nvPr/>
          </p:nvSpPr>
          <p:spPr bwMode="auto">
            <a:xfrm>
              <a:off x="5527584" y="3424237"/>
              <a:ext cx="47625" cy="36513"/>
            </a:xfrm>
            <a:custGeom>
              <a:avLst/>
              <a:gdLst>
                <a:gd name="T0" fmla="*/ 2147483647 w 33"/>
                <a:gd name="T1" fmla="*/ 2147483647 h 23"/>
                <a:gd name="T2" fmla="*/ 2147483647 w 33"/>
                <a:gd name="T3" fmla="*/ 2147483647 h 23"/>
                <a:gd name="T4" fmla="*/ 2147483647 w 33"/>
                <a:gd name="T5" fmla="*/ 2147483647 h 23"/>
                <a:gd name="T6" fmla="*/ 2147483647 w 33"/>
                <a:gd name="T7" fmla="*/ 2147483647 h 23"/>
                <a:gd name="T8" fmla="*/ 2147483647 w 33"/>
                <a:gd name="T9" fmla="*/ 2147483647 h 23"/>
                <a:gd name="T10" fmla="*/ 2147483647 w 33"/>
                <a:gd name="T11" fmla="*/ 2147483647 h 23"/>
                <a:gd name="T12" fmla="*/ 2147483647 w 33"/>
                <a:gd name="T13" fmla="*/ 2147483647 h 23"/>
                <a:gd name="T14" fmla="*/ 2147483647 w 33"/>
                <a:gd name="T15" fmla="*/ 2147483647 h 23"/>
                <a:gd name="T16" fmla="*/ 2147483647 w 33"/>
                <a:gd name="T17" fmla="*/ 2147483647 h 23"/>
                <a:gd name="T18" fmla="*/ 2147483647 w 33"/>
                <a:gd name="T19" fmla="*/ 2147483647 h 23"/>
                <a:gd name="T20" fmla="*/ 2147483647 w 33"/>
                <a:gd name="T21" fmla="*/ 2147483647 h 23"/>
                <a:gd name="T22" fmla="*/ 2147483647 w 33"/>
                <a:gd name="T23" fmla="*/ 2147483647 h 23"/>
                <a:gd name="T24" fmla="*/ 2147483647 w 33"/>
                <a:gd name="T25" fmla="*/ 2147483647 h 23"/>
                <a:gd name="T26" fmla="*/ 2147483647 w 33"/>
                <a:gd name="T27" fmla="*/ 2147483647 h 23"/>
                <a:gd name="T28" fmla="*/ 2147483647 w 33"/>
                <a:gd name="T29" fmla="*/ 2147483647 h 23"/>
                <a:gd name="T30" fmla="*/ 2147483647 w 33"/>
                <a:gd name="T31" fmla="*/ 2147483647 h 23"/>
                <a:gd name="T32" fmla="*/ 2147483647 w 33"/>
                <a:gd name="T33" fmla="*/ 2147483647 h 23"/>
                <a:gd name="T34" fmla="*/ 2147483647 w 33"/>
                <a:gd name="T35" fmla="*/ 2147483647 h 23"/>
                <a:gd name="T36" fmla="*/ 2147483647 w 33"/>
                <a:gd name="T37" fmla="*/ 2147483647 h 23"/>
                <a:gd name="T38" fmla="*/ 2147483647 w 33"/>
                <a:gd name="T39" fmla="*/ 2147483647 h 23"/>
                <a:gd name="T40" fmla="*/ 2147483647 w 33"/>
                <a:gd name="T41" fmla="*/ 2147483647 h 23"/>
                <a:gd name="T42" fmla="*/ 2147483647 w 33"/>
                <a:gd name="T43" fmla="*/ 2147483647 h 23"/>
                <a:gd name="T44" fmla="*/ 2147483647 w 33"/>
                <a:gd name="T45" fmla="*/ 2147483647 h 23"/>
                <a:gd name="T46" fmla="*/ 2147483647 w 33"/>
                <a:gd name="T47" fmla="*/ 2147483647 h 23"/>
                <a:gd name="T48" fmla="*/ 2147483647 w 33"/>
                <a:gd name="T49" fmla="*/ 2147483647 h 23"/>
                <a:gd name="T50" fmla="*/ 2147483647 w 33"/>
                <a:gd name="T51" fmla="*/ 2147483647 h 23"/>
                <a:gd name="T52" fmla="*/ 2147483647 w 33"/>
                <a:gd name="T53" fmla="*/ 2147483647 h 23"/>
                <a:gd name="T54" fmla="*/ 2147483647 w 33"/>
                <a:gd name="T55" fmla="*/ 2147483647 h 23"/>
                <a:gd name="T56" fmla="*/ 2147483647 w 33"/>
                <a:gd name="T57" fmla="*/ 2147483647 h 23"/>
                <a:gd name="T58" fmla="*/ 2147483647 w 33"/>
                <a:gd name="T59" fmla="*/ 2147483647 h 23"/>
                <a:gd name="T60" fmla="*/ 2147483647 w 33"/>
                <a:gd name="T61" fmla="*/ 2147483647 h 23"/>
                <a:gd name="T62" fmla="*/ 2147483647 w 33"/>
                <a:gd name="T63" fmla="*/ 2147483647 h 23"/>
                <a:gd name="T64" fmla="*/ 2147483647 w 33"/>
                <a:gd name="T65" fmla="*/ 2147483647 h 23"/>
                <a:gd name="T66" fmla="*/ 2147483647 w 33"/>
                <a:gd name="T67" fmla="*/ 2147483647 h 23"/>
                <a:gd name="T68" fmla="*/ 2147483647 w 33"/>
                <a:gd name="T69" fmla="*/ 2147483647 h 23"/>
                <a:gd name="T70" fmla="*/ 2147483647 w 33"/>
                <a:gd name="T71" fmla="*/ 2147483647 h 23"/>
                <a:gd name="T72" fmla="*/ 2147483647 w 33"/>
                <a:gd name="T73" fmla="*/ 2147483647 h 23"/>
                <a:gd name="T74" fmla="*/ 2147483647 w 33"/>
                <a:gd name="T75" fmla="*/ 2147483647 h 23"/>
                <a:gd name="T76" fmla="*/ 2147483647 w 33"/>
                <a:gd name="T77" fmla="*/ 2147483647 h 23"/>
                <a:gd name="T78" fmla="*/ 2147483647 w 33"/>
                <a:gd name="T79" fmla="*/ 2147483647 h 23"/>
                <a:gd name="T80" fmla="*/ 2147483647 w 33"/>
                <a:gd name="T81" fmla="*/ 2147483647 h 23"/>
                <a:gd name="T82" fmla="*/ 2147483647 w 33"/>
                <a:gd name="T83" fmla="*/ 0 h 23"/>
                <a:gd name="T84" fmla="*/ 2147483647 w 33"/>
                <a:gd name="T85" fmla="*/ 0 h 23"/>
                <a:gd name="T86" fmla="*/ 2147483647 w 33"/>
                <a:gd name="T87" fmla="*/ 0 h 23"/>
                <a:gd name="T88" fmla="*/ 2147483647 w 33"/>
                <a:gd name="T89" fmla="*/ 0 h 23"/>
                <a:gd name="T90" fmla="*/ 2147483647 w 33"/>
                <a:gd name="T91" fmla="*/ 2147483647 h 23"/>
                <a:gd name="T92" fmla="*/ 2147483647 w 33"/>
                <a:gd name="T93" fmla="*/ 2147483647 h 23"/>
                <a:gd name="T94" fmla="*/ 2147483647 w 33"/>
                <a:gd name="T95" fmla="*/ 2147483647 h 23"/>
                <a:gd name="T96" fmla="*/ 2147483647 w 33"/>
                <a:gd name="T97" fmla="*/ 2147483647 h 23"/>
                <a:gd name="T98" fmla="*/ 2147483647 w 33"/>
                <a:gd name="T99" fmla="*/ 2147483647 h 23"/>
                <a:gd name="T100" fmla="*/ 2147483647 w 33"/>
                <a:gd name="T101" fmla="*/ 2147483647 h 23"/>
                <a:gd name="T102" fmla="*/ 2147483647 w 33"/>
                <a:gd name="T103" fmla="*/ 2147483647 h 23"/>
                <a:gd name="T104" fmla="*/ 2147483647 w 33"/>
                <a:gd name="T105" fmla="*/ 2147483647 h 23"/>
                <a:gd name="T106" fmla="*/ 2147483647 w 33"/>
                <a:gd name="T107" fmla="*/ 2147483647 h 23"/>
                <a:gd name="T108" fmla="*/ 2147483647 w 33"/>
                <a:gd name="T109" fmla="*/ 2147483647 h 23"/>
                <a:gd name="T110" fmla="*/ 2147483647 w 33"/>
                <a:gd name="T111" fmla="*/ 2147483647 h 23"/>
                <a:gd name="T112" fmla="*/ 0 w 33"/>
                <a:gd name="T113" fmla="*/ 2147483647 h 23"/>
                <a:gd name="T114" fmla="*/ 0 w 33"/>
                <a:gd name="T115" fmla="*/ 2147483647 h 23"/>
                <a:gd name="T116" fmla="*/ 2147483647 w 33"/>
                <a:gd name="T117" fmla="*/ 2147483647 h 23"/>
                <a:gd name="T118" fmla="*/ 2147483647 w 33"/>
                <a:gd name="T119" fmla="*/ 2147483647 h 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"/>
                <a:gd name="T181" fmla="*/ 0 h 23"/>
                <a:gd name="T182" fmla="*/ 33 w 33"/>
                <a:gd name="T183" fmla="*/ 23 h 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" h="23">
                  <a:moveTo>
                    <a:pt x="1" y="14"/>
                  </a:move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auto">
            <a:xfrm>
              <a:off x="5470434" y="3438525"/>
              <a:ext cx="42862" cy="33337"/>
            </a:xfrm>
            <a:custGeom>
              <a:avLst/>
              <a:gdLst>
                <a:gd name="T0" fmla="*/ 0 w 30"/>
                <a:gd name="T1" fmla="*/ 2147483647 h 21"/>
                <a:gd name="T2" fmla="*/ 0 w 30"/>
                <a:gd name="T3" fmla="*/ 2147483647 h 21"/>
                <a:gd name="T4" fmla="*/ 2147483647 w 30"/>
                <a:gd name="T5" fmla="*/ 2147483647 h 21"/>
                <a:gd name="T6" fmla="*/ 2147483647 w 30"/>
                <a:gd name="T7" fmla="*/ 2147483647 h 21"/>
                <a:gd name="T8" fmla="*/ 2147483647 w 30"/>
                <a:gd name="T9" fmla="*/ 2147483647 h 21"/>
                <a:gd name="T10" fmla="*/ 2147483647 w 30"/>
                <a:gd name="T11" fmla="*/ 2147483647 h 21"/>
                <a:gd name="T12" fmla="*/ 2147483647 w 30"/>
                <a:gd name="T13" fmla="*/ 2147483647 h 21"/>
                <a:gd name="T14" fmla="*/ 2147483647 w 30"/>
                <a:gd name="T15" fmla="*/ 2147483647 h 21"/>
                <a:gd name="T16" fmla="*/ 2147483647 w 30"/>
                <a:gd name="T17" fmla="*/ 2147483647 h 21"/>
                <a:gd name="T18" fmla="*/ 2147483647 w 30"/>
                <a:gd name="T19" fmla="*/ 2147483647 h 21"/>
                <a:gd name="T20" fmla="*/ 2147483647 w 30"/>
                <a:gd name="T21" fmla="*/ 2147483647 h 21"/>
                <a:gd name="T22" fmla="*/ 2147483647 w 30"/>
                <a:gd name="T23" fmla="*/ 2147483647 h 21"/>
                <a:gd name="T24" fmla="*/ 2147483647 w 30"/>
                <a:gd name="T25" fmla="*/ 2147483647 h 21"/>
                <a:gd name="T26" fmla="*/ 2147483647 w 30"/>
                <a:gd name="T27" fmla="*/ 2147483647 h 21"/>
                <a:gd name="T28" fmla="*/ 2147483647 w 30"/>
                <a:gd name="T29" fmla="*/ 2147483647 h 21"/>
                <a:gd name="T30" fmla="*/ 2147483647 w 30"/>
                <a:gd name="T31" fmla="*/ 2147483647 h 21"/>
                <a:gd name="T32" fmla="*/ 2147483647 w 30"/>
                <a:gd name="T33" fmla="*/ 2147483647 h 21"/>
                <a:gd name="T34" fmla="*/ 2147483647 w 30"/>
                <a:gd name="T35" fmla="*/ 2147483647 h 21"/>
                <a:gd name="T36" fmla="*/ 2147483647 w 30"/>
                <a:gd name="T37" fmla="*/ 2147483647 h 21"/>
                <a:gd name="T38" fmla="*/ 2147483647 w 30"/>
                <a:gd name="T39" fmla="*/ 2147483647 h 21"/>
                <a:gd name="T40" fmla="*/ 2147483647 w 30"/>
                <a:gd name="T41" fmla="*/ 2147483647 h 21"/>
                <a:gd name="T42" fmla="*/ 2147483647 w 30"/>
                <a:gd name="T43" fmla="*/ 2147483647 h 21"/>
                <a:gd name="T44" fmla="*/ 2147483647 w 30"/>
                <a:gd name="T45" fmla="*/ 2147483647 h 21"/>
                <a:gd name="T46" fmla="*/ 2147483647 w 30"/>
                <a:gd name="T47" fmla="*/ 2147483647 h 21"/>
                <a:gd name="T48" fmla="*/ 2147483647 w 30"/>
                <a:gd name="T49" fmla="*/ 2147483647 h 21"/>
                <a:gd name="T50" fmla="*/ 2147483647 w 30"/>
                <a:gd name="T51" fmla="*/ 2147483647 h 21"/>
                <a:gd name="T52" fmla="*/ 2147483647 w 30"/>
                <a:gd name="T53" fmla="*/ 2147483647 h 21"/>
                <a:gd name="T54" fmla="*/ 2147483647 w 30"/>
                <a:gd name="T55" fmla="*/ 2147483647 h 21"/>
                <a:gd name="T56" fmla="*/ 2147483647 w 30"/>
                <a:gd name="T57" fmla="*/ 2147483647 h 21"/>
                <a:gd name="T58" fmla="*/ 2147483647 w 30"/>
                <a:gd name="T59" fmla="*/ 2147483647 h 21"/>
                <a:gd name="T60" fmla="*/ 2147483647 w 30"/>
                <a:gd name="T61" fmla="*/ 2147483647 h 21"/>
                <a:gd name="T62" fmla="*/ 2147483647 w 30"/>
                <a:gd name="T63" fmla="*/ 2147483647 h 21"/>
                <a:gd name="T64" fmla="*/ 2147483647 w 30"/>
                <a:gd name="T65" fmla="*/ 2147483647 h 21"/>
                <a:gd name="T66" fmla="*/ 2147483647 w 30"/>
                <a:gd name="T67" fmla="*/ 2147483647 h 21"/>
                <a:gd name="T68" fmla="*/ 2147483647 w 30"/>
                <a:gd name="T69" fmla="*/ 2147483647 h 21"/>
                <a:gd name="T70" fmla="*/ 2147483647 w 30"/>
                <a:gd name="T71" fmla="*/ 2147483647 h 21"/>
                <a:gd name="T72" fmla="*/ 2147483647 w 30"/>
                <a:gd name="T73" fmla="*/ 0 h 21"/>
                <a:gd name="T74" fmla="*/ 2147483647 w 30"/>
                <a:gd name="T75" fmla="*/ 0 h 21"/>
                <a:gd name="T76" fmla="*/ 2147483647 w 30"/>
                <a:gd name="T77" fmla="*/ 2147483647 h 21"/>
                <a:gd name="T78" fmla="*/ 2147483647 w 30"/>
                <a:gd name="T79" fmla="*/ 2147483647 h 21"/>
                <a:gd name="T80" fmla="*/ 2147483647 w 30"/>
                <a:gd name="T81" fmla="*/ 2147483647 h 21"/>
                <a:gd name="T82" fmla="*/ 2147483647 w 30"/>
                <a:gd name="T83" fmla="*/ 2147483647 h 21"/>
                <a:gd name="T84" fmla="*/ 2147483647 w 30"/>
                <a:gd name="T85" fmla="*/ 2147483647 h 21"/>
                <a:gd name="T86" fmla="*/ 2147483647 w 30"/>
                <a:gd name="T87" fmla="*/ 2147483647 h 21"/>
                <a:gd name="T88" fmla="*/ 2147483647 w 30"/>
                <a:gd name="T89" fmla="*/ 2147483647 h 21"/>
                <a:gd name="T90" fmla="*/ 2147483647 w 30"/>
                <a:gd name="T91" fmla="*/ 2147483647 h 21"/>
                <a:gd name="T92" fmla="*/ 2147483647 w 30"/>
                <a:gd name="T93" fmla="*/ 2147483647 h 21"/>
                <a:gd name="T94" fmla="*/ 2147483647 w 30"/>
                <a:gd name="T95" fmla="*/ 2147483647 h 21"/>
                <a:gd name="T96" fmla="*/ 2147483647 w 30"/>
                <a:gd name="T97" fmla="*/ 2147483647 h 21"/>
                <a:gd name="T98" fmla="*/ 0 w 30"/>
                <a:gd name="T99" fmla="*/ 2147483647 h 21"/>
                <a:gd name="T100" fmla="*/ 0 w 30"/>
                <a:gd name="T101" fmla="*/ 2147483647 h 21"/>
                <a:gd name="T102" fmla="*/ 0 w 30"/>
                <a:gd name="T103" fmla="*/ 2147483647 h 21"/>
                <a:gd name="T104" fmla="*/ 0 w 30"/>
                <a:gd name="T105" fmla="*/ 2147483647 h 21"/>
                <a:gd name="T106" fmla="*/ 0 w 30"/>
                <a:gd name="T107" fmla="*/ 2147483647 h 21"/>
                <a:gd name="T108" fmla="*/ 0 w 30"/>
                <a:gd name="T109" fmla="*/ 2147483647 h 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21"/>
                <a:gd name="T167" fmla="*/ 30 w 30"/>
                <a:gd name="T168" fmla="*/ 21 h 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21">
                  <a:moveTo>
                    <a:pt x="0" y="13"/>
                  </a:move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auto">
            <a:xfrm>
              <a:off x="5405346" y="3459162"/>
              <a:ext cx="38100" cy="26988"/>
            </a:xfrm>
            <a:custGeom>
              <a:avLst/>
              <a:gdLst>
                <a:gd name="T0" fmla="*/ 0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2147483647 h 17"/>
                <a:gd name="T16" fmla="*/ 2147483647 w 26"/>
                <a:gd name="T17" fmla="*/ 2147483647 h 17"/>
                <a:gd name="T18" fmla="*/ 2147483647 w 26"/>
                <a:gd name="T19" fmla="*/ 2147483647 h 17"/>
                <a:gd name="T20" fmla="*/ 2147483647 w 26"/>
                <a:gd name="T21" fmla="*/ 2147483647 h 17"/>
                <a:gd name="T22" fmla="*/ 2147483647 w 26"/>
                <a:gd name="T23" fmla="*/ 2147483647 h 17"/>
                <a:gd name="T24" fmla="*/ 2147483647 w 26"/>
                <a:gd name="T25" fmla="*/ 2147483647 h 17"/>
                <a:gd name="T26" fmla="*/ 2147483647 w 26"/>
                <a:gd name="T27" fmla="*/ 2147483647 h 17"/>
                <a:gd name="T28" fmla="*/ 2147483647 w 26"/>
                <a:gd name="T29" fmla="*/ 2147483647 h 17"/>
                <a:gd name="T30" fmla="*/ 2147483647 w 26"/>
                <a:gd name="T31" fmla="*/ 2147483647 h 17"/>
                <a:gd name="T32" fmla="*/ 2147483647 w 26"/>
                <a:gd name="T33" fmla="*/ 2147483647 h 17"/>
                <a:gd name="T34" fmla="*/ 2147483647 w 26"/>
                <a:gd name="T35" fmla="*/ 2147483647 h 17"/>
                <a:gd name="T36" fmla="*/ 2147483647 w 26"/>
                <a:gd name="T37" fmla="*/ 2147483647 h 17"/>
                <a:gd name="T38" fmla="*/ 2147483647 w 26"/>
                <a:gd name="T39" fmla="*/ 2147483647 h 17"/>
                <a:gd name="T40" fmla="*/ 2147483647 w 26"/>
                <a:gd name="T41" fmla="*/ 2147483647 h 17"/>
                <a:gd name="T42" fmla="*/ 2147483647 w 26"/>
                <a:gd name="T43" fmla="*/ 0 h 17"/>
                <a:gd name="T44" fmla="*/ 2147483647 w 26"/>
                <a:gd name="T45" fmla="*/ 0 h 17"/>
                <a:gd name="T46" fmla="*/ 2147483647 w 26"/>
                <a:gd name="T47" fmla="*/ 0 h 17"/>
                <a:gd name="T48" fmla="*/ 2147483647 w 26"/>
                <a:gd name="T49" fmla="*/ 0 h 17"/>
                <a:gd name="T50" fmla="*/ 2147483647 w 26"/>
                <a:gd name="T51" fmla="*/ 0 h 17"/>
                <a:gd name="T52" fmla="*/ 2147483647 w 26"/>
                <a:gd name="T53" fmla="*/ 0 h 17"/>
                <a:gd name="T54" fmla="*/ 2147483647 w 26"/>
                <a:gd name="T55" fmla="*/ 2147483647 h 17"/>
                <a:gd name="T56" fmla="*/ 2147483647 w 26"/>
                <a:gd name="T57" fmla="*/ 2147483647 h 17"/>
                <a:gd name="T58" fmla="*/ 2147483647 w 26"/>
                <a:gd name="T59" fmla="*/ 2147483647 h 17"/>
                <a:gd name="T60" fmla="*/ 2147483647 w 26"/>
                <a:gd name="T61" fmla="*/ 2147483647 h 17"/>
                <a:gd name="T62" fmla="*/ 2147483647 w 26"/>
                <a:gd name="T63" fmla="*/ 2147483647 h 17"/>
                <a:gd name="T64" fmla="*/ 2147483647 w 26"/>
                <a:gd name="T65" fmla="*/ 2147483647 h 17"/>
                <a:gd name="T66" fmla="*/ 2147483647 w 26"/>
                <a:gd name="T67" fmla="*/ 2147483647 h 17"/>
                <a:gd name="T68" fmla="*/ 0 w 26"/>
                <a:gd name="T69" fmla="*/ 2147483647 h 17"/>
                <a:gd name="T70" fmla="*/ 0 w 26"/>
                <a:gd name="T71" fmla="*/ 2147483647 h 17"/>
                <a:gd name="T72" fmla="*/ 0 w 26"/>
                <a:gd name="T73" fmla="*/ 2147483647 h 17"/>
                <a:gd name="T74" fmla="*/ 0 w 26"/>
                <a:gd name="T75" fmla="*/ 2147483647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17"/>
                <a:gd name="T116" fmla="*/ 26 w 26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17">
                  <a:moveTo>
                    <a:pt x="0" y="11"/>
                  </a:move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auto">
            <a:xfrm>
              <a:off x="4244884" y="3940175"/>
              <a:ext cx="120650" cy="120650"/>
            </a:xfrm>
            <a:custGeom>
              <a:avLst/>
              <a:gdLst>
                <a:gd name="T0" fmla="*/ 2147483647 w 82"/>
                <a:gd name="T1" fmla="*/ 2147483647 h 76"/>
                <a:gd name="T2" fmla="*/ 2147483647 w 82"/>
                <a:gd name="T3" fmla="*/ 2147483647 h 76"/>
                <a:gd name="T4" fmla="*/ 2147483647 w 82"/>
                <a:gd name="T5" fmla="*/ 2147483647 h 76"/>
                <a:gd name="T6" fmla="*/ 2147483647 w 82"/>
                <a:gd name="T7" fmla="*/ 2147483647 h 76"/>
                <a:gd name="T8" fmla="*/ 2147483647 w 82"/>
                <a:gd name="T9" fmla="*/ 2147483647 h 76"/>
                <a:gd name="T10" fmla="*/ 2147483647 w 82"/>
                <a:gd name="T11" fmla="*/ 2147483647 h 76"/>
                <a:gd name="T12" fmla="*/ 2147483647 w 82"/>
                <a:gd name="T13" fmla="*/ 2147483647 h 76"/>
                <a:gd name="T14" fmla="*/ 2147483647 w 82"/>
                <a:gd name="T15" fmla="*/ 2147483647 h 76"/>
                <a:gd name="T16" fmla="*/ 2147483647 w 82"/>
                <a:gd name="T17" fmla="*/ 2147483647 h 76"/>
                <a:gd name="T18" fmla="*/ 2147483647 w 82"/>
                <a:gd name="T19" fmla="*/ 2147483647 h 76"/>
                <a:gd name="T20" fmla="*/ 2147483647 w 82"/>
                <a:gd name="T21" fmla="*/ 2147483647 h 76"/>
                <a:gd name="T22" fmla="*/ 2147483647 w 82"/>
                <a:gd name="T23" fmla="*/ 2147483647 h 76"/>
                <a:gd name="T24" fmla="*/ 2147483647 w 82"/>
                <a:gd name="T25" fmla="*/ 2147483647 h 76"/>
                <a:gd name="T26" fmla="*/ 2147483647 w 82"/>
                <a:gd name="T27" fmla="*/ 2147483647 h 76"/>
                <a:gd name="T28" fmla="*/ 2147483647 w 82"/>
                <a:gd name="T29" fmla="*/ 2147483647 h 76"/>
                <a:gd name="T30" fmla="*/ 2147483647 w 82"/>
                <a:gd name="T31" fmla="*/ 2147483647 h 76"/>
                <a:gd name="T32" fmla="*/ 2147483647 w 82"/>
                <a:gd name="T33" fmla="*/ 2147483647 h 76"/>
                <a:gd name="T34" fmla="*/ 2147483647 w 82"/>
                <a:gd name="T35" fmla="*/ 2147483647 h 76"/>
                <a:gd name="T36" fmla="*/ 2147483647 w 82"/>
                <a:gd name="T37" fmla="*/ 2147483647 h 76"/>
                <a:gd name="T38" fmla="*/ 2147483647 w 82"/>
                <a:gd name="T39" fmla="*/ 2147483647 h 76"/>
                <a:gd name="T40" fmla="*/ 2147483647 w 82"/>
                <a:gd name="T41" fmla="*/ 2147483647 h 76"/>
                <a:gd name="T42" fmla="*/ 2147483647 w 82"/>
                <a:gd name="T43" fmla="*/ 2147483647 h 76"/>
                <a:gd name="T44" fmla="*/ 2147483647 w 82"/>
                <a:gd name="T45" fmla="*/ 2147483647 h 76"/>
                <a:gd name="T46" fmla="*/ 2147483647 w 82"/>
                <a:gd name="T47" fmla="*/ 2147483647 h 76"/>
                <a:gd name="T48" fmla="*/ 2147483647 w 82"/>
                <a:gd name="T49" fmla="*/ 2147483647 h 76"/>
                <a:gd name="T50" fmla="*/ 2147483647 w 82"/>
                <a:gd name="T51" fmla="*/ 2147483647 h 76"/>
                <a:gd name="T52" fmla="*/ 2147483647 w 82"/>
                <a:gd name="T53" fmla="*/ 2147483647 h 76"/>
                <a:gd name="T54" fmla="*/ 2147483647 w 82"/>
                <a:gd name="T55" fmla="*/ 2147483647 h 76"/>
                <a:gd name="T56" fmla="*/ 2147483647 w 82"/>
                <a:gd name="T57" fmla="*/ 2147483647 h 76"/>
                <a:gd name="T58" fmla="*/ 2147483647 w 82"/>
                <a:gd name="T59" fmla="*/ 2147483647 h 76"/>
                <a:gd name="T60" fmla="*/ 2147483647 w 82"/>
                <a:gd name="T61" fmla="*/ 2147483647 h 76"/>
                <a:gd name="T62" fmla="*/ 2147483647 w 82"/>
                <a:gd name="T63" fmla="*/ 2147483647 h 76"/>
                <a:gd name="T64" fmla="*/ 2147483647 w 82"/>
                <a:gd name="T65" fmla="*/ 2147483647 h 76"/>
                <a:gd name="T66" fmla="*/ 2147483647 w 82"/>
                <a:gd name="T67" fmla="*/ 2147483647 h 76"/>
                <a:gd name="T68" fmla="*/ 2147483647 w 82"/>
                <a:gd name="T69" fmla="*/ 0 h 76"/>
                <a:gd name="T70" fmla="*/ 2147483647 w 82"/>
                <a:gd name="T71" fmla="*/ 2147483647 h 76"/>
                <a:gd name="T72" fmla="*/ 2147483647 w 82"/>
                <a:gd name="T73" fmla="*/ 2147483647 h 76"/>
                <a:gd name="T74" fmla="*/ 2147483647 w 82"/>
                <a:gd name="T75" fmla="*/ 2147483647 h 76"/>
                <a:gd name="T76" fmla="*/ 0 w 82"/>
                <a:gd name="T77" fmla="*/ 2147483647 h 76"/>
                <a:gd name="T78" fmla="*/ 2147483647 w 82"/>
                <a:gd name="T79" fmla="*/ 2147483647 h 76"/>
                <a:gd name="T80" fmla="*/ 2147483647 w 82"/>
                <a:gd name="T81" fmla="*/ 2147483647 h 76"/>
                <a:gd name="T82" fmla="*/ 2147483647 w 82"/>
                <a:gd name="T83" fmla="*/ 2147483647 h 76"/>
                <a:gd name="T84" fmla="*/ 2147483647 w 82"/>
                <a:gd name="T85" fmla="*/ 2147483647 h 76"/>
                <a:gd name="T86" fmla="*/ 2147483647 w 82"/>
                <a:gd name="T87" fmla="*/ 2147483647 h 76"/>
                <a:gd name="T88" fmla="*/ 2147483647 w 82"/>
                <a:gd name="T89" fmla="*/ 2147483647 h 76"/>
                <a:gd name="T90" fmla="*/ 2147483647 w 82"/>
                <a:gd name="T91" fmla="*/ 2147483647 h 76"/>
                <a:gd name="T92" fmla="*/ 2147483647 w 82"/>
                <a:gd name="T93" fmla="*/ 2147483647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2"/>
                <a:gd name="T142" fmla="*/ 0 h 76"/>
                <a:gd name="T143" fmla="*/ 82 w 82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2" h="76">
                  <a:moveTo>
                    <a:pt x="17" y="47"/>
                  </a:moveTo>
                  <a:lnTo>
                    <a:pt x="18" y="49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9" y="59"/>
                  </a:lnTo>
                  <a:lnTo>
                    <a:pt x="31" y="60"/>
                  </a:lnTo>
                  <a:lnTo>
                    <a:pt x="33" y="62"/>
                  </a:lnTo>
                  <a:lnTo>
                    <a:pt x="35" y="63"/>
                  </a:lnTo>
                  <a:lnTo>
                    <a:pt x="37" y="65"/>
                  </a:lnTo>
                  <a:lnTo>
                    <a:pt x="39" y="66"/>
                  </a:lnTo>
                  <a:lnTo>
                    <a:pt x="41" y="67"/>
                  </a:lnTo>
                  <a:lnTo>
                    <a:pt x="43" y="68"/>
                  </a:lnTo>
                  <a:lnTo>
                    <a:pt x="45" y="69"/>
                  </a:lnTo>
                  <a:lnTo>
                    <a:pt x="47" y="70"/>
                  </a:lnTo>
                  <a:lnTo>
                    <a:pt x="49" y="71"/>
                  </a:lnTo>
                  <a:lnTo>
                    <a:pt x="51" y="72"/>
                  </a:lnTo>
                  <a:lnTo>
                    <a:pt x="52" y="72"/>
                  </a:lnTo>
                  <a:lnTo>
                    <a:pt x="55" y="73"/>
                  </a:lnTo>
                  <a:lnTo>
                    <a:pt x="56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5" y="74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80" y="69"/>
                  </a:lnTo>
                  <a:lnTo>
                    <a:pt x="80" y="67"/>
                  </a:lnTo>
                  <a:lnTo>
                    <a:pt x="81" y="66"/>
                  </a:lnTo>
                  <a:lnTo>
                    <a:pt x="81" y="56"/>
                  </a:lnTo>
                  <a:lnTo>
                    <a:pt x="80" y="54"/>
                  </a:lnTo>
                  <a:lnTo>
                    <a:pt x="79" y="53"/>
                  </a:lnTo>
                  <a:lnTo>
                    <a:pt x="79" y="51"/>
                  </a:lnTo>
                  <a:lnTo>
                    <a:pt x="78" y="50"/>
                  </a:lnTo>
                  <a:lnTo>
                    <a:pt x="78" y="47"/>
                  </a:lnTo>
                  <a:lnTo>
                    <a:pt x="77" y="46"/>
                  </a:lnTo>
                  <a:lnTo>
                    <a:pt x="76" y="43"/>
                  </a:lnTo>
                  <a:lnTo>
                    <a:pt x="75" y="42"/>
                  </a:lnTo>
                  <a:lnTo>
                    <a:pt x="74" y="40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4"/>
                  </a:lnTo>
                  <a:lnTo>
                    <a:pt x="68" y="33"/>
                  </a:lnTo>
                  <a:lnTo>
                    <a:pt x="67" y="30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8" y="36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2" y="42"/>
                  </a:lnTo>
                  <a:lnTo>
                    <a:pt x="14" y="43"/>
                  </a:lnTo>
                  <a:lnTo>
                    <a:pt x="15" y="46"/>
                  </a:lnTo>
                  <a:lnTo>
                    <a:pt x="17" y="47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691" name="Oval 35"/>
            <p:cNvSpPr>
              <a:spLocks noChangeArrowheads="1"/>
            </p:cNvSpPr>
            <p:nvPr/>
          </p:nvSpPr>
          <p:spPr bwMode="auto">
            <a:xfrm>
              <a:off x="4670334" y="3130550"/>
              <a:ext cx="1301750" cy="7366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auto">
            <a:xfrm>
              <a:off x="5949859" y="3465512"/>
              <a:ext cx="31750" cy="138113"/>
            </a:xfrm>
            <a:custGeom>
              <a:avLst/>
              <a:gdLst>
                <a:gd name="T0" fmla="*/ 2147483647 w 21"/>
                <a:gd name="T1" fmla="*/ 0 h 87"/>
                <a:gd name="T2" fmla="*/ 2147483647 w 21"/>
                <a:gd name="T3" fmla="*/ 2147483647 h 87"/>
                <a:gd name="T4" fmla="*/ 2147483647 w 21"/>
                <a:gd name="T5" fmla="*/ 2147483647 h 87"/>
                <a:gd name="T6" fmla="*/ 2147483647 w 21"/>
                <a:gd name="T7" fmla="*/ 2147483647 h 87"/>
                <a:gd name="T8" fmla="*/ 2147483647 w 21"/>
                <a:gd name="T9" fmla="*/ 2147483647 h 87"/>
                <a:gd name="T10" fmla="*/ 2147483647 w 21"/>
                <a:gd name="T11" fmla="*/ 2147483647 h 87"/>
                <a:gd name="T12" fmla="*/ 2147483647 w 21"/>
                <a:gd name="T13" fmla="*/ 2147483647 h 87"/>
                <a:gd name="T14" fmla="*/ 0 w 21"/>
                <a:gd name="T15" fmla="*/ 2147483647 h 87"/>
                <a:gd name="T16" fmla="*/ 0 w 21"/>
                <a:gd name="T17" fmla="*/ 2147483647 h 87"/>
                <a:gd name="T18" fmla="*/ 0 w 21"/>
                <a:gd name="T19" fmla="*/ 2147483647 h 87"/>
                <a:gd name="T20" fmla="*/ 2147483647 w 21"/>
                <a:gd name="T21" fmla="*/ 2147483647 h 87"/>
                <a:gd name="T22" fmla="*/ 2147483647 w 21"/>
                <a:gd name="T23" fmla="*/ 2147483647 h 87"/>
                <a:gd name="T24" fmla="*/ 2147483647 w 21"/>
                <a:gd name="T25" fmla="*/ 2147483647 h 87"/>
                <a:gd name="T26" fmla="*/ 2147483647 w 21"/>
                <a:gd name="T27" fmla="*/ 2147483647 h 87"/>
                <a:gd name="T28" fmla="*/ 2147483647 w 21"/>
                <a:gd name="T29" fmla="*/ 2147483647 h 87"/>
                <a:gd name="T30" fmla="*/ 2147483647 w 21"/>
                <a:gd name="T31" fmla="*/ 2147483647 h 87"/>
                <a:gd name="T32" fmla="*/ 2147483647 w 21"/>
                <a:gd name="T33" fmla="*/ 2147483647 h 87"/>
                <a:gd name="T34" fmla="*/ 2147483647 w 21"/>
                <a:gd name="T35" fmla="*/ 2147483647 h 87"/>
                <a:gd name="T36" fmla="*/ 2147483647 w 21"/>
                <a:gd name="T37" fmla="*/ 2147483647 h 87"/>
                <a:gd name="T38" fmla="*/ 2147483647 w 21"/>
                <a:gd name="T39" fmla="*/ 2147483647 h 87"/>
                <a:gd name="T40" fmla="*/ 2147483647 w 21"/>
                <a:gd name="T41" fmla="*/ 2147483647 h 87"/>
                <a:gd name="T42" fmla="*/ 2147483647 w 21"/>
                <a:gd name="T43" fmla="*/ 2147483647 h 87"/>
                <a:gd name="T44" fmla="*/ 2147483647 w 21"/>
                <a:gd name="T45" fmla="*/ 2147483647 h 87"/>
                <a:gd name="T46" fmla="*/ 2147483647 w 21"/>
                <a:gd name="T47" fmla="*/ 2147483647 h 87"/>
                <a:gd name="T48" fmla="*/ 2147483647 w 21"/>
                <a:gd name="T49" fmla="*/ 2147483647 h 87"/>
                <a:gd name="T50" fmla="*/ 2147483647 w 21"/>
                <a:gd name="T51" fmla="*/ 2147483647 h 87"/>
                <a:gd name="T52" fmla="*/ 2147483647 w 21"/>
                <a:gd name="T53" fmla="*/ 2147483647 h 87"/>
                <a:gd name="T54" fmla="*/ 2147483647 w 21"/>
                <a:gd name="T55" fmla="*/ 2147483647 h 87"/>
                <a:gd name="T56" fmla="*/ 2147483647 w 21"/>
                <a:gd name="T57" fmla="*/ 2147483647 h 87"/>
                <a:gd name="T58" fmla="*/ 2147483647 w 21"/>
                <a:gd name="T59" fmla="*/ 2147483647 h 87"/>
                <a:gd name="T60" fmla="*/ 2147483647 w 21"/>
                <a:gd name="T61" fmla="*/ 2147483647 h 87"/>
                <a:gd name="T62" fmla="*/ 2147483647 w 21"/>
                <a:gd name="T63" fmla="*/ 2147483647 h 87"/>
                <a:gd name="T64" fmla="*/ 2147483647 w 21"/>
                <a:gd name="T65" fmla="*/ 0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87"/>
                <a:gd name="T101" fmla="*/ 21 w 21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87">
                  <a:moveTo>
                    <a:pt x="10" y="0"/>
                  </a:moveTo>
                  <a:lnTo>
                    <a:pt x="8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1" y="79"/>
                  </a:lnTo>
                  <a:lnTo>
                    <a:pt x="2" y="79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7" y="85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79"/>
                  </a:lnTo>
                  <a:lnTo>
                    <a:pt x="18" y="79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67"/>
                  </a:lnTo>
                  <a:lnTo>
                    <a:pt x="20" y="15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93" name="Oval 37"/>
            <p:cNvSpPr>
              <a:spLocks noChangeArrowheads="1"/>
            </p:cNvSpPr>
            <p:nvPr/>
          </p:nvSpPr>
          <p:spPr bwMode="auto">
            <a:xfrm>
              <a:off x="4670334" y="3286125"/>
              <a:ext cx="1301750" cy="736600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94" name="Oval 38"/>
            <p:cNvSpPr>
              <a:spLocks noChangeArrowheads="1"/>
            </p:cNvSpPr>
            <p:nvPr/>
          </p:nvSpPr>
          <p:spPr bwMode="auto">
            <a:xfrm>
              <a:off x="5192621" y="3592512"/>
              <a:ext cx="241300" cy="1301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95" name="Oval 39"/>
            <p:cNvSpPr>
              <a:spLocks noChangeArrowheads="1"/>
            </p:cNvSpPr>
            <p:nvPr/>
          </p:nvSpPr>
          <p:spPr bwMode="auto">
            <a:xfrm>
              <a:off x="4967196" y="3849687"/>
              <a:ext cx="49213" cy="269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auto">
            <a:xfrm>
              <a:off x="5213259" y="3419475"/>
              <a:ext cx="68262" cy="44450"/>
            </a:xfrm>
            <a:custGeom>
              <a:avLst/>
              <a:gdLst>
                <a:gd name="T0" fmla="*/ 2147483647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2147483647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2147483647 w 46"/>
                <a:gd name="T29" fmla="*/ 2147483647 h 28"/>
                <a:gd name="T30" fmla="*/ 2147483647 w 46"/>
                <a:gd name="T31" fmla="*/ 2147483647 h 28"/>
                <a:gd name="T32" fmla="*/ 2147483647 w 46"/>
                <a:gd name="T33" fmla="*/ 2147483647 h 28"/>
                <a:gd name="T34" fmla="*/ 2147483647 w 46"/>
                <a:gd name="T35" fmla="*/ 2147483647 h 28"/>
                <a:gd name="T36" fmla="*/ 2147483647 w 46"/>
                <a:gd name="T37" fmla="*/ 2147483647 h 28"/>
                <a:gd name="T38" fmla="*/ 2147483647 w 46"/>
                <a:gd name="T39" fmla="*/ 2147483647 h 28"/>
                <a:gd name="T40" fmla="*/ 2147483647 w 46"/>
                <a:gd name="T41" fmla="*/ 2147483647 h 28"/>
                <a:gd name="T42" fmla="*/ 2147483647 w 46"/>
                <a:gd name="T43" fmla="*/ 2147483647 h 28"/>
                <a:gd name="T44" fmla="*/ 2147483647 w 46"/>
                <a:gd name="T45" fmla="*/ 2147483647 h 28"/>
                <a:gd name="T46" fmla="*/ 2147483647 w 46"/>
                <a:gd name="T47" fmla="*/ 0 h 28"/>
                <a:gd name="T48" fmla="*/ 2147483647 w 46"/>
                <a:gd name="T49" fmla="*/ 0 h 28"/>
                <a:gd name="T50" fmla="*/ 2147483647 w 46"/>
                <a:gd name="T51" fmla="*/ 0 h 28"/>
                <a:gd name="T52" fmla="*/ 2147483647 w 46"/>
                <a:gd name="T53" fmla="*/ 2147483647 h 28"/>
                <a:gd name="T54" fmla="*/ 2147483647 w 46"/>
                <a:gd name="T55" fmla="*/ 2147483647 h 28"/>
                <a:gd name="T56" fmla="*/ 2147483647 w 46"/>
                <a:gd name="T57" fmla="*/ 2147483647 h 28"/>
                <a:gd name="T58" fmla="*/ 2147483647 w 46"/>
                <a:gd name="T59" fmla="*/ 2147483647 h 28"/>
                <a:gd name="T60" fmla="*/ 2147483647 w 46"/>
                <a:gd name="T61" fmla="*/ 2147483647 h 28"/>
                <a:gd name="T62" fmla="*/ 2147483647 w 46"/>
                <a:gd name="T63" fmla="*/ 2147483647 h 28"/>
                <a:gd name="T64" fmla="*/ 0 w 46"/>
                <a:gd name="T65" fmla="*/ 2147483647 h 28"/>
                <a:gd name="T66" fmla="*/ 0 w 46"/>
                <a:gd name="T67" fmla="*/ 2147483647 h 28"/>
                <a:gd name="T68" fmla="*/ 2147483647 w 46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28"/>
                <a:gd name="T107" fmla="*/ 46 w 46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28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7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97" name="Freeform 41"/>
            <p:cNvSpPr>
              <a:spLocks/>
            </p:cNvSpPr>
            <p:nvPr/>
          </p:nvSpPr>
          <p:spPr bwMode="auto">
            <a:xfrm>
              <a:off x="5133884" y="3454400"/>
              <a:ext cx="58737" cy="39687"/>
            </a:xfrm>
            <a:custGeom>
              <a:avLst/>
              <a:gdLst>
                <a:gd name="T0" fmla="*/ 2147483647 w 40"/>
                <a:gd name="T1" fmla="*/ 2147483647 h 25"/>
                <a:gd name="T2" fmla="*/ 2147483647 w 40"/>
                <a:gd name="T3" fmla="*/ 2147483647 h 25"/>
                <a:gd name="T4" fmla="*/ 2147483647 w 40"/>
                <a:gd name="T5" fmla="*/ 2147483647 h 25"/>
                <a:gd name="T6" fmla="*/ 2147483647 w 40"/>
                <a:gd name="T7" fmla="*/ 2147483647 h 25"/>
                <a:gd name="T8" fmla="*/ 2147483647 w 40"/>
                <a:gd name="T9" fmla="*/ 2147483647 h 25"/>
                <a:gd name="T10" fmla="*/ 2147483647 w 40"/>
                <a:gd name="T11" fmla="*/ 2147483647 h 25"/>
                <a:gd name="T12" fmla="*/ 2147483647 w 40"/>
                <a:gd name="T13" fmla="*/ 2147483647 h 25"/>
                <a:gd name="T14" fmla="*/ 2147483647 w 40"/>
                <a:gd name="T15" fmla="*/ 2147483647 h 25"/>
                <a:gd name="T16" fmla="*/ 2147483647 w 40"/>
                <a:gd name="T17" fmla="*/ 2147483647 h 25"/>
                <a:gd name="T18" fmla="*/ 2147483647 w 40"/>
                <a:gd name="T19" fmla="*/ 2147483647 h 25"/>
                <a:gd name="T20" fmla="*/ 2147483647 w 40"/>
                <a:gd name="T21" fmla="*/ 2147483647 h 25"/>
                <a:gd name="T22" fmla="*/ 2147483647 w 40"/>
                <a:gd name="T23" fmla="*/ 2147483647 h 25"/>
                <a:gd name="T24" fmla="*/ 2147483647 w 40"/>
                <a:gd name="T25" fmla="*/ 2147483647 h 25"/>
                <a:gd name="T26" fmla="*/ 2147483647 w 40"/>
                <a:gd name="T27" fmla="*/ 2147483647 h 25"/>
                <a:gd name="T28" fmla="*/ 2147483647 w 40"/>
                <a:gd name="T29" fmla="*/ 2147483647 h 25"/>
                <a:gd name="T30" fmla="*/ 2147483647 w 40"/>
                <a:gd name="T31" fmla="*/ 2147483647 h 25"/>
                <a:gd name="T32" fmla="*/ 2147483647 w 40"/>
                <a:gd name="T33" fmla="*/ 2147483647 h 25"/>
                <a:gd name="T34" fmla="*/ 2147483647 w 40"/>
                <a:gd name="T35" fmla="*/ 2147483647 h 25"/>
                <a:gd name="T36" fmla="*/ 2147483647 w 40"/>
                <a:gd name="T37" fmla="*/ 2147483647 h 25"/>
                <a:gd name="T38" fmla="*/ 2147483647 w 40"/>
                <a:gd name="T39" fmla="*/ 2147483647 h 25"/>
                <a:gd name="T40" fmla="*/ 2147483647 w 40"/>
                <a:gd name="T41" fmla="*/ 2147483647 h 25"/>
                <a:gd name="T42" fmla="*/ 2147483647 w 40"/>
                <a:gd name="T43" fmla="*/ 2147483647 h 25"/>
                <a:gd name="T44" fmla="*/ 2147483647 w 40"/>
                <a:gd name="T45" fmla="*/ 2147483647 h 25"/>
                <a:gd name="T46" fmla="*/ 2147483647 w 40"/>
                <a:gd name="T47" fmla="*/ 2147483647 h 25"/>
                <a:gd name="T48" fmla="*/ 2147483647 w 40"/>
                <a:gd name="T49" fmla="*/ 2147483647 h 25"/>
                <a:gd name="T50" fmla="*/ 2147483647 w 40"/>
                <a:gd name="T51" fmla="*/ 2147483647 h 25"/>
                <a:gd name="T52" fmla="*/ 2147483647 w 40"/>
                <a:gd name="T53" fmla="*/ 2147483647 h 25"/>
                <a:gd name="T54" fmla="*/ 2147483647 w 40"/>
                <a:gd name="T55" fmla="*/ 2147483647 h 25"/>
                <a:gd name="T56" fmla="*/ 2147483647 w 40"/>
                <a:gd name="T57" fmla="*/ 2147483647 h 25"/>
                <a:gd name="T58" fmla="*/ 2147483647 w 40"/>
                <a:gd name="T59" fmla="*/ 2147483647 h 25"/>
                <a:gd name="T60" fmla="*/ 2147483647 w 40"/>
                <a:gd name="T61" fmla="*/ 2147483647 h 25"/>
                <a:gd name="T62" fmla="*/ 2147483647 w 40"/>
                <a:gd name="T63" fmla="*/ 2147483647 h 25"/>
                <a:gd name="T64" fmla="*/ 2147483647 w 40"/>
                <a:gd name="T65" fmla="*/ 2147483647 h 25"/>
                <a:gd name="T66" fmla="*/ 2147483647 w 40"/>
                <a:gd name="T67" fmla="*/ 2147483647 h 25"/>
                <a:gd name="T68" fmla="*/ 2147483647 w 40"/>
                <a:gd name="T69" fmla="*/ 2147483647 h 25"/>
                <a:gd name="T70" fmla="*/ 2147483647 w 40"/>
                <a:gd name="T71" fmla="*/ 0 h 25"/>
                <a:gd name="T72" fmla="*/ 2147483647 w 40"/>
                <a:gd name="T73" fmla="*/ 0 h 25"/>
                <a:gd name="T74" fmla="*/ 2147483647 w 40"/>
                <a:gd name="T75" fmla="*/ 0 h 25"/>
                <a:gd name="T76" fmla="*/ 2147483647 w 40"/>
                <a:gd name="T77" fmla="*/ 0 h 25"/>
                <a:gd name="T78" fmla="*/ 2147483647 w 40"/>
                <a:gd name="T79" fmla="*/ 0 h 25"/>
                <a:gd name="T80" fmla="*/ 2147483647 w 40"/>
                <a:gd name="T81" fmla="*/ 2147483647 h 25"/>
                <a:gd name="T82" fmla="*/ 2147483647 w 40"/>
                <a:gd name="T83" fmla="*/ 2147483647 h 25"/>
                <a:gd name="T84" fmla="*/ 2147483647 w 40"/>
                <a:gd name="T85" fmla="*/ 2147483647 h 25"/>
                <a:gd name="T86" fmla="*/ 2147483647 w 40"/>
                <a:gd name="T87" fmla="*/ 2147483647 h 25"/>
                <a:gd name="T88" fmla="*/ 2147483647 w 40"/>
                <a:gd name="T89" fmla="*/ 2147483647 h 25"/>
                <a:gd name="T90" fmla="*/ 0 w 40"/>
                <a:gd name="T91" fmla="*/ 2147483647 h 25"/>
                <a:gd name="T92" fmla="*/ 0 w 40"/>
                <a:gd name="T93" fmla="*/ 2147483647 h 25"/>
                <a:gd name="T94" fmla="*/ 0 w 40"/>
                <a:gd name="T95" fmla="*/ 2147483647 h 25"/>
                <a:gd name="T96" fmla="*/ 0 w 40"/>
                <a:gd name="T97" fmla="*/ 2147483647 h 25"/>
                <a:gd name="T98" fmla="*/ 0 w 40"/>
                <a:gd name="T99" fmla="*/ 2147483647 h 25"/>
                <a:gd name="T100" fmla="*/ 0 w 40"/>
                <a:gd name="T101" fmla="*/ 2147483647 h 25"/>
                <a:gd name="T102" fmla="*/ 2147483647 w 40"/>
                <a:gd name="T103" fmla="*/ 2147483647 h 25"/>
                <a:gd name="T104" fmla="*/ 2147483647 w 40"/>
                <a:gd name="T105" fmla="*/ 2147483647 h 25"/>
                <a:gd name="T106" fmla="*/ 2147483647 w 40"/>
                <a:gd name="T107" fmla="*/ 2147483647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25"/>
                <a:gd name="T164" fmla="*/ 40 w 40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25">
                  <a:moveTo>
                    <a:pt x="3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4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98" name="Freeform 42"/>
            <p:cNvSpPr>
              <a:spLocks/>
            </p:cNvSpPr>
            <p:nvPr/>
          </p:nvSpPr>
          <p:spPr bwMode="auto">
            <a:xfrm>
              <a:off x="5056096" y="3490912"/>
              <a:ext cx="52388" cy="30163"/>
            </a:xfrm>
            <a:custGeom>
              <a:avLst/>
              <a:gdLst>
                <a:gd name="T0" fmla="*/ 2147483647 w 35"/>
                <a:gd name="T1" fmla="*/ 2147483647 h 19"/>
                <a:gd name="T2" fmla="*/ 2147483647 w 35"/>
                <a:gd name="T3" fmla="*/ 2147483647 h 19"/>
                <a:gd name="T4" fmla="*/ 2147483647 w 35"/>
                <a:gd name="T5" fmla="*/ 2147483647 h 19"/>
                <a:gd name="T6" fmla="*/ 2147483647 w 35"/>
                <a:gd name="T7" fmla="*/ 2147483647 h 19"/>
                <a:gd name="T8" fmla="*/ 2147483647 w 35"/>
                <a:gd name="T9" fmla="*/ 2147483647 h 19"/>
                <a:gd name="T10" fmla="*/ 2147483647 w 35"/>
                <a:gd name="T11" fmla="*/ 2147483647 h 19"/>
                <a:gd name="T12" fmla="*/ 2147483647 w 35"/>
                <a:gd name="T13" fmla="*/ 2147483647 h 19"/>
                <a:gd name="T14" fmla="*/ 2147483647 w 35"/>
                <a:gd name="T15" fmla="*/ 2147483647 h 19"/>
                <a:gd name="T16" fmla="*/ 2147483647 w 35"/>
                <a:gd name="T17" fmla="*/ 2147483647 h 19"/>
                <a:gd name="T18" fmla="*/ 2147483647 w 35"/>
                <a:gd name="T19" fmla="*/ 2147483647 h 19"/>
                <a:gd name="T20" fmla="*/ 2147483647 w 35"/>
                <a:gd name="T21" fmla="*/ 2147483647 h 19"/>
                <a:gd name="T22" fmla="*/ 2147483647 w 35"/>
                <a:gd name="T23" fmla="*/ 2147483647 h 19"/>
                <a:gd name="T24" fmla="*/ 2147483647 w 35"/>
                <a:gd name="T25" fmla="*/ 2147483647 h 19"/>
                <a:gd name="T26" fmla="*/ 2147483647 w 35"/>
                <a:gd name="T27" fmla="*/ 2147483647 h 19"/>
                <a:gd name="T28" fmla="*/ 2147483647 w 35"/>
                <a:gd name="T29" fmla="*/ 2147483647 h 19"/>
                <a:gd name="T30" fmla="*/ 2147483647 w 35"/>
                <a:gd name="T31" fmla="*/ 2147483647 h 19"/>
                <a:gd name="T32" fmla="*/ 2147483647 w 35"/>
                <a:gd name="T33" fmla="*/ 2147483647 h 19"/>
                <a:gd name="T34" fmla="*/ 2147483647 w 35"/>
                <a:gd name="T35" fmla="*/ 2147483647 h 19"/>
                <a:gd name="T36" fmla="*/ 2147483647 w 35"/>
                <a:gd name="T37" fmla="*/ 2147483647 h 19"/>
                <a:gd name="T38" fmla="*/ 2147483647 w 35"/>
                <a:gd name="T39" fmla="*/ 2147483647 h 19"/>
                <a:gd name="T40" fmla="*/ 2147483647 w 35"/>
                <a:gd name="T41" fmla="*/ 2147483647 h 19"/>
                <a:gd name="T42" fmla="*/ 2147483647 w 35"/>
                <a:gd name="T43" fmla="*/ 2147483647 h 19"/>
                <a:gd name="T44" fmla="*/ 2147483647 w 35"/>
                <a:gd name="T45" fmla="*/ 2147483647 h 19"/>
                <a:gd name="T46" fmla="*/ 2147483647 w 35"/>
                <a:gd name="T47" fmla="*/ 2147483647 h 19"/>
                <a:gd name="T48" fmla="*/ 2147483647 w 35"/>
                <a:gd name="T49" fmla="*/ 2147483647 h 19"/>
                <a:gd name="T50" fmla="*/ 2147483647 w 35"/>
                <a:gd name="T51" fmla="*/ 2147483647 h 19"/>
                <a:gd name="T52" fmla="*/ 2147483647 w 35"/>
                <a:gd name="T53" fmla="*/ 2147483647 h 19"/>
                <a:gd name="T54" fmla="*/ 2147483647 w 35"/>
                <a:gd name="T55" fmla="*/ 2147483647 h 19"/>
                <a:gd name="T56" fmla="*/ 2147483647 w 35"/>
                <a:gd name="T57" fmla="*/ 2147483647 h 19"/>
                <a:gd name="T58" fmla="*/ 2147483647 w 35"/>
                <a:gd name="T59" fmla="*/ 2147483647 h 19"/>
                <a:gd name="T60" fmla="*/ 2147483647 w 35"/>
                <a:gd name="T61" fmla="*/ 2147483647 h 19"/>
                <a:gd name="T62" fmla="*/ 2147483647 w 35"/>
                <a:gd name="T63" fmla="*/ 2147483647 h 19"/>
                <a:gd name="T64" fmla="*/ 2147483647 w 35"/>
                <a:gd name="T65" fmla="*/ 2147483647 h 19"/>
                <a:gd name="T66" fmla="*/ 2147483647 w 35"/>
                <a:gd name="T67" fmla="*/ 2147483647 h 19"/>
                <a:gd name="T68" fmla="*/ 2147483647 w 35"/>
                <a:gd name="T69" fmla="*/ 0 h 19"/>
                <a:gd name="T70" fmla="*/ 2147483647 w 35"/>
                <a:gd name="T71" fmla="*/ 0 h 19"/>
                <a:gd name="T72" fmla="*/ 2147483647 w 35"/>
                <a:gd name="T73" fmla="*/ 0 h 19"/>
                <a:gd name="T74" fmla="*/ 2147483647 w 35"/>
                <a:gd name="T75" fmla="*/ 0 h 19"/>
                <a:gd name="T76" fmla="*/ 2147483647 w 35"/>
                <a:gd name="T77" fmla="*/ 0 h 19"/>
                <a:gd name="T78" fmla="*/ 2147483647 w 35"/>
                <a:gd name="T79" fmla="*/ 0 h 19"/>
                <a:gd name="T80" fmla="*/ 2147483647 w 35"/>
                <a:gd name="T81" fmla="*/ 2147483647 h 19"/>
                <a:gd name="T82" fmla="*/ 2147483647 w 35"/>
                <a:gd name="T83" fmla="*/ 2147483647 h 19"/>
                <a:gd name="T84" fmla="*/ 2147483647 w 35"/>
                <a:gd name="T85" fmla="*/ 2147483647 h 19"/>
                <a:gd name="T86" fmla="*/ 2147483647 w 35"/>
                <a:gd name="T87" fmla="*/ 2147483647 h 19"/>
                <a:gd name="T88" fmla="*/ 2147483647 w 35"/>
                <a:gd name="T89" fmla="*/ 2147483647 h 19"/>
                <a:gd name="T90" fmla="*/ 2147483647 w 35"/>
                <a:gd name="T91" fmla="*/ 2147483647 h 19"/>
                <a:gd name="T92" fmla="*/ 2147483647 w 35"/>
                <a:gd name="T93" fmla="*/ 2147483647 h 19"/>
                <a:gd name="T94" fmla="*/ 2147483647 w 35"/>
                <a:gd name="T95" fmla="*/ 2147483647 h 19"/>
                <a:gd name="T96" fmla="*/ 0 w 35"/>
                <a:gd name="T97" fmla="*/ 2147483647 h 19"/>
                <a:gd name="T98" fmla="*/ 0 w 35"/>
                <a:gd name="T99" fmla="*/ 2147483647 h 19"/>
                <a:gd name="T100" fmla="*/ 2147483647 w 35"/>
                <a:gd name="T101" fmla="*/ 2147483647 h 19"/>
                <a:gd name="T102" fmla="*/ 2147483647 w 35"/>
                <a:gd name="T103" fmla="*/ 2147483647 h 19"/>
                <a:gd name="T104" fmla="*/ 2147483647 w 35"/>
                <a:gd name="T105" fmla="*/ 2147483647 h 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"/>
                <a:gd name="T160" fmla="*/ 0 h 19"/>
                <a:gd name="T161" fmla="*/ 35 w 35"/>
                <a:gd name="T162" fmla="*/ 19 h 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" h="19">
                  <a:moveTo>
                    <a:pt x="2" y="14"/>
                  </a:move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4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699" name="Line 43"/>
            <p:cNvSpPr>
              <a:spLocks noChangeShapeType="1"/>
            </p:cNvSpPr>
            <p:nvPr/>
          </p:nvSpPr>
          <p:spPr bwMode="auto">
            <a:xfrm flipV="1">
              <a:off x="5980021" y="3486150"/>
              <a:ext cx="0" cy="187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00" name="Freeform 44"/>
            <p:cNvSpPr>
              <a:spLocks/>
            </p:cNvSpPr>
            <p:nvPr/>
          </p:nvSpPr>
          <p:spPr bwMode="auto">
            <a:xfrm>
              <a:off x="5352959" y="3279775"/>
              <a:ext cx="290512" cy="49212"/>
            </a:xfrm>
            <a:custGeom>
              <a:avLst/>
              <a:gdLst>
                <a:gd name="T0" fmla="*/ 2147483647 w 199"/>
                <a:gd name="T1" fmla="*/ 0 h 31"/>
                <a:gd name="T2" fmla="*/ 2147483647 w 199"/>
                <a:gd name="T3" fmla="*/ 2147483647 h 31"/>
                <a:gd name="T4" fmla="*/ 2147483647 w 199"/>
                <a:gd name="T5" fmla="*/ 2147483647 h 31"/>
                <a:gd name="T6" fmla="*/ 2147483647 w 199"/>
                <a:gd name="T7" fmla="*/ 2147483647 h 31"/>
                <a:gd name="T8" fmla="*/ 2147483647 w 199"/>
                <a:gd name="T9" fmla="*/ 2147483647 h 31"/>
                <a:gd name="T10" fmla="*/ 2147483647 w 199"/>
                <a:gd name="T11" fmla="*/ 2147483647 h 31"/>
                <a:gd name="T12" fmla="*/ 2147483647 w 199"/>
                <a:gd name="T13" fmla="*/ 2147483647 h 31"/>
                <a:gd name="T14" fmla="*/ 2147483647 w 199"/>
                <a:gd name="T15" fmla="*/ 2147483647 h 31"/>
                <a:gd name="T16" fmla="*/ 2147483647 w 199"/>
                <a:gd name="T17" fmla="*/ 2147483647 h 31"/>
                <a:gd name="T18" fmla="*/ 2147483647 w 199"/>
                <a:gd name="T19" fmla="*/ 2147483647 h 31"/>
                <a:gd name="T20" fmla="*/ 2147483647 w 199"/>
                <a:gd name="T21" fmla="*/ 2147483647 h 31"/>
                <a:gd name="T22" fmla="*/ 2147483647 w 199"/>
                <a:gd name="T23" fmla="*/ 2147483647 h 31"/>
                <a:gd name="T24" fmla="*/ 2147483647 w 199"/>
                <a:gd name="T25" fmla="*/ 2147483647 h 31"/>
                <a:gd name="T26" fmla="*/ 2147483647 w 199"/>
                <a:gd name="T27" fmla="*/ 2147483647 h 31"/>
                <a:gd name="T28" fmla="*/ 2147483647 w 199"/>
                <a:gd name="T29" fmla="*/ 2147483647 h 31"/>
                <a:gd name="T30" fmla="*/ 2147483647 w 199"/>
                <a:gd name="T31" fmla="*/ 2147483647 h 31"/>
                <a:gd name="T32" fmla="*/ 2147483647 w 199"/>
                <a:gd name="T33" fmla="*/ 2147483647 h 31"/>
                <a:gd name="T34" fmla="*/ 2147483647 w 199"/>
                <a:gd name="T35" fmla="*/ 2147483647 h 31"/>
                <a:gd name="T36" fmla="*/ 2147483647 w 199"/>
                <a:gd name="T37" fmla="*/ 2147483647 h 31"/>
                <a:gd name="T38" fmla="*/ 2147483647 w 199"/>
                <a:gd name="T39" fmla="*/ 2147483647 h 31"/>
                <a:gd name="T40" fmla="*/ 2147483647 w 199"/>
                <a:gd name="T41" fmla="*/ 2147483647 h 31"/>
                <a:gd name="T42" fmla="*/ 2147483647 w 199"/>
                <a:gd name="T43" fmla="*/ 2147483647 h 31"/>
                <a:gd name="T44" fmla="*/ 2147483647 w 199"/>
                <a:gd name="T45" fmla="*/ 2147483647 h 31"/>
                <a:gd name="T46" fmla="*/ 2147483647 w 199"/>
                <a:gd name="T47" fmla="*/ 2147483647 h 31"/>
                <a:gd name="T48" fmla="*/ 2147483647 w 199"/>
                <a:gd name="T49" fmla="*/ 2147483647 h 31"/>
                <a:gd name="T50" fmla="*/ 2147483647 w 199"/>
                <a:gd name="T51" fmla="*/ 2147483647 h 31"/>
                <a:gd name="T52" fmla="*/ 2147483647 w 199"/>
                <a:gd name="T53" fmla="*/ 2147483647 h 31"/>
                <a:gd name="T54" fmla="*/ 2147483647 w 199"/>
                <a:gd name="T55" fmla="*/ 2147483647 h 31"/>
                <a:gd name="T56" fmla="*/ 2147483647 w 199"/>
                <a:gd name="T57" fmla="*/ 2147483647 h 31"/>
                <a:gd name="T58" fmla="*/ 2147483647 w 199"/>
                <a:gd name="T59" fmla="*/ 2147483647 h 31"/>
                <a:gd name="T60" fmla="*/ 2147483647 w 199"/>
                <a:gd name="T61" fmla="*/ 2147483647 h 31"/>
                <a:gd name="T62" fmla="*/ 2147483647 w 199"/>
                <a:gd name="T63" fmla="*/ 2147483647 h 31"/>
                <a:gd name="T64" fmla="*/ 2147483647 w 199"/>
                <a:gd name="T65" fmla="*/ 2147483647 h 31"/>
                <a:gd name="T66" fmla="*/ 2147483647 w 199"/>
                <a:gd name="T67" fmla="*/ 2147483647 h 31"/>
                <a:gd name="T68" fmla="*/ 2147483647 w 199"/>
                <a:gd name="T69" fmla="*/ 2147483647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31"/>
                <a:gd name="T107" fmla="*/ 199 w 199"/>
                <a:gd name="T108" fmla="*/ 31 h 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31">
                  <a:moveTo>
                    <a:pt x="0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5" y="5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7" y="9"/>
                  </a:lnTo>
                  <a:lnTo>
                    <a:pt x="109" y="10"/>
                  </a:lnTo>
                  <a:lnTo>
                    <a:pt x="113" y="10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30" y="13"/>
                  </a:lnTo>
                  <a:lnTo>
                    <a:pt x="131" y="13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40" y="15"/>
                  </a:lnTo>
                  <a:lnTo>
                    <a:pt x="141" y="15"/>
                  </a:lnTo>
                  <a:lnTo>
                    <a:pt x="144" y="16"/>
                  </a:lnTo>
                  <a:lnTo>
                    <a:pt x="145" y="16"/>
                  </a:lnTo>
                  <a:lnTo>
                    <a:pt x="147" y="17"/>
                  </a:lnTo>
                  <a:lnTo>
                    <a:pt x="149" y="17"/>
                  </a:lnTo>
                  <a:lnTo>
                    <a:pt x="151" y="17"/>
                  </a:lnTo>
                  <a:lnTo>
                    <a:pt x="153" y="17"/>
                  </a:lnTo>
                  <a:lnTo>
                    <a:pt x="155" y="18"/>
                  </a:lnTo>
                  <a:lnTo>
                    <a:pt x="157" y="18"/>
                  </a:lnTo>
                  <a:lnTo>
                    <a:pt x="159" y="19"/>
                  </a:lnTo>
                  <a:lnTo>
                    <a:pt x="160" y="20"/>
                  </a:lnTo>
                  <a:lnTo>
                    <a:pt x="163" y="20"/>
                  </a:lnTo>
                  <a:lnTo>
                    <a:pt x="164" y="20"/>
                  </a:lnTo>
                  <a:lnTo>
                    <a:pt x="166" y="21"/>
                  </a:lnTo>
                  <a:lnTo>
                    <a:pt x="168" y="21"/>
                  </a:lnTo>
                  <a:lnTo>
                    <a:pt x="170" y="22"/>
                  </a:lnTo>
                  <a:lnTo>
                    <a:pt x="172" y="23"/>
                  </a:lnTo>
                  <a:lnTo>
                    <a:pt x="174" y="23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79" y="24"/>
                  </a:lnTo>
                  <a:lnTo>
                    <a:pt x="182" y="25"/>
                  </a:lnTo>
                  <a:lnTo>
                    <a:pt x="183" y="26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7"/>
                  </a:lnTo>
                  <a:lnTo>
                    <a:pt x="191" y="28"/>
                  </a:lnTo>
                  <a:lnTo>
                    <a:pt x="193" y="29"/>
                  </a:lnTo>
                  <a:lnTo>
                    <a:pt x="195" y="29"/>
                  </a:lnTo>
                  <a:lnTo>
                    <a:pt x="197" y="30"/>
                  </a:lnTo>
                  <a:lnTo>
                    <a:pt x="198" y="3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01" name="Freeform 45"/>
            <p:cNvSpPr>
              <a:spLocks/>
            </p:cNvSpPr>
            <p:nvPr/>
          </p:nvSpPr>
          <p:spPr bwMode="auto">
            <a:xfrm>
              <a:off x="5525996" y="3586162"/>
              <a:ext cx="61913" cy="44450"/>
            </a:xfrm>
            <a:custGeom>
              <a:avLst/>
              <a:gdLst>
                <a:gd name="T0" fmla="*/ 2147483647 w 43"/>
                <a:gd name="T1" fmla="*/ 2147483647 h 28"/>
                <a:gd name="T2" fmla="*/ 2147483647 w 43"/>
                <a:gd name="T3" fmla="*/ 2147483647 h 28"/>
                <a:gd name="T4" fmla="*/ 2147483647 w 43"/>
                <a:gd name="T5" fmla="*/ 2147483647 h 28"/>
                <a:gd name="T6" fmla="*/ 2147483647 w 43"/>
                <a:gd name="T7" fmla="*/ 2147483647 h 28"/>
                <a:gd name="T8" fmla="*/ 2147483647 w 43"/>
                <a:gd name="T9" fmla="*/ 2147483647 h 28"/>
                <a:gd name="T10" fmla="*/ 2147483647 w 43"/>
                <a:gd name="T11" fmla="*/ 2147483647 h 28"/>
                <a:gd name="T12" fmla="*/ 2147483647 w 43"/>
                <a:gd name="T13" fmla="*/ 2147483647 h 28"/>
                <a:gd name="T14" fmla="*/ 2147483647 w 43"/>
                <a:gd name="T15" fmla="*/ 2147483647 h 28"/>
                <a:gd name="T16" fmla="*/ 2147483647 w 43"/>
                <a:gd name="T17" fmla="*/ 2147483647 h 28"/>
                <a:gd name="T18" fmla="*/ 2147483647 w 43"/>
                <a:gd name="T19" fmla="*/ 2147483647 h 28"/>
                <a:gd name="T20" fmla="*/ 2147483647 w 43"/>
                <a:gd name="T21" fmla="*/ 2147483647 h 28"/>
                <a:gd name="T22" fmla="*/ 2147483647 w 43"/>
                <a:gd name="T23" fmla="*/ 2147483647 h 28"/>
                <a:gd name="T24" fmla="*/ 2147483647 w 43"/>
                <a:gd name="T25" fmla="*/ 2147483647 h 28"/>
                <a:gd name="T26" fmla="*/ 2147483647 w 43"/>
                <a:gd name="T27" fmla="*/ 2147483647 h 28"/>
                <a:gd name="T28" fmla="*/ 2147483647 w 43"/>
                <a:gd name="T29" fmla="*/ 2147483647 h 28"/>
                <a:gd name="T30" fmla="*/ 2147483647 w 43"/>
                <a:gd name="T31" fmla="*/ 2147483647 h 28"/>
                <a:gd name="T32" fmla="*/ 2147483647 w 43"/>
                <a:gd name="T33" fmla="*/ 2147483647 h 28"/>
                <a:gd name="T34" fmla="*/ 2147483647 w 43"/>
                <a:gd name="T35" fmla="*/ 2147483647 h 28"/>
                <a:gd name="T36" fmla="*/ 2147483647 w 43"/>
                <a:gd name="T37" fmla="*/ 2147483647 h 28"/>
                <a:gd name="T38" fmla="*/ 2147483647 w 43"/>
                <a:gd name="T39" fmla="*/ 2147483647 h 28"/>
                <a:gd name="T40" fmla="*/ 2147483647 w 43"/>
                <a:gd name="T41" fmla="*/ 2147483647 h 28"/>
                <a:gd name="T42" fmla="*/ 2147483647 w 43"/>
                <a:gd name="T43" fmla="*/ 2147483647 h 28"/>
                <a:gd name="T44" fmla="*/ 2147483647 w 43"/>
                <a:gd name="T45" fmla="*/ 0 h 28"/>
                <a:gd name="T46" fmla="*/ 2147483647 w 43"/>
                <a:gd name="T47" fmla="*/ 0 h 28"/>
                <a:gd name="T48" fmla="*/ 2147483647 w 43"/>
                <a:gd name="T49" fmla="*/ 0 h 28"/>
                <a:gd name="T50" fmla="*/ 2147483647 w 43"/>
                <a:gd name="T51" fmla="*/ 2147483647 h 28"/>
                <a:gd name="T52" fmla="*/ 2147483647 w 43"/>
                <a:gd name="T53" fmla="*/ 2147483647 h 28"/>
                <a:gd name="T54" fmla="*/ 2147483647 w 43"/>
                <a:gd name="T55" fmla="*/ 2147483647 h 28"/>
                <a:gd name="T56" fmla="*/ 2147483647 w 43"/>
                <a:gd name="T57" fmla="*/ 2147483647 h 28"/>
                <a:gd name="T58" fmla="*/ 2147483647 w 43"/>
                <a:gd name="T59" fmla="*/ 2147483647 h 28"/>
                <a:gd name="T60" fmla="*/ 0 w 43"/>
                <a:gd name="T61" fmla="*/ 2147483647 h 28"/>
                <a:gd name="T62" fmla="*/ 0 w 43"/>
                <a:gd name="T63" fmla="*/ 2147483647 h 28"/>
                <a:gd name="T64" fmla="*/ 2147483647 w 43"/>
                <a:gd name="T65" fmla="*/ 2147483647 h 28"/>
                <a:gd name="T66" fmla="*/ 2147483647 w 43"/>
                <a:gd name="T67" fmla="*/ 2147483647 h 28"/>
                <a:gd name="T68" fmla="*/ 2147483647 w 43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8"/>
                <a:gd name="T107" fmla="*/ 43 w 43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8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6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702" name="Freeform 46"/>
            <p:cNvSpPr>
              <a:spLocks/>
            </p:cNvSpPr>
            <p:nvPr/>
          </p:nvSpPr>
          <p:spPr bwMode="auto">
            <a:xfrm>
              <a:off x="5610134" y="3521075"/>
              <a:ext cx="58737" cy="39687"/>
            </a:xfrm>
            <a:custGeom>
              <a:avLst/>
              <a:gdLst>
                <a:gd name="T0" fmla="*/ 2147483647 w 40"/>
                <a:gd name="T1" fmla="*/ 2147483647 h 25"/>
                <a:gd name="T2" fmla="*/ 2147483647 w 40"/>
                <a:gd name="T3" fmla="*/ 2147483647 h 25"/>
                <a:gd name="T4" fmla="*/ 2147483647 w 40"/>
                <a:gd name="T5" fmla="*/ 2147483647 h 25"/>
                <a:gd name="T6" fmla="*/ 2147483647 w 40"/>
                <a:gd name="T7" fmla="*/ 2147483647 h 25"/>
                <a:gd name="T8" fmla="*/ 2147483647 w 40"/>
                <a:gd name="T9" fmla="*/ 2147483647 h 25"/>
                <a:gd name="T10" fmla="*/ 2147483647 w 40"/>
                <a:gd name="T11" fmla="*/ 2147483647 h 25"/>
                <a:gd name="T12" fmla="*/ 2147483647 w 40"/>
                <a:gd name="T13" fmla="*/ 2147483647 h 25"/>
                <a:gd name="T14" fmla="*/ 2147483647 w 40"/>
                <a:gd name="T15" fmla="*/ 2147483647 h 25"/>
                <a:gd name="T16" fmla="*/ 2147483647 w 40"/>
                <a:gd name="T17" fmla="*/ 2147483647 h 25"/>
                <a:gd name="T18" fmla="*/ 2147483647 w 40"/>
                <a:gd name="T19" fmla="*/ 2147483647 h 25"/>
                <a:gd name="T20" fmla="*/ 2147483647 w 40"/>
                <a:gd name="T21" fmla="*/ 2147483647 h 25"/>
                <a:gd name="T22" fmla="*/ 2147483647 w 40"/>
                <a:gd name="T23" fmla="*/ 2147483647 h 25"/>
                <a:gd name="T24" fmla="*/ 2147483647 w 40"/>
                <a:gd name="T25" fmla="*/ 2147483647 h 25"/>
                <a:gd name="T26" fmla="*/ 2147483647 w 40"/>
                <a:gd name="T27" fmla="*/ 2147483647 h 25"/>
                <a:gd name="T28" fmla="*/ 2147483647 w 40"/>
                <a:gd name="T29" fmla="*/ 2147483647 h 25"/>
                <a:gd name="T30" fmla="*/ 2147483647 w 40"/>
                <a:gd name="T31" fmla="*/ 2147483647 h 25"/>
                <a:gd name="T32" fmla="*/ 2147483647 w 40"/>
                <a:gd name="T33" fmla="*/ 2147483647 h 25"/>
                <a:gd name="T34" fmla="*/ 2147483647 w 40"/>
                <a:gd name="T35" fmla="*/ 2147483647 h 25"/>
                <a:gd name="T36" fmla="*/ 2147483647 w 40"/>
                <a:gd name="T37" fmla="*/ 2147483647 h 25"/>
                <a:gd name="T38" fmla="*/ 2147483647 w 40"/>
                <a:gd name="T39" fmla="*/ 2147483647 h 25"/>
                <a:gd name="T40" fmla="*/ 2147483647 w 40"/>
                <a:gd name="T41" fmla="*/ 2147483647 h 25"/>
                <a:gd name="T42" fmla="*/ 2147483647 w 40"/>
                <a:gd name="T43" fmla="*/ 2147483647 h 25"/>
                <a:gd name="T44" fmla="*/ 2147483647 w 40"/>
                <a:gd name="T45" fmla="*/ 2147483647 h 25"/>
                <a:gd name="T46" fmla="*/ 2147483647 w 40"/>
                <a:gd name="T47" fmla="*/ 2147483647 h 25"/>
                <a:gd name="T48" fmla="*/ 2147483647 w 40"/>
                <a:gd name="T49" fmla="*/ 2147483647 h 25"/>
                <a:gd name="T50" fmla="*/ 2147483647 w 40"/>
                <a:gd name="T51" fmla="*/ 2147483647 h 25"/>
                <a:gd name="T52" fmla="*/ 2147483647 w 40"/>
                <a:gd name="T53" fmla="*/ 2147483647 h 25"/>
                <a:gd name="T54" fmla="*/ 2147483647 w 40"/>
                <a:gd name="T55" fmla="*/ 2147483647 h 25"/>
                <a:gd name="T56" fmla="*/ 2147483647 w 40"/>
                <a:gd name="T57" fmla="*/ 2147483647 h 25"/>
                <a:gd name="T58" fmla="*/ 2147483647 w 40"/>
                <a:gd name="T59" fmla="*/ 2147483647 h 25"/>
                <a:gd name="T60" fmla="*/ 2147483647 w 40"/>
                <a:gd name="T61" fmla="*/ 2147483647 h 25"/>
                <a:gd name="T62" fmla="*/ 2147483647 w 40"/>
                <a:gd name="T63" fmla="*/ 2147483647 h 25"/>
                <a:gd name="T64" fmla="*/ 2147483647 w 40"/>
                <a:gd name="T65" fmla="*/ 2147483647 h 25"/>
                <a:gd name="T66" fmla="*/ 2147483647 w 40"/>
                <a:gd name="T67" fmla="*/ 2147483647 h 25"/>
                <a:gd name="T68" fmla="*/ 2147483647 w 40"/>
                <a:gd name="T69" fmla="*/ 2147483647 h 25"/>
                <a:gd name="T70" fmla="*/ 2147483647 w 40"/>
                <a:gd name="T71" fmla="*/ 2147483647 h 25"/>
                <a:gd name="T72" fmla="*/ 2147483647 w 40"/>
                <a:gd name="T73" fmla="*/ 2147483647 h 25"/>
                <a:gd name="T74" fmla="*/ 2147483647 w 40"/>
                <a:gd name="T75" fmla="*/ 2147483647 h 25"/>
                <a:gd name="T76" fmla="*/ 2147483647 w 40"/>
                <a:gd name="T77" fmla="*/ 2147483647 h 25"/>
                <a:gd name="T78" fmla="*/ 2147483647 w 40"/>
                <a:gd name="T79" fmla="*/ 2147483647 h 25"/>
                <a:gd name="T80" fmla="*/ 2147483647 w 40"/>
                <a:gd name="T81" fmla="*/ 2147483647 h 25"/>
                <a:gd name="T82" fmla="*/ 2147483647 w 40"/>
                <a:gd name="T83" fmla="*/ 2147483647 h 25"/>
                <a:gd name="T84" fmla="*/ 2147483647 w 40"/>
                <a:gd name="T85" fmla="*/ 0 h 25"/>
                <a:gd name="T86" fmla="*/ 2147483647 w 40"/>
                <a:gd name="T87" fmla="*/ 0 h 25"/>
                <a:gd name="T88" fmla="*/ 2147483647 w 40"/>
                <a:gd name="T89" fmla="*/ 2147483647 h 25"/>
                <a:gd name="T90" fmla="*/ 2147483647 w 40"/>
                <a:gd name="T91" fmla="*/ 2147483647 h 25"/>
                <a:gd name="T92" fmla="*/ 2147483647 w 40"/>
                <a:gd name="T93" fmla="*/ 2147483647 h 25"/>
                <a:gd name="T94" fmla="*/ 2147483647 w 40"/>
                <a:gd name="T95" fmla="*/ 2147483647 h 25"/>
                <a:gd name="T96" fmla="*/ 2147483647 w 40"/>
                <a:gd name="T97" fmla="*/ 2147483647 h 25"/>
                <a:gd name="T98" fmla="*/ 2147483647 w 40"/>
                <a:gd name="T99" fmla="*/ 2147483647 h 25"/>
                <a:gd name="T100" fmla="*/ 2147483647 w 40"/>
                <a:gd name="T101" fmla="*/ 2147483647 h 25"/>
                <a:gd name="T102" fmla="*/ 2147483647 w 40"/>
                <a:gd name="T103" fmla="*/ 2147483647 h 25"/>
                <a:gd name="T104" fmla="*/ 2147483647 w 40"/>
                <a:gd name="T105" fmla="*/ 2147483647 h 25"/>
                <a:gd name="T106" fmla="*/ 0 w 40"/>
                <a:gd name="T107" fmla="*/ 2147483647 h 25"/>
                <a:gd name="T108" fmla="*/ 0 w 40"/>
                <a:gd name="T109" fmla="*/ 2147483647 h 25"/>
                <a:gd name="T110" fmla="*/ 2147483647 w 40"/>
                <a:gd name="T111" fmla="*/ 2147483647 h 25"/>
                <a:gd name="T112" fmla="*/ 2147483647 w 40"/>
                <a:gd name="T113" fmla="*/ 2147483647 h 25"/>
                <a:gd name="T114" fmla="*/ 2147483647 w 40"/>
                <a:gd name="T115" fmla="*/ 2147483647 h 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"/>
                <a:gd name="T175" fmla="*/ 0 h 25"/>
                <a:gd name="T176" fmla="*/ 40 w 40"/>
                <a:gd name="T177" fmla="*/ 25 h 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" h="25">
                  <a:moveTo>
                    <a:pt x="3" y="19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703" name="Freeform 47"/>
            <p:cNvSpPr>
              <a:spLocks/>
            </p:cNvSpPr>
            <p:nvPr/>
          </p:nvSpPr>
          <p:spPr bwMode="auto">
            <a:xfrm>
              <a:off x="5689509" y="3478212"/>
              <a:ext cx="49212" cy="31750"/>
            </a:xfrm>
            <a:custGeom>
              <a:avLst/>
              <a:gdLst>
                <a:gd name="T0" fmla="*/ 2147483647 w 34"/>
                <a:gd name="T1" fmla="*/ 2147483647 h 20"/>
                <a:gd name="T2" fmla="*/ 2147483647 w 34"/>
                <a:gd name="T3" fmla="*/ 2147483647 h 20"/>
                <a:gd name="T4" fmla="*/ 2147483647 w 34"/>
                <a:gd name="T5" fmla="*/ 2147483647 h 20"/>
                <a:gd name="T6" fmla="*/ 2147483647 w 34"/>
                <a:gd name="T7" fmla="*/ 2147483647 h 20"/>
                <a:gd name="T8" fmla="*/ 2147483647 w 34"/>
                <a:gd name="T9" fmla="*/ 2147483647 h 20"/>
                <a:gd name="T10" fmla="*/ 2147483647 w 34"/>
                <a:gd name="T11" fmla="*/ 2147483647 h 20"/>
                <a:gd name="T12" fmla="*/ 2147483647 w 34"/>
                <a:gd name="T13" fmla="*/ 2147483647 h 20"/>
                <a:gd name="T14" fmla="*/ 2147483647 w 34"/>
                <a:gd name="T15" fmla="*/ 2147483647 h 20"/>
                <a:gd name="T16" fmla="*/ 2147483647 w 34"/>
                <a:gd name="T17" fmla="*/ 2147483647 h 20"/>
                <a:gd name="T18" fmla="*/ 2147483647 w 34"/>
                <a:gd name="T19" fmla="*/ 2147483647 h 20"/>
                <a:gd name="T20" fmla="*/ 2147483647 w 34"/>
                <a:gd name="T21" fmla="*/ 2147483647 h 20"/>
                <a:gd name="T22" fmla="*/ 2147483647 w 34"/>
                <a:gd name="T23" fmla="*/ 2147483647 h 20"/>
                <a:gd name="T24" fmla="*/ 2147483647 w 34"/>
                <a:gd name="T25" fmla="*/ 2147483647 h 20"/>
                <a:gd name="T26" fmla="*/ 2147483647 w 34"/>
                <a:gd name="T27" fmla="*/ 2147483647 h 20"/>
                <a:gd name="T28" fmla="*/ 2147483647 w 34"/>
                <a:gd name="T29" fmla="*/ 2147483647 h 20"/>
                <a:gd name="T30" fmla="*/ 2147483647 w 34"/>
                <a:gd name="T31" fmla="*/ 2147483647 h 20"/>
                <a:gd name="T32" fmla="*/ 2147483647 w 34"/>
                <a:gd name="T33" fmla="*/ 2147483647 h 20"/>
                <a:gd name="T34" fmla="*/ 2147483647 w 34"/>
                <a:gd name="T35" fmla="*/ 2147483647 h 20"/>
                <a:gd name="T36" fmla="*/ 2147483647 w 34"/>
                <a:gd name="T37" fmla="*/ 2147483647 h 20"/>
                <a:gd name="T38" fmla="*/ 2147483647 w 34"/>
                <a:gd name="T39" fmla="*/ 2147483647 h 20"/>
                <a:gd name="T40" fmla="*/ 2147483647 w 34"/>
                <a:gd name="T41" fmla="*/ 2147483647 h 20"/>
                <a:gd name="T42" fmla="*/ 2147483647 w 34"/>
                <a:gd name="T43" fmla="*/ 2147483647 h 20"/>
                <a:gd name="T44" fmla="*/ 2147483647 w 34"/>
                <a:gd name="T45" fmla="*/ 2147483647 h 20"/>
                <a:gd name="T46" fmla="*/ 2147483647 w 34"/>
                <a:gd name="T47" fmla="*/ 2147483647 h 20"/>
                <a:gd name="T48" fmla="*/ 2147483647 w 34"/>
                <a:gd name="T49" fmla="*/ 2147483647 h 20"/>
                <a:gd name="T50" fmla="*/ 2147483647 w 34"/>
                <a:gd name="T51" fmla="*/ 2147483647 h 20"/>
                <a:gd name="T52" fmla="*/ 2147483647 w 34"/>
                <a:gd name="T53" fmla="*/ 2147483647 h 20"/>
                <a:gd name="T54" fmla="*/ 2147483647 w 34"/>
                <a:gd name="T55" fmla="*/ 2147483647 h 20"/>
                <a:gd name="T56" fmla="*/ 2147483647 w 34"/>
                <a:gd name="T57" fmla="*/ 2147483647 h 20"/>
                <a:gd name="T58" fmla="*/ 2147483647 w 34"/>
                <a:gd name="T59" fmla="*/ 2147483647 h 20"/>
                <a:gd name="T60" fmla="*/ 2147483647 w 34"/>
                <a:gd name="T61" fmla="*/ 2147483647 h 20"/>
                <a:gd name="T62" fmla="*/ 2147483647 w 34"/>
                <a:gd name="T63" fmla="*/ 2147483647 h 20"/>
                <a:gd name="T64" fmla="*/ 2147483647 w 34"/>
                <a:gd name="T65" fmla="*/ 2147483647 h 20"/>
                <a:gd name="T66" fmla="*/ 2147483647 w 34"/>
                <a:gd name="T67" fmla="*/ 0 h 20"/>
                <a:gd name="T68" fmla="*/ 2147483647 w 34"/>
                <a:gd name="T69" fmla="*/ 0 h 20"/>
                <a:gd name="T70" fmla="*/ 2147483647 w 34"/>
                <a:gd name="T71" fmla="*/ 2147483647 h 20"/>
                <a:gd name="T72" fmla="*/ 2147483647 w 34"/>
                <a:gd name="T73" fmla="*/ 2147483647 h 20"/>
                <a:gd name="T74" fmla="*/ 2147483647 w 34"/>
                <a:gd name="T75" fmla="*/ 2147483647 h 20"/>
                <a:gd name="T76" fmla="*/ 2147483647 w 34"/>
                <a:gd name="T77" fmla="*/ 2147483647 h 20"/>
                <a:gd name="T78" fmla="*/ 2147483647 w 34"/>
                <a:gd name="T79" fmla="*/ 2147483647 h 20"/>
                <a:gd name="T80" fmla="*/ 2147483647 w 34"/>
                <a:gd name="T81" fmla="*/ 2147483647 h 20"/>
                <a:gd name="T82" fmla="*/ 2147483647 w 34"/>
                <a:gd name="T83" fmla="*/ 2147483647 h 20"/>
                <a:gd name="T84" fmla="*/ 2147483647 w 34"/>
                <a:gd name="T85" fmla="*/ 2147483647 h 20"/>
                <a:gd name="T86" fmla="*/ 2147483647 w 34"/>
                <a:gd name="T87" fmla="*/ 2147483647 h 20"/>
                <a:gd name="T88" fmla="*/ 2147483647 w 34"/>
                <a:gd name="T89" fmla="*/ 2147483647 h 20"/>
                <a:gd name="T90" fmla="*/ 0 w 34"/>
                <a:gd name="T91" fmla="*/ 2147483647 h 20"/>
                <a:gd name="T92" fmla="*/ 0 w 34"/>
                <a:gd name="T93" fmla="*/ 2147483647 h 20"/>
                <a:gd name="T94" fmla="*/ 0 w 34"/>
                <a:gd name="T95" fmla="*/ 2147483647 h 20"/>
                <a:gd name="T96" fmla="*/ 0 w 34"/>
                <a:gd name="T97" fmla="*/ 2147483647 h 20"/>
                <a:gd name="T98" fmla="*/ 0 w 34"/>
                <a:gd name="T99" fmla="*/ 2147483647 h 20"/>
                <a:gd name="T100" fmla="*/ 2147483647 w 34"/>
                <a:gd name="T101" fmla="*/ 2147483647 h 20"/>
                <a:gd name="T102" fmla="*/ 2147483647 w 34"/>
                <a:gd name="T103" fmla="*/ 2147483647 h 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0"/>
                <a:gd name="T158" fmla="*/ 34 w 34"/>
                <a:gd name="T159" fmla="*/ 20 h 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0">
                  <a:moveTo>
                    <a:pt x="2" y="15"/>
                  </a:move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5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704" name="Rectangle 48"/>
            <p:cNvSpPr>
              <a:spLocks noChangeArrowheads="1"/>
            </p:cNvSpPr>
            <p:nvPr/>
          </p:nvSpPr>
          <p:spPr bwMode="auto">
            <a:xfrm>
              <a:off x="4881471" y="3763962"/>
              <a:ext cx="52388" cy="1905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05" name="Line 49"/>
            <p:cNvSpPr>
              <a:spLocks noChangeShapeType="1"/>
            </p:cNvSpPr>
            <p:nvPr/>
          </p:nvSpPr>
          <p:spPr bwMode="auto">
            <a:xfrm>
              <a:off x="4881471" y="2597150"/>
              <a:ext cx="0" cy="5889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06" name="Line 50"/>
            <p:cNvSpPr>
              <a:spLocks noChangeShapeType="1"/>
            </p:cNvSpPr>
            <p:nvPr/>
          </p:nvSpPr>
          <p:spPr bwMode="auto">
            <a:xfrm>
              <a:off x="4898934" y="3987800"/>
              <a:ext cx="0" cy="6080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07" name="Freeform 51"/>
            <p:cNvSpPr>
              <a:spLocks/>
            </p:cNvSpPr>
            <p:nvPr/>
          </p:nvSpPr>
          <p:spPr bwMode="auto">
            <a:xfrm>
              <a:off x="6030821" y="4794250"/>
              <a:ext cx="31750" cy="147637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9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08" name="Freeform 52"/>
            <p:cNvSpPr>
              <a:spLocks/>
            </p:cNvSpPr>
            <p:nvPr/>
          </p:nvSpPr>
          <p:spPr bwMode="auto">
            <a:xfrm>
              <a:off x="4902109" y="5216525"/>
              <a:ext cx="25400" cy="2698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09" name="Freeform 53"/>
            <p:cNvSpPr>
              <a:spLocks/>
            </p:cNvSpPr>
            <p:nvPr/>
          </p:nvSpPr>
          <p:spPr bwMode="auto">
            <a:xfrm>
              <a:off x="5306921" y="4803775"/>
              <a:ext cx="50800" cy="38100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2147483647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2147483647 h 24"/>
                <a:gd name="T12" fmla="*/ 2147483647 w 35"/>
                <a:gd name="T13" fmla="*/ 2147483647 h 24"/>
                <a:gd name="T14" fmla="*/ 2147483647 w 35"/>
                <a:gd name="T15" fmla="*/ 2147483647 h 24"/>
                <a:gd name="T16" fmla="*/ 2147483647 w 35"/>
                <a:gd name="T17" fmla="*/ 2147483647 h 24"/>
                <a:gd name="T18" fmla="*/ 2147483647 w 35"/>
                <a:gd name="T19" fmla="*/ 2147483647 h 24"/>
                <a:gd name="T20" fmla="*/ 2147483647 w 35"/>
                <a:gd name="T21" fmla="*/ 2147483647 h 24"/>
                <a:gd name="T22" fmla="*/ 2147483647 w 35"/>
                <a:gd name="T23" fmla="*/ 2147483647 h 24"/>
                <a:gd name="T24" fmla="*/ 2147483647 w 35"/>
                <a:gd name="T25" fmla="*/ 2147483647 h 24"/>
                <a:gd name="T26" fmla="*/ 2147483647 w 35"/>
                <a:gd name="T27" fmla="*/ 2147483647 h 24"/>
                <a:gd name="T28" fmla="*/ 2147483647 w 35"/>
                <a:gd name="T29" fmla="*/ 2147483647 h 24"/>
                <a:gd name="T30" fmla="*/ 2147483647 w 35"/>
                <a:gd name="T31" fmla="*/ 2147483647 h 24"/>
                <a:gd name="T32" fmla="*/ 2147483647 w 35"/>
                <a:gd name="T33" fmla="*/ 2147483647 h 24"/>
                <a:gd name="T34" fmla="*/ 2147483647 w 35"/>
                <a:gd name="T35" fmla="*/ 2147483647 h 24"/>
                <a:gd name="T36" fmla="*/ 2147483647 w 35"/>
                <a:gd name="T37" fmla="*/ 2147483647 h 24"/>
                <a:gd name="T38" fmla="*/ 2147483647 w 35"/>
                <a:gd name="T39" fmla="*/ 2147483647 h 24"/>
                <a:gd name="T40" fmla="*/ 2147483647 w 35"/>
                <a:gd name="T41" fmla="*/ 2147483647 h 24"/>
                <a:gd name="T42" fmla="*/ 2147483647 w 35"/>
                <a:gd name="T43" fmla="*/ 2147483647 h 24"/>
                <a:gd name="T44" fmla="*/ 2147483647 w 35"/>
                <a:gd name="T45" fmla="*/ 2147483647 h 24"/>
                <a:gd name="T46" fmla="*/ 2147483647 w 35"/>
                <a:gd name="T47" fmla="*/ 2147483647 h 24"/>
                <a:gd name="T48" fmla="*/ 2147483647 w 35"/>
                <a:gd name="T49" fmla="*/ 2147483647 h 24"/>
                <a:gd name="T50" fmla="*/ 2147483647 w 35"/>
                <a:gd name="T51" fmla="*/ 0 h 24"/>
                <a:gd name="T52" fmla="*/ 2147483647 w 35"/>
                <a:gd name="T53" fmla="*/ 2147483647 h 24"/>
                <a:gd name="T54" fmla="*/ 2147483647 w 35"/>
                <a:gd name="T55" fmla="*/ 2147483647 h 24"/>
                <a:gd name="T56" fmla="*/ 2147483647 w 35"/>
                <a:gd name="T57" fmla="*/ 2147483647 h 24"/>
                <a:gd name="T58" fmla="*/ 2147483647 w 35"/>
                <a:gd name="T59" fmla="*/ 2147483647 h 24"/>
                <a:gd name="T60" fmla="*/ 2147483647 w 35"/>
                <a:gd name="T61" fmla="*/ 2147483647 h 24"/>
                <a:gd name="T62" fmla="*/ 2147483647 w 35"/>
                <a:gd name="T63" fmla="*/ 2147483647 h 24"/>
                <a:gd name="T64" fmla="*/ 0 w 35"/>
                <a:gd name="T65" fmla="*/ 2147483647 h 24"/>
                <a:gd name="T66" fmla="*/ 2147483647 w 35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4"/>
                <a:gd name="T104" fmla="*/ 35 w 35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4">
                  <a:moveTo>
                    <a:pt x="1" y="15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710" name="Freeform 54"/>
            <p:cNvSpPr>
              <a:spLocks/>
            </p:cNvSpPr>
            <p:nvPr/>
          </p:nvSpPr>
          <p:spPr bwMode="auto">
            <a:xfrm>
              <a:off x="5243421" y="4819650"/>
              <a:ext cx="49213" cy="34925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2147483647 w 33"/>
                <a:gd name="T9" fmla="*/ 2147483647 h 22"/>
                <a:gd name="T10" fmla="*/ 2147483647 w 33"/>
                <a:gd name="T11" fmla="*/ 2147483647 h 22"/>
                <a:gd name="T12" fmla="*/ 2147483647 w 33"/>
                <a:gd name="T13" fmla="*/ 2147483647 h 22"/>
                <a:gd name="T14" fmla="*/ 2147483647 w 33"/>
                <a:gd name="T15" fmla="*/ 2147483647 h 22"/>
                <a:gd name="T16" fmla="*/ 2147483647 w 33"/>
                <a:gd name="T17" fmla="*/ 2147483647 h 22"/>
                <a:gd name="T18" fmla="*/ 2147483647 w 33"/>
                <a:gd name="T19" fmla="*/ 2147483647 h 22"/>
                <a:gd name="T20" fmla="*/ 2147483647 w 33"/>
                <a:gd name="T21" fmla="*/ 2147483647 h 22"/>
                <a:gd name="T22" fmla="*/ 2147483647 w 33"/>
                <a:gd name="T23" fmla="*/ 2147483647 h 22"/>
                <a:gd name="T24" fmla="*/ 2147483647 w 33"/>
                <a:gd name="T25" fmla="*/ 2147483647 h 22"/>
                <a:gd name="T26" fmla="*/ 2147483647 w 33"/>
                <a:gd name="T27" fmla="*/ 2147483647 h 22"/>
                <a:gd name="T28" fmla="*/ 2147483647 w 33"/>
                <a:gd name="T29" fmla="*/ 2147483647 h 22"/>
                <a:gd name="T30" fmla="*/ 2147483647 w 33"/>
                <a:gd name="T31" fmla="*/ 2147483647 h 22"/>
                <a:gd name="T32" fmla="*/ 2147483647 w 33"/>
                <a:gd name="T33" fmla="*/ 2147483647 h 22"/>
                <a:gd name="T34" fmla="*/ 2147483647 w 33"/>
                <a:gd name="T35" fmla="*/ 2147483647 h 22"/>
                <a:gd name="T36" fmla="*/ 2147483647 w 33"/>
                <a:gd name="T37" fmla="*/ 2147483647 h 22"/>
                <a:gd name="T38" fmla="*/ 2147483647 w 33"/>
                <a:gd name="T39" fmla="*/ 2147483647 h 22"/>
                <a:gd name="T40" fmla="*/ 2147483647 w 33"/>
                <a:gd name="T41" fmla="*/ 2147483647 h 22"/>
                <a:gd name="T42" fmla="*/ 2147483647 w 33"/>
                <a:gd name="T43" fmla="*/ 2147483647 h 22"/>
                <a:gd name="T44" fmla="*/ 2147483647 w 33"/>
                <a:gd name="T45" fmla="*/ 2147483647 h 22"/>
                <a:gd name="T46" fmla="*/ 2147483647 w 33"/>
                <a:gd name="T47" fmla="*/ 2147483647 h 22"/>
                <a:gd name="T48" fmla="*/ 2147483647 w 33"/>
                <a:gd name="T49" fmla="*/ 2147483647 h 22"/>
                <a:gd name="T50" fmla="*/ 2147483647 w 33"/>
                <a:gd name="T51" fmla="*/ 2147483647 h 22"/>
                <a:gd name="T52" fmla="*/ 2147483647 w 33"/>
                <a:gd name="T53" fmla="*/ 2147483647 h 22"/>
                <a:gd name="T54" fmla="*/ 2147483647 w 33"/>
                <a:gd name="T55" fmla="*/ 2147483647 h 22"/>
                <a:gd name="T56" fmla="*/ 2147483647 w 33"/>
                <a:gd name="T57" fmla="*/ 2147483647 h 22"/>
                <a:gd name="T58" fmla="*/ 2147483647 w 33"/>
                <a:gd name="T59" fmla="*/ 2147483647 h 22"/>
                <a:gd name="T60" fmla="*/ 2147483647 w 33"/>
                <a:gd name="T61" fmla="*/ 2147483647 h 22"/>
                <a:gd name="T62" fmla="*/ 2147483647 w 33"/>
                <a:gd name="T63" fmla="*/ 0 h 22"/>
                <a:gd name="T64" fmla="*/ 2147483647 w 33"/>
                <a:gd name="T65" fmla="*/ 0 h 22"/>
                <a:gd name="T66" fmla="*/ 2147483647 w 33"/>
                <a:gd name="T67" fmla="*/ 0 h 22"/>
                <a:gd name="T68" fmla="*/ 2147483647 w 33"/>
                <a:gd name="T69" fmla="*/ 0 h 22"/>
                <a:gd name="T70" fmla="*/ 2147483647 w 33"/>
                <a:gd name="T71" fmla="*/ 2147483647 h 22"/>
                <a:gd name="T72" fmla="*/ 2147483647 w 33"/>
                <a:gd name="T73" fmla="*/ 2147483647 h 22"/>
                <a:gd name="T74" fmla="*/ 2147483647 w 33"/>
                <a:gd name="T75" fmla="*/ 2147483647 h 22"/>
                <a:gd name="T76" fmla="*/ 2147483647 w 33"/>
                <a:gd name="T77" fmla="*/ 2147483647 h 22"/>
                <a:gd name="T78" fmla="*/ 2147483647 w 33"/>
                <a:gd name="T79" fmla="*/ 2147483647 h 22"/>
                <a:gd name="T80" fmla="*/ 2147483647 w 33"/>
                <a:gd name="T81" fmla="*/ 2147483647 h 22"/>
                <a:gd name="T82" fmla="*/ 2147483647 w 33"/>
                <a:gd name="T83" fmla="*/ 2147483647 h 22"/>
                <a:gd name="T84" fmla="*/ 2147483647 w 33"/>
                <a:gd name="T85" fmla="*/ 2147483647 h 22"/>
                <a:gd name="T86" fmla="*/ 2147483647 w 33"/>
                <a:gd name="T87" fmla="*/ 2147483647 h 22"/>
                <a:gd name="T88" fmla="*/ 2147483647 w 33"/>
                <a:gd name="T89" fmla="*/ 2147483647 h 22"/>
                <a:gd name="T90" fmla="*/ 2147483647 w 33"/>
                <a:gd name="T91" fmla="*/ 2147483647 h 22"/>
                <a:gd name="T92" fmla="*/ 2147483647 w 33"/>
                <a:gd name="T93" fmla="*/ 2147483647 h 22"/>
                <a:gd name="T94" fmla="*/ 0 w 33"/>
                <a:gd name="T95" fmla="*/ 2147483647 h 22"/>
                <a:gd name="T96" fmla="*/ 0 w 33"/>
                <a:gd name="T97" fmla="*/ 2147483647 h 22"/>
                <a:gd name="T98" fmla="*/ 2147483647 w 33"/>
                <a:gd name="T99" fmla="*/ 2147483647 h 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22"/>
                <a:gd name="T152" fmla="*/ 33 w 33"/>
                <a:gd name="T153" fmla="*/ 22 h 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22">
                  <a:moveTo>
                    <a:pt x="1" y="13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711" name="Freeform 55"/>
            <p:cNvSpPr>
              <a:spLocks/>
            </p:cNvSpPr>
            <p:nvPr/>
          </p:nvSpPr>
          <p:spPr bwMode="auto">
            <a:xfrm>
              <a:off x="5173571" y="4840287"/>
              <a:ext cx="44450" cy="26988"/>
            </a:xfrm>
            <a:custGeom>
              <a:avLst/>
              <a:gdLst>
                <a:gd name="T0" fmla="*/ 2147483647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2147483647 h 17"/>
                <a:gd name="T16" fmla="*/ 2147483647 w 30"/>
                <a:gd name="T17" fmla="*/ 2147483647 h 17"/>
                <a:gd name="T18" fmla="*/ 2147483647 w 30"/>
                <a:gd name="T19" fmla="*/ 2147483647 h 17"/>
                <a:gd name="T20" fmla="*/ 2147483647 w 30"/>
                <a:gd name="T21" fmla="*/ 2147483647 h 17"/>
                <a:gd name="T22" fmla="*/ 2147483647 w 30"/>
                <a:gd name="T23" fmla="*/ 2147483647 h 17"/>
                <a:gd name="T24" fmla="*/ 2147483647 w 30"/>
                <a:gd name="T25" fmla="*/ 2147483647 h 17"/>
                <a:gd name="T26" fmla="*/ 2147483647 w 30"/>
                <a:gd name="T27" fmla="*/ 2147483647 h 17"/>
                <a:gd name="T28" fmla="*/ 2147483647 w 30"/>
                <a:gd name="T29" fmla="*/ 2147483647 h 17"/>
                <a:gd name="T30" fmla="*/ 2147483647 w 30"/>
                <a:gd name="T31" fmla="*/ 2147483647 h 17"/>
                <a:gd name="T32" fmla="*/ 2147483647 w 30"/>
                <a:gd name="T33" fmla="*/ 2147483647 h 17"/>
                <a:gd name="T34" fmla="*/ 2147483647 w 30"/>
                <a:gd name="T35" fmla="*/ 2147483647 h 17"/>
                <a:gd name="T36" fmla="*/ 2147483647 w 30"/>
                <a:gd name="T37" fmla="*/ 2147483647 h 17"/>
                <a:gd name="T38" fmla="*/ 2147483647 w 30"/>
                <a:gd name="T39" fmla="*/ 2147483647 h 17"/>
                <a:gd name="T40" fmla="*/ 2147483647 w 30"/>
                <a:gd name="T41" fmla="*/ 2147483647 h 17"/>
                <a:gd name="T42" fmla="*/ 2147483647 w 30"/>
                <a:gd name="T43" fmla="*/ 2147483647 h 17"/>
                <a:gd name="T44" fmla="*/ 2147483647 w 30"/>
                <a:gd name="T45" fmla="*/ 2147483647 h 17"/>
                <a:gd name="T46" fmla="*/ 2147483647 w 30"/>
                <a:gd name="T47" fmla="*/ 2147483647 h 17"/>
                <a:gd name="T48" fmla="*/ 2147483647 w 30"/>
                <a:gd name="T49" fmla="*/ 2147483647 h 17"/>
                <a:gd name="T50" fmla="*/ 2147483647 w 30"/>
                <a:gd name="T51" fmla="*/ 2147483647 h 17"/>
                <a:gd name="T52" fmla="*/ 2147483647 w 30"/>
                <a:gd name="T53" fmla="*/ 2147483647 h 17"/>
                <a:gd name="T54" fmla="*/ 2147483647 w 30"/>
                <a:gd name="T55" fmla="*/ 2147483647 h 17"/>
                <a:gd name="T56" fmla="*/ 2147483647 w 30"/>
                <a:gd name="T57" fmla="*/ 2147483647 h 17"/>
                <a:gd name="T58" fmla="*/ 2147483647 w 30"/>
                <a:gd name="T59" fmla="*/ 2147483647 h 17"/>
                <a:gd name="T60" fmla="*/ 2147483647 w 30"/>
                <a:gd name="T61" fmla="*/ 2147483647 h 17"/>
                <a:gd name="T62" fmla="*/ 2147483647 w 30"/>
                <a:gd name="T63" fmla="*/ 2147483647 h 17"/>
                <a:gd name="T64" fmla="*/ 2147483647 w 30"/>
                <a:gd name="T65" fmla="*/ 2147483647 h 17"/>
                <a:gd name="T66" fmla="*/ 2147483647 w 30"/>
                <a:gd name="T67" fmla="*/ 2147483647 h 17"/>
                <a:gd name="T68" fmla="*/ 2147483647 w 30"/>
                <a:gd name="T69" fmla="*/ 0 h 17"/>
                <a:gd name="T70" fmla="*/ 2147483647 w 30"/>
                <a:gd name="T71" fmla="*/ 0 h 17"/>
                <a:gd name="T72" fmla="*/ 2147483647 w 30"/>
                <a:gd name="T73" fmla="*/ 0 h 17"/>
                <a:gd name="T74" fmla="*/ 2147483647 w 30"/>
                <a:gd name="T75" fmla="*/ 0 h 17"/>
                <a:gd name="T76" fmla="*/ 2147483647 w 30"/>
                <a:gd name="T77" fmla="*/ 0 h 17"/>
                <a:gd name="T78" fmla="*/ 2147483647 w 30"/>
                <a:gd name="T79" fmla="*/ 2147483647 h 17"/>
                <a:gd name="T80" fmla="*/ 2147483647 w 30"/>
                <a:gd name="T81" fmla="*/ 2147483647 h 17"/>
                <a:gd name="T82" fmla="*/ 2147483647 w 30"/>
                <a:gd name="T83" fmla="*/ 2147483647 h 17"/>
                <a:gd name="T84" fmla="*/ 2147483647 w 30"/>
                <a:gd name="T85" fmla="*/ 2147483647 h 17"/>
                <a:gd name="T86" fmla="*/ 2147483647 w 30"/>
                <a:gd name="T87" fmla="*/ 2147483647 h 17"/>
                <a:gd name="T88" fmla="*/ 2147483647 w 30"/>
                <a:gd name="T89" fmla="*/ 2147483647 h 17"/>
                <a:gd name="T90" fmla="*/ 2147483647 w 30"/>
                <a:gd name="T91" fmla="*/ 2147483647 h 17"/>
                <a:gd name="T92" fmla="*/ 2147483647 w 30"/>
                <a:gd name="T93" fmla="*/ 2147483647 h 17"/>
                <a:gd name="T94" fmla="*/ 2147483647 w 30"/>
                <a:gd name="T95" fmla="*/ 2147483647 h 17"/>
                <a:gd name="T96" fmla="*/ 2147483647 w 30"/>
                <a:gd name="T97" fmla="*/ 2147483647 h 17"/>
                <a:gd name="T98" fmla="*/ 2147483647 w 30"/>
                <a:gd name="T99" fmla="*/ 2147483647 h 17"/>
                <a:gd name="T100" fmla="*/ 2147483647 w 30"/>
                <a:gd name="T101" fmla="*/ 2147483647 h 17"/>
                <a:gd name="T102" fmla="*/ 0 w 30"/>
                <a:gd name="T103" fmla="*/ 2147483647 h 17"/>
                <a:gd name="T104" fmla="*/ 0 w 30"/>
                <a:gd name="T105" fmla="*/ 2147483647 h 17"/>
                <a:gd name="T106" fmla="*/ 2147483647 w 30"/>
                <a:gd name="T107" fmla="*/ 2147483647 h 17"/>
                <a:gd name="T108" fmla="*/ 2147483647 w 30"/>
                <a:gd name="T109" fmla="*/ 214748364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17"/>
                <a:gd name="T167" fmla="*/ 30 w 30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17">
                  <a:moveTo>
                    <a:pt x="1" y="10"/>
                  </a:move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auto">
            <a:xfrm>
              <a:off x="4711609" y="4484687"/>
              <a:ext cx="1401762" cy="7921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13" name="Freeform 57"/>
            <p:cNvSpPr>
              <a:spLocks/>
            </p:cNvSpPr>
            <p:nvPr/>
          </p:nvSpPr>
          <p:spPr bwMode="auto">
            <a:xfrm>
              <a:off x="4708434" y="4881562"/>
              <a:ext cx="28575" cy="93663"/>
            </a:xfrm>
            <a:custGeom>
              <a:avLst/>
              <a:gdLst>
                <a:gd name="T0" fmla="*/ 2147483647 w 20"/>
                <a:gd name="T1" fmla="*/ 0 h 59"/>
                <a:gd name="T2" fmla="*/ 2147483647 w 20"/>
                <a:gd name="T3" fmla="*/ 2147483647 h 59"/>
                <a:gd name="T4" fmla="*/ 2147483647 w 20"/>
                <a:gd name="T5" fmla="*/ 2147483647 h 59"/>
                <a:gd name="T6" fmla="*/ 2147483647 w 20"/>
                <a:gd name="T7" fmla="*/ 2147483647 h 59"/>
                <a:gd name="T8" fmla="*/ 2147483647 w 20"/>
                <a:gd name="T9" fmla="*/ 2147483647 h 59"/>
                <a:gd name="T10" fmla="*/ 2147483647 w 20"/>
                <a:gd name="T11" fmla="*/ 2147483647 h 59"/>
                <a:gd name="T12" fmla="*/ 2147483647 w 20"/>
                <a:gd name="T13" fmla="*/ 2147483647 h 59"/>
                <a:gd name="T14" fmla="*/ 0 w 20"/>
                <a:gd name="T15" fmla="*/ 2147483647 h 59"/>
                <a:gd name="T16" fmla="*/ 0 w 20"/>
                <a:gd name="T17" fmla="*/ 2147483647 h 59"/>
                <a:gd name="T18" fmla="*/ 0 w 20"/>
                <a:gd name="T19" fmla="*/ 2147483647 h 59"/>
                <a:gd name="T20" fmla="*/ 2147483647 w 20"/>
                <a:gd name="T21" fmla="*/ 2147483647 h 59"/>
                <a:gd name="T22" fmla="*/ 2147483647 w 20"/>
                <a:gd name="T23" fmla="*/ 2147483647 h 59"/>
                <a:gd name="T24" fmla="*/ 2147483647 w 20"/>
                <a:gd name="T25" fmla="*/ 2147483647 h 59"/>
                <a:gd name="T26" fmla="*/ 2147483647 w 20"/>
                <a:gd name="T27" fmla="*/ 2147483647 h 59"/>
                <a:gd name="T28" fmla="*/ 2147483647 w 20"/>
                <a:gd name="T29" fmla="*/ 2147483647 h 59"/>
                <a:gd name="T30" fmla="*/ 2147483647 w 20"/>
                <a:gd name="T31" fmla="*/ 2147483647 h 59"/>
                <a:gd name="T32" fmla="*/ 2147483647 w 20"/>
                <a:gd name="T33" fmla="*/ 2147483647 h 59"/>
                <a:gd name="T34" fmla="*/ 2147483647 w 20"/>
                <a:gd name="T35" fmla="*/ 2147483647 h 59"/>
                <a:gd name="T36" fmla="*/ 2147483647 w 20"/>
                <a:gd name="T37" fmla="*/ 2147483647 h 59"/>
                <a:gd name="T38" fmla="*/ 2147483647 w 20"/>
                <a:gd name="T39" fmla="*/ 2147483647 h 59"/>
                <a:gd name="T40" fmla="*/ 2147483647 w 20"/>
                <a:gd name="T41" fmla="*/ 2147483647 h 59"/>
                <a:gd name="T42" fmla="*/ 2147483647 w 20"/>
                <a:gd name="T43" fmla="*/ 2147483647 h 59"/>
                <a:gd name="T44" fmla="*/ 2147483647 w 20"/>
                <a:gd name="T45" fmla="*/ 2147483647 h 59"/>
                <a:gd name="T46" fmla="*/ 2147483647 w 20"/>
                <a:gd name="T47" fmla="*/ 2147483647 h 59"/>
                <a:gd name="T48" fmla="*/ 2147483647 w 20"/>
                <a:gd name="T49" fmla="*/ 2147483647 h 59"/>
                <a:gd name="T50" fmla="*/ 2147483647 w 20"/>
                <a:gd name="T51" fmla="*/ 2147483647 h 59"/>
                <a:gd name="T52" fmla="*/ 2147483647 w 20"/>
                <a:gd name="T53" fmla="*/ 2147483647 h 59"/>
                <a:gd name="T54" fmla="*/ 2147483647 w 20"/>
                <a:gd name="T55" fmla="*/ 2147483647 h 59"/>
                <a:gd name="T56" fmla="*/ 2147483647 w 20"/>
                <a:gd name="T57" fmla="*/ 2147483647 h 59"/>
                <a:gd name="T58" fmla="*/ 2147483647 w 20"/>
                <a:gd name="T59" fmla="*/ 2147483647 h 59"/>
                <a:gd name="T60" fmla="*/ 2147483647 w 20"/>
                <a:gd name="T61" fmla="*/ 2147483647 h 59"/>
                <a:gd name="T62" fmla="*/ 2147483647 w 20"/>
                <a:gd name="T63" fmla="*/ 2147483647 h 59"/>
                <a:gd name="T64" fmla="*/ 2147483647 w 20"/>
                <a:gd name="T65" fmla="*/ 2147483647 h 59"/>
                <a:gd name="T66" fmla="*/ 2147483647 w 20"/>
                <a:gd name="T67" fmla="*/ 2147483647 h 59"/>
                <a:gd name="T68" fmla="*/ 2147483647 w 20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59"/>
                <a:gd name="T107" fmla="*/ 20 w 20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59">
                  <a:moveTo>
                    <a:pt x="1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19" y="37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14" name="Freeform 58"/>
            <p:cNvSpPr>
              <a:spLocks/>
            </p:cNvSpPr>
            <p:nvPr/>
          </p:nvSpPr>
          <p:spPr bwMode="auto">
            <a:xfrm>
              <a:off x="6087971" y="4845050"/>
              <a:ext cx="31750" cy="149225"/>
            </a:xfrm>
            <a:custGeom>
              <a:avLst/>
              <a:gdLst>
                <a:gd name="T0" fmla="*/ 2147483647 w 22"/>
                <a:gd name="T1" fmla="*/ 0 h 94"/>
                <a:gd name="T2" fmla="*/ 2147483647 w 22"/>
                <a:gd name="T3" fmla="*/ 2147483647 h 94"/>
                <a:gd name="T4" fmla="*/ 2147483647 w 22"/>
                <a:gd name="T5" fmla="*/ 2147483647 h 94"/>
                <a:gd name="T6" fmla="*/ 2147483647 w 22"/>
                <a:gd name="T7" fmla="*/ 2147483647 h 94"/>
                <a:gd name="T8" fmla="*/ 2147483647 w 22"/>
                <a:gd name="T9" fmla="*/ 2147483647 h 94"/>
                <a:gd name="T10" fmla="*/ 2147483647 w 22"/>
                <a:gd name="T11" fmla="*/ 2147483647 h 94"/>
                <a:gd name="T12" fmla="*/ 2147483647 w 22"/>
                <a:gd name="T13" fmla="*/ 2147483647 h 94"/>
                <a:gd name="T14" fmla="*/ 2147483647 w 22"/>
                <a:gd name="T15" fmla="*/ 2147483647 h 94"/>
                <a:gd name="T16" fmla="*/ 0 w 22"/>
                <a:gd name="T17" fmla="*/ 2147483647 h 94"/>
                <a:gd name="T18" fmla="*/ 0 w 22"/>
                <a:gd name="T19" fmla="*/ 2147483647 h 94"/>
                <a:gd name="T20" fmla="*/ 2147483647 w 22"/>
                <a:gd name="T21" fmla="*/ 2147483647 h 94"/>
                <a:gd name="T22" fmla="*/ 2147483647 w 22"/>
                <a:gd name="T23" fmla="*/ 2147483647 h 94"/>
                <a:gd name="T24" fmla="*/ 2147483647 w 22"/>
                <a:gd name="T25" fmla="*/ 2147483647 h 94"/>
                <a:gd name="T26" fmla="*/ 2147483647 w 22"/>
                <a:gd name="T27" fmla="*/ 2147483647 h 94"/>
                <a:gd name="T28" fmla="*/ 2147483647 w 22"/>
                <a:gd name="T29" fmla="*/ 2147483647 h 94"/>
                <a:gd name="T30" fmla="*/ 2147483647 w 22"/>
                <a:gd name="T31" fmla="*/ 2147483647 h 94"/>
                <a:gd name="T32" fmla="*/ 2147483647 w 22"/>
                <a:gd name="T33" fmla="*/ 2147483647 h 94"/>
                <a:gd name="T34" fmla="*/ 2147483647 w 22"/>
                <a:gd name="T35" fmla="*/ 2147483647 h 94"/>
                <a:gd name="T36" fmla="*/ 2147483647 w 22"/>
                <a:gd name="T37" fmla="*/ 2147483647 h 94"/>
                <a:gd name="T38" fmla="*/ 2147483647 w 22"/>
                <a:gd name="T39" fmla="*/ 2147483647 h 94"/>
                <a:gd name="T40" fmla="*/ 2147483647 w 22"/>
                <a:gd name="T41" fmla="*/ 2147483647 h 94"/>
                <a:gd name="T42" fmla="*/ 2147483647 w 22"/>
                <a:gd name="T43" fmla="*/ 2147483647 h 94"/>
                <a:gd name="T44" fmla="*/ 2147483647 w 22"/>
                <a:gd name="T45" fmla="*/ 2147483647 h 94"/>
                <a:gd name="T46" fmla="*/ 2147483647 w 22"/>
                <a:gd name="T47" fmla="*/ 2147483647 h 94"/>
                <a:gd name="T48" fmla="*/ 2147483647 w 22"/>
                <a:gd name="T49" fmla="*/ 2147483647 h 94"/>
                <a:gd name="T50" fmla="*/ 2147483647 w 22"/>
                <a:gd name="T51" fmla="*/ 2147483647 h 94"/>
                <a:gd name="T52" fmla="*/ 2147483647 w 22"/>
                <a:gd name="T53" fmla="*/ 2147483647 h 94"/>
                <a:gd name="T54" fmla="*/ 2147483647 w 22"/>
                <a:gd name="T55" fmla="*/ 2147483647 h 94"/>
                <a:gd name="T56" fmla="*/ 2147483647 w 22"/>
                <a:gd name="T57" fmla="*/ 2147483647 h 94"/>
                <a:gd name="T58" fmla="*/ 2147483647 w 22"/>
                <a:gd name="T59" fmla="*/ 2147483647 h 94"/>
                <a:gd name="T60" fmla="*/ 2147483647 w 22"/>
                <a:gd name="T61" fmla="*/ 2147483647 h 94"/>
                <a:gd name="T62" fmla="*/ 2147483647 w 22"/>
                <a:gd name="T63" fmla="*/ 2147483647 h 94"/>
                <a:gd name="T64" fmla="*/ 2147483647 w 22"/>
                <a:gd name="T65" fmla="*/ 2147483647 h 94"/>
                <a:gd name="T66" fmla="*/ 2147483647 w 22"/>
                <a:gd name="T67" fmla="*/ 2147483647 h 94"/>
                <a:gd name="T68" fmla="*/ 2147483647 w 22"/>
                <a:gd name="T69" fmla="*/ 2147483647 h 94"/>
                <a:gd name="T70" fmla="*/ 2147483647 w 22"/>
                <a:gd name="T71" fmla="*/ 2147483647 h 94"/>
                <a:gd name="T72" fmla="*/ 2147483647 w 22"/>
                <a:gd name="T73" fmla="*/ 2147483647 h 94"/>
                <a:gd name="T74" fmla="*/ 2147483647 w 22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4"/>
                <a:gd name="T116" fmla="*/ 22 w 22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4">
                  <a:moveTo>
                    <a:pt x="11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>
              <a:off x="4711609" y="4652962"/>
              <a:ext cx="1401762" cy="792163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16" name="Oval 60"/>
            <p:cNvSpPr>
              <a:spLocks noChangeArrowheads="1"/>
            </p:cNvSpPr>
            <p:nvPr/>
          </p:nvSpPr>
          <p:spPr bwMode="auto">
            <a:xfrm>
              <a:off x="5276759" y="4981575"/>
              <a:ext cx="257175" cy="1397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17" name="Line 61"/>
            <p:cNvSpPr>
              <a:spLocks noChangeShapeType="1"/>
            </p:cNvSpPr>
            <p:nvPr/>
          </p:nvSpPr>
          <p:spPr bwMode="auto">
            <a:xfrm flipV="1">
              <a:off x="6119721" y="4868862"/>
              <a:ext cx="0" cy="20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18" name="Freeform 62"/>
            <p:cNvSpPr>
              <a:spLocks/>
            </p:cNvSpPr>
            <p:nvPr/>
          </p:nvSpPr>
          <p:spPr bwMode="auto">
            <a:xfrm>
              <a:off x="5302159" y="4786312"/>
              <a:ext cx="71437" cy="47625"/>
            </a:xfrm>
            <a:custGeom>
              <a:avLst/>
              <a:gdLst>
                <a:gd name="T0" fmla="*/ 2147483647 w 48"/>
                <a:gd name="T1" fmla="*/ 2147483647 h 30"/>
                <a:gd name="T2" fmla="*/ 2147483647 w 48"/>
                <a:gd name="T3" fmla="*/ 2147483647 h 30"/>
                <a:gd name="T4" fmla="*/ 2147483647 w 48"/>
                <a:gd name="T5" fmla="*/ 2147483647 h 30"/>
                <a:gd name="T6" fmla="*/ 2147483647 w 48"/>
                <a:gd name="T7" fmla="*/ 2147483647 h 30"/>
                <a:gd name="T8" fmla="*/ 2147483647 w 48"/>
                <a:gd name="T9" fmla="*/ 2147483647 h 30"/>
                <a:gd name="T10" fmla="*/ 2147483647 w 48"/>
                <a:gd name="T11" fmla="*/ 2147483647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2147483647 w 48"/>
                <a:gd name="T23" fmla="*/ 2147483647 h 30"/>
                <a:gd name="T24" fmla="*/ 2147483647 w 48"/>
                <a:gd name="T25" fmla="*/ 2147483647 h 30"/>
                <a:gd name="T26" fmla="*/ 2147483647 w 48"/>
                <a:gd name="T27" fmla="*/ 2147483647 h 30"/>
                <a:gd name="T28" fmla="*/ 2147483647 w 48"/>
                <a:gd name="T29" fmla="*/ 2147483647 h 30"/>
                <a:gd name="T30" fmla="*/ 2147483647 w 48"/>
                <a:gd name="T31" fmla="*/ 2147483647 h 30"/>
                <a:gd name="T32" fmla="*/ 2147483647 w 48"/>
                <a:gd name="T33" fmla="*/ 2147483647 h 30"/>
                <a:gd name="T34" fmla="*/ 2147483647 w 48"/>
                <a:gd name="T35" fmla="*/ 2147483647 h 30"/>
                <a:gd name="T36" fmla="*/ 2147483647 w 48"/>
                <a:gd name="T37" fmla="*/ 2147483647 h 30"/>
                <a:gd name="T38" fmla="*/ 2147483647 w 48"/>
                <a:gd name="T39" fmla="*/ 2147483647 h 30"/>
                <a:gd name="T40" fmla="*/ 2147483647 w 48"/>
                <a:gd name="T41" fmla="*/ 2147483647 h 30"/>
                <a:gd name="T42" fmla="*/ 2147483647 w 48"/>
                <a:gd name="T43" fmla="*/ 2147483647 h 30"/>
                <a:gd name="T44" fmla="*/ 2147483647 w 48"/>
                <a:gd name="T45" fmla="*/ 2147483647 h 30"/>
                <a:gd name="T46" fmla="*/ 2147483647 w 48"/>
                <a:gd name="T47" fmla="*/ 2147483647 h 30"/>
                <a:gd name="T48" fmla="*/ 2147483647 w 48"/>
                <a:gd name="T49" fmla="*/ 2147483647 h 30"/>
                <a:gd name="T50" fmla="*/ 2147483647 w 48"/>
                <a:gd name="T51" fmla="*/ 0 h 30"/>
                <a:gd name="T52" fmla="*/ 2147483647 w 48"/>
                <a:gd name="T53" fmla="*/ 2147483647 h 30"/>
                <a:gd name="T54" fmla="*/ 2147483647 w 48"/>
                <a:gd name="T55" fmla="*/ 2147483647 h 30"/>
                <a:gd name="T56" fmla="*/ 2147483647 w 48"/>
                <a:gd name="T57" fmla="*/ 2147483647 h 30"/>
                <a:gd name="T58" fmla="*/ 2147483647 w 48"/>
                <a:gd name="T59" fmla="*/ 2147483647 h 30"/>
                <a:gd name="T60" fmla="*/ 2147483647 w 48"/>
                <a:gd name="T61" fmla="*/ 2147483647 h 30"/>
                <a:gd name="T62" fmla="*/ 2147483647 w 48"/>
                <a:gd name="T63" fmla="*/ 2147483647 h 30"/>
                <a:gd name="T64" fmla="*/ 2147483647 w 48"/>
                <a:gd name="T65" fmla="*/ 2147483647 h 30"/>
                <a:gd name="T66" fmla="*/ 2147483647 w 48"/>
                <a:gd name="T67" fmla="*/ 2147483647 h 30"/>
                <a:gd name="T68" fmla="*/ 0 w 48"/>
                <a:gd name="T69" fmla="*/ 2147483647 h 30"/>
                <a:gd name="T70" fmla="*/ 2147483647 w 48"/>
                <a:gd name="T71" fmla="*/ 2147483647 h 30"/>
                <a:gd name="T72" fmla="*/ 2147483647 w 48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30"/>
                <a:gd name="T113" fmla="*/ 48 w 48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30">
                  <a:moveTo>
                    <a:pt x="5" y="22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2" y="29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19" name="Freeform 63"/>
            <p:cNvSpPr>
              <a:spLocks/>
            </p:cNvSpPr>
            <p:nvPr/>
          </p:nvSpPr>
          <p:spPr bwMode="auto">
            <a:xfrm>
              <a:off x="5218021" y="4824412"/>
              <a:ext cx="63500" cy="42863"/>
            </a:xfrm>
            <a:custGeom>
              <a:avLst/>
              <a:gdLst>
                <a:gd name="T0" fmla="*/ 2147483647 w 44"/>
                <a:gd name="T1" fmla="*/ 2147483647 h 27"/>
                <a:gd name="T2" fmla="*/ 2147483647 w 44"/>
                <a:gd name="T3" fmla="*/ 2147483647 h 27"/>
                <a:gd name="T4" fmla="*/ 2147483647 w 44"/>
                <a:gd name="T5" fmla="*/ 2147483647 h 27"/>
                <a:gd name="T6" fmla="*/ 2147483647 w 44"/>
                <a:gd name="T7" fmla="*/ 2147483647 h 27"/>
                <a:gd name="T8" fmla="*/ 2147483647 w 44"/>
                <a:gd name="T9" fmla="*/ 2147483647 h 27"/>
                <a:gd name="T10" fmla="*/ 2147483647 w 44"/>
                <a:gd name="T11" fmla="*/ 2147483647 h 27"/>
                <a:gd name="T12" fmla="*/ 2147483647 w 44"/>
                <a:gd name="T13" fmla="*/ 2147483647 h 27"/>
                <a:gd name="T14" fmla="*/ 2147483647 w 44"/>
                <a:gd name="T15" fmla="*/ 2147483647 h 27"/>
                <a:gd name="T16" fmla="*/ 2147483647 w 44"/>
                <a:gd name="T17" fmla="*/ 2147483647 h 27"/>
                <a:gd name="T18" fmla="*/ 2147483647 w 44"/>
                <a:gd name="T19" fmla="*/ 2147483647 h 27"/>
                <a:gd name="T20" fmla="*/ 2147483647 w 44"/>
                <a:gd name="T21" fmla="*/ 2147483647 h 27"/>
                <a:gd name="T22" fmla="*/ 2147483647 w 44"/>
                <a:gd name="T23" fmla="*/ 2147483647 h 27"/>
                <a:gd name="T24" fmla="*/ 2147483647 w 44"/>
                <a:gd name="T25" fmla="*/ 2147483647 h 27"/>
                <a:gd name="T26" fmla="*/ 2147483647 w 44"/>
                <a:gd name="T27" fmla="*/ 2147483647 h 27"/>
                <a:gd name="T28" fmla="*/ 2147483647 w 44"/>
                <a:gd name="T29" fmla="*/ 2147483647 h 27"/>
                <a:gd name="T30" fmla="*/ 2147483647 w 44"/>
                <a:gd name="T31" fmla="*/ 2147483647 h 27"/>
                <a:gd name="T32" fmla="*/ 2147483647 w 44"/>
                <a:gd name="T33" fmla="*/ 2147483647 h 27"/>
                <a:gd name="T34" fmla="*/ 2147483647 w 44"/>
                <a:gd name="T35" fmla="*/ 2147483647 h 27"/>
                <a:gd name="T36" fmla="*/ 2147483647 w 44"/>
                <a:gd name="T37" fmla="*/ 2147483647 h 27"/>
                <a:gd name="T38" fmla="*/ 2147483647 w 44"/>
                <a:gd name="T39" fmla="*/ 2147483647 h 27"/>
                <a:gd name="T40" fmla="*/ 2147483647 w 44"/>
                <a:gd name="T41" fmla="*/ 0 h 27"/>
                <a:gd name="T42" fmla="*/ 2147483647 w 44"/>
                <a:gd name="T43" fmla="*/ 2147483647 h 27"/>
                <a:gd name="T44" fmla="*/ 2147483647 w 44"/>
                <a:gd name="T45" fmla="*/ 2147483647 h 27"/>
                <a:gd name="T46" fmla="*/ 2147483647 w 44"/>
                <a:gd name="T47" fmla="*/ 2147483647 h 27"/>
                <a:gd name="T48" fmla="*/ 2147483647 w 44"/>
                <a:gd name="T49" fmla="*/ 2147483647 h 27"/>
                <a:gd name="T50" fmla="*/ 2147483647 w 44"/>
                <a:gd name="T51" fmla="*/ 2147483647 h 27"/>
                <a:gd name="T52" fmla="*/ 2147483647 w 44"/>
                <a:gd name="T53" fmla="*/ 2147483647 h 27"/>
                <a:gd name="T54" fmla="*/ 2147483647 w 44"/>
                <a:gd name="T55" fmla="*/ 2147483647 h 27"/>
                <a:gd name="T56" fmla="*/ 0 w 44"/>
                <a:gd name="T57" fmla="*/ 2147483647 h 27"/>
                <a:gd name="T58" fmla="*/ 2147483647 w 44"/>
                <a:gd name="T59" fmla="*/ 2147483647 h 27"/>
                <a:gd name="T60" fmla="*/ 2147483647 w 44"/>
                <a:gd name="T61" fmla="*/ 2147483647 h 27"/>
                <a:gd name="T62" fmla="*/ 2147483647 w 44"/>
                <a:gd name="T63" fmla="*/ 2147483647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27"/>
                <a:gd name="T98" fmla="*/ 44 w 44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27">
                  <a:moveTo>
                    <a:pt x="4" y="20"/>
                  </a:moveTo>
                  <a:lnTo>
                    <a:pt x="5" y="21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8" y="26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20" name="Freeform 64"/>
            <p:cNvSpPr>
              <a:spLocks/>
            </p:cNvSpPr>
            <p:nvPr/>
          </p:nvSpPr>
          <p:spPr bwMode="auto">
            <a:xfrm>
              <a:off x="5135471" y="4860925"/>
              <a:ext cx="53975" cy="36512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2147483647 h 23"/>
                <a:gd name="T66" fmla="*/ 2147483647 w 37"/>
                <a:gd name="T67" fmla="*/ 0 h 23"/>
                <a:gd name="T68" fmla="*/ 2147483647 w 37"/>
                <a:gd name="T69" fmla="*/ 0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auto">
            <a:xfrm>
              <a:off x="5278346" y="4975225"/>
              <a:ext cx="273050" cy="15081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auto">
            <a:xfrm>
              <a:off x="5306921" y="4994275"/>
              <a:ext cx="214313" cy="11588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23" name="Oval 67"/>
            <p:cNvSpPr>
              <a:spLocks noChangeArrowheads="1"/>
            </p:cNvSpPr>
            <p:nvPr/>
          </p:nvSpPr>
          <p:spPr bwMode="auto">
            <a:xfrm>
              <a:off x="5037046" y="5287962"/>
              <a:ext cx="84138" cy="523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24" name="Oval 68"/>
            <p:cNvSpPr>
              <a:spLocks noChangeArrowheads="1"/>
            </p:cNvSpPr>
            <p:nvPr/>
          </p:nvSpPr>
          <p:spPr bwMode="auto">
            <a:xfrm>
              <a:off x="4881471" y="5200650"/>
              <a:ext cx="74613" cy="428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0725" name="Line 69"/>
            <p:cNvSpPr>
              <a:spLocks noChangeShapeType="1"/>
            </p:cNvSpPr>
            <p:nvPr/>
          </p:nvSpPr>
          <p:spPr bwMode="auto">
            <a:xfrm flipH="1">
              <a:off x="4917984" y="5967412"/>
              <a:ext cx="1738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26" name="Line 70"/>
            <p:cNvSpPr>
              <a:spLocks noChangeShapeType="1"/>
            </p:cNvSpPr>
            <p:nvPr/>
          </p:nvSpPr>
          <p:spPr bwMode="auto">
            <a:xfrm>
              <a:off x="4916396" y="5226050"/>
              <a:ext cx="0" cy="741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27" name="Line 71"/>
            <p:cNvSpPr>
              <a:spLocks noChangeShapeType="1"/>
            </p:cNvSpPr>
            <p:nvPr/>
          </p:nvSpPr>
          <p:spPr bwMode="auto">
            <a:xfrm flipV="1">
              <a:off x="4881471" y="1568450"/>
              <a:ext cx="0" cy="360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28" name="Line 72"/>
            <p:cNvSpPr>
              <a:spLocks noChangeShapeType="1"/>
            </p:cNvSpPr>
            <p:nvPr/>
          </p:nvSpPr>
          <p:spPr bwMode="auto">
            <a:xfrm flipH="1" flipV="1">
              <a:off x="3363821" y="1571625"/>
              <a:ext cx="1516063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29" name="Line 73"/>
            <p:cNvSpPr>
              <a:spLocks noChangeShapeType="1"/>
            </p:cNvSpPr>
            <p:nvPr/>
          </p:nvSpPr>
          <p:spPr bwMode="auto">
            <a:xfrm>
              <a:off x="6095909" y="5967412"/>
              <a:ext cx="1317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730" name="Rectangle 74"/>
            <p:cNvSpPr>
              <a:spLocks noChangeArrowheads="1"/>
            </p:cNvSpPr>
            <p:nvPr/>
          </p:nvSpPr>
          <p:spPr bwMode="auto">
            <a:xfrm>
              <a:off x="7415121" y="5699125"/>
              <a:ext cx="16383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>
                  <a:solidFill>
                    <a:schemeClr val="tx2"/>
                  </a:solidFill>
                </a:rPr>
                <a:t>Diluent-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>
                  <a:solidFill>
                    <a:schemeClr val="tx2"/>
                  </a:solidFill>
                </a:rPr>
                <a:t>Diaphragm-Pump</a:t>
              </a:r>
            </a:p>
          </p:txBody>
        </p:sp>
        <p:sp>
          <p:nvSpPr>
            <p:cNvPr id="70731" name="Rectangle 75"/>
            <p:cNvSpPr>
              <a:spLocks noChangeArrowheads="1"/>
            </p:cNvSpPr>
            <p:nvPr/>
          </p:nvSpPr>
          <p:spPr bwMode="auto">
            <a:xfrm>
              <a:off x="3220946" y="2286000"/>
              <a:ext cx="13223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600">
                  <a:solidFill>
                    <a:schemeClr val="tx2"/>
                  </a:solidFill>
                </a:rPr>
                <a:t>RBC-Channel</a:t>
              </a:r>
            </a:p>
          </p:txBody>
        </p:sp>
        <p:sp>
          <p:nvSpPr>
            <p:cNvPr id="70732" name="Line 76"/>
            <p:cNvSpPr>
              <a:spLocks noChangeShapeType="1"/>
            </p:cNvSpPr>
            <p:nvPr/>
          </p:nvSpPr>
          <p:spPr bwMode="auto">
            <a:xfrm>
              <a:off x="3363821" y="1592262"/>
              <a:ext cx="0" cy="627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18/19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545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4A82"/>
                </a:solidFill>
              </a:rPr>
              <a:t>Sample Rotor Valve</a:t>
            </a:r>
          </a:p>
          <a:p>
            <a:pPr marL="35560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WBC- and </a:t>
            </a:r>
            <a:r>
              <a:rPr lang="en-US" b="1" dirty="0" smtClean="0">
                <a:solidFill>
                  <a:prstClr val="black"/>
                </a:solidFill>
              </a:rPr>
              <a:t>HGB</a:t>
            </a:r>
            <a:r>
              <a:rPr lang="el-GR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- 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Sample Dilution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3351537" y="1270794"/>
            <a:ext cx="5765800" cy="5194300"/>
            <a:chOff x="3351537" y="1270794"/>
            <a:chExt cx="5765800" cy="5194300"/>
          </a:xfrm>
        </p:grpSpPr>
        <p:sp>
          <p:nvSpPr>
            <p:cNvPr id="71683" name="Freeform 3"/>
            <p:cNvSpPr>
              <a:spLocks/>
            </p:cNvSpPr>
            <p:nvPr/>
          </p:nvSpPr>
          <p:spPr bwMode="auto">
            <a:xfrm>
              <a:off x="4708850" y="4782344"/>
              <a:ext cx="28575" cy="92075"/>
            </a:xfrm>
            <a:custGeom>
              <a:avLst/>
              <a:gdLst>
                <a:gd name="T0" fmla="*/ 2147483647 w 20"/>
                <a:gd name="T1" fmla="*/ 0 h 58"/>
                <a:gd name="T2" fmla="*/ 2147483647 w 20"/>
                <a:gd name="T3" fmla="*/ 2147483647 h 58"/>
                <a:gd name="T4" fmla="*/ 2147483647 w 20"/>
                <a:gd name="T5" fmla="*/ 2147483647 h 58"/>
                <a:gd name="T6" fmla="*/ 2147483647 w 20"/>
                <a:gd name="T7" fmla="*/ 2147483647 h 58"/>
                <a:gd name="T8" fmla="*/ 2147483647 w 20"/>
                <a:gd name="T9" fmla="*/ 2147483647 h 58"/>
                <a:gd name="T10" fmla="*/ 2147483647 w 20"/>
                <a:gd name="T11" fmla="*/ 2147483647 h 58"/>
                <a:gd name="T12" fmla="*/ 2147483647 w 20"/>
                <a:gd name="T13" fmla="*/ 2147483647 h 58"/>
                <a:gd name="T14" fmla="*/ 2147483647 w 20"/>
                <a:gd name="T15" fmla="*/ 2147483647 h 58"/>
                <a:gd name="T16" fmla="*/ 0 w 20"/>
                <a:gd name="T17" fmla="*/ 2147483647 h 58"/>
                <a:gd name="T18" fmla="*/ 0 w 20"/>
                <a:gd name="T19" fmla="*/ 2147483647 h 58"/>
                <a:gd name="T20" fmla="*/ 2147483647 w 20"/>
                <a:gd name="T21" fmla="*/ 2147483647 h 58"/>
                <a:gd name="T22" fmla="*/ 2147483647 w 20"/>
                <a:gd name="T23" fmla="*/ 2147483647 h 58"/>
                <a:gd name="T24" fmla="*/ 2147483647 w 20"/>
                <a:gd name="T25" fmla="*/ 2147483647 h 58"/>
                <a:gd name="T26" fmla="*/ 2147483647 w 20"/>
                <a:gd name="T27" fmla="*/ 2147483647 h 58"/>
                <a:gd name="T28" fmla="*/ 2147483647 w 20"/>
                <a:gd name="T29" fmla="*/ 2147483647 h 58"/>
                <a:gd name="T30" fmla="*/ 2147483647 w 20"/>
                <a:gd name="T31" fmla="*/ 2147483647 h 58"/>
                <a:gd name="T32" fmla="*/ 2147483647 w 20"/>
                <a:gd name="T33" fmla="*/ 2147483647 h 58"/>
                <a:gd name="T34" fmla="*/ 2147483647 w 20"/>
                <a:gd name="T35" fmla="*/ 2147483647 h 58"/>
                <a:gd name="T36" fmla="*/ 2147483647 w 20"/>
                <a:gd name="T37" fmla="*/ 2147483647 h 58"/>
                <a:gd name="T38" fmla="*/ 2147483647 w 20"/>
                <a:gd name="T39" fmla="*/ 2147483647 h 58"/>
                <a:gd name="T40" fmla="*/ 2147483647 w 20"/>
                <a:gd name="T41" fmla="*/ 2147483647 h 58"/>
                <a:gd name="T42" fmla="*/ 2147483647 w 20"/>
                <a:gd name="T43" fmla="*/ 2147483647 h 58"/>
                <a:gd name="T44" fmla="*/ 2147483647 w 20"/>
                <a:gd name="T45" fmla="*/ 2147483647 h 58"/>
                <a:gd name="T46" fmla="*/ 2147483647 w 20"/>
                <a:gd name="T47" fmla="*/ 2147483647 h 58"/>
                <a:gd name="T48" fmla="*/ 2147483647 w 20"/>
                <a:gd name="T49" fmla="*/ 2147483647 h 58"/>
                <a:gd name="T50" fmla="*/ 2147483647 w 20"/>
                <a:gd name="T51" fmla="*/ 2147483647 h 58"/>
                <a:gd name="T52" fmla="*/ 2147483647 w 20"/>
                <a:gd name="T53" fmla="*/ 2147483647 h 58"/>
                <a:gd name="T54" fmla="*/ 2147483647 w 20"/>
                <a:gd name="T55" fmla="*/ 2147483647 h 58"/>
                <a:gd name="T56" fmla="*/ 2147483647 w 20"/>
                <a:gd name="T57" fmla="*/ 2147483647 h 58"/>
                <a:gd name="T58" fmla="*/ 2147483647 w 20"/>
                <a:gd name="T59" fmla="*/ 2147483647 h 58"/>
                <a:gd name="T60" fmla="*/ 2147483647 w 20"/>
                <a:gd name="T61" fmla="*/ 2147483647 h 58"/>
                <a:gd name="T62" fmla="*/ 2147483647 w 20"/>
                <a:gd name="T63" fmla="*/ 2147483647 h 58"/>
                <a:gd name="T64" fmla="*/ 2147483647 w 20"/>
                <a:gd name="T65" fmla="*/ 2147483647 h 58"/>
                <a:gd name="T66" fmla="*/ 2147483647 w 20"/>
                <a:gd name="T67" fmla="*/ 2147483647 h 58"/>
                <a:gd name="T68" fmla="*/ 2147483647 w 20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58"/>
                <a:gd name="T107" fmla="*/ 20 w 20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58">
                  <a:moveTo>
                    <a:pt x="1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9" y="42"/>
                  </a:lnTo>
                  <a:lnTo>
                    <a:pt x="19" y="37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auto">
            <a:xfrm>
              <a:off x="6089975" y="4745831"/>
              <a:ext cx="31750" cy="147638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9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auto">
            <a:xfrm>
              <a:off x="4961262" y="5168106"/>
              <a:ext cx="25400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auto">
            <a:xfrm>
              <a:off x="5366075" y="4755356"/>
              <a:ext cx="50800" cy="38100"/>
            </a:xfrm>
            <a:custGeom>
              <a:avLst/>
              <a:gdLst>
                <a:gd name="T0" fmla="*/ 2147483647 w 35"/>
                <a:gd name="T1" fmla="*/ 2147483647 h 24"/>
                <a:gd name="T2" fmla="*/ 2147483647 w 35"/>
                <a:gd name="T3" fmla="*/ 2147483647 h 24"/>
                <a:gd name="T4" fmla="*/ 2147483647 w 35"/>
                <a:gd name="T5" fmla="*/ 2147483647 h 24"/>
                <a:gd name="T6" fmla="*/ 2147483647 w 35"/>
                <a:gd name="T7" fmla="*/ 2147483647 h 24"/>
                <a:gd name="T8" fmla="*/ 2147483647 w 35"/>
                <a:gd name="T9" fmla="*/ 2147483647 h 24"/>
                <a:gd name="T10" fmla="*/ 2147483647 w 35"/>
                <a:gd name="T11" fmla="*/ 2147483647 h 24"/>
                <a:gd name="T12" fmla="*/ 2147483647 w 35"/>
                <a:gd name="T13" fmla="*/ 2147483647 h 24"/>
                <a:gd name="T14" fmla="*/ 2147483647 w 35"/>
                <a:gd name="T15" fmla="*/ 2147483647 h 24"/>
                <a:gd name="T16" fmla="*/ 2147483647 w 35"/>
                <a:gd name="T17" fmla="*/ 2147483647 h 24"/>
                <a:gd name="T18" fmla="*/ 2147483647 w 35"/>
                <a:gd name="T19" fmla="*/ 2147483647 h 24"/>
                <a:gd name="T20" fmla="*/ 2147483647 w 35"/>
                <a:gd name="T21" fmla="*/ 2147483647 h 24"/>
                <a:gd name="T22" fmla="*/ 2147483647 w 35"/>
                <a:gd name="T23" fmla="*/ 2147483647 h 24"/>
                <a:gd name="T24" fmla="*/ 2147483647 w 35"/>
                <a:gd name="T25" fmla="*/ 2147483647 h 24"/>
                <a:gd name="T26" fmla="*/ 2147483647 w 35"/>
                <a:gd name="T27" fmla="*/ 2147483647 h 24"/>
                <a:gd name="T28" fmla="*/ 2147483647 w 35"/>
                <a:gd name="T29" fmla="*/ 2147483647 h 24"/>
                <a:gd name="T30" fmla="*/ 2147483647 w 35"/>
                <a:gd name="T31" fmla="*/ 2147483647 h 24"/>
                <a:gd name="T32" fmla="*/ 2147483647 w 35"/>
                <a:gd name="T33" fmla="*/ 2147483647 h 24"/>
                <a:gd name="T34" fmla="*/ 2147483647 w 35"/>
                <a:gd name="T35" fmla="*/ 2147483647 h 24"/>
                <a:gd name="T36" fmla="*/ 2147483647 w 35"/>
                <a:gd name="T37" fmla="*/ 2147483647 h 24"/>
                <a:gd name="T38" fmla="*/ 2147483647 w 35"/>
                <a:gd name="T39" fmla="*/ 2147483647 h 24"/>
                <a:gd name="T40" fmla="*/ 2147483647 w 35"/>
                <a:gd name="T41" fmla="*/ 2147483647 h 24"/>
                <a:gd name="T42" fmla="*/ 2147483647 w 35"/>
                <a:gd name="T43" fmla="*/ 2147483647 h 24"/>
                <a:gd name="T44" fmla="*/ 2147483647 w 35"/>
                <a:gd name="T45" fmla="*/ 2147483647 h 24"/>
                <a:gd name="T46" fmla="*/ 2147483647 w 35"/>
                <a:gd name="T47" fmla="*/ 2147483647 h 24"/>
                <a:gd name="T48" fmla="*/ 2147483647 w 35"/>
                <a:gd name="T49" fmla="*/ 2147483647 h 24"/>
                <a:gd name="T50" fmla="*/ 2147483647 w 35"/>
                <a:gd name="T51" fmla="*/ 0 h 24"/>
                <a:gd name="T52" fmla="*/ 2147483647 w 35"/>
                <a:gd name="T53" fmla="*/ 2147483647 h 24"/>
                <a:gd name="T54" fmla="*/ 2147483647 w 35"/>
                <a:gd name="T55" fmla="*/ 2147483647 h 24"/>
                <a:gd name="T56" fmla="*/ 2147483647 w 35"/>
                <a:gd name="T57" fmla="*/ 2147483647 h 24"/>
                <a:gd name="T58" fmla="*/ 2147483647 w 35"/>
                <a:gd name="T59" fmla="*/ 2147483647 h 24"/>
                <a:gd name="T60" fmla="*/ 2147483647 w 35"/>
                <a:gd name="T61" fmla="*/ 2147483647 h 24"/>
                <a:gd name="T62" fmla="*/ 2147483647 w 35"/>
                <a:gd name="T63" fmla="*/ 2147483647 h 24"/>
                <a:gd name="T64" fmla="*/ 0 w 35"/>
                <a:gd name="T65" fmla="*/ 2147483647 h 24"/>
                <a:gd name="T66" fmla="*/ 2147483647 w 35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4"/>
                <a:gd name="T104" fmla="*/ 35 w 35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4">
                  <a:moveTo>
                    <a:pt x="1" y="15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auto">
            <a:xfrm>
              <a:off x="5302575" y="4771231"/>
              <a:ext cx="49212" cy="34925"/>
            </a:xfrm>
            <a:custGeom>
              <a:avLst/>
              <a:gdLst>
                <a:gd name="T0" fmla="*/ 2147483647 w 33"/>
                <a:gd name="T1" fmla="*/ 2147483647 h 22"/>
                <a:gd name="T2" fmla="*/ 2147483647 w 33"/>
                <a:gd name="T3" fmla="*/ 2147483647 h 22"/>
                <a:gd name="T4" fmla="*/ 2147483647 w 33"/>
                <a:gd name="T5" fmla="*/ 2147483647 h 22"/>
                <a:gd name="T6" fmla="*/ 2147483647 w 33"/>
                <a:gd name="T7" fmla="*/ 2147483647 h 22"/>
                <a:gd name="T8" fmla="*/ 2147483647 w 33"/>
                <a:gd name="T9" fmla="*/ 2147483647 h 22"/>
                <a:gd name="T10" fmla="*/ 2147483647 w 33"/>
                <a:gd name="T11" fmla="*/ 2147483647 h 22"/>
                <a:gd name="T12" fmla="*/ 2147483647 w 33"/>
                <a:gd name="T13" fmla="*/ 2147483647 h 22"/>
                <a:gd name="T14" fmla="*/ 2147483647 w 33"/>
                <a:gd name="T15" fmla="*/ 2147483647 h 22"/>
                <a:gd name="T16" fmla="*/ 2147483647 w 33"/>
                <a:gd name="T17" fmla="*/ 2147483647 h 22"/>
                <a:gd name="T18" fmla="*/ 2147483647 w 33"/>
                <a:gd name="T19" fmla="*/ 2147483647 h 22"/>
                <a:gd name="T20" fmla="*/ 2147483647 w 33"/>
                <a:gd name="T21" fmla="*/ 2147483647 h 22"/>
                <a:gd name="T22" fmla="*/ 2147483647 w 33"/>
                <a:gd name="T23" fmla="*/ 2147483647 h 22"/>
                <a:gd name="T24" fmla="*/ 2147483647 w 33"/>
                <a:gd name="T25" fmla="*/ 2147483647 h 22"/>
                <a:gd name="T26" fmla="*/ 2147483647 w 33"/>
                <a:gd name="T27" fmla="*/ 2147483647 h 22"/>
                <a:gd name="T28" fmla="*/ 2147483647 w 33"/>
                <a:gd name="T29" fmla="*/ 2147483647 h 22"/>
                <a:gd name="T30" fmla="*/ 2147483647 w 33"/>
                <a:gd name="T31" fmla="*/ 2147483647 h 22"/>
                <a:gd name="T32" fmla="*/ 2147483647 w 33"/>
                <a:gd name="T33" fmla="*/ 2147483647 h 22"/>
                <a:gd name="T34" fmla="*/ 2147483647 w 33"/>
                <a:gd name="T35" fmla="*/ 2147483647 h 22"/>
                <a:gd name="T36" fmla="*/ 2147483647 w 33"/>
                <a:gd name="T37" fmla="*/ 2147483647 h 22"/>
                <a:gd name="T38" fmla="*/ 2147483647 w 33"/>
                <a:gd name="T39" fmla="*/ 2147483647 h 22"/>
                <a:gd name="T40" fmla="*/ 2147483647 w 33"/>
                <a:gd name="T41" fmla="*/ 2147483647 h 22"/>
                <a:gd name="T42" fmla="*/ 2147483647 w 33"/>
                <a:gd name="T43" fmla="*/ 2147483647 h 22"/>
                <a:gd name="T44" fmla="*/ 2147483647 w 33"/>
                <a:gd name="T45" fmla="*/ 2147483647 h 22"/>
                <a:gd name="T46" fmla="*/ 2147483647 w 33"/>
                <a:gd name="T47" fmla="*/ 2147483647 h 22"/>
                <a:gd name="T48" fmla="*/ 2147483647 w 33"/>
                <a:gd name="T49" fmla="*/ 2147483647 h 22"/>
                <a:gd name="T50" fmla="*/ 2147483647 w 33"/>
                <a:gd name="T51" fmla="*/ 2147483647 h 22"/>
                <a:gd name="T52" fmla="*/ 2147483647 w 33"/>
                <a:gd name="T53" fmla="*/ 2147483647 h 22"/>
                <a:gd name="T54" fmla="*/ 2147483647 w 33"/>
                <a:gd name="T55" fmla="*/ 2147483647 h 22"/>
                <a:gd name="T56" fmla="*/ 2147483647 w 33"/>
                <a:gd name="T57" fmla="*/ 2147483647 h 22"/>
                <a:gd name="T58" fmla="*/ 2147483647 w 33"/>
                <a:gd name="T59" fmla="*/ 2147483647 h 22"/>
                <a:gd name="T60" fmla="*/ 2147483647 w 33"/>
                <a:gd name="T61" fmla="*/ 2147483647 h 22"/>
                <a:gd name="T62" fmla="*/ 2147483647 w 33"/>
                <a:gd name="T63" fmla="*/ 0 h 22"/>
                <a:gd name="T64" fmla="*/ 2147483647 w 33"/>
                <a:gd name="T65" fmla="*/ 0 h 22"/>
                <a:gd name="T66" fmla="*/ 2147483647 w 33"/>
                <a:gd name="T67" fmla="*/ 0 h 22"/>
                <a:gd name="T68" fmla="*/ 2147483647 w 33"/>
                <a:gd name="T69" fmla="*/ 0 h 22"/>
                <a:gd name="T70" fmla="*/ 2147483647 w 33"/>
                <a:gd name="T71" fmla="*/ 2147483647 h 22"/>
                <a:gd name="T72" fmla="*/ 2147483647 w 33"/>
                <a:gd name="T73" fmla="*/ 2147483647 h 22"/>
                <a:gd name="T74" fmla="*/ 2147483647 w 33"/>
                <a:gd name="T75" fmla="*/ 2147483647 h 22"/>
                <a:gd name="T76" fmla="*/ 2147483647 w 33"/>
                <a:gd name="T77" fmla="*/ 2147483647 h 22"/>
                <a:gd name="T78" fmla="*/ 2147483647 w 33"/>
                <a:gd name="T79" fmla="*/ 2147483647 h 22"/>
                <a:gd name="T80" fmla="*/ 2147483647 w 33"/>
                <a:gd name="T81" fmla="*/ 2147483647 h 22"/>
                <a:gd name="T82" fmla="*/ 2147483647 w 33"/>
                <a:gd name="T83" fmla="*/ 2147483647 h 22"/>
                <a:gd name="T84" fmla="*/ 2147483647 w 33"/>
                <a:gd name="T85" fmla="*/ 2147483647 h 22"/>
                <a:gd name="T86" fmla="*/ 2147483647 w 33"/>
                <a:gd name="T87" fmla="*/ 2147483647 h 22"/>
                <a:gd name="T88" fmla="*/ 2147483647 w 33"/>
                <a:gd name="T89" fmla="*/ 2147483647 h 22"/>
                <a:gd name="T90" fmla="*/ 2147483647 w 33"/>
                <a:gd name="T91" fmla="*/ 2147483647 h 22"/>
                <a:gd name="T92" fmla="*/ 2147483647 w 33"/>
                <a:gd name="T93" fmla="*/ 2147483647 h 22"/>
                <a:gd name="T94" fmla="*/ 0 w 33"/>
                <a:gd name="T95" fmla="*/ 2147483647 h 22"/>
                <a:gd name="T96" fmla="*/ 0 w 33"/>
                <a:gd name="T97" fmla="*/ 2147483647 h 22"/>
                <a:gd name="T98" fmla="*/ 2147483647 w 33"/>
                <a:gd name="T99" fmla="*/ 2147483647 h 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"/>
                <a:gd name="T151" fmla="*/ 0 h 22"/>
                <a:gd name="T152" fmla="*/ 33 w 33"/>
                <a:gd name="T153" fmla="*/ 22 h 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" h="22">
                  <a:moveTo>
                    <a:pt x="1" y="13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auto">
            <a:xfrm>
              <a:off x="5232725" y="4791869"/>
              <a:ext cx="44450" cy="26987"/>
            </a:xfrm>
            <a:custGeom>
              <a:avLst/>
              <a:gdLst>
                <a:gd name="T0" fmla="*/ 2147483647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2147483647 h 17"/>
                <a:gd name="T16" fmla="*/ 2147483647 w 30"/>
                <a:gd name="T17" fmla="*/ 2147483647 h 17"/>
                <a:gd name="T18" fmla="*/ 2147483647 w 30"/>
                <a:gd name="T19" fmla="*/ 2147483647 h 17"/>
                <a:gd name="T20" fmla="*/ 2147483647 w 30"/>
                <a:gd name="T21" fmla="*/ 2147483647 h 17"/>
                <a:gd name="T22" fmla="*/ 2147483647 w 30"/>
                <a:gd name="T23" fmla="*/ 2147483647 h 17"/>
                <a:gd name="T24" fmla="*/ 2147483647 w 30"/>
                <a:gd name="T25" fmla="*/ 2147483647 h 17"/>
                <a:gd name="T26" fmla="*/ 2147483647 w 30"/>
                <a:gd name="T27" fmla="*/ 2147483647 h 17"/>
                <a:gd name="T28" fmla="*/ 2147483647 w 30"/>
                <a:gd name="T29" fmla="*/ 2147483647 h 17"/>
                <a:gd name="T30" fmla="*/ 2147483647 w 30"/>
                <a:gd name="T31" fmla="*/ 2147483647 h 17"/>
                <a:gd name="T32" fmla="*/ 2147483647 w 30"/>
                <a:gd name="T33" fmla="*/ 2147483647 h 17"/>
                <a:gd name="T34" fmla="*/ 2147483647 w 30"/>
                <a:gd name="T35" fmla="*/ 2147483647 h 17"/>
                <a:gd name="T36" fmla="*/ 2147483647 w 30"/>
                <a:gd name="T37" fmla="*/ 2147483647 h 17"/>
                <a:gd name="T38" fmla="*/ 2147483647 w 30"/>
                <a:gd name="T39" fmla="*/ 2147483647 h 17"/>
                <a:gd name="T40" fmla="*/ 2147483647 w 30"/>
                <a:gd name="T41" fmla="*/ 2147483647 h 17"/>
                <a:gd name="T42" fmla="*/ 2147483647 w 30"/>
                <a:gd name="T43" fmla="*/ 2147483647 h 17"/>
                <a:gd name="T44" fmla="*/ 2147483647 w 30"/>
                <a:gd name="T45" fmla="*/ 2147483647 h 17"/>
                <a:gd name="T46" fmla="*/ 2147483647 w 30"/>
                <a:gd name="T47" fmla="*/ 2147483647 h 17"/>
                <a:gd name="T48" fmla="*/ 2147483647 w 30"/>
                <a:gd name="T49" fmla="*/ 2147483647 h 17"/>
                <a:gd name="T50" fmla="*/ 2147483647 w 30"/>
                <a:gd name="T51" fmla="*/ 2147483647 h 17"/>
                <a:gd name="T52" fmla="*/ 2147483647 w 30"/>
                <a:gd name="T53" fmla="*/ 2147483647 h 17"/>
                <a:gd name="T54" fmla="*/ 2147483647 w 30"/>
                <a:gd name="T55" fmla="*/ 2147483647 h 17"/>
                <a:gd name="T56" fmla="*/ 2147483647 w 30"/>
                <a:gd name="T57" fmla="*/ 2147483647 h 17"/>
                <a:gd name="T58" fmla="*/ 2147483647 w 30"/>
                <a:gd name="T59" fmla="*/ 2147483647 h 17"/>
                <a:gd name="T60" fmla="*/ 2147483647 w 30"/>
                <a:gd name="T61" fmla="*/ 2147483647 h 17"/>
                <a:gd name="T62" fmla="*/ 2147483647 w 30"/>
                <a:gd name="T63" fmla="*/ 2147483647 h 17"/>
                <a:gd name="T64" fmla="*/ 2147483647 w 30"/>
                <a:gd name="T65" fmla="*/ 2147483647 h 17"/>
                <a:gd name="T66" fmla="*/ 2147483647 w 30"/>
                <a:gd name="T67" fmla="*/ 2147483647 h 17"/>
                <a:gd name="T68" fmla="*/ 2147483647 w 30"/>
                <a:gd name="T69" fmla="*/ 0 h 17"/>
                <a:gd name="T70" fmla="*/ 2147483647 w 30"/>
                <a:gd name="T71" fmla="*/ 0 h 17"/>
                <a:gd name="T72" fmla="*/ 2147483647 w 30"/>
                <a:gd name="T73" fmla="*/ 0 h 17"/>
                <a:gd name="T74" fmla="*/ 2147483647 w 30"/>
                <a:gd name="T75" fmla="*/ 0 h 17"/>
                <a:gd name="T76" fmla="*/ 2147483647 w 30"/>
                <a:gd name="T77" fmla="*/ 0 h 17"/>
                <a:gd name="T78" fmla="*/ 2147483647 w 30"/>
                <a:gd name="T79" fmla="*/ 2147483647 h 17"/>
                <a:gd name="T80" fmla="*/ 2147483647 w 30"/>
                <a:gd name="T81" fmla="*/ 2147483647 h 17"/>
                <a:gd name="T82" fmla="*/ 2147483647 w 30"/>
                <a:gd name="T83" fmla="*/ 2147483647 h 17"/>
                <a:gd name="T84" fmla="*/ 2147483647 w 30"/>
                <a:gd name="T85" fmla="*/ 2147483647 h 17"/>
                <a:gd name="T86" fmla="*/ 2147483647 w 30"/>
                <a:gd name="T87" fmla="*/ 2147483647 h 17"/>
                <a:gd name="T88" fmla="*/ 2147483647 w 30"/>
                <a:gd name="T89" fmla="*/ 2147483647 h 17"/>
                <a:gd name="T90" fmla="*/ 2147483647 w 30"/>
                <a:gd name="T91" fmla="*/ 2147483647 h 17"/>
                <a:gd name="T92" fmla="*/ 2147483647 w 30"/>
                <a:gd name="T93" fmla="*/ 2147483647 h 17"/>
                <a:gd name="T94" fmla="*/ 2147483647 w 30"/>
                <a:gd name="T95" fmla="*/ 2147483647 h 17"/>
                <a:gd name="T96" fmla="*/ 2147483647 w 30"/>
                <a:gd name="T97" fmla="*/ 2147483647 h 17"/>
                <a:gd name="T98" fmla="*/ 2147483647 w 30"/>
                <a:gd name="T99" fmla="*/ 2147483647 h 17"/>
                <a:gd name="T100" fmla="*/ 2147483647 w 30"/>
                <a:gd name="T101" fmla="*/ 2147483647 h 17"/>
                <a:gd name="T102" fmla="*/ 0 w 30"/>
                <a:gd name="T103" fmla="*/ 2147483647 h 17"/>
                <a:gd name="T104" fmla="*/ 0 w 30"/>
                <a:gd name="T105" fmla="*/ 2147483647 h 17"/>
                <a:gd name="T106" fmla="*/ 2147483647 w 30"/>
                <a:gd name="T107" fmla="*/ 2147483647 h 17"/>
                <a:gd name="T108" fmla="*/ 2147483647 w 30"/>
                <a:gd name="T109" fmla="*/ 2147483647 h 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17"/>
                <a:gd name="T167" fmla="*/ 30 w 30"/>
                <a:gd name="T168" fmla="*/ 17 h 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17">
                  <a:moveTo>
                    <a:pt x="1" y="10"/>
                  </a:move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4767587" y="4872831"/>
              <a:ext cx="12700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auto">
            <a:xfrm>
              <a:off x="4770762" y="4436269"/>
              <a:ext cx="1401763" cy="7921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auto">
            <a:xfrm>
              <a:off x="4767587" y="4833144"/>
              <a:ext cx="28575" cy="93662"/>
            </a:xfrm>
            <a:custGeom>
              <a:avLst/>
              <a:gdLst>
                <a:gd name="T0" fmla="*/ 2147483647 w 20"/>
                <a:gd name="T1" fmla="*/ 0 h 59"/>
                <a:gd name="T2" fmla="*/ 2147483647 w 20"/>
                <a:gd name="T3" fmla="*/ 2147483647 h 59"/>
                <a:gd name="T4" fmla="*/ 2147483647 w 20"/>
                <a:gd name="T5" fmla="*/ 2147483647 h 59"/>
                <a:gd name="T6" fmla="*/ 2147483647 w 20"/>
                <a:gd name="T7" fmla="*/ 2147483647 h 59"/>
                <a:gd name="T8" fmla="*/ 2147483647 w 20"/>
                <a:gd name="T9" fmla="*/ 2147483647 h 59"/>
                <a:gd name="T10" fmla="*/ 2147483647 w 20"/>
                <a:gd name="T11" fmla="*/ 2147483647 h 59"/>
                <a:gd name="T12" fmla="*/ 2147483647 w 20"/>
                <a:gd name="T13" fmla="*/ 2147483647 h 59"/>
                <a:gd name="T14" fmla="*/ 0 w 20"/>
                <a:gd name="T15" fmla="*/ 2147483647 h 59"/>
                <a:gd name="T16" fmla="*/ 0 w 20"/>
                <a:gd name="T17" fmla="*/ 2147483647 h 59"/>
                <a:gd name="T18" fmla="*/ 0 w 20"/>
                <a:gd name="T19" fmla="*/ 2147483647 h 59"/>
                <a:gd name="T20" fmla="*/ 2147483647 w 20"/>
                <a:gd name="T21" fmla="*/ 2147483647 h 59"/>
                <a:gd name="T22" fmla="*/ 2147483647 w 20"/>
                <a:gd name="T23" fmla="*/ 2147483647 h 59"/>
                <a:gd name="T24" fmla="*/ 2147483647 w 20"/>
                <a:gd name="T25" fmla="*/ 2147483647 h 59"/>
                <a:gd name="T26" fmla="*/ 2147483647 w 20"/>
                <a:gd name="T27" fmla="*/ 2147483647 h 59"/>
                <a:gd name="T28" fmla="*/ 2147483647 w 20"/>
                <a:gd name="T29" fmla="*/ 2147483647 h 59"/>
                <a:gd name="T30" fmla="*/ 2147483647 w 20"/>
                <a:gd name="T31" fmla="*/ 2147483647 h 59"/>
                <a:gd name="T32" fmla="*/ 2147483647 w 20"/>
                <a:gd name="T33" fmla="*/ 2147483647 h 59"/>
                <a:gd name="T34" fmla="*/ 2147483647 w 20"/>
                <a:gd name="T35" fmla="*/ 2147483647 h 59"/>
                <a:gd name="T36" fmla="*/ 2147483647 w 20"/>
                <a:gd name="T37" fmla="*/ 2147483647 h 59"/>
                <a:gd name="T38" fmla="*/ 2147483647 w 20"/>
                <a:gd name="T39" fmla="*/ 2147483647 h 59"/>
                <a:gd name="T40" fmla="*/ 2147483647 w 20"/>
                <a:gd name="T41" fmla="*/ 2147483647 h 59"/>
                <a:gd name="T42" fmla="*/ 2147483647 w 20"/>
                <a:gd name="T43" fmla="*/ 2147483647 h 59"/>
                <a:gd name="T44" fmla="*/ 2147483647 w 20"/>
                <a:gd name="T45" fmla="*/ 2147483647 h 59"/>
                <a:gd name="T46" fmla="*/ 2147483647 w 20"/>
                <a:gd name="T47" fmla="*/ 2147483647 h 59"/>
                <a:gd name="T48" fmla="*/ 2147483647 w 20"/>
                <a:gd name="T49" fmla="*/ 2147483647 h 59"/>
                <a:gd name="T50" fmla="*/ 2147483647 w 20"/>
                <a:gd name="T51" fmla="*/ 2147483647 h 59"/>
                <a:gd name="T52" fmla="*/ 2147483647 w 20"/>
                <a:gd name="T53" fmla="*/ 2147483647 h 59"/>
                <a:gd name="T54" fmla="*/ 2147483647 w 20"/>
                <a:gd name="T55" fmla="*/ 2147483647 h 59"/>
                <a:gd name="T56" fmla="*/ 2147483647 w 20"/>
                <a:gd name="T57" fmla="*/ 2147483647 h 59"/>
                <a:gd name="T58" fmla="*/ 2147483647 w 20"/>
                <a:gd name="T59" fmla="*/ 2147483647 h 59"/>
                <a:gd name="T60" fmla="*/ 2147483647 w 20"/>
                <a:gd name="T61" fmla="*/ 2147483647 h 59"/>
                <a:gd name="T62" fmla="*/ 2147483647 w 20"/>
                <a:gd name="T63" fmla="*/ 2147483647 h 59"/>
                <a:gd name="T64" fmla="*/ 2147483647 w 20"/>
                <a:gd name="T65" fmla="*/ 2147483647 h 59"/>
                <a:gd name="T66" fmla="*/ 2147483647 w 20"/>
                <a:gd name="T67" fmla="*/ 2147483647 h 59"/>
                <a:gd name="T68" fmla="*/ 2147483647 w 20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59"/>
                <a:gd name="T107" fmla="*/ 20 w 20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59">
                  <a:moveTo>
                    <a:pt x="10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4"/>
                  </a:lnTo>
                  <a:lnTo>
                    <a:pt x="19" y="43"/>
                  </a:lnTo>
                  <a:lnTo>
                    <a:pt x="19" y="37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auto">
            <a:xfrm>
              <a:off x="6147125" y="4796631"/>
              <a:ext cx="31750" cy="149225"/>
            </a:xfrm>
            <a:custGeom>
              <a:avLst/>
              <a:gdLst>
                <a:gd name="T0" fmla="*/ 2147483647 w 22"/>
                <a:gd name="T1" fmla="*/ 0 h 94"/>
                <a:gd name="T2" fmla="*/ 2147483647 w 22"/>
                <a:gd name="T3" fmla="*/ 2147483647 h 94"/>
                <a:gd name="T4" fmla="*/ 2147483647 w 22"/>
                <a:gd name="T5" fmla="*/ 2147483647 h 94"/>
                <a:gd name="T6" fmla="*/ 2147483647 w 22"/>
                <a:gd name="T7" fmla="*/ 2147483647 h 94"/>
                <a:gd name="T8" fmla="*/ 2147483647 w 22"/>
                <a:gd name="T9" fmla="*/ 2147483647 h 94"/>
                <a:gd name="T10" fmla="*/ 2147483647 w 22"/>
                <a:gd name="T11" fmla="*/ 2147483647 h 94"/>
                <a:gd name="T12" fmla="*/ 2147483647 w 22"/>
                <a:gd name="T13" fmla="*/ 2147483647 h 94"/>
                <a:gd name="T14" fmla="*/ 2147483647 w 22"/>
                <a:gd name="T15" fmla="*/ 2147483647 h 94"/>
                <a:gd name="T16" fmla="*/ 0 w 22"/>
                <a:gd name="T17" fmla="*/ 2147483647 h 94"/>
                <a:gd name="T18" fmla="*/ 0 w 22"/>
                <a:gd name="T19" fmla="*/ 2147483647 h 94"/>
                <a:gd name="T20" fmla="*/ 2147483647 w 22"/>
                <a:gd name="T21" fmla="*/ 2147483647 h 94"/>
                <a:gd name="T22" fmla="*/ 2147483647 w 22"/>
                <a:gd name="T23" fmla="*/ 2147483647 h 94"/>
                <a:gd name="T24" fmla="*/ 2147483647 w 22"/>
                <a:gd name="T25" fmla="*/ 2147483647 h 94"/>
                <a:gd name="T26" fmla="*/ 2147483647 w 22"/>
                <a:gd name="T27" fmla="*/ 2147483647 h 94"/>
                <a:gd name="T28" fmla="*/ 2147483647 w 22"/>
                <a:gd name="T29" fmla="*/ 2147483647 h 94"/>
                <a:gd name="T30" fmla="*/ 2147483647 w 22"/>
                <a:gd name="T31" fmla="*/ 2147483647 h 94"/>
                <a:gd name="T32" fmla="*/ 2147483647 w 22"/>
                <a:gd name="T33" fmla="*/ 2147483647 h 94"/>
                <a:gd name="T34" fmla="*/ 2147483647 w 22"/>
                <a:gd name="T35" fmla="*/ 2147483647 h 94"/>
                <a:gd name="T36" fmla="*/ 2147483647 w 22"/>
                <a:gd name="T37" fmla="*/ 2147483647 h 94"/>
                <a:gd name="T38" fmla="*/ 2147483647 w 22"/>
                <a:gd name="T39" fmla="*/ 2147483647 h 94"/>
                <a:gd name="T40" fmla="*/ 2147483647 w 22"/>
                <a:gd name="T41" fmla="*/ 2147483647 h 94"/>
                <a:gd name="T42" fmla="*/ 2147483647 w 22"/>
                <a:gd name="T43" fmla="*/ 2147483647 h 94"/>
                <a:gd name="T44" fmla="*/ 2147483647 w 22"/>
                <a:gd name="T45" fmla="*/ 2147483647 h 94"/>
                <a:gd name="T46" fmla="*/ 2147483647 w 22"/>
                <a:gd name="T47" fmla="*/ 2147483647 h 94"/>
                <a:gd name="T48" fmla="*/ 2147483647 w 22"/>
                <a:gd name="T49" fmla="*/ 2147483647 h 94"/>
                <a:gd name="T50" fmla="*/ 2147483647 w 22"/>
                <a:gd name="T51" fmla="*/ 2147483647 h 94"/>
                <a:gd name="T52" fmla="*/ 2147483647 w 22"/>
                <a:gd name="T53" fmla="*/ 2147483647 h 94"/>
                <a:gd name="T54" fmla="*/ 2147483647 w 22"/>
                <a:gd name="T55" fmla="*/ 2147483647 h 94"/>
                <a:gd name="T56" fmla="*/ 2147483647 w 22"/>
                <a:gd name="T57" fmla="*/ 2147483647 h 94"/>
                <a:gd name="T58" fmla="*/ 2147483647 w 22"/>
                <a:gd name="T59" fmla="*/ 2147483647 h 94"/>
                <a:gd name="T60" fmla="*/ 2147483647 w 22"/>
                <a:gd name="T61" fmla="*/ 2147483647 h 94"/>
                <a:gd name="T62" fmla="*/ 2147483647 w 22"/>
                <a:gd name="T63" fmla="*/ 2147483647 h 94"/>
                <a:gd name="T64" fmla="*/ 2147483647 w 22"/>
                <a:gd name="T65" fmla="*/ 2147483647 h 94"/>
                <a:gd name="T66" fmla="*/ 2147483647 w 22"/>
                <a:gd name="T67" fmla="*/ 2147483647 h 94"/>
                <a:gd name="T68" fmla="*/ 2147483647 w 22"/>
                <a:gd name="T69" fmla="*/ 2147483647 h 94"/>
                <a:gd name="T70" fmla="*/ 2147483647 w 22"/>
                <a:gd name="T71" fmla="*/ 2147483647 h 94"/>
                <a:gd name="T72" fmla="*/ 2147483647 w 22"/>
                <a:gd name="T73" fmla="*/ 2147483647 h 94"/>
                <a:gd name="T74" fmla="*/ 2147483647 w 22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4"/>
                <a:gd name="T116" fmla="*/ 22 w 22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4">
                  <a:moveTo>
                    <a:pt x="11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4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4770762" y="4604544"/>
              <a:ext cx="1401763" cy="792162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5335912" y="4933156"/>
              <a:ext cx="257175" cy="1397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5842325" y="4839494"/>
              <a:ext cx="55562" cy="2857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696" name="Line 16"/>
            <p:cNvSpPr>
              <a:spLocks noChangeShapeType="1"/>
            </p:cNvSpPr>
            <p:nvPr/>
          </p:nvSpPr>
          <p:spPr bwMode="auto">
            <a:xfrm flipV="1">
              <a:off x="6177287" y="4820444"/>
              <a:ext cx="0" cy="200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V="1">
              <a:off x="4766000" y="4837906"/>
              <a:ext cx="0" cy="142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698" name="Freeform 18"/>
            <p:cNvSpPr>
              <a:spLocks/>
            </p:cNvSpPr>
            <p:nvPr/>
          </p:nvSpPr>
          <p:spPr bwMode="auto">
            <a:xfrm>
              <a:off x="5505775" y="4598194"/>
              <a:ext cx="312737" cy="52387"/>
            </a:xfrm>
            <a:custGeom>
              <a:avLst/>
              <a:gdLst>
                <a:gd name="T0" fmla="*/ 2147483647 w 214"/>
                <a:gd name="T1" fmla="*/ 0 h 33"/>
                <a:gd name="T2" fmla="*/ 2147483647 w 214"/>
                <a:gd name="T3" fmla="*/ 0 h 33"/>
                <a:gd name="T4" fmla="*/ 2147483647 w 214"/>
                <a:gd name="T5" fmla="*/ 2147483647 h 33"/>
                <a:gd name="T6" fmla="*/ 2147483647 w 214"/>
                <a:gd name="T7" fmla="*/ 2147483647 h 33"/>
                <a:gd name="T8" fmla="*/ 2147483647 w 214"/>
                <a:gd name="T9" fmla="*/ 2147483647 h 33"/>
                <a:gd name="T10" fmla="*/ 2147483647 w 214"/>
                <a:gd name="T11" fmla="*/ 2147483647 h 33"/>
                <a:gd name="T12" fmla="*/ 2147483647 w 214"/>
                <a:gd name="T13" fmla="*/ 2147483647 h 33"/>
                <a:gd name="T14" fmla="*/ 2147483647 w 214"/>
                <a:gd name="T15" fmla="*/ 2147483647 h 33"/>
                <a:gd name="T16" fmla="*/ 2147483647 w 214"/>
                <a:gd name="T17" fmla="*/ 2147483647 h 33"/>
                <a:gd name="T18" fmla="*/ 2147483647 w 214"/>
                <a:gd name="T19" fmla="*/ 2147483647 h 33"/>
                <a:gd name="T20" fmla="*/ 2147483647 w 214"/>
                <a:gd name="T21" fmla="*/ 2147483647 h 33"/>
                <a:gd name="T22" fmla="*/ 2147483647 w 214"/>
                <a:gd name="T23" fmla="*/ 2147483647 h 33"/>
                <a:gd name="T24" fmla="*/ 2147483647 w 214"/>
                <a:gd name="T25" fmla="*/ 2147483647 h 33"/>
                <a:gd name="T26" fmla="*/ 2147483647 w 214"/>
                <a:gd name="T27" fmla="*/ 2147483647 h 33"/>
                <a:gd name="T28" fmla="*/ 2147483647 w 214"/>
                <a:gd name="T29" fmla="*/ 2147483647 h 33"/>
                <a:gd name="T30" fmla="*/ 2147483647 w 214"/>
                <a:gd name="T31" fmla="*/ 2147483647 h 33"/>
                <a:gd name="T32" fmla="*/ 2147483647 w 214"/>
                <a:gd name="T33" fmla="*/ 2147483647 h 33"/>
                <a:gd name="T34" fmla="*/ 2147483647 w 214"/>
                <a:gd name="T35" fmla="*/ 2147483647 h 33"/>
                <a:gd name="T36" fmla="*/ 2147483647 w 214"/>
                <a:gd name="T37" fmla="*/ 2147483647 h 33"/>
                <a:gd name="T38" fmla="*/ 2147483647 w 214"/>
                <a:gd name="T39" fmla="*/ 2147483647 h 33"/>
                <a:gd name="T40" fmla="*/ 2147483647 w 214"/>
                <a:gd name="T41" fmla="*/ 2147483647 h 33"/>
                <a:gd name="T42" fmla="*/ 2147483647 w 214"/>
                <a:gd name="T43" fmla="*/ 2147483647 h 33"/>
                <a:gd name="T44" fmla="*/ 2147483647 w 214"/>
                <a:gd name="T45" fmla="*/ 2147483647 h 33"/>
                <a:gd name="T46" fmla="*/ 2147483647 w 214"/>
                <a:gd name="T47" fmla="*/ 2147483647 h 33"/>
                <a:gd name="T48" fmla="*/ 2147483647 w 214"/>
                <a:gd name="T49" fmla="*/ 2147483647 h 33"/>
                <a:gd name="T50" fmla="*/ 2147483647 w 214"/>
                <a:gd name="T51" fmla="*/ 2147483647 h 33"/>
                <a:gd name="T52" fmla="*/ 2147483647 w 214"/>
                <a:gd name="T53" fmla="*/ 2147483647 h 33"/>
                <a:gd name="T54" fmla="*/ 2147483647 w 214"/>
                <a:gd name="T55" fmla="*/ 2147483647 h 33"/>
                <a:gd name="T56" fmla="*/ 2147483647 w 214"/>
                <a:gd name="T57" fmla="*/ 2147483647 h 33"/>
                <a:gd name="T58" fmla="*/ 2147483647 w 214"/>
                <a:gd name="T59" fmla="*/ 2147483647 h 33"/>
                <a:gd name="T60" fmla="*/ 2147483647 w 214"/>
                <a:gd name="T61" fmla="*/ 2147483647 h 33"/>
                <a:gd name="T62" fmla="*/ 2147483647 w 214"/>
                <a:gd name="T63" fmla="*/ 2147483647 h 33"/>
                <a:gd name="T64" fmla="*/ 2147483647 w 214"/>
                <a:gd name="T65" fmla="*/ 2147483647 h 33"/>
                <a:gd name="T66" fmla="*/ 2147483647 w 214"/>
                <a:gd name="T67" fmla="*/ 2147483647 h 33"/>
                <a:gd name="T68" fmla="*/ 2147483647 w 214"/>
                <a:gd name="T69" fmla="*/ 2147483647 h 33"/>
                <a:gd name="T70" fmla="*/ 2147483647 w 214"/>
                <a:gd name="T71" fmla="*/ 2147483647 h 33"/>
                <a:gd name="T72" fmla="*/ 2147483647 w 214"/>
                <a:gd name="T73" fmla="*/ 2147483647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33"/>
                <a:gd name="T113" fmla="*/ 214 w 214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33">
                  <a:moveTo>
                    <a:pt x="0" y="0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8" y="1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66" y="5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9" y="6"/>
                  </a:lnTo>
                  <a:lnTo>
                    <a:pt x="91" y="7"/>
                  </a:lnTo>
                  <a:lnTo>
                    <a:pt x="95" y="7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4" y="9"/>
                  </a:lnTo>
                  <a:lnTo>
                    <a:pt x="108" y="9"/>
                  </a:lnTo>
                  <a:lnTo>
                    <a:pt x="110" y="10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20" y="10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2" y="13"/>
                  </a:lnTo>
                  <a:lnTo>
                    <a:pt x="134" y="13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40" y="14"/>
                  </a:lnTo>
                  <a:lnTo>
                    <a:pt x="143" y="14"/>
                  </a:lnTo>
                  <a:lnTo>
                    <a:pt x="146" y="15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5" y="19"/>
                  </a:lnTo>
                  <a:lnTo>
                    <a:pt x="166" y="19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2" y="21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8" y="22"/>
                  </a:lnTo>
                  <a:lnTo>
                    <a:pt x="181" y="23"/>
                  </a:lnTo>
                  <a:lnTo>
                    <a:pt x="183" y="23"/>
                  </a:lnTo>
                  <a:lnTo>
                    <a:pt x="185" y="24"/>
                  </a:lnTo>
                  <a:lnTo>
                    <a:pt x="187" y="25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3" y="26"/>
                  </a:lnTo>
                  <a:lnTo>
                    <a:pt x="195" y="27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201" y="29"/>
                  </a:lnTo>
                  <a:lnTo>
                    <a:pt x="204" y="29"/>
                  </a:lnTo>
                  <a:lnTo>
                    <a:pt x="205" y="30"/>
                  </a:lnTo>
                  <a:lnTo>
                    <a:pt x="207" y="31"/>
                  </a:lnTo>
                  <a:lnTo>
                    <a:pt x="210" y="31"/>
                  </a:lnTo>
                  <a:lnTo>
                    <a:pt x="211" y="32"/>
                  </a:lnTo>
                  <a:lnTo>
                    <a:pt x="213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699" name="Freeform 19"/>
            <p:cNvSpPr>
              <a:spLocks/>
            </p:cNvSpPr>
            <p:nvPr/>
          </p:nvSpPr>
          <p:spPr bwMode="auto">
            <a:xfrm>
              <a:off x="5391475" y="4737894"/>
              <a:ext cx="69850" cy="47625"/>
            </a:xfrm>
            <a:custGeom>
              <a:avLst/>
              <a:gdLst>
                <a:gd name="T0" fmla="*/ 2147483647 w 48"/>
                <a:gd name="T1" fmla="*/ 2147483647 h 30"/>
                <a:gd name="T2" fmla="*/ 2147483647 w 48"/>
                <a:gd name="T3" fmla="*/ 2147483647 h 30"/>
                <a:gd name="T4" fmla="*/ 2147483647 w 48"/>
                <a:gd name="T5" fmla="*/ 2147483647 h 30"/>
                <a:gd name="T6" fmla="*/ 2147483647 w 48"/>
                <a:gd name="T7" fmla="*/ 2147483647 h 30"/>
                <a:gd name="T8" fmla="*/ 2147483647 w 48"/>
                <a:gd name="T9" fmla="*/ 2147483647 h 30"/>
                <a:gd name="T10" fmla="*/ 2147483647 w 48"/>
                <a:gd name="T11" fmla="*/ 2147483647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2147483647 w 48"/>
                <a:gd name="T23" fmla="*/ 2147483647 h 30"/>
                <a:gd name="T24" fmla="*/ 2147483647 w 48"/>
                <a:gd name="T25" fmla="*/ 2147483647 h 30"/>
                <a:gd name="T26" fmla="*/ 2147483647 w 48"/>
                <a:gd name="T27" fmla="*/ 2147483647 h 30"/>
                <a:gd name="T28" fmla="*/ 2147483647 w 48"/>
                <a:gd name="T29" fmla="*/ 2147483647 h 30"/>
                <a:gd name="T30" fmla="*/ 2147483647 w 48"/>
                <a:gd name="T31" fmla="*/ 2147483647 h 30"/>
                <a:gd name="T32" fmla="*/ 2147483647 w 48"/>
                <a:gd name="T33" fmla="*/ 2147483647 h 30"/>
                <a:gd name="T34" fmla="*/ 2147483647 w 48"/>
                <a:gd name="T35" fmla="*/ 2147483647 h 30"/>
                <a:gd name="T36" fmla="*/ 2147483647 w 48"/>
                <a:gd name="T37" fmla="*/ 2147483647 h 30"/>
                <a:gd name="T38" fmla="*/ 2147483647 w 48"/>
                <a:gd name="T39" fmla="*/ 2147483647 h 30"/>
                <a:gd name="T40" fmla="*/ 2147483647 w 48"/>
                <a:gd name="T41" fmla="*/ 2147483647 h 30"/>
                <a:gd name="T42" fmla="*/ 2147483647 w 48"/>
                <a:gd name="T43" fmla="*/ 2147483647 h 30"/>
                <a:gd name="T44" fmla="*/ 2147483647 w 48"/>
                <a:gd name="T45" fmla="*/ 2147483647 h 30"/>
                <a:gd name="T46" fmla="*/ 2147483647 w 48"/>
                <a:gd name="T47" fmla="*/ 2147483647 h 30"/>
                <a:gd name="T48" fmla="*/ 2147483647 w 48"/>
                <a:gd name="T49" fmla="*/ 2147483647 h 30"/>
                <a:gd name="T50" fmla="*/ 2147483647 w 48"/>
                <a:gd name="T51" fmla="*/ 0 h 30"/>
                <a:gd name="T52" fmla="*/ 2147483647 w 48"/>
                <a:gd name="T53" fmla="*/ 2147483647 h 30"/>
                <a:gd name="T54" fmla="*/ 2147483647 w 48"/>
                <a:gd name="T55" fmla="*/ 2147483647 h 30"/>
                <a:gd name="T56" fmla="*/ 2147483647 w 48"/>
                <a:gd name="T57" fmla="*/ 2147483647 h 30"/>
                <a:gd name="T58" fmla="*/ 2147483647 w 48"/>
                <a:gd name="T59" fmla="*/ 2147483647 h 30"/>
                <a:gd name="T60" fmla="*/ 2147483647 w 48"/>
                <a:gd name="T61" fmla="*/ 2147483647 h 30"/>
                <a:gd name="T62" fmla="*/ 2147483647 w 48"/>
                <a:gd name="T63" fmla="*/ 2147483647 h 30"/>
                <a:gd name="T64" fmla="*/ 2147483647 w 48"/>
                <a:gd name="T65" fmla="*/ 2147483647 h 30"/>
                <a:gd name="T66" fmla="*/ 2147483647 w 48"/>
                <a:gd name="T67" fmla="*/ 2147483647 h 30"/>
                <a:gd name="T68" fmla="*/ 0 w 48"/>
                <a:gd name="T69" fmla="*/ 2147483647 h 30"/>
                <a:gd name="T70" fmla="*/ 2147483647 w 48"/>
                <a:gd name="T71" fmla="*/ 2147483647 h 30"/>
                <a:gd name="T72" fmla="*/ 2147483647 w 48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30"/>
                <a:gd name="T113" fmla="*/ 48 w 48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30">
                  <a:moveTo>
                    <a:pt x="5" y="22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2" y="29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8" y="26"/>
                  </a:lnTo>
                  <a:lnTo>
                    <a:pt x="39" y="26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auto">
            <a:xfrm>
              <a:off x="5277175" y="4775994"/>
              <a:ext cx="63500" cy="42862"/>
            </a:xfrm>
            <a:custGeom>
              <a:avLst/>
              <a:gdLst>
                <a:gd name="T0" fmla="*/ 2147483647 w 44"/>
                <a:gd name="T1" fmla="*/ 2147483647 h 27"/>
                <a:gd name="T2" fmla="*/ 2147483647 w 44"/>
                <a:gd name="T3" fmla="*/ 2147483647 h 27"/>
                <a:gd name="T4" fmla="*/ 2147483647 w 44"/>
                <a:gd name="T5" fmla="*/ 2147483647 h 27"/>
                <a:gd name="T6" fmla="*/ 2147483647 w 44"/>
                <a:gd name="T7" fmla="*/ 2147483647 h 27"/>
                <a:gd name="T8" fmla="*/ 2147483647 w 44"/>
                <a:gd name="T9" fmla="*/ 2147483647 h 27"/>
                <a:gd name="T10" fmla="*/ 2147483647 w 44"/>
                <a:gd name="T11" fmla="*/ 2147483647 h 27"/>
                <a:gd name="T12" fmla="*/ 2147483647 w 44"/>
                <a:gd name="T13" fmla="*/ 2147483647 h 27"/>
                <a:gd name="T14" fmla="*/ 2147483647 w 44"/>
                <a:gd name="T15" fmla="*/ 2147483647 h 27"/>
                <a:gd name="T16" fmla="*/ 2147483647 w 44"/>
                <a:gd name="T17" fmla="*/ 2147483647 h 27"/>
                <a:gd name="T18" fmla="*/ 2147483647 w 44"/>
                <a:gd name="T19" fmla="*/ 2147483647 h 27"/>
                <a:gd name="T20" fmla="*/ 2147483647 w 44"/>
                <a:gd name="T21" fmla="*/ 2147483647 h 27"/>
                <a:gd name="T22" fmla="*/ 2147483647 w 44"/>
                <a:gd name="T23" fmla="*/ 2147483647 h 27"/>
                <a:gd name="T24" fmla="*/ 2147483647 w 44"/>
                <a:gd name="T25" fmla="*/ 2147483647 h 27"/>
                <a:gd name="T26" fmla="*/ 2147483647 w 44"/>
                <a:gd name="T27" fmla="*/ 2147483647 h 27"/>
                <a:gd name="T28" fmla="*/ 2147483647 w 44"/>
                <a:gd name="T29" fmla="*/ 2147483647 h 27"/>
                <a:gd name="T30" fmla="*/ 2147483647 w 44"/>
                <a:gd name="T31" fmla="*/ 2147483647 h 27"/>
                <a:gd name="T32" fmla="*/ 2147483647 w 44"/>
                <a:gd name="T33" fmla="*/ 2147483647 h 27"/>
                <a:gd name="T34" fmla="*/ 2147483647 w 44"/>
                <a:gd name="T35" fmla="*/ 2147483647 h 27"/>
                <a:gd name="T36" fmla="*/ 2147483647 w 44"/>
                <a:gd name="T37" fmla="*/ 2147483647 h 27"/>
                <a:gd name="T38" fmla="*/ 2147483647 w 44"/>
                <a:gd name="T39" fmla="*/ 2147483647 h 27"/>
                <a:gd name="T40" fmla="*/ 2147483647 w 44"/>
                <a:gd name="T41" fmla="*/ 0 h 27"/>
                <a:gd name="T42" fmla="*/ 2147483647 w 44"/>
                <a:gd name="T43" fmla="*/ 2147483647 h 27"/>
                <a:gd name="T44" fmla="*/ 2147483647 w 44"/>
                <a:gd name="T45" fmla="*/ 2147483647 h 27"/>
                <a:gd name="T46" fmla="*/ 2147483647 w 44"/>
                <a:gd name="T47" fmla="*/ 2147483647 h 27"/>
                <a:gd name="T48" fmla="*/ 2147483647 w 44"/>
                <a:gd name="T49" fmla="*/ 2147483647 h 27"/>
                <a:gd name="T50" fmla="*/ 2147483647 w 44"/>
                <a:gd name="T51" fmla="*/ 2147483647 h 27"/>
                <a:gd name="T52" fmla="*/ 2147483647 w 44"/>
                <a:gd name="T53" fmla="*/ 2147483647 h 27"/>
                <a:gd name="T54" fmla="*/ 2147483647 w 44"/>
                <a:gd name="T55" fmla="*/ 2147483647 h 27"/>
                <a:gd name="T56" fmla="*/ 0 w 44"/>
                <a:gd name="T57" fmla="*/ 2147483647 h 27"/>
                <a:gd name="T58" fmla="*/ 2147483647 w 44"/>
                <a:gd name="T59" fmla="*/ 2147483647 h 27"/>
                <a:gd name="T60" fmla="*/ 2147483647 w 44"/>
                <a:gd name="T61" fmla="*/ 2147483647 h 27"/>
                <a:gd name="T62" fmla="*/ 2147483647 w 44"/>
                <a:gd name="T63" fmla="*/ 2147483647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"/>
                <a:gd name="T97" fmla="*/ 0 h 27"/>
                <a:gd name="T98" fmla="*/ 44 w 44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" h="27">
                  <a:moveTo>
                    <a:pt x="4" y="20"/>
                  </a:moveTo>
                  <a:lnTo>
                    <a:pt x="5" y="21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7" y="25"/>
                  </a:lnTo>
                  <a:lnTo>
                    <a:pt x="18" y="26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4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auto">
            <a:xfrm>
              <a:off x="5194625" y="4812506"/>
              <a:ext cx="53975" cy="36513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2147483647 h 23"/>
                <a:gd name="T66" fmla="*/ 2147483647 w 37"/>
                <a:gd name="T67" fmla="*/ 0 h 23"/>
                <a:gd name="T68" fmla="*/ 2147483647 w 37"/>
                <a:gd name="T69" fmla="*/ 0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02" name="Oval 22"/>
            <p:cNvSpPr>
              <a:spLocks noChangeArrowheads="1"/>
            </p:cNvSpPr>
            <p:nvPr/>
          </p:nvSpPr>
          <p:spPr bwMode="auto">
            <a:xfrm>
              <a:off x="5337500" y="4926806"/>
              <a:ext cx="273050" cy="15081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03" name="Oval 23"/>
            <p:cNvSpPr>
              <a:spLocks noChangeArrowheads="1"/>
            </p:cNvSpPr>
            <p:nvPr/>
          </p:nvSpPr>
          <p:spPr bwMode="auto">
            <a:xfrm>
              <a:off x="5366075" y="4945856"/>
              <a:ext cx="214312" cy="1158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04" name="Freeform 24"/>
            <p:cNvSpPr>
              <a:spLocks/>
            </p:cNvSpPr>
            <p:nvPr/>
          </p:nvSpPr>
          <p:spPr bwMode="auto">
            <a:xfrm>
              <a:off x="4767587" y="4937919"/>
              <a:ext cx="39688" cy="104775"/>
            </a:xfrm>
            <a:custGeom>
              <a:avLst/>
              <a:gdLst>
                <a:gd name="T0" fmla="*/ 0 w 28"/>
                <a:gd name="T1" fmla="*/ 0 h 66"/>
                <a:gd name="T2" fmla="*/ 0 w 28"/>
                <a:gd name="T3" fmla="*/ 2147483647 h 66"/>
                <a:gd name="T4" fmla="*/ 2147483647 w 28"/>
                <a:gd name="T5" fmla="*/ 2147483647 h 66"/>
                <a:gd name="T6" fmla="*/ 2147483647 w 28"/>
                <a:gd name="T7" fmla="*/ 0 h 66"/>
                <a:gd name="T8" fmla="*/ 0 w 2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66"/>
                <a:gd name="T17" fmla="*/ 28 w 2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66">
                  <a:moveTo>
                    <a:pt x="0" y="0"/>
                  </a:moveTo>
                  <a:lnTo>
                    <a:pt x="0" y="65"/>
                  </a:lnTo>
                  <a:lnTo>
                    <a:pt x="27" y="65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05" name="Freeform 25"/>
            <p:cNvSpPr>
              <a:spLocks/>
            </p:cNvSpPr>
            <p:nvPr/>
          </p:nvSpPr>
          <p:spPr bwMode="auto">
            <a:xfrm>
              <a:off x="4834262" y="2101056"/>
              <a:ext cx="31750" cy="147638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0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"/>
                <a:gd name="T109" fmla="*/ 0 h 93"/>
                <a:gd name="T110" fmla="*/ 22 w 2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" h="93">
                  <a:moveTo>
                    <a:pt x="11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1" y="72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06" name="Freeform 26"/>
            <p:cNvSpPr>
              <a:spLocks/>
            </p:cNvSpPr>
            <p:nvPr/>
          </p:nvSpPr>
          <p:spPr bwMode="auto">
            <a:xfrm>
              <a:off x="4715200" y="2155031"/>
              <a:ext cx="28575" cy="92075"/>
            </a:xfrm>
            <a:custGeom>
              <a:avLst/>
              <a:gdLst>
                <a:gd name="T0" fmla="*/ 2147483647 w 19"/>
                <a:gd name="T1" fmla="*/ 0 h 58"/>
                <a:gd name="T2" fmla="*/ 2147483647 w 19"/>
                <a:gd name="T3" fmla="*/ 2147483647 h 58"/>
                <a:gd name="T4" fmla="*/ 2147483647 w 19"/>
                <a:gd name="T5" fmla="*/ 2147483647 h 58"/>
                <a:gd name="T6" fmla="*/ 2147483647 w 19"/>
                <a:gd name="T7" fmla="*/ 2147483647 h 58"/>
                <a:gd name="T8" fmla="*/ 2147483647 w 19"/>
                <a:gd name="T9" fmla="*/ 2147483647 h 58"/>
                <a:gd name="T10" fmla="*/ 2147483647 w 19"/>
                <a:gd name="T11" fmla="*/ 2147483647 h 58"/>
                <a:gd name="T12" fmla="*/ 2147483647 w 19"/>
                <a:gd name="T13" fmla="*/ 2147483647 h 58"/>
                <a:gd name="T14" fmla="*/ 0 w 19"/>
                <a:gd name="T15" fmla="*/ 2147483647 h 58"/>
                <a:gd name="T16" fmla="*/ 0 w 19"/>
                <a:gd name="T17" fmla="*/ 2147483647 h 58"/>
                <a:gd name="T18" fmla="*/ 0 w 19"/>
                <a:gd name="T19" fmla="*/ 2147483647 h 58"/>
                <a:gd name="T20" fmla="*/ 2147483647 w 19"/>
                <a:gd name="T21" fmla="*/ 2147483647 h 58"/>
                <a:gd name="T22" fmla="*/ 2147483647 w 19"/>
                <a:gd name="T23" fmla="*/ 2147483647 h 58"/>
                <a:gd name="T24" fmla="*/ 2147483647 w 19"/>
                <a:gd name="T25" fmla="*/ 2147483647 h 58"/>
                <a:gd name="T26" fmla="*/ 2147483647 w 19"/>
                <a:gd name="T27" fmla="*/ 2147483647 h 58"/>
                <a:gd name="T28" fmla="*/ 2147483647 w 19"/>
                <a:gd name="T29" fmla="*/ 2147483647 h 58"/>
                <a:gd name="T30" fmla="*/ 2147483647 w 19"/>
                <a:gd name="T31" fmla="*/ 2147483647 h 58"/>
                <a:gd name="T32" fmla="*/ 2147483647 w 19"/>
                <a:gd name="T33" fmla="*/ 2147483647 h 58"/>
                <a:gd name="T34" fmla="*/ 2147483647 w 19"/>
                <a:gd name="T35" fmla="*/ 2147483647 h 58"/>
                <a:gd name="T36" fmla="*/ 2147483647 w 19"/>
                <a:gd name="T37" fmla="*/ 2147483647 h 58"/>
                <a:gd name="T38" fmla="*/ 2147483647 w 19"/>
                <a:gd name="T39" fmla="*/ 2147483647 h 58"/>
                <a:gd name="T40" fmla="*/ 2147483647 w 19"/>
                <a:gd name="T41" fmla="*/ 2147483647 h 58"/>
                <a:gd name="T42" fmla="*/ 2147483647 w 19"/>
                <a:gd name="T43" fmla="*/ 2147483647 h 58"/>
                <a:gd name="T44" fmla="*/ 2147483647 w 19"/>
                <a:gd name="T45" fmla="*/ 2147483647 h 58"/>
                <a:gd name="T46" fmla="*/ 2147483647 w 19"/>
                <a:gd name="T47" fmla="*/ 2147483647 h 58"/>
                <a:gd name="T48" fmla="*/ 2147483647 w 19"/>
                <a:gd name="T49" fmla="*/ 2147483647 h 58"/>
                <a:gd name="T50" fmla="*/ 2147483647 w 19"/>
                <a:gd name="T51" fmla="*/ 2147483647 h 58"/>
                <a:gd name="T52" fmla="*/ 2147483647 w 19"/>
                <a:gd name="T53" fmla="*/ 2147483647 h 58"/>
                <a:gd name="T54" fmla="*/ 2147483647 w 19"/>
                <a:gd name="T55" fmla="*/ 2147483647 h 58"/>
                <a:gd name="T56" fmla="*/ 2147483647 w 19"/>
                <a:gd name="T57" fmla="*/ 2147483647 h 58"/>
                <a:gd name="T58" fmla="*/ 2147483647 w 19"/>
                <a:gd name="T59" fmla="*/ 2147483647 h 58"/>
                <a:gd name="T60" fmla="*/ 2147483647 w 19"/>
                <a:gd name="T61" fmla="*/ 2147483647 h 58"/>
                <a:gd name="T62" fmla="*/ 2147483647 w 19"/>
                <a:gd name="T63" fmla="*/ 2147483647 h 58"/>
                <a:gd name="T64" fmla="*/ 2147483647 w 19"/>
                <a:gd name="T65" fmla="*/ 2147483647 h 58"/>
                <a:gd name="T66" fmla="*/ 2147483647 w 19"/>
                <a:gd name="T67" fmla="*/ 2147483647 h 58"/>
                <a:gd name="T68" fmla="*/ 2147483647 w 19"/>
                <a:gd name="T69" fmla="*/ 2147483647 h 58"/>
                <a:gd name="T70" fmla="*/ 2147483647 w 19"/>
                <a:gd name="T71" fmla="*/ 0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58"/>
                <a:gd name="T110" fmla="*/ 19 w 19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58">
                  <a:moveTo>
                    <a:pt x="9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2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07" name="Freeform 27"/>
            <p:cNvSpPr>
              <a:spLocks/>
            </p:cNvSpPr>
            <p:nvPr/>
          </p:nvSpPr>
          <p:spPr bwMode="auto">
            <a:xfrm>
              <a:off x="6082037" y="2118519"/>
              <a:ext cx="33338" cy="147637"/>
            </a:xfrm>
            <a:custGeom>
              <a:avLst/>
              <a:gdLst>
                <a:gd name="T0" fmla="*/ 2147483647 w 22"/>
                <a:gd name="T1" fmla="*/ 0 h 93"/>
                <a:gd name="T2" fmla="*/ 2147483647 w 22"/>
                <a:gd name="T3" fmla="*/ 2147483647 h 93"/>
                <a:gd name="T4" fmla="*/ 2147483647 w 22"/>
                <a:gd name="T5" fmla="*/ 2147483647 h 93"/>
                <a:gd name="T6" fmla="*/ 2147483647 w 22"/>
                <a:gd name="T7" fmla="*/ 2147483647 h 93"/>
                <a:gd name="T8" fmla="*/ 2147483647 w 22"/>
                <a:gd name="T9" fmla="*/ 2147483647 h 93"/>
                <a:gd name="T10" fmla="*/ 2147483647 w 22"/>
                <a:gd name="T11" fmla="*/ 2147483647 h 93"/>
                <a:gd name="T12" fmla="*/ 2147483647 w 22"/>
                <a:gd name="T13" fmla="*/ 2147483647 h 93"/>
                <a:gd name="T14" fmla="*/ 2147483647 w 22"/>
                <a:gd name="T15" fmla="*/ 2147483647 h 93"/>
                <a:gd name="T16" fmla="*/ 2147483647 w 22"/>
                <a:gd name="T17" fmla="*/ 2147483647 h 93"/>
                <a:gd name="T18" fmla="*/ 0 w 22"/>
                <a:gd name="T19" fmla="*/ 2147483647 h 93"/>
                <a:gd name="T20" fmla="*/ 2147483647 w 22"/>
                <a:gd name="T21" fmla="*/ 2147483647 h 93"/>
                <a:gd name="T22" fmla="*/ 2147483647 w 22"/>
                <a:gd name="T23" fmla="*/ 2147483647 h 93"/>
                <a:gd name="T24" fmla="*/ 2147483647 w 22"/>
                <a:gd name="T25" fmla="*/ 2147483647 h 93"/>
                <a:gd name="T26" fmla="*/ 2147483647 w 22"/>
                <a:gd name="T27" fmla="*/ 2147483647 h 93"/>
                <a:gd name="T28" fmla="*/ 2147483647 w 22"/>
                <a:gd name="T29" fmla="*/ 2147483647 h 93"/>
                <a:gd name="T30" fmla="*/ 2147483647 w 22"/>
                <a:gd name="T31" fmla="*/ 2147483647 h 93"/>
                <a:gd name="T32" fmla="*/ 2147483647 w 22"/>
                <a:gd name="T33" fmla="*/ 2147483647 h 93"/>
                <a:gd name="T34" fmla="*/ 2147483647 w 22"/>
                <a:gd name="T35" fmla="*/ 2147483647 h 93"/>
                <a:gd name="T36" fmla="*/ 2147483647 w 22"/>
                <a:gd name="T37" fmla="*/ 2147483647 h 93"/>
                <a:gd name="T38" fmla="*/ 2147483647 w 22"/>
                <a:gd name="T39" fmla="*/ 2147483647 h 93"/>
                <a:gd name="T40" fmla="*/ 2147483647 w 22"/>
                <a:gd name="T41" fmla="*/ 2147483647 h 93"/>
                <a:gd name="T42" fmla="*/ 2147483647 w 22"/>
                <a:gd name="T43" fmla="*/ 2147483647 h 93"/>
                <a:gd name="T44" fmla="*/ 2147483647 w 22"/>
                <a:gd name="T45" fmla="*/ 2147483647 h 93"/>
                <a:gd name="T46" fmla="*/ 2147483647 w 22"/>
                <a:gd name="T47" fmla="*/ 2147483647 h 93"/>
                <a:gd name="T48" fmla="*/ 2147483647 w 22"/>
                <a:gd name="T49" fmla="*/ 2147483647 h 93"/>
                <a:gd name="T50" fmla="*/ 2147483647 w 22"/>
                <a:gd name="T51" fmla="*/ 2147483647 h 93"/>
                <a:gd name="T52" fmla="*/ 2147483647 w 22"/>
                <a:gd name="T53" fmla="*/ 2147483647 h 93"/>
                <a:gd name="T54" fmla="*/ 2147483647 w 22"/>
                <a:gd name="T55" fmla="*/ 2147483647 h 93"/>
                <a:gd name="T56" fmla="*/ 2147483647 w 22"/>
                <a:gd name="T57" fmla="*/ 2147483647 h 93"/>
                <a:gd name="T58" fmla="*/ 2147483647 w 22"/>
                <a:gd name="T59" fmla="*/ 2147483647 h 93"/>
                <a:gd name="T60" fmla="*/ 2147483647 w 22"/>
                <a:gd name="T61" fmla="*/ 2147483647 h 93"/>
                <a:gd name="T62" fmla="*/ 2147483647 w 22"/>
                <a:gd name="T63" fmla="*/ 2147483647 h 93"/>
                <a:gd name="T64" fmla="*/ 2147483647 w 22"/>
                <a:gd name="T65" fmla="*/ 2147483647 h 93"/>
                <a:gd name="T66" fmla="*/ 2147483647 w 22"/>
                <a:gd name="T67" fmla="*/ 2147483647 h 93"/>
                <a:gd name="T68" fmla="*/ 2147483647 w 22"/>
                <a:gd name="T69" fmla="*/ 2147483647 h 93"/>
                <a:gd name="T70" fmla="*/ 2147483647 w 22"/>
                <a:gd name="T71" fmla="*/ 2147483647 h 93"/>
                <a:gd name="T72" fmla="*/ 2147483647 w 22"/>
                <a:gd name="T73" fmla="*/ 2147483647 h 93"/>
                <a:gd name="T74" fmla="*/ 2147483647 w 22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93"/>
                <a:gd name="T116" fmla="*/ 22 w 22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93">
                  <a:moveTo>
                    <a:pt x="10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1"/>
                  </a:lnTo>
                  <a:lnTo>
                    <a:pt x="20" y="77"/>
                  </a:lnTo>
                  <a:lnTo>
                    <a:pt x="21" y="77"/>
                  </a:lnTo>
                  <a:lnTo>
                    <a:pt x="21" y="7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08" name="Freeform 28"/>
            <p:cNvSpPr>
              <a:spLocks/>
            </p:cNvSpPr>
            <p:nvPr/>
          </p:nvSpPr>
          <p:spPr bwMode="auto">
            <a:xfrm>
              <a:off x="5689925" y="2124869"/>
              <a:ext cx="52387" cy="38100"/>
            </a:xfrm>
            <a:custGeom>
              <a:avLst/>
              <a:gdLst>
                <a:gd name="T0" fmla="*/ 2147483647 w 36"/>
                <a:gd name="T1" fmla="*/ 2147483647 h 24"/>
                <a:gd name="T2" fmla="*/ 2147483647 w 36"/>
                <a:gd name="T3" fmla="*/ 2147483647 h 24"/>
                <a:gd name="T4" fmla="*/ 2147483647 w 36"/>
                <a:gd name="T5" fmla="*/ 2147483647 h 24"/>
                <a:gd name="T6" fmla="*/ 2147483647 w 36"/>
                <a:gd name="T7" fmla="*/ 2147483647 h 24"/>
                <a:gd name="T8" fmla="*/ 2147483647 w 36"/>
                <a:gd name="T9" fmla="*/ 2147483647 h 24"/>
                <a:gd name="T10" fmla="*/ 2147483647 w 36"/>
                <a:gd name="T11" fmla="*/ 2147483647 h 24"/>
                <a:gd name="T12" fmla="*/ 2147483647 w 36"/>
                <a:gd name="T13" fmla="*/ 2147483647 h 24"/>
                <a:gd name="T14" fmla="*/ 2147483647 w 36"/>
                <a:gd name="T15" fmla="*/ 2147483647 h 24"/>
                <a:gd name="T16" fmla="*/ 2147483647 w 36"/>
                <a:gd name="T17" fmla="*/ 2147483647 h 24"/>
                <a:gd name="T18" fmla="*/ 2147483647 w 36"/>
                <a:gd name="T19" fmla="*/ 2147483647 h 24"/>
                <a:gd name="T20" fmla="*/ 2147483647 w 36"/>
                <a:gd name="T21" fmla="*/ 2147483647 h 24"/>
                <a:gd name="T22" fmla="*/ 2147483647 w 36"/>
                <a:gd name="T23" fmla="*/ 2147483647 h 24"/>
                <a:gd name="T24" fmla="*/ 2147483647 w 36"/>
                <a:gd name="T25" fmla="*/ 2147483647 h 24"/>
                <a:gd name="T26" fmla="*/ 2147483647 w 36"/>
                <a:gd name="T27" fmla="*/ 2147483647 h 24"/>
                <a:gd name="T28" fmla="*/ 2147483647 w 36"/>
                <a:gd name="T29" fmla="*/ 2147483647 h 24"/>
                <a:gd name="T30" fmla="*/ 2147483647 w 36"/>
                <a:gd name="T31" fmla="*/ 2147483647 h 24"/>
                <a:gd name="T32" fmla="*/ 2147483647 w 36"/>
                <a:gd name="T33" fmla="*/ 2147483647 h 24"/>
                <a:gd name="T34" fmla="*/ 2147483647 w 36"/>
                <a:gd name="T35" fmla="*/ 2147483647 h 24"/>
                <a:gd name="T36" fmla="*/ 2147483647 w 36"/>
                <a:gd name="T37" fmla="*/ 2147483647 h 24"/>
                <a:gd name="T38" fmla="*/ 2147483647 w 36"/>
                <a:gd name="T39" fmla="*/ 2147483647 h 24"/>
                <a:gd name="T40" fmla="*/ 2147483647 w 36"/>
                <a:gd name="T41" fmla="*/ 2147483647 h 24"/>
                <a:gd name="T42" fmla="*/ 2147483647 w 36"/>
                <a:gd name="T43" fmla="*/ 2147483647 h 24"/>
                <a:gd name="T44" fmla="*/ 2147483647 w 36"/>
                <a:gd name="T45" fmla="*/ 2147483647 h 24"/>
                <a:gd name="T46" fmla="*/ 2147483647 w 36"/>
                <a:gd name="T47" fmla="*/ 2147483647 h 24"/>
                <a:gd name="T48" fmla="*/ 2147483647 w 36"/>
                <a:gd name="T49" fmla="*/ 0 h 24"/>
                <a:gd name="T50" fmla="*/ 2147483647 w 36"/>
                <a:gd name="T51" fmla="*/ 2147483647 h 24"/>
                <a:gd name="T52" fmla="*/ 2147483647 w 36"/>
                <a:gd name="T53" fmla="*/ 2147483647 h 24"/>
                <a:gd name="T54" fmla="*/ 2147483647 w 36"/>
                <a:gd name="T55" fmla="*/ 2147483647 h 24"/>
                <a:gd name="T56" fmla="*/ 2147483647 w 36"/>
                <a:gd name="T57" fmla="*/ 2147483647 h 24"/>
                <a:gd name="T58" fmla="*/ 2147483647 w 36"/>
                <a:gd name="T59" fmla="*/ 2147483647 h 24"/>
                <a:gd name="T60" fmla="*/ 2147483647 w 36"/>
                <a:gd name="T61" fmla="*/ 2147483647 h 24"/>
                <a:gd name="T62" fmla="*/ 2147483647 w 36"/>
                <a:gd name="T63" fmla="*/ 2147483647 h 24"/>
                <a:gd name="T64" fmla="*/ 0 w 36"/>
                <a:gd name="T65" fmla="*/ 2147483647 h 24"/>
                <a:gd name="T66" fmla="*/ 2147483647 w 36"/>
                <a:gd name="T67" fmla="*/ 2147483647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4"/>
                <a:gd name="T104" fmla="*/ 36 w 36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4">
                  <a:moveTo>
                    <a:pt x="1" y="15"/>
                  </a:moveTo>
                  <a:lnTo>
                    <a:pt x="1" y="16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09" name="Freeform 29"/>
            <p:cNvSpPr>
              <a:spLocks/>
            </p:cNvSpPr>
            <p:nvPr/>
          </p:nvSpPr>
          <p:spPr bwMode="auto">
            <a:xfrm>
              <a:off x="5629600" y="2142331"/>
              <a:ext cx="46037" cy="34925"/>
            </a:xfrm>
            <a:custGeom>
              <a:avLst/>
              <a:gdLst>
                <a:gd name="T0" fmla="*/ 2147483647 w 31"/>
                <a:gd name="T1" fmla="*/ 2147483647 h 22"/>
                <a:gd name="T2" fmla="*/ 2147483647 w 31"/>
                <a:gd name="T3" fmla="*/ 2147483647 h 22"/>
                <a:gd name="T4" fmla="*/ 2147483647 w 31"/>
                <a:gd name="T5" fmla="*/ 2147483647 h 22"/>
                <a:gd name="T6" fmla="*/ 2147483647 w 31"/>
                <a:gd name="T7" fmla="*/ 2147483647 h 22"/>
                <a:gd name="T8" fmla="*/ 2147483647 w 31"/>
                <a:gd name="T9" fmla="*/ 2147483647 h 22"/>
                <a:gd name="T10" fmla="*/ 2147483647 w 31"/>
                <a:gd name="T11" fmla="*/ 2147483647 h 22"/>
                <a:gd name="T12" fmla="*/ 2147483647 w 31"/>
                <a:gd name="T13" fmla="*/ 2147483647 h 22"/>
                <a:gd name="T14" fmla="*/ 2147483647 w 31"/>
                <a:gd name="T15" fmla="*/ 2147483647 h 22"/>
                <a:gd name="T16" fmla="*/ 2147483647 w 31"/>
                <a:gd name="T17" fmla="*/ 2147483647 h 22"/>
                <a:gd name="T18" fmla="*/ 2147483647 w 31"/>
                <a:gd name="T19" fmla="*/ 2147483647 h 22"/>
                <a:gd name="T20" fmla="*/ 2147483647 w 31"/>
                <a:gd name="T21" fmla="*/ 2147483647 h 22"/>
                <a:gd name="T22" fmla="*/ 2147483647 w 31"/>
                <a:gd name="T23" fmla="*/ 2147483647 h 22"/>
                <a:gd name="T24" fmla="*/ 2147483647 w 31"/>
                <a:gd name="T25" fmla="*/ 2147483647 h 22"/>
                <a:gd name="T26" fmla="*/ 2147483647 w 31"/>
                <a:gd name="T27" fmla="*/ 2147483647 h 22"/>
                <a:gd name="T28" fmla="*/ 2147483647 w 31"/>
                <a:gd name="T29" fmla="*/ 2147483647 h 22"/>
                <a:gd name="T30" fmla="*/ 2147483647 w 31"/>
                <a:gd name="T31" fmla="*/ 2147483647 h 22"/>
                <a:gd name="T32" fmla="*/ 2147483647 w 31"/>
                <a:gd name="T33" fmla="*/ 2147483647 h 22"/>
                <a:gd name="T34" fmla="*/ 2147483647 w 31"/>
                <a:gd name="T35" fmla="*/ 2147483647 h 22"/>
                <a:gd name="T36" fmla="*/ 2147483647 w 31"/>
                <a:gd name="T37" fmla="*/ 2147483647 h 22"/>
                <a:gd name="T38" fmla="*/ 2147483647 w 31"/>
                <a:gd name="T39" fmla="*/ 2147483647 h 22"/>
                <a:gd name="T40" fmla="*/ 2147483647 w 31"/>
                <a:gd name="T41" fmla="*/ 2147483647 h 22"/>
                <a:gd name="T42" fmla="*/ 2147483647 w 31"/>
                <a:gd name="T43" fmla="*/ 2147483647 h 22"/>
                <a:gd name="T44" fmla="*/ 2147483647 w 31"/>
                <a:gd name="T45" fmla="*/ 2147483647 h 22"/>
                <a:gd name="T46" fmla="*/ 2147483647 w 31"/>
                <a:gd name="T47" fmla="*/ 2147483647 h 22"/>
                <a:gd name="T48" fmla="*/ 2147483647 w 31"/>
                <a:gd name="T49" fmla="*/ 2147483647 h 22"/>
                <a:gd name="T50" fmla="*/ 2147483647 w 31"/>
                <a:gd name="T51" fmla="*/ 2147483647 h 22"/>
                <a:gd name="T52" fmla="*/ 2147483647 w 31"/>
                <a:gd name="T53" fmla="*/ 2147483647 h 22"/>
                <a:gd name="T54" fmla="*/ 2147483647 w 31"/>
                <a:gd name="T55" fmla="*/ 2147483647 h 22"/>
                <a:gd name="T56" fmla="*/ 2147483647 w 31"/>
                <a:gd name="T57" fmla="*/ 2147483647 h 22"/>
                <a:gd name="T58" fmla="*/ 2147483647 w 31"/>
                <a:gd name="T59" fmla="*/ 2147483647 h 22"/>
                <a:gd name="T60" fmla="*/ 2147483647 w 31"/>
                <a:gd name="T61" fmla="*/ 2147483647 h 22"/>
                <a:gd name="T62" fmla="*/ 2147483647 w 31"/>
                <a:gd name="T63" fmla="*/ 2147483647 h 22"/>
                <a:gd name="T64" fmla="*/ 2147483647 w 31"/>
                <a:gd name="T65" fmla="*/ 0 h 22"/>
                <a:gd name="T66" fmla="*/ 2147483647 w 31"/>
                <a:gd name="T67" fmla="*/ 0 h 22"/>
                <a:gd name="T68" fmla="*/ 2147483647 w 31"/>
                <a:gd name="T69" fmla="*/ 2147483647 h 22"/>
                <a:gd name="T70" fmla="*/ 2147483647 w 31"/>
                <a:gd name="T71" fmla="*/ 2147483647 h 22"/>
                <a:gd name="T72" fmla="*/ 2147483647 w 31"/>
                <a:gd name="T73" fmla="*/ 2147483647 h 22"/>
                <a:gd name="T74" fmla="*/ 2147483647 w 31"/>
                <a:gd name="T75" fmla="*/ 2147483647 h 22"/>
                <a:gd name="T76" fmla="*/ 2147483647 w 31"/>
                <a:gd name="T77" fmla="*/ 2147483647 h 22"/>
                <a:gd name="T78" fmla="*/ 2147483647 w 31"/>
                <a:gd name="T79" fmla="*/ 2147483647 h 22"/>
                <a:gd name="T80" fmla="*/ 2147483647 w 31"/>
                <a:gd name="T81" fmla="*/ 2147483647 h 22"/>
                <a:gd name="T82" fmla="*/ 2147483647 w 31"/>
                <a:gd name="T83" fmla="*/ 2147483647 h 22"/>
                <a:gd name="T84" fmla="*/ 2147483647 w 31"/>
                <a:gd name="T85" fmla="*/ 2147483647 h 22"/>
                <a:gd name="T86" fmla="*/ 0 w 31"/>
                <a:gd name="T87" fmla="*/ 2147483647 h 22"/>
                <a:gd name="T88" fmla="*/ 0 w 31"/>
                <a:gd name="T89" fmla="*/ 2147483647 h 22"/>
                <a:gd name="T90" fmla="*/ 2147483647 w 31"/>
                <a:gd name="T91" fmla="*/ 2147483647 h 22"/>
                <a:gd name="T92" fmla="*/ 2147483647 w 31"/>
                <a:gd name="T93" fmla="*/ 2147483647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22"/>
                <a:gd name="T143" fmla="*/ 31 w 31"/>
                <a:gd name="T144" fmla="*/ 22 h 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22">
                  <a:moveTo>
                    <a:pt x="1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10" name="Freeform 30"/>
            <p:cNvSpPr>
              <a:spLocks/>
            </p:cNvSpPr>
            <p:nvPr/>
          </p:nvSpPr>
          <p:spPr bwMode="auto">
            <a:xfrm>
              <a:off x="5559750" y="2159794"/>
              <a:ext cx="42862" cy="28575"/>
            </a:xfrm>
            <a:custGeom>
              <a:avLst/>
              <a:gdLst>
                <a:gd name="T0" fmla="*/ 2147483647 w 29"/>
                <a:gd name="T1" fmla="*/ 2147483647 h 18"/>
                <a:gd name="T2" fmla="*/ 2147483647 w 29"/>
                <a:gd name="T3" fmla="*/ 2147483647 h 18"/>
                <a:gd name="T4" fmla="*/ 2147483647 w 29"/>
                <a:gd name="T5" fmla="*/ 2147483647 h 18"/>
                <a:gd name="T6" fmla="*/ 2147483647 w 29"/>
                <a:gd name="T7" fmla="*/ 2147483647 h 18"/>
                <a:gd name="T8" fmla="*/ 2147483647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2147483647 w 29"/>
                <a:gd name="T19" fmla="*/ 2147483647 h 18"/>
                <a:gd name="T20" fmla="*/ 2147483647 w 29"/>
                <a:gd name="T21" fmla="*/ 2147483647 h 18"/>
                <a:gd name="T22" fmla="*/ 2147483647 w 29"/>
                <a:gd name="T23" fmla="*/ 2147483647 h 18"/>
                <a:gd name="T24" fmla="*/ 2147483647 w 29"/>
                <a:gd name="T25" fmla="*/ 2147483647 h 18"/>
                <a:gd name="T26" fmla="*/ 2147483647 w 29"/>
                <a:gd name="T27" fmla="*/ 2147483647 h 18"/>
                <a:gd name="T28" fmla="*/ 2147483647 w 29"/>
                <a:gd name="T29" fmla="*/ 2147483647 h 18"/>
                <a:gd name="T30" fmla="*/ 2147483647 w 29"/>
                <a:gd name="T31" fmla="*/ 2147483647 h 18"/>
                <a:gd name="T32" fmla="*/ 2147483647 w 29"/>
                <a:gd name="T33" fmla="*/ 2147483647 h 18"/>
                <a:gd name="T34" fmla="*/ 2147483647 w 29"/>
                <a:gd name="T35" fmla="*/ 2147483647 h 18"/>
                <a:gd name="T36" fmla="*/ 2147483647 w 29"/>
                <a:gd name="T37" fmla="*/ 2147483647 h 18"/>
                <a:gd name="T38" fmla="*/ 2147483647 w 29"/>
                <a:gd name="T39" fmla="*/ 2147483647 h 18"/>
                <a:gd name="T40" fmla="*/ 2147483647 w 29"/>
                <a:gd name="T41" fmla="*/ 2147483647 h 18"/>
                <a:gd name="T42" fmla="*/ 2147483647 w 29"/>
                <a:gd name="T43" fmla="*/ 2147483647 h 18"/>
                <a:gd name="T44" fmla="*/ 2147483647 w 29"/>
                <a:gd name="T45" fmla="*/ 2147483647 h 18"/>
                <a:gd name="T46" fmla="*/ 2147483647 w 29"/>
                <a:gd name="T47" fmla="*/ 2147483647 h 18"/>
                <a:gd name="T48" fmla="*/ 2147483647 w 29"/>
                <a:gd name="T49" fmla="*/ 2147483647 h 18"/>
                <a:gd name="T50" fmla="*/ 2147483647 w 29"/>
                <a:gd name="T51" fmla="*/ 2147483647 h 18"/>
                <a:gd name="T52" fmla="*/ 2147483647 w 29"/>
                <a:gd name="T53" fmla="*/ 2147483647 h 18"/>
                <a:gd name="T54" fmla="*/ 2147483647 w 29"/>
                <a:gd name="T55" fmla="*/ 2147483647 h 18"/>
                <a:gd name="T56" fmla="*/ 2147483647 w 29"/>
                <a:gd name="T57" fmla="*/ 2147483647 h 18"/>
                <a:gd name="T58" fmla="*/ 2147483647 w 29"/>
                <a:gd name="T59" fmla="*/ 2147483647 h 18"/>
                <a:gd name="T60" fmla="*/ 2147483647 w 29"/>
                <a:gd name="T61" fmla="*/ 2147483647 h 18"/>
                <a:gd name="T62" fmla="*/ 2147483647 w 29"/>
                <a:gd name="T63" fmla="*/ 2147483647 h 18"/>
                <a:gd name="T64" fmla="*/ 2147483647 w 29"/>
                <a:gd name="T65" fmla="*/ 2147483647 h 18"/>
                <a:gd name="T66" fmla="*/ 2147483647 w 29"/>
                <a:gd name="T67" fmla="*/ 0 h 18"/>
                <a:gd name="T68" fmla="*/ 2147483647 w 29"/>
                <a:gd name="T69" fmla="*/ 0 h 18"/>
                <a:gd name="T70" fmla="*/ 2147483647 w 29"/>
                <a:gd name="T71" fmla="*/ 2147483647 h 18"/>
                <a:gd name="T72" fmla="*/ 2147483647 w 29"/>
                <a:gd name="T73" fmla="*/ 2147483647 h 18"/>
                <a:gd name="T74" fmla="*/ 2147483647 w 29"/>
                <a:gd name="T75" fmla="*/ 2147483647 h 18"/>
                <a:gd name="T76" fmla="*/ 2147483647 w 29"/>
                <a:gd name="T77" fmla="*/ 2147483647 h 18"/>
                <a:gd name="T78" fmla="*/ 2147483647 w 29"/>
                <a:gd name="T79" fmla="*/ 2147483647 h 18"/>
                <a:gd name="T80" fmla="*/ 2147483647 w 29"/>
                <a:gd name="T81" fmla="*/ 2147483647 h 18"/>
                <a:gd name="T82" fmla="*/ 2147483647 w 29"/>
                <a:gd name="T83" fmla="*/ 2147483647 h 18"/>
                <a:gd name="T84" fmla="*/ 2147483647 w 29"/>
                <a:gd name="T85" fmla="*/ 2147483647 h 18"/>
                <a:gd name="T86" fmla="*/ 2147483647 w 29"/>
                <a:gd name="T87" fmla="*/ 2147483647 h 18"/>
                <a:gd name="T88" fmla="*/ 2147483647 w 29"/>
                <a:gd name="T89" fmla="*/ 2147483647 h 18"/>
                <a:gd name="T90" fmla="*/ 2147483647 w 29"/>
                <a:gd name="T91" fmla="*/ 2147483647 h 18"/>
                <a:gd name="T92" fmla="*/ 2147483647 w 29"/>
                <a:gd name="T93" fmla="*/ 2147483647 h 18"/>
                <a:gd name="T94" fmla="*/ 2147483647 w 29"/>
                <a:gd name="T95" fmla="*/ 2147483647 h 18"/>
                <a:gd name="T96" fmla="*/ 2147483647 w 29"/>
                <a:gd name="T97" fmla="*/ 2147483647 h 18"/>
                <a:gd name="T98" fmla="*/ 0 w 29"/>
                <a:gd name="T99" fmla="*/ 2147483647 h 18"/>
                <a:gd name="T100" fmla="*/ 0 w 29"/>
                <a:gd name="T101" fmla="*/ 2147483647 h 18"/>
                <a:gd name="T102" fmla="*/ 2147483647 w 29"/>
                <a:gd name="T103" fmla="*/ 2147483647 h 18"/>
                <a:gd name="T104" fmla="*/ 2147483647 w 29"/>
                <a:gd name="T105" fmla="*/ 2147483647 h 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"/>
                <a:gd name="T160" fmla="*/ 0 h 18"/>
                <a:gd name="T161" fmla="*/ 29 w 29"/>
                <a:gd name="T162" fmla="*/ 18 h 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" h="18">
                  <a:moveTo>
                    <a:pt x="1" y="12"/>
                  </a:move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11" name="Oval 31"/>
            <p:cNvSpPr>
              <a:spLocks noChangeArrowheads="1"/>
            </p:cNvSpPr>
            <p:nvPr/>
          </p:nvSpPr>
          <p:spPr bwMode="auto">
            <a:xfrm>
              <a:off x="4772350" y="2245519"/>
              <a:ext cx="12700" cy="127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12" name="Oval 32"/>
            <p:cNvSpPr>
              <a:spLocks noChangeArrowheads="1"/>
            </p:cNvSpPr>
            <p:nvPr/>
          </p:nvSpPr>
          <p:spPr bwMode="auto">
            <a:xfrm>
              <a:off x="4777112" y="1805781"/>
              <a:ext cx="1387475" cy="78581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13" name="Freeform 33"/>
            <p:cNvSpPr>
              <a:spLocks/>
            </p:cNvSpPr>
            <p:nvPr/>
          </p:nvSpPr>
          <p:spPr bwMode="auto">
            <a:xfrm>
              <a:off x="4772350" y="2207419"/>
              <a:ext cx="28575" cy="92075"/>
            </a:xfrm>
            <a:custGeom>
              <a:avLst/>
              <a:gdLst>
                <a:gd name="T0" fmla="*/ 2147483647 w 19"/>
                <a:gd name="T1" fmla="*/ 0 h 58"/>
                <a:gd name="T2" fmla="*/ 2147483647 w 19"/>
                <a:gd name="T3" fmla="*/ 2147483647 h 58"/>
                <a:gd name="T4" fmla="*/ 2147483647 w 19"/>
                <a:gd name="T5" fmla="*/ 2147483647 h 58"/>
                <a:gd name="T6" fmla="*/ 2147483647 w 19"/>
                <a:gd name="T7" fmla="*/ 2147483647 h 58"/>
                <a:gd name="T8" fmla="*/ 2147483647 w 19"/>
                <a:gd name="T9" fmla="*/ 2147483647 h 58"/>
                <a:gd name="T10" fmla="*/ 2147483647 w 19"/>
                <a:gd name="T11" fmla="*/ 2147483647 h 58"/>
                <a:gd name="T12" fmla="*/ 2147483647 w 19"/>
                <a:gd name="T13" fmla="*/ 2147483647 h 58"/>
                <a:gd name="T14" fmla="*/ 2147483647 w 19"/>
                <a:gd name="T15" fmla="*/ 2147483647 h 58"/>
                <a:gd name="T16" fmla="*/ 0 w 19"/>
                <a:gd name="T17" fmla="*/ 2147483647 h 58"/>
                <a:gd name="T18" fmla="*/ 2147483647 w 19"/>
                <a:gd name="T19" fmla="*/ 2147483647 h 58"/>
                <a:gd name="T20" fmla="*/ 2147483647 w 19"/>
                <a:gd name="T21" fmla="*/ 2147483647 h 58"/>
                <a:gd name="T22" fmla="*/ 2147483647 w 19"/>
                <a:gd name="T23" fmla="*/ 2147483647 h 58"/>
                <a:gd name="T24" fmla="*/ 2147483647 w 19"/>
                <a:gd name="T25" fmla="*/ 2147483647 h 58"/>
                <a:gd name="T26" fmla="*/ 2147483647 w 19"/>
                <a:gd name="T27" fmla="*/ 2147483647 h 58"/>
                <a:gd name="T28" fmla="*/ 2147483647 w 19"/>
                <a:gd name="T29" fmla="*/ 2147483647 h 58"/>
                <a:gd name="T30" fmla="*/ 2147483647 w 19"/>
                <a:gd name="T31" fmla="*/ 2147483647 h 58"/>
                <a:gd name="T32" fmla="*/ 2147483647 w 19"/>
                <a:gd name="T33" fmla="*/ 2147483647 h 58"/>
                <a:gd name="T34" fmla="*/ 2147483647 w 19"/>
                <a:gd name="T35" fmla="*/ 2147483647 h 58"/>
                <a:gd name="T36" fmla="*/ 2147483647 w 19"/>
                <a:gd name="T37" fmla="*/ 2147483647 h 58"/>
                <a:gd name="T38" fmla="*/ 2147483647 w 19"/>
                <a:gd name="T39" fmla="*/ 2147483647 h 58"/>
                <a:gd name="T40" fmla="*/ 2147483647 w 19"/>
                <a:gd name="T41" fmla="*/ 2147483647 h 58"/>
                <a:gd name="T42" fmla="*/ 2147483647 w 19"/>
                <a:gd name="T43" fmla="*/ 2147483647 h 58"/>
                <a:gd name="T44" fmla="*/ 2147483647 w 19"/>
                <a:gd name="T45" fmla="*/ 2147483647 h 58"/>
                <a:gd name="T46" fmla="*/ 2147483647 w 19"/>
                <a:gd name="T47" fmla="*/ 2147483647 h 58"/>
                <a:gd name="T48" fmla="*/ 2147483647 w 19"/>
                <a:gd name="T49" fmla="*/ 2147483647 h 58"/>
                <a:gd name="T50" fmla="*/ 2147483647 w 19"/>
                <a:gd name="T51" fmla="*/ 2147483647 h 58"/>
                <a:gd name="T52" fmla="*/ 2147483647 w 19"/>
                <a:gd name="T53" fmla="*/ 2147483647 h 58"/>
                <a:gd name="T54" fmla="*/ 2147483647 w 19"/>
                <a:gd name="T55" fmla="*/ 2147483647 h 58"/>
                <a:gd name="T56" fmla="*/ 2147483647 w 19"/>
                <a:gd name="T57" fmla="*/ 2147483647 h 58"/>
                <a:gd name="T58" fmla="*/ 2147483647 w 19"/>
                <a:gd name="T59" fmla="*/ 2147483647 h 58"/>
                <a:gd name="T60" fmla="*/ 2147483647 w 19"/>
                <a:gd name="T61" fmla="*/ 2147483647 h 58"/>
                <a:gd name="T62" fmla="*/ 2147483647 w 19"/>
                <a:gd name="T63" fmla="*/ 2147483647 h 58"/>
                <a:gd name="T64" fmla="*/ 2147483647 w 19"/>
                <a:gd name="T65" fmla="*/ 2147483647 h 58"/>
                <a:gd name="T66" fmla="*/ 2147483647 w 19"/>
                <a:gd name="T67" fmla="*/ 2147483647 h 58"/>
                <a:gd name="T68" fmla="*/ 2147483647 w 19"/>
                <a:gd name="T69" fmla="*/ 0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58"/>
                <a:gd name="T107" fmla="*/ 19 w 19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58">
                  <a:moveTo>
                    <a:pt x="9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5" y="53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8" y="15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auto">
            <a:xfrm>
              <a:off x="6139187" y="2170906"/>
              <a:ext cx="34925" cy="147638"/>
            </a:xfrm>
            <a:custGeom>
              <a:avLst/>
              <a:gdLst>
                <a:gd name="T0" fmla="*/ 2147483647 w 23"/>
                <a:gd name="T1" fmla="*/ 0 h 93"/>
                <a:gd name="T2" fmla="*/ 2147483647 w 23"/>
                <a:gd name="T3" fmla="*/ 2147483647 h 93"/>
                <a:gd name="T4" fmla="*/ 2147483647 w 23"/>
                <a:gd name="T5" fmla="*/ 2147483647 h 93"/>
                <a:gd name="T6" fmla="*/ 2147483647 w 23"/>
                <a:gd name="T7" fmla="*/ 2147483647 h 93"/>
                <a:gd name="T8" fmla="*/ 2147483647 w 23"/>
                <a:gd name="T9" fmla="*/ 2147483647 h 93"/>
                <a:gd name="T10" fmla="*/ 2147483647 w 23"/>
                <a:gd name="T11" fmla="*/ 2147483647 h 93"/>
                <a:gd name="T12" fmla="*/ 2147483647 w 23"/>
                <a:gd name="T13" fmla="*/ 2147483647 h 93"/>
                <a:gd name="T14" fmla="*/ 0 w 23"/>
                <a:gd name="T15" fmla="*/ 2147483647 h 93"/>
                <a:gd name="T16" fmla="*/ 0 w 23"/>
                <a:gd name="T17" fmla="*/ 2147483647 h 93"/>
                <a:gd name="T18" fmla="*/ 0 w 23"/>
                <a:gd name="T19" fmla="*/ 2147483647 h 93"/>
                <a:gd name="T20" fmla="*/ 2147483647 w 23"/>
                <a:gd name="T21" fmla="*/ 2147483647 h 93"/>
                <a:gd name="T22" fmla="*/ 2147483647 w 23"/>
                <a:gd name="T23" fmla="*/ 2147483647 h 93"/>
                <a:gd name="T24" fmla="*/ 2147483647 w 23"/>
                <a:gd name="T25" fmla="*/ 2147483647 h 93"/>
                <a:gd name="T26" fmla="*/ 2147483647 w 23"/>
                <a:gd name="T27" fmla="*/ 2147483647 h 93"/>
                <a:gd name="T28" fmla="*/ 2147483647 w 23"/>
                <a:gd name="T29" fmla="*/ 2147483647 h 93"/>
                <a:gd name="T30" fmla="*/ 2147483647 w 23"/>
                <a:gd name="T31" fmla="*/ 2147483647 h 93"/>
                <a:gd name="T32" fmla="*/ 2147483647 w 23"/>
                <a:gd name="T33" fmla="*/ 2147483647 h 93"/>
                <a:gd name="T34" fmla="*/ 2147483647 w 23"/>
                <a:gd name="T35" fmla="*/ 2147483647 h 93"/>
                <a:gd name="T36" fmla="*/ 2147483647 w 23"/>
                <a:gd name="T37" fmla="*/ 2147483647 h 93"/>
                <a:gd name="T38" fmla="*/ 2147483647 w 23"/>
                <a:gd name="T39" fmla="*/ 2147483647 h 93"/>
                <a:gd name="T40" fmla="*/ 2147483647 w 23"/>
                <a:gd name="T41" fmla="*/ 2147483647 h 93"/>
                <a:gd name="T42" fmla="*/ 2147483647 w 23"/>
                <a:gd name="T43" fmla="*/ 2147483647 h 93"/>
                <a:gd name="T44" fmla="*/ 2147483647 w 23"/>
                <a:gd name="T45" fmla="*/ 2147483647 h 93"/>
                <a:gd name="T46" fmla="*/ 2147483647 w 23"/>
                <a:gd name="T47" fmla="*/ 2147483647 h 93"/>
                <a:gd name="T48" fmla="*/ 2147483647 w 23"/>
                <a:gd name="T49" fmla="*/ 2147483647 h 93"/>
                <a:gd name="T50" fmla="*/ 2147483647 w 23"/>
                <a:gd name="T51" fmla="*/ 2147483647 h 93"/>
                <a:gd name="T52" fmla="*/ 2147483647 w 23"/>
                <a:gd name="T53" fmla="*/ 2147483647 h 93"/>
                <a:gd name="T54" fmla="*/ 2147483647 w 23"/>
                <a:gd name="T55" fmla="*/ 2147483647 h 93"/>
                <a:gd name="T56" fmla="*/ 2147483647 w 23"/>
                <a:gd name="T57" fmla="*/ 2147483647 h 93"/>
                <a:gd name="T58" fmla="*/ 2147483647 w 23"/>
                <a:gd name="T59" fmla="*/ 2147483647 h 93"/>
                <a:gd name="T60" fmla="*/ 2147483647 w 23"/>
                <a:gd name="T61" fmla="*/ 2147483647 h 93"/>
                <a:gd name="T62" fmla="*/ 2147483647 w 23"/>
                <a:gd name="T63" fmla="*/ 2147483647 h 93"/>
                <a:gd name="T64" fmla="*/ 2147483647 w 23"/>
                <a:gd name="T65" fmla="*/ 2147483647 h 93"/>
                <a:gd name="T66" fmla="*/ 2147483647 w 23"/>
                <a:gd name="T67" fmla="*/ 2147483647 h 93"/>
                <a:gd name="T68" fmla="*/ 2147483647 w 23"/>
                <a:gd name="T69" fmla="*/ 2147483647 h 93"/>
                <a:gd name="T70" fmla="*/ 2147483647 w 2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"/>
                <a:gd name="T109" fmla="*/ 0 h 93"/>
                <a:gd name="T110" fmla="*/ 23 w 2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" h="93">
                  <a:moveTo>
                    <a:pt x="11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0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3" y="87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7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3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77"/>
                  </a:lnTo>
                  <a:lnTo>
                    <a:pt x="22" y="77"/>
                  </a:lnTo>
                  <a:lnTo>
                    <a:pt x="22" y="71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15" name="Oval 35"/>
            <p:cNvSpPr>
              <a:spLocks noChangeArrowheads="1"/>
            </p:cNvSpPr>
            <p:nvPr/>
          </p:nvSpPr>
          <p:spPr bwMode="auto">
            <a:xfrm>
              <a:off x="4777112" y="1974056"/>
              <a:ext cx="1387475" cy="785813"/>
            </a:xfrm>
            <a:prstGeom prst="ellipse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16" name="Line 36"/>
            <p:cNvSpPr>
              <a:spLocks noChangeShapeType="1"/>
            </p:cNvSpPr>
            <p:nvPr/>
          </p:nvSpPr>
          <p:spPr bwMode="auto">
            <a:xfrm flipV="1">
              <a:off x="6172525" y="2196306"/>
              <a:ext cx="0" cy="198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7" name="Line 37"/>
            <p:cNvSpPr>
              <a:spLocks noChangeShapeType="1"/>
            </p:cNvSpPr>
            <p:nvPr/>
          </p:nvSpPr>
          <p:spPr bwMode="auto">
            <a:xfrm flipV="1">
              <a:off x="4770762" y="2212181"/>
              <a:ext cx="0" cy="141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auto">
            <a:xfrm>
              <a:off x="5502600" y="1972469"/>
              <a:ext cx="312737" cy="52387"/>
            </a:xfrm>
            <a:custGeom>
              <a:avLst/>
              <a:gdLst>
                <a:gd name="T0" fmla="*/ 2147483647 w 213"/>
                <a:gd name="T1" fmla="*/ 0 h 33"/>
                <a:gd name="T2" fmla="*/ 2147483647 w 213"/>
                <a:gd name="T3" fmla="*/ 2147483647 h 33"/>
                <a:gd name="T4" fmla="*/ 2147483647 w 213"/>
                <a:gd name="T5" fmla="*/ 2147483647 h 33"/>
                <a:gd name="T6" fmla="*/ 2147483647 w 213"/>
                <a:gd name="T7" fmla="*/ 2147483647 h 33"/>
                <a:gd name="T8" fmla="*/ 2147483647 w 213"/>
                <a:gd name="T9" fmla="*/ 2147483647 h 33"/>
                <a:gd name="T10" fmla="*/ 2147483647 w 213"/>
                <a:gd name="T11" fmla="*/ 2147483647 h 33"/>
                <a:gd name="T12" fmla="*/ 2147483647 w 213"/>
                <a:gd name="T13" fmla="*/ 2147483647 h 33"/>
                <a:gd name="T14" fmla="*/ 2147483647 w 213"/>
                <a:gd name="T15" fmla="*/ 2147483647 h 33"/>
                <a:gd name="T16" fmla="*/ 2147483647 w 213"/>
                <a:gd name="T17" fmla="*/ 2147483647 h 33"/>
                <a:gd name="T18" fmla="*/ 2147483647 w 213"/>
                <a:gd name="T19" fmla="*/ 2147483647 h 33"/>
                <a:gd name="T20" fmla="*/ 2147483647 w 213"/>
                <a:gd name="T21" fmla="*/ 2147483647 h 33"/>
                <a:gd name="T22" fmla="*/ 2147483647 w 213"/>
                <a:gd name="T23" fmla="*/ 2147483647 h 33"/>
                <a:gd name="T24" fmla="*/ 2147483647 w 213"/>
                <a:gd name="T25" fmla="*/ 2147483647 h 33"/>
                <a:gd name="T26" fmla="*/ 2147483647 w 213"/>
                <a:gd name="T27" fmla="*/ 2147483647 h 33"/>
                <a:gd name="T28" fmla="*/ 2147483647 w 213"/>
                <a:gd name="T29" fmla="*/ 2147483647 h 33"/>
                <a:gd name="T30" fmla="*/ 2147483647 w 213"/>
                <a:gd name="T31" fmla="*/ 2147483647 h 33"/>
                <a:gd name="T32" fmla="*/ 2147483647 w 213"/>
                <a:gd name="T33" fmla="*/ 2147483647 h 33"/>
                <a:gd name="T34" fmla="*/ 2147483647 w 213"/>
                <a:gd name="T35" fmla="*/ 2147483647 h 33"/>
                <a:gd name="T36" fmla="*/ 2147483647 w 213"/>
                <a:gd name="T37" fmla="*/ 2147483647 h 33"/>
                <a:gd name="T38" fmla="*/ 2147483647 w 213"/>
                <a:gd name="T39" fmla="*/ 2147483647 h 33"/>
                <a:gd name="T40" fmla="*/ 2147483647 w 213"/>
                <a:gd name="T41" fmla="*/ 2147483647 h 33"/>
                <a:gd name="T42" fmla="*/ 2147483647 w 213"/>
                <a:gd name="T43" fmla="*/ 2147483647 h 33"/>
                <a:gd name="T44" fmla="*/ 2147483647 w 213"/>
                <a:gd name="T45" fmla="*/ 2147483647 h 33"/>
                <a:gd name="T46" fmla="*/ 2147483647 w 213"/>
                <a:gd name="T47" fmla="*/ 2147483647 h 33"/>
                <a:gd name="T48" fmla="*/ 2147483647 w 213"/>
                <a:gd name="T49" fmla="*/ 2147483647 h 33"/>
                <a:gd name="T50" fmla="*/ 2147483647 w 213"/>
                <a:gd name="T51" fmla="*/ 2147483647 h 33"/>
                <a:gd name="T52" fmla="*/ 2147483647 w 213"/>
                <a:gd name="T53" fmla="*/ 2147483647 h 33"/>
                <a:gd name="T54" fmla="*/ 2147483647 w 213"/>
                <a:gd name="T55" fmla="*/ 2147483647 h 33"/>
                <a:gd name="T56" fmla="*/ 2147483647 w 213"/>
                <a:gd name="T57" fmla="*/ 2147483647 h 33"/>
                <a:gd name="T58" fmla="*/ 2147483647 w 213"/>
                <a:gd name="T59" fmla="*/ 2147483647 h 33"/>
                <a:gd name="T60" fmla="*/ 2147483647 w 213"/>
                <a:gd name="T61" fmla="*/ 2147483647 h 33"/>
                <a:gd name="T62" fmla="*/ 2147483647 w 213"/>
                <a:gd name="T63" fmla="*/ 2147483647 h 33"/>
                <a:gd name="T64" fmla="*/ 2147483647 w 213"/>
                <a:gd name="T65" fmla="*/ 2147483647 h 33"/>
                <a:gd name="T66" fmla="*/ 2147483647 w 213"/>
                <a:gd name="T67" fmla="*/ 2147483647 h 33"/>
                <a:gd name="T68" fmla="*/ 2147483647 w 213"/>
                <a:gd name="T69" fmla="*/ 2147483647 h 33"/>
                <a:gd name="T70" fmla="*/ 2147483647 w 213"/>
                <a:gd name="T71" fmla="*/ 2147483647 h 3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33"/>
                <a:gd name="T110" fmla="*/ 213 w 213"/>
                <a:gd name="T111" fmla="*/ 33 h 3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3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4" y="1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27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7" y="6"/>
                  </a:lnTo>
                  <a:lnTo>
                    <a:pt x="79" y="7"/>
                  </a:lnTo>
                  <a:lnTo>
                    <a:pt x="88" y="7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7" y="9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9" y="9"/>
                  </a:lnTo>
                  <a:lnTo>
                    <a:pt x="111" y="10"/>
                  </a:lnTo>
                  <a:lnTo>
                    <a:pt x="117" y="10"/>
                  </a:lnTo>
                  <a:lnTo>
                    <a:pt x="120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27" y="12"/>
                  </a:lnTo>
                  <a:lnTo>
                    <a:pt x="129" y="13"/>
                  </a:lnTo>
                  <a:lnTo>
                    <a:pt x="133" y="13"/>
                  </a:lnTo>
                  <a:lnTo>
                    <a:pt x="136" y="13"/>
                  </a:lnTo>
                  <a:lnTo>
                    <a:pt x="137" y="13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3" y="15"/>
                  </a:lnTo>
                  <a:lnTo>
                    <a:pt x="145" y="15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1" y="16"/>
                  </a:lnTo>
                  <a:lnTo>
                    <a:pt x="154" y="17"/>
                  </a:lnTo>
                  <a:lnTo>
                    <a:pt x="156" y="17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1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3"/>
                  </a:lnTo>
                  <a:lnTo>
                    <a:pt x="182" y="23"/>
                  </a:lnTo>
                  <a:lnTo>
                    <a:pt x="184" y="24"/>
                  </a:lnTo>
                  <a:lnTo>
                    <a:pt x="187" y="25"/>
                  </a:lnTo>
                  <a:lnTo>
                    <a:pt x="188" y="25"/>
                  </a:lnTo>
                  <a:lnTo>
                    <a:pt x="190" y="25"/>
                  </a:lnTo>
                  <a:lnTo>
                    <a:pt x="193" y="26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9" y="28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30"/>
                  </a:lnTo>
                  <a:lnTo>
                    <a:pt x="206" y="30"/>
                  </a:lnTo>
                  <a:lnTo>
                    <a:pt x="209" y="31"/>
                  </a:lnTo>
                  <a:lnTo>
                    <a:pt x="210" y="32"/>
                  </a:lnTo>
                  <a:lnTo>
                    <a:pt x="212" y="3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19" name="Freeform 39"/>
            <p:cNvSpPr>
              <a:spLocks/>
            </p:cNvSpPr>
            <p:nvPr/>
          </p:nvSpPr>
          <p:spPr bwMode="auto">
            <a:xfrm>
              <a:off x="5686750" y="2107406"/>
              <a:ext cx="71437" cy="49213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2147483647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2147483647 h 31"/>
                <a:gd name="T16" fmla="*/ 2147483647 w 49"/>
                <a:gd name="T17" fmla="*/ 2147483647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2147483647 w 49"/>
                <a:gd name="T23" fmla="*/ 2147483647 h 31"/>
                <a:gd name="T24" fmla="*/ 2147483647 w 49"/>
                <a:gd name="T25" fmla="*/ 2147483647 h 31"/>
                <a:gd name="T26" fmla="*/ 2147483647 w 49"/>
                <a:gd name="T27" fmla="*/ 2147483647 h 31"/>
                <a:gd name="T28" fmla="*/ 2147483647 w 49"/>
                <a:gd name="T29" fmla="*/ 2147483647 h 31"/>
                <a:gd name="T30" fmla="*/ 2147483647 w 49"/>
                <a:gd name="T31" fmla="*/ 2147483647 h 31"/>
                <a:gd name="T32" fmla="*/ 2147483647 w 49"/>
                <a:gd name="T33" fmla="*/ 2147483647 h 31"/>
                <a:gd name="T34" fmla="*/ 2147483647 w 49"/>
                <a:gd name="T35" fmla="*/ 2147483647 h 31"/>
                <a:gd name="T36" fmla="*/ 2147483647 w 49"/>
                <a:gd name="T37" fmla="*/ 2147483647 h 31"/>
                <a:gd name="T38" fmla="*/ 2147483647 w 49"/>
                <a:gd name="T39" fmla="*/ 2147483647 h 31"/>
                <a:gd name="T40" fmla="*/ 2147483647 w 49"/>
                <a:gd name="T41" fmla="*/ 2147483647 h 31"/>
                <a:gd name="T42" fmla="*/ 2147483647 w 49"/>
                <a:gd name="T43" fmla="*/ 2147483647 h 31"/>
                <a:gd name="T44" fmla="*/ 2147483647 w 49"/>
                <a:gd name="T45" fmla="*/ 2147483647 h 31"/>
                <a:gd name="T46" fmla="*/ 2147483647 w 49"/>
                <a:gd name="T47" fmla="*/ 2147483647 h 31"/>
                <a:gd name="T48" fmla="*/ 2147483647 w 49"/>
                <a:gd name="T49" fmla="*/ 0 h 31"/>
                <a:gd name="T50" fmla="*/ 2147483647 w 49"/>
                <a:gd name="T51" fmla="*/ 2147483647 h 31"/>
                <a:gd name="T52" fmla="*/ 2147483647 w 49"/>
                <a:gd name="T53" fmla="*/ 2147483647 h 31"/>
                <a:gd name="T54" fmla="*/ 2147483647 w 49"/>
                <a:gd name="T55" fmla="*/ 2147483647 h 31"/>
                <a:gd name="T56" fmla="*/ 2147483647 w 49"/>
                <a:gd name="T57" fmla="*/ 2147483647 h 31"/>
                <a:gd name="T58" fmla="*/ 2147483647 w 49"/>
                <a:gd name="T59" fmla="*/ 2147483647 h 31"/>
                <a:gd name="T60" fmla="*/ 2147483647 w 49"/>
                <a:gd name="T61" fmla="*/ 2147483647 h 31"/>
                <a:gd name="T62" fmla="*/ 2147483647 w 49"/>
                <a:gd name="T63" fmla="*/ 2147483647 h 31"/>
                <a:gd name="T64" fmla="*/ 0 w 49"/>
                <a:gd name="T65" fmla="*/ 2147483647 h 31"/>
                <a:gd name="T66" fmla="*/ 2147483647 w 49"/>
                <a:gd name="T67" fmla="*/ 2147483647 h 31"/>
                <a:gd name="T68" fmla="*/ 2147483647 w 49"/>
                <a:gd name="T69" fmla="*/ 2147483647 h 31"/>
                <a:gd name="T70" fmla="*/ 2147483647 w 49"/>
                <a:gd name="T71" fmla="*/ 2147483647 h 31"/>
                <a:gd name="T72" fmla="*/ 2147483647 w 49"/>
                <a:gd name="T73" fmla="*/ 2147483647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31"/>
                <a:gd name="T113" fmla="*/ 49 w 4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20" name="Freeform 40"/>
            <p:cNvSpPr>
              <a:spLocks/>
            </p:cNvSpPr>
            <p:nvPr/>
          </p:nvSpPr>
          <p:spPr bwMode="auto">
            <a:xfrm>
              <a:off x="5604200" y="2145506"/>
              <a:ext cx="61912" cy="42863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2147483647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2147483647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2147483647 w 43"/>
                <a:gd name="T29" fmla="*/ 2147483647 h 27"/>
                <a:gd name="T30" fmla="*/ 2147483647 w 43"/>
                <a:gd name="T31" fmla="*/ 2147483647 h 27"/>
                <a:gd name="T32" fmla="*/ 2147483647 w 43"/>
                <a:gd name="T33" fmla="*/ 2147483647 h 27"/>
                <a:gd name="T34" fmla="*/ 2147483647 w 43"/>
                <a:gd name="T35" fmla="*/ 2147483647 h 27"/>
                <a:gd name="T36" fmla="*/ 2147483647 w 43"/>
                <a:gd name="T37" fmla="*/ 2147483647 h 27"/>
                <a:gd name="T38" fmla="*/ 2147483647 w 43"/>
                <a:gd name="T39" fmla="*/ 2147483647 h 27"/>
                <a:gd name="T40" fmla="*/ 2147483647 w 43"/>
                <a:gd name="T41" fmla="*/ 2147483647 h 27"/>
                <a:gd name="T42" fmla="*/ 2147483647 w 43"/>
                <a:gd name="T43" fmla="*/ 2147483647 h 27"/>
                <a:gd name="T44" fmla="*/ 2147483647 w 43"/>
                <a:gd name="T45" fmla="*/ 2147483647 h 27"/>
                <a:gd name="T46" fmla="*/ 2147483647 w 43"/>
                <a:gd name="T47" fmla="*/ 0 h 27"/>
                <a:gd name="T48" fmla="*/ 2147483647 w 43"/>
                <a:gd name="T49" fmla="*/ 2147483647 h 27"/>
                <a:gd name="T50" fmla="*/ 2147483647 w 43"/>
                <a:gd name="T51" fmla="*/ 2147483647 h 27"/>
                <a:gd name="T52" fmla="*/ 2147483647 w 43"/>
                <a:gd name="T53" fmla="*/ 2147483647 h 27"/>
                <a:gd name="T54" fmla="*/ 2147483647 w 43"/>
                <a:gd name="T55" fmla="*/ 2147483647 h 27"/>
                <a:gd name="T56" fmla="*/ 2147483647 w 43"/>
                <a:gd name="T57" fmla="*/ 2147483647 h 27"/>
                <a:gd name="T58" fmla="*/ 2147483647 w 43"/>
                <a:gd name="T59" fmla="*/ 2147483647 h 27"/>
                <a:gd name="T60" fmla="*/ 2147483647 w 43"/>
                <a:gd name="T61" fmla="*/ 2147483647 h 27"/>
                <a:gd name="T62" fmla="*/ 2147483647 w 43"/>
                <a:gd name="T63" fmla="*/ 2147483647 h 27"/>
                <a:gd name="T64" fmla="*/ 0 w 43"/>
                <a:gd name="T65" fmla="*/ 2147483647 h 27"/>
                <a:gd name="T66" fmla="*/ 2147483647 w 43"/>
                <a:gd name="T67" fmla="*/ 2147483647 h 27"/>
                <a:gd name="T68" fmla="*/ 2147483647 w 43"/>
                <a:gd name="T69" fmla="*/ 2147483647 h 27"/>
                <a:gd name="T70" fmla="*/ 2147483647 w 43"/>
                <a:gd name="T71" fmla="*/ 2147483647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27"/>
                <a:gd name="T110" fmla="*/ 43 w 43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27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21" name="Oval 41"/>
            <p:cNvSpPr>
              <a:spLocks noChangeArrowheads="1"/>
            </p:cNvSpPr>
            <p:nvPr/>
          </p:nvSpPr>
          <p:spPr bwMode="auto">
            <a:xfrm>
              <a:off x="4805687" y="2010569"/>
              <a:ext cx="1325563" cy="722312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22" name="Freeform 42"/>
            <p:cNvSpPr>
              <a:spLocks/>
            </p:cNvSpPr>
            <p:nvPr/>
          </p:nvSpPr>
          <p:spPr bwMode="auto">
            <a:xfrm>
              <a:off x="4966025" y="2540794"/>
              <a:ext cx="25400" cy="1587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2147483647 w 17"/>
                <a:gd name="T5" fmla="*/ 0 h 1"/>
                <a:gd name="T6" fmla="*/ 0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23" name="Oval 43"/>
            <p:cNvSpPr>
              <a:spLocks noChangeArrowheads="1"/>
            </p:cNvSpPr>
            <p:nvPr/>
          </p:nvSpPr>
          <p:spPr bwMode="auto">
            <a:xfrm>
              <a:off x="5335912" y="2304256"/>
              <a:ext cx="254000" cy="13970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24" name="Oval 44"/>
            <p:cNvSpPr>
              <a:spLocks noChangeArrowheads="1"/>
            </p:cNvSpPr>
            <p:nvPr/>
          </p:nvSpPr>
          <p:spPr bwMode="auto">
            <a:xfrm>
              <a:off x="5626425" y="2580481"/>
              <a:ext cx="55562" cy="285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25" name="Freeform 45"/>
            <p:cNvSpPr>
              <a:spLocks/>
            </p:cNvSpPr>
            <p:nvPr/>
          </p:nvSpPr>
          <p:spPr bwMode="auto">
            <a:xfrm>
              <a:off x="5391475" y="2116931"/>
              <a:ext cx="69850" cy="49213"/>
            </a:xfrm>
            <a:custGeom>
              <a:avLst/>
              <a:gdLst>
                <a:gd name="T0" fmla="*/ 2147483647 w 48"/>
                <a:gd name="T1" fmla="*/ 2147483647 h 31"/>
                <a:gd name="T2" fmla="*/ 2147483647 w 48"/>
                <a:gd name="T3" fmla="*/ 2147483647 h 31"/>
                <a:gd name="T4" fmla="*/ 2147483647 w 48"/>
                <a:gd name="T5" fmla="*/ 2147483647 h 31"/>
                <a:gd name="T6" fmla="*/ 2147483647 w 48"/>
                <a:gd name="T7" fmla="*/ 2147483647 h 31"/>
                <a:gd name="T8" fmla="*/ 2147483647 w 48"/>
                <a:gd name="T9" fmla="*/ 2147483647 h 31"/>
                <a:gd name="T10" fmla="*/ 2147483647 w 48"/>
                <a:gd name="T11" fmla="*/ 2147483647 h 31"/>
                <a:gd name="T12" fmla="*/ 2147483647 w 48"/>
                <a:gd name="T13" fmla="*/ 2147483647 h 31"/>
                <a:gd name="T14" fmla="*/ 2147483647 w 48"/>
                <a:gd name="T15" fmla="*/ 2147483647 h 31"/>
                <a:gd name="T16" fmla="*/ 2147483647 w 48"/>
                <a:gd name="T17" fmla="*/ 2147483647 h 31"/>
                <a:gd name="T18" fmla="*/ 2147483647 w 48"/>
                <a:gd name="T19" fmla="*/ 2147483647 h 31"/>
                <a:gd name="T20" fmla="*/ 2147483647 w 48"/>
                <a:gd name="T21" fmla="*/ 2147483647 h 31"/>
                <a:gd name="T22" fmla="*/ 2147483647 w 48"/>
                <a:gd name="T23" fmla="*/ 2147483647 h 31"/>
                <a:gd name="T24" fmla="*/ 2147483647 w 48"/>
                <a:gd name="T25" fmla="*/ 2147483647 h 31"/>
                <a:gd name="T26" fmla="*/ 2147483647 w 48"/>
                <a:gd name="T27" fmla="*/ 2147483647 h 31"/>
                <a:gd name="T28" fmla="*/ 2147483647 w 48"/>
                <a:gd name="T29" fmla="*/ 2147483647 h 31"/>
                <a:gd name="T30" fmla="*/ 2147483647 w 48"/>
                <a:gd name="T31" fmla="*/ 2147483647 h 31"/>
                <a:gd name="T32" fmla="*/ 2147483647 w 48"/>
                <a:gd name="T33" fmla="*/ 2147483647 h 31"/>
                <a:gd name="T34" fmla="*/ 2147483647 w 48"/>
                <a:gd name="T35" fmla="*/ 2147483647 h 31"/>
                <a:gd name="T36" fmla="*/ 2147483647 w 48"/>
                <a:gd name="T37" fmla="*/ 2147483647 h 31"/>
                <a:gd name="T38" fmla="*/ 2147483647 w 48"/>
                <a:gd name="T39" fmla="*/ 2147483647 h 31"/>
                <a:gd name="T40" fmla="*/ 2147483647 w 48"/>
                <a:gd name="T41" fmla="*/ 2147483647 h 31"/>
                <a:gd name="T42" fmla="*/ 2147483647 w 48"/>
                <a:gd name="T43" fmla="*/ 2147483647 h 31"/>
                <a:gd name="T44" fmla="*/ 2147483647 w 48"/>
                <a:gd name="T45" fmla="*/ 2147483647 h 31"/>
                <a:gd name="T46" fmla="*/ 2147483647 w 48"/>
                <a:gd name="T47" fmla="*/ 0 h 31"/>
                <a:gd name="T48" fmla="*/ 2147483647 w 48"/>
                <a:gd name="T49" fmla="*/ 2147483647 h 31"/>
                <a:gd name="T50" fmla="*/ 2147483647 w 48"/>
                <a:gd name="T51" fmla="*/ 2147483647 h 31"/>
                <a:gd name="T52" fmla="*/ 2147483647 w 48"/>
                <a:gd name="T53" fmla="*/ 2147483647 h 31"/>
                <a:gd name="T54" fmla="*/ 2147483647 w 48"/>
                <a:gd name="T55" fmla="*/ 2147483647 h 31"/>
                <a:gd name="T56" fmla="*/ 2147483647 w 48"/>
                <a:gd name="T57" fmla="*/ 2147483647 h 31"/>
                <a:gd name="T58" fmla="*/ 2147483647 w 48"/>
                <a:gd name="T59" fmla="*/ 2147483647 h 31"/>
                <a:gd name="T60" fmla="*/ 2147483647 w 48"/>
                <a:gd name="T61" fmla="*/ 2147483647 h 31"/>
                <a:gd name="T62" fmla="*/ 2147483647 w 48"/>
                <a:gd name="T63" fmla="*/ 2147483647 h 31"/>
                <a:gd name="T64" fmla="*/ 0 w 48"/>
                <a:gd name="T65" fmla="*/ 2147483647 h 31"/>
                <a:gd name="T66" fmla="*/ 2147483647 w 48"/>
                <a:gd name="T67" fmla="*/ 2147483647 h 31"/>
                <a:gd name="T68" fmla="*/ 2147483647 w 48"/>
                <a:gd name="T69" fmla="*/ 2147483647 h 31"/>
                <a:gd name="T70" fmla="*/ 2147483647 w 48"/>
                <a:gd name="T71" fmla="*/ 214748364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31"/>
                <a:gd name="T110" fmla="*/ 48 w 48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31">
                  <a:moveTo>
                    <a:pt x="5" y="23"/>
                  </a:moveTo>
                  <a:lnTo>
                    <a:pt x="6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7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41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5" y="2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26" name="Freeform 46"/>
            <p:cNvSpPr>
              <a:spLocks/>
            </p:cNvSpPr>
            <p:nvPr/>
          </p:nvSpPr>
          <p:spPr bwMode="auto">
            <a:xfrm>
              <a:off x="5264475" y="2155031"/>
              <a:ext cx="61912" cy="42863"/>
            </a:xfrm>
            <a:custGeom>
              <a:avLst/>
              <a:gdLst>
                <a:gd name="T0" fmla="*/ 2147483647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2147483647 h 27"/>
                <a:gd name="T38" fmla="*/ 2147483647 w 42"/>
                <a:gd name="T39" fmla="*/ 2147483647 h 27"/>
                <a:gd name="T40" fmla="*/ 2147483647 w 42"/>
                <a:gd name="T41" fmla="*/ 2147483647 h 27"/>
                <a:gd name="T42" fmla="*/ 2147483647 w 42"/>
                <a:gd name="T43" fmla="*/ 2147483647 h 27"/>
                <a:gd name="T44" fmla="*/ 2147483647 w 42"/>
                <a:gd name="T45" fmla="*/ 2147483647 h 27"/>
                <a:gd name="T46" fmla="*/ 2147483647 w 42"/>
                <a:gd name="T47" fmla="*/ 0 h 27"/>
                <a:gd name="T48" fmla="*/ 2147483647 w 42"/>
                <a:gd name="T49" fmla="*/ 2147483647 h 27"/>
                <a:gd name="T50" fmla="*/ 2147483647 w 42"/>
                <a:gd name="T51" fmla="*/ 2147483647 h 27"/>
                <a:gd name="T52" fmla="*/ 2147483647 w 42"/>
                <a:gd name="T53" fmla="*/ 2147483647 h 27"/>
                <a:gd name="T54" fmla="*/ 2147483647 w 42"/>
                <a:gd name="T55" fmla="*/ 2147483647 h 27"/>
                <a:gd name="T56" fmla="*/ 2147483647 w 42"/>
                <a:gd name="T57" fmla="*/ 2147483647 h 27"/>
                <a:gd name="T58" fmla="*/ 2147483647 w 42"/>
                <a:gd name="T59" fmla="*/ 2147483647 h 27"/>
                <a:gd name="T60" fmla="*/ 2147483647 w 42"/>
                <a:gd name="T61" fmla="*/ 2147483647 h 27"/>
                <a:gd name="T62" fmla="*/ 2147483647 w 42"/>
                <a:gd name="T63" fmla="*/ 2147483647 h 27"/>
                <a:gd name="T64" fmla="*/ 0 w 42"/>
                <a:gd name="T65" fmla="*/ 2147483647 h 27"/>
                <a:gd name="T66" fmla="*/ 2147483647 w 42"/>
                <a:gd name="T67" fmla="*/ 2147483647 h 27"/>
                <a:gd name="T68" fmla="*/ 2147483647 w 42"/>
                <a:gd name="T69" fmla="*/ 2147483647 h 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27"/>
                <a:gd name="T107" fmla="*/ 42 w 42"/>
                <a:gd name="T108" fmla="*/ 27 h 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27">
                  <a:moveTo>
                    <a:pt x="4" y="21"/>
                  </a:move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23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27" name="Freeform 47"/>
            <p:cNvSpPr>
              <a:spLocks/>
            </p:cNvSpPr>
            <p:nvPr/>
          </p:nvSpPr>
          <p:spPr bwMode="auto">
            <a:xfrm>
              <a:off x="5181925" y="2191544"/>
              <a:ext cx="53975" cy="36512"/>
            </a:xfrm>
            <a:custGeom>
              <a:avLst/>
              <a:gdLst>
                <a:gd name="T0" fmla="*/ 2147483647 w 37"/>
                <a:gd name="T1" fmla="*/ 2147483647 h 23"/>
                <a:gd name="T2" fmla="*/ 2147483647 w 37"/>
                <a:gd name="T3" fmla="*/ 2147483647 h 23"/>
                <a:gd name="T4" fmla="*/ 2147483647 w 37"/>
                <a:gd name="T5" fmla="*/ 2147483647 h 23"/>
                <a:gd name="T6" fmla="*/ 2147483647 w 37"/>
                <a:gd name="T7" fmla="*/ 2147483647 h 23"/>
                <a:gd name="T8" fmla="*/ 2147483647 w 37"/>
                <a:gd name="T9" fmla="*/ 2147483647 h 23"/>
                <a:gd name="T10" fmla="*/ 2147483647 w 37"/>
                <a:gd name="T11" fmla="*/ 2147483647 h 23"/>
                <a:gd name="T12" fmla="*/ 2147483647 w 37"/>
                <a:gd name="T13" fmla="*/ 2147483647 h 23"/>
                <a:gd name="T14" fmla="*/ 2147483647 w 37"/>
                <a:gd name="T15" fmla="*/ 2147483647 h 23"/>
                <a:gd name="T16" fmla="*/ 2147483647 w 37"/>
                <a:gd name="T17" fmla="*/ 2147483647 h 23"/>
                <a:gd name="T18" fmla="*/ 2147483647 w 37"/>
                <a:gd name="T19" fmla="*/ 2147483647 h 23"/>
                <a:gd name="T20" fmla="*/ 2147483647 w 37"/>
                <a:gd name="T21" fmla="*/ 2147483647 h 23"/>
                <a:gd name="T22" fmla="*/ 2147483647 w 37"/>
                <a:gd name="T23" fmla="*/ 2147483647 h 23"/>
                <a:gd name="T24" fmla="*/ 2147483647 w 37"/>
                <a:gd name="T25" fmla="*/ 2147483647 h 23"/>
                <a:gd name="T26" fmla="*/ 2147483647 w 37"/>
                <a:gd name="T27" fmla="*/ 2147483647 h 23"/>
                <a:gd name="T28" fmla="*/ 2147483647 w 37"/>
                <a:gd name="T29" fmla="*/ 2147483647 h 23"/>
                <a:gd name="T30" fmla="*/ 2147483647 w 37"/>
                <a:gd name="T31" fmla="*/ 2147483647 h 23"/>
                <a:gd name="T32" fmla="*/ 2147483647 w 37"/>
                <a:gd name="T33" fmla="*/ 2147483647 h 23"/>
                <a:gd name="T34" fmla="*/ 2147483647 w 37"/>
                <a:gd name="T35" fmla="*/ 2147483647 h 23"/>
                <a:gd name="T36" fmla="*/ 2147483647 w 37"/>
                <a:gd name="T37" fmla="*/ 2147483647 h 23"/>
                <a:gd name="T38" fmla="*/ 2147483647 w 37"/>
                <a:gd name="T39" fmla="*/ 2147483647 h 23"/>
                <a:gd name="T40" fmla="*/ 2147483647 w 37"/>
                <a:gd name="T41" fmla="*/ 2147483647 h 23"/>
                <a:gd name="T42" fmla="*/ 2147483647 w 37"/>
                <a:gd name="T43" fmla="*/ 2147483647 h 23"/>
                <a:gd name="T44" fmla="*/ 2147483647 w 37"/>
                <a:gd name="T45" fmla="*/ 2147483647 h 23"/>
                <a:gd name="T46" fmla="*/ 2147483647 w 37"/>
                <a:gd name="T47" fmla="*/ 2147483647 h 23"/>
                <a:gd name="T48" fmla="*/ 2147483647 w 37"/>
                <a:gd name="T49" fmla="*/ 2147483647 h 23"/>
                <a:gd name="T50" fmla="*/ 2147483647 w 37"/>
                <a:gd name="T51" fmla="*/ 2147483647 h 23"/>
                <a:gd name="T52" fmla="*/ 2147483647 w 37"/>
                <a:gd name="T53" fmla="*/ 2147483647 h 23"/>
                <a:gd name="T54" fmla="*/ 2147483647 w 37"/>
                <a:gd name="T55" fmla="*/ 2147483647 h 23"/>
                <a:gd name="T56" fmla="*/ 2147483647 w 37"/>
                <a:gd name="T57" fmla="*/ 2147483647 h 23"/>
                <a:gd name="T58" fmla="*/ 2147483647 w 37"/>
                <a:gd name="T59" fmla="*/ 2147483647 h 23"/>
                <a:gd name="T60" fmla="*/ 2147483647 w 37"/>
                <a:gd name="T61" fmla="*/ 2147483647 h 23"/>
                <a:gd name="T62" fmla="*/ 2147483647 w 37"/>
                <a:gd name="T63" fmla="*/ 2147483647 h 23"/>
                <a:gd name="T64" fmla="*/ 2147483647 w 37"/>
                <a:gd name="T65" fmla="*/ 0 h 23"/>
                <a:gd name="T66" fmla="*/ 2147483647 w 37"/>
                <a:gd name="T67" fmla="*/ 0 h 23"/>
                <a:gd name="T68" fmla="*/ 2147483647 w 37"/>
                <a:gd name="T69" fmla="*/ 2147483647 h 23"/>
                <a:gd name="T70" fmla="*/ 2147483647 w 37"/>
                <a:gd name="T71" fmla="*/ 2147483647 h 23"/>
                <a:gd name="T72" fmla="*/ 2147483647 w 37"/>
                <a:gd name="T73" fmla="*/ 2147483647 h 23"/>
                <a:gd name="T74" fmla="*/ 2147483647 w 37"/>
                <a:gd name="T75" fmla="*/ 2147483647 h 23"/>
                <a:gd name="T76" fmla="*/ 2147483647 w 37"/>
                <a:gd name="T77" fmla="*/ 2147483647 h 23"/>
                <a:gd name="T78" fmla="*/ 2147483647 w 37"/>
                <a:gd name="T79" fmla="*/ 2147483647 h 23"/>
                <a:gd name="T80" fmla="*/ 2147483647 w 37"/>
                <a:gd name="T81" fmla="*/ 2147483647 h 23"/>
                <a:gd name="T82" fmla="*/ 2147483647 w 37"/>
                <a:gd name="T83" fmla="*/ 2147483647 h 23"/>
                <a:gd name="T84" fmla="*/ 2147483647 w 37"/>
                <a:gd name="T85" fmla="*/ 2147483647 h 23"/>
                <a:gd name="T86" fmla="*/ 2147483647 w 37"/>
                <a:gd name="T87" fmla="*/ 2147483647 h 23"/>
                <a:gd name="T88" fmla="*/ 2147483647 w 37"/>
                <a:gd name="T89" fmla="*/ 2147483647 h 23"/>
                <a:gd name="T90" fmla="*/ 2147483647 w 37"/>
                <a:gd name="T91" fmla="*/ 2147483647 h 23"/>
                <a:gd name="T92" fmla="*/ 2147483647 w 37"/>
                <a:gd name="T93" fmla="*/ 2147483647 h 23"/>
                <a:gd name="T94" fmla="*/ 0 w 37"/>
                <a:gd name="T95" fmla="*/ 2147483647 h 23"/>
                <a:gd name="T96" fmla="*/ 0 w 37"/>
                <a:gd name="T97" fmla="*/ 2147483647 h 23"/>
                <a:gd name="T98" fmla="*/ 2147483647 w 37"/>
                <a:gd name="T99" fmla="*/ 2147483647 h 23"/>
                <a:gd name="T100" fmla="*/ 2147483647 w 37"/>
                <a:gd name="T101" fmla="*/ 2147483647 h 23"/>
                <a:gd name="T102" fmla="*/ 2147483647 w 37"/>
                <a:gd name="T103" fmla="*/ 2147483647 h 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3"/>
                <a:gd name="T158" fmla="*/ 37 w 37"/>
                <a:gd name="T159" fmla="*/ 23 h 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3">
                  <a:moveTo>
                    <a:pt x="3" y="17"/>
                  </a:move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28" name="Oval 48"/>
            <p:cNvSpPr>
              <a:spLocks noChangeArrowheads="1"/>
            </p:cNvSpPr>
            <p:nvPr/>
          </p:nvSpPr>
          <p:spPr bwMode="auto">
            <a:xfrm>
              <a:off x="5804225" y="2534444"/>
              <a:ext cx="49212" cy="25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29" name="Freeform 49"/>
            <p:cNvSpPr>
              <a:spLocks/>
            </p:cNvSpPr>
            <p:nvPr/>
          </p:nvSpPr>
          <p:spPr bwMode="auto">
            <a:xfrm>
              <a:off x="5667700" y="2223294"/>
              <a:ext cx="53975" cy="28575"/>
            </a:xfrm>
            <a:custGeom>
              <a:avLst/>
              <a:gdLst>
                <a:gd name="T0" fmla="*/ 2147483647 w 37"/>
                <a:gd name="T1" fmla="*/ 2147483647 h 18"/>
                <a:gd name="T2" fmla="*/ 2147483647 w 37"/>
                <a:gd name="T3" fmla="*/ 2147483647 h 18"/>
                <a:gd name="T4" fmla="*/ 2147483647 w 37"/>
                <a:gd name="T5" fmla="*/ 2147483647 h 18"/>
                <a:gd name="T6" fmla="*/ 2147483647 w 37"/>
                <a:gd name="T7" fmla="*/ 2147483647 h 18"/>
                <a:gd name="T8" fmla="*/ 2147483647 w 37"/>
                <a:gd name="T9" fmla="*/ 2147483647 h 18"/>
                <a:gd name="T10" fmla="*/ 2147483647 w 37"/>
                <a:gd name="T11" fmla="*/ 2147483647 h 18"/>
                <a:gd name="T12" fmla="*/ 2147483647 w 37"/>
                <a:gd name="T13" fmla="*/ 2147483647 h 18"/>
                <a:gd name="T14" fmla="*/ 2147483647 w 37"/>
                <a:gd name="T15" fmla="*/ 2147483647 h 18"/>
                <a:gd name="T16" fmla="*/ 2147483647 w 37"/>
                <a:gd name="T17" fmla="*/ 2147483647 h 18"/>
                <a:gd name="T18" fmla="*/ 2147483647 w 37"/>
                <a:gd name="T19" fmla="*/ 2147483647 h 18"/>
                <a:gd name="T20" fmla="*/ 2147483647 w 37"/>
                <a:gd name="T21" fmla="*/ 2147483647 h 18"/>
                <a:gd name="T22" fmla="*/ 2147483647 w 37"/>
                <a:gd name="T23" fmla="*/ 2147483647 h 18"/>
                <a:gd name="T24" fmla="*/ 2147483647 w 37"/>
                <a:gd name="T25" fmla="*/ 2147483647 h 18"/>
                <a:gd name="T26" fmla="*/ 2147483647 w 37"/>
                <a:gd name="T27" fmla="*/ 2147483647 h 18"/>
                <a:gd name="T28" fmla="*/ 2147483647 w 37"/>
                <a:gd name="T29" fmla="*/ 2147483647 h 18"/>
                <a:gd name="T30" fmla="*/ 2147483647 w 37"/>
                <a:gd name="T31" fmla="*/ 2147483647 h 18"/>
                <a:gd name="T32" fmla="*/ 2147483647 w 37"/>
                <a:gd name="T33" fmla="*/ 2147483647 h 18"/>
                <a:gd name="T34" fmla="*/ 2147483647 w 37"/>
                <a:gd name="T35" fmla="*/ 2147483647 h 18"/>
                <a:gd name="T36" fmla="*/ 2147483647 w 37"/>
                <a:gd name="T37" fmla="*/ 2147483647 h 18"/>
                <a:gd name="T38" fmla="*/ 2147483647 w 37"/>
                <a:gd name="T39" fmla="*/ 2147483647 h 18"/>
                <a:gd name="T40" fmla="*/ 2147483647 w 37"/>
                <a:gd name="T41" fmla="*/ 2147483647 h 18"/>
                <a:gd name="T42" fmla="*/ 2147483647 w 37"/>
                <a:gd name="T43" fmla="*/ 2147483647 h 18"/>
                <a:gd name="T44" fmla="*/ 2147483647 w 37"/>
                <a:gd name="T45" fmla="*/ 2147483647 h 18"/>
                <a:gd name="T46" fmla="*/ 2147483647 w 37"/>
                <a:gd name="T47" fmla="*/ 2147483647 h 18"/>
                <a:gd name="T48" fmla="*/ 2147483647 w 37"/>
                <a:gd name="T49" fmla="*/ 2147483647 h 18"/>
                <a:gd name="T50" fmla="*/ 2147483647 w 37"/>
                <a:gd name="T51" fmla="*/ 2147483647 h 18"/>
                <a:gd name="T52" fmla="*/ 2147483647 w 37"/>
                <a:gd name="T53" fmla="*/ 2147483647 h 18"/>
                <a:gd name="T54" fmla="*/ 2147483647 w 37"/>
                <a:gd name="T55" fmla="*/ 2147483647 h 18"/>
                <a:gd name="T56" fmla="*/ 2147483647 w 37"/>
                <a:gd name="T57" fmla="*/ 2147483647 h 18"/>
                <a:gd name="T58" fmla="*/ 2147483647 w 37"/>
                <a:gd name="T59" fmla="*/ 2147483647 h 18"/>
                <a:gd name="T60" fmla="*/ 2147483647 w 37"/>
                <a:gd name="T61" fmla="*/ 2147483647 h 18"/>
                <a:gd name="T62" fmla="*/ 2147483647 w 37"/>
                <a:gd name="T63" fmla="*/ 2147483647 h 18"/>
                <a:gd name="T64" fmla="*/ 2147483647 w 37"/>
                <a:gd name="T65" fmla="*/ 2147483647 h 18"/>
                <a:gd name="T66" fmla="*/ 2147483647 w 37"/>
                <a:gd name="T67" fmla="*/ 2147483647 h 18"/>
                <a:gd name="T68" fmla="*/ 2147483647 w 37"/>
                <a:gd name="T69" fmla="*/ 2147483647 h 18"/>
                <a:gd name="T70" fmla="*/ 2147483647 w 37"/>
                <a:gd name="T71" fmla="*/ 2147483647 h 18"/>
                <a:gd name="T72" fmla="*/ 2147483647 w 37"/>
                <a:gd name="T73" fmla="*/ 2147483647 h 18"/>
                <a:gd name="T74" fmla="*/ 2147483647 w 37"/>
                <a:gd name="T75" fmla="*/ 0 h 18"/>
                <a:gd name="T76" fmla="*/ 2147483647 w 37"/>
                <a:gd name="T77" fmla="*/ 0 h 18"/>
                <a:gd name="T78" fmla="*/ 2147483647 w 37"/>
                <a:gd name="T79" fmla="*/ 2147483647 h 18"/>
                <a:gd name="T80" fmla="*/ 2147483647 w 37"/>
                <a:gd name="T81" fmla="*/ 2147483647 h 18"/>
                <a:gd name="T82" fmla="*/ 2147483647 w 37"/>
                <a:gd name="T83" fmla="*/ 2147483647 h 18"/>
                <a:gd name="T84" fmla="*/ 2147483647 w 37"/>
                <a:gd name="T85" fmla="*/ 2147483647 h 18"/>
                <a:gd name="T86" fmla="*/ 2147483647 w 37"/>
                <a:gd name="T87" fmla="*/ 2147483647 h 18"/>
                <a:gd name="T88" fmla="*/ 2147483647 w 37"/>
                <a:gd name="T89" fmla="*/ 2147483647 h 18"/>
                <a:gd name="T90" fmla="*/ 2147483647 w 37"/>
                <a:gd name="T91" fmla="*/ 2147483647 h 18"/>
                <a:gd name="T92" fmla="*/ 2147483647 w 37"/>
                <a:gd name="T93" fmla="*/ 2147483647 h 18"/>
                <a:gd name="T94" fmla="*/ 2147483647 w 37"/>
                <a:gd name="T95" fmla="*/ 2147483647 h 18"/>
                <a:gd name="T96" fmla="*/ 0 w 37"/>
                <a:gd name="T97" fmla="*/ 2147483647 h 18"/>
                <a:gd name="T98" fmla="*/ 0 w 37"/>
                <a:gd name="T99" fmla="*/ 2147483647 h 18"/>
                <a:gd name="T100" fmla="*/ 2147483647 w 37"/>
                <a:gd name="T101" fmla="*/ 2147483647 h 18"/>
                <a:gd name="T102" fmla="*/ 2147483647 w 37"/>
                <a:gd name="T103" fmla="*/ 2147483647 h 18"/>
                <a:gd name="T104" fmla="*/ 2147483647 w 37"/>
                <a:gd name="T105" fmla="*/ 2147483647 h 18"/>
                <a:gd name="T106" fmla="*/ 2147483647 w 37"/>
                <a:gd name="T107" fmla="*/ 2147483647 h 18"/>
                <a:gd name="T108" fmla="*/ 2147483647 w 37"/>
                <a:gd name="T109" fmla="*/ 2147483647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"/>
                <a:gd name="T166" fmla="*/ 0 h 18"/>
                <a:gd name="T167" fmla="*/ 37 w 37"/>
                <a:gd name="T168" fmla="*/ 18 h 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" h="18">
                  <a:moveTo>
                    <a:pt x="3" y="13"/>
                  </a:move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30" name="Oval 50"/>
            <p:cNvSpPr>
              <a:spLocks noChangeArrowheads="1"/>
            </p:cNvSpPr>
            <p:nvPr/>
          </p:nvSpPr>
          <p:spPr bwMode="auto">
            <a:xfrm>
              <a:off x="5362900" y="2323306"/>
              <a:ext cx="198437" cy="1047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31" name="Freeform 51"/>
            <p:cNvSpPr>
              <a:spLocks/>
            </p:cNvSpPr>
            <p:nvPr/>
          </p:nvSpPr>
          <p:spPr bwMode="auto">
            <a:xfrm>
              <a:off x="5723262" y="2123281"/>
              <a:ext cx="222250" cy="112713"/>
            </a:xfrm>
            <a:custGeom>
              <a:avLst/>
              <a:gdLst>
                <a:gd name="T0" fmla="*/ 2147483647 w 151"/>
                <a:gd name="T1" fmla="*/ 2147483647 h 71"/>
                <a:gd name="T2" fmla="*/ 2147483647 w 151"/>
                <a:gd name="T3" fmla="*/ 2147483647 h 71"/>
                <a:gd name="T4" fmla="*/ 2147483647 w 151"/>
                <a:gd name="T5" fmla="*/ 2147483647 h 71"/>
                <a:gd name="T6" fmla="*/ 2147483647 w 151"/>
                <a:gd name="T7" fmla="*/ 2147483647 h 71"/>
                <a:gd name="T8" fmla="*/ 2147483647 w 151"/>
                <a:gd name="T9" fmla="*/ 2147483647 h 71"/>
                <a:gd name="T10" fmla="*/ 2147483647 w 151"/>
                <a:gd name="T11" fmla="*/ 2147483647 h 71"/>
                <a:gd name="T12" fmla="*/ 2147483647 w 151"/>
                <a:gd name="T13" fmla="*/ 2147483647 h 71"/>
                <a:gd name="T14" fmla="*/ 2147483647 w 151"/>
                <a:gd name="T15" fmla="*/ 2147483647 h 71"/>
                <a:gd name="T16" fmla="*/ 2147483647 w 151"/>
                <a:gd name="T17" fmla="*/ 2147483647 h 71"/>
                <a:gd name="T18" fmla="*/ 2147483647 w 151"/>
                <a:gd name="T19" fmla="*/ 2147483647 h 71"/>
                <a:gd name="T20" fmla="*/ 2147483647 w 151"/>
                <a:gd name="T21" fmla="*/ 0 h 71"/>
                <a:gd name="T22" fmla="*/ 2147483647 w 151"/>
                <a:gd name="T23" fmla="*/ 2147483647 h 71"/>
                <a:gd name="T24" fmla="*/ 2147483647 w 151"/>
                <a:gd name="T25" fmla="*/ 2147483647 h 71"/>
                <a:gd name="T26" fmla="*/ 0 w 151"/>
                <a:gd name="T27" fmla="*/ 2147483647 h 71"/>
                <a:gd name="T28" fmla="*/ 2147483647 w 151"/>
                <a:gd name="T29" fmla="*/ 2147483647 h 71"/>
                <a:gd name="T30" fmla="*/ 2147483647 w 151"/>
                <a:gd name="T31" fmla="*/ 2147483647 h 71"/>
                <a:gd name="T32" fmla="*/ 2147483647 w 151"/>
                <a:gd name="T33" fmla="*/ 2147483647 h 71"/>
                <a:gd name="T34" fmla="*/ 2147483647 w 151"/>
                <a:gd name="T35" fmla="*/ 2147483647 h 71"/>
                <a:gd name="T36" fmla="*/ 2147483647 w 151"/>
                <a:gd name="T37" fmla="*/ 2147483647 h 71"/>
                <a:gd name="T38" fmla="*/ 2147483647 w 151"/>
                <a:gd name="T39" fmla="*/ 2147483647 h 71"/>
                <a:gd name="T40" fmla="*/ 2147483647 w 151"/>
                <a:gd name="T41" fmla="*/ 2147483647 h 71"/>
                <a:gd name="T42" fmla="*/ 2147483647 w 151"/>
                <a:gd name="T43" fmla="*/ 2147483647 h 71"/>
                <a:gd name="T44" fmla="*/ 2147483647 w 151"/>
                <a:gd name="T45" fmla="*/ 2147483647 h 71"/>
                <a:gd name="T46" fmla="*/ 2147483647 w 151"/>
                <a:gd name="T47" fmla="*/ 2147483647 h 71"/>
                <a:gd name="T48" fmla="*/ 2147483647 w 151"/>
                <a:gd name="T49" fmla="*/ 2147483647 h 71"/>
                <a:gd name="T50" fmla="*/ 2147483647 w 151"/>
                <a:gd name="T51" fmla="*/ 2147483647 h 71"/>
                <a:gd name="T52" fmla="*/ 2147483647 w 151"/>
                <a:gd name="T53" fmla="*/ 2147483647 h 71"/>
                <a:gd name="T54" fmla="*/ 2147483647 w 151"/>
                <a:gd name="T55" fmla="*/ 2147483647 h 71"/>
                <a:gd name="T56" fmla="*/ 2147483647 w 151"/>
                <a:gd name="T57" fmla="*/ 2147483647 h 71"/>
                <a:gd name="T58" fmla="*/ 2147483647 w 151"/>
                <a:gd name="T59" fmla="*/ 2147483647 h 71"/>
                <a:gd name="T60" fmla="*/ 2147483647 w 151"/>
                <a:gd name="T61" fmla="*/ 2147483647 h 71"/>
                <a:gd name="T62" fmla="*/ 2147483647 w 151"/>
                <a:gd name="T63" fmla="*/ 2147483647 h 71"/>
                <a:gd name="T64" fmla="*/ 2147483647 w 151"/>
                <a:gd name="T65" fmla="*/ 2147483647 h 71"/>
                <a:gd name="T66" fmla="*/ 2147483647 w 151"/>
                <a:gd name="T67" fmla="*/ 2147483647 h 71"/>
                <a:gd name="T68" fmla="*/ 2147483647 w 151"/>
                <a:gd name="T69" fmla="*/ 2147483647 h 71"/>
                <a:gd name="T70" fmla="*/ 2147483647 w 151"/>
                <a:gd name="T71" fmla="*/ 2147483647 h 71"/>
                <a:gd name="T72" fmla="*/ 2147483647 w 151"/>
                <a:gd name="T73" fmla="*/ 2147483647 h 71"/>
                <a:gd name="T74" fmla="*/ 2147483647 w 151"/>
                <a:gd name="T75" fmla="*/ 2147483647 h 71"/>
                <a:gd name="T76" fmla="*/ 2147483647 w 151"/>
                <a:gd name="T77" fmla="*/ 2147483647 h 71"/>
                <a:gd name="T78" fmla="*/ 2147483647 w 151"/>
                <a:gd name="T79" fmla="*/ 2147483647 h 71"/>
                <a:gd name="T80" fmla="*/ 2147483647 w 151"/>
                <a:gd name="T81" fmla="*/ 2147483647 h 71"/>
                <a:gd name="T82" fmla="*/ 2147483647 w 151"/>
                <a:gd name="T83" fmla="*/ 2147483647 h 71"/>
                <a:gd name="T84" fmla="*/ 2147483647 w 151"/>
                <a:gd name="T85" fmla="*/ 2147483647 h 71"/>
                <a:gd name="T86" fmla="*/ 2147483647 w 151"/>
                <a:gd name="T87" fmla="*/ 2147483647 h 71"/>
                <a:gd name="T88" fmla="*/ 2147483647 w 151"/>
                <a:gd name="T89" fmla="*/ 2147483647 h 71"/>
                <a:gd name="T90" fmla="*/ 2147483647 w 151"/>
                <a:gd name="T91" fmla="*/ 2147483647 h 71"/>
                <a:gd name="T92" fmla="*/ 2147483647 w 151"/>
                <a:gd name="T93" fmla="*/ 2147483647 h 71"/>
                <a:gd name="T94" fmla="*/ 2147483647 w 151"/>
                <a:gd name="T95" fmla="*/ 2147483647 h 71"/>
                <a:gd name="T96" fmla="*/ 2147483647 w 151"/>
                <a:gd name="T97" fmla="*/ 2147483647 h 71"/>
                <a:gd name="T98" fmla="*/ 2147483647 w 151"/>
                <a:gd name="T99" fmla="*/ 2147483647 h 71"/>
                <a:gd name="T100" fmla="*/ 2147483647 w 151"/>
                <a:gd name="T101" fmla="*/ 2147483647 h 71"/>
                <a:gd name="T102" fmla="*/ 2147483647 w 151"/>
                <a:gd name="T103" fmla="*/ 2147483647 h 71"/>
                <a:gd name="T104" fmla="*/ 2147483647 w 151"/>
                <a:gd name="T105" fmla="*/ 2147483647 h 71"/>
                <a:gd name="T106" fmla="*/ 2147483647 w 151"/>
                <a:gd name="T107" fmla="*/ 2147483647 h 71"/>
                <a:gd name="T108" fmla="*/ 2147483647 w 151"/>
                <a:gd name="T109" fmla="*/ 2147483647 h 71"/>
                <a:gd name="T110" fmla="*/ 2147483647 w 151"/>
                <a:gd name="T111" fmla="*/ 2147483647 h 71"/>
                <a:gd name="T112" fmla="*/ 2147483647 w 151"/>
                <a:gd name="T113" fmla="*/ 2147483647 h 71"/>
                <a:gd name="T114" fmla="*/ 2147483647 w 151"/>
                <a:gd name="T115" fmla="*/ 2147483647 h 71"/>
                <a:gd name="T116" fmla="*/ 2147483647 w 151"/>
                <a:gd name="T117" fmla="*/ 2147483647 h 71"/>
                <a:gd name="T118" fmla="*/ 2147483647 w 151"/>
                <a:gd name="T119" fmla="*/ 2147483647 h 71"/>
                <a:gd name="T120" fmla="*/ 2147483647 w 151"/>
                <a:gd name="T121" fmla="*/ 2147483647 h 71"/>
                <a:gd name="T122" fmla="*/ 2147483647 w 151"/>
                <a:gd name="T123" fmla="*/ 2147483647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1"/>
                <a:gd name="T187" fmla="*/ 0 h 71"/>
                <a:gd name="T188" fmla="*/ 151 w 151"/>
                <a:gd name="T189" fmla="*/ 71 h 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1" h="71">
                  <a:moveTo>
                    <a:pt x="82" y="16"/>
                  </a:moveTo>
                  <a:lnTo>
                    <a:pt x="81" y="16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7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4" y="10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6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50" y="46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1" y="51"/>
                  </a:lnTo>
                  <a:lnTo>
                    <a:pt x="62" y="51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6" y="53"/>
                  </a:lnTo>
                  <a:lnTo>
                    <a:pt x="67" y="54"/>
                  </a:lnTo>
                  <a:lnTo>
                    <a:pt x="68" y="54"/>
                  </a:lnTo>
                  <a:lnTo>
                    <a:pt x="70" y="55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76" y="56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80" y="58"/>
                  </a:lnTo>
                  <a:lnTo>
                    <a:pt x="82" y="59"/>
                  </a:lnTo>
                  <a:lnTo>
                    <a:pt x="83" y="59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7" y="61"/>
                  </a:lnTo>
                  <a:lnTo>
                    <a:pt x="88" y="61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4" y="63"/>
                  </a:lnTo>
                  <a:lnTo>
                    <a:pt x="95" y="63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5"/>
                  </a:lnTo>
                  <a:lnTo>
                    <a:pt x="105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3" y="68"/>
                  </a:lnTo>
                  <a:lnTo>
                    <a:pt x="117" y="68"/>
                  </a:lnTo>
                  <a:lnTo>
                    <a:pt x="118" y="69"/>
                  </a:lnTo>
                  <a:lnTo>
                    <a:pt x="123" y="69"/>
                  </a:lnTo>
                  <a:lnTo>
                    <a:pt x="125" y="70"/>
                  </a:lnTo>
                  <a:lnTo>
                    <a:pt x="142" y="70"/>
                  </a:lnTo>
                  <a:lnTo>
                    <a:pt x="143" y="69"/>
                  </a:lnTo>
                  <a:lnTo>
                    <a:pt x="145" y="69"/>
                  </a:lnTo>
                  <a:lnTo>
                    <a:pt x="146" y="68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9" y="66"/>
                  </a:lnTo>
                  <a:lnTo>
                    <a:pt x="149" y="65"/>
                  </a:lnTo>
                  <a:lnTo>
                    <a:pt x="150" y="65"/>
                  </a:lnTo>
                  <a:lnTo>
                    <a:pt x="150" y="60"/>
                  </a:lnTo>
                  <a:lnTo>
                    <a:pt x="149" y="60"/>
                  </a:lnTo>
                  <a:lnTo>
                    <a:pt x="149" y="58"/>
                  </a:lnTo>
                  <a:lnTo>
                    <a:pt x="147" y="58"/>
                  </a:lnTo>
                  <a:lnTo>
                    <a:pt x="147" y="57"/>
                  </a:lnTo>
                  <a:lnTo>
                    <a:pt x="146" y="55"/>
                  </a:lnTo>
                  <a:lnTo>
                    <a:pt x="144" y="53"/>
                  </a:lnTo>
                  <a:lnTo>
                    <a:pt x="143" y="53"/>
                  </a:lnTo>
                  <a:lnTo>
                    <a:pt x="143" y="52"/>
                  </a:lnTo>
                  <a:lnTo>
                    <a:pt x="140" y="49"/>
                  </a:lnTo>
                  <a:lnTo>
                    <a:pt x="139" y="49"/>
                  </a:lnTo>
                  <a:lnTo>
                    <a:pt x="138" y="47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5"/>
                  </a:lnTo>
                  <a:lnTo>
                    <a:pt x="134" y="45"/>
                  </a:lnTo>
                  <a:lnTo>
                    <a:pt x="131" y="41"/>
                  </a:lnTo>
                  <a:lnTo>
                    <a:pt x="130" y="41"/>
                  </a:lnTo>
                  <a:lnTo>
                    <a:pt x="128" y="39"/>
                  </a:lnTo>
                  <a:lnTo>
                    <a:pt x="127" y="39"/>
                  </a:lnTo>
                  <a:lnTo>
                    <a:pt x="125" y="39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2" y="36"/>
                  </a:lnTo>
                  <a:lnTo>
                    <a:pt x="121" y="36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7" y="33"/>
                  </a:lnTo>
                  <a:lnTo>
                    <a:pt x="116" y="32"/>
                  </a:lnTo>
                  <a:lnTo>
                    <a:pt x="115" y="32"/>
                  </a:lnTo>
                  <a:lnTo>
                    <a:pt x="113" y="30"/>
                  </a:lnTo>
                  <a:lnTo>
                    <a:pt x="112" y="30"/>
                  </a:lnTo>
                  <a:lnTo>
                    <a:pt x="110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6" y="26"/>
                  </a:lnTo>
                  <a:lnTo>
                    <a:pt x="103" y="26"/>
                  </a:lnTo>
                  <a:lnTo>
                    <a:pt x="102" y="25"/>
                  </a:lnTo>
                  <a:lnTo>
                    <a:pt x="100" y="24"/>
                  </a:lnTo>
                  <a:lnTo>
                    <a:pt x="99" y="23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0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6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32" name="Freeform 52"/>
            <p:cNvSpPr>
              <a:spLocks/>
            </p:cNvSpPr>
            <p:nvPr/>
          </p:nvSpPr>
          <p:spPr bwMode="auto">
            <a:xfrm>
              <a:off x="4767587" y="2304256"/>
              <a:ext cx="39688" cy="96838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2147483647 h 61"/>
                <a:gd name="T4" fmla="*/ 2147483647 w 27"/>
                <a:gd name="T5" fmla="*/ 2147483647 h 61"/>
                <a:gd name="T6" fmla="*/ 2147483647 w 27"/>
                <a:gd name="T7" fmla="*/ 0 h 61"/>
                <a:gd name="T8" fmla="*/ 0 w 2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1"/>
                <a:gd name="T17" fmla="*/ 27 w 2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1">
                  <a:moveTo>
                    <a:pt x="0" y="0"/>
                  </a:moveTo>
                  <a:lnTo>
                    <a:pt x="0" y="60"/>
                  </a:lnTo>
                  <a:lnTo>
                    <a:pt x="26" y="6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33" name="Oval 53"/>
            <p:cNvSpPr>
              <a:spLocks noChangeArrowheads="1"/>
            </p:cNvSpPr>
            <p:nvPr/>
          </p:nvSpPr>
          <p:spPr bwMode="auto">
            <a:xfrm>
              <a:off x="5624837" y="5261769"/>
              <a:ext cx="53975" cy="301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34" name="Oval 54"/>
            <p:cNvSpPr>
              <a:spLocks noChangeArrowheads="1"/>
            </p:cNvSpPr>
            <p:nvPr/>
          </p:nvSpPr>
          <p:spPr bwMode="auto">
            <a:xfrm>
              <a:off x="5766125" y="5209381"/>
              <a:ext cx="74612" cy="4286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35" name="Oval 55"/>
            <p:cNvSpPr>
              <a:spLocks noChangeArrowheads="1"/>
            </p:cNvSpPr>
            <p:nvPr/>
          </p:nvSpPr>
          <p:spPr bwMode="auto">
            <a:xfrm>
              <a:off x="4866012" y="3129756"/>
              <a:ext cx="1300163" cy="7381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36" name="Freeform 56"/>
            <p:cNvSpPr>
              <a:spLocks/>
            </p:cNvSpPr>
            <p:nvPr/>
          </p:nvSpPr>
          <p:spPr bwMode="auto">
            <a:xfrm>
              <a:off x="4861250" y="3507581"/>
              <a:ext cx="26987" cy="87313"/>
            </a:xfrm>
            <a:custGeom>
              <a:avLst/>
              <a:gdLst>
                <a:gd name="T0" fmla="*/ 2147483647 w 19"/>
                <a:gd name="T1" fmla="*/ 0 h 55"/>
                <a:gd name="T2" fmla="*/ 2147483647 w 19"/>
                <a:gd name="T3" fmla="*/ 2147483647 h 55"/>
                <a:gd name="T4" fmla="*/ 2147483647 w 19"/>
                <a:gd name="T5" fmla="*/ 2147483647 h 55"/>
                <a:gd name="T6" fmla="*/ 2147483647 w 19"/>
                <a:gd name="T7" fmla="*/ 2147483647 h 55"/>
                <a:gd name="T8" fmla="*/ 2147483647 w 19"/>
                <a:gd name="T9" fmla="*/ 2147483647 h 55"/>
                <a:gd name="T10" fmla="*/ 2147483647 w 19"/>
                <a:gd name="T11" fmla="*/ 2147483647 h 55"/>
                <a:gd name="T12" fmla="*/ 2147483647 w 19"/>
                <a:gd name="T13" fmla="*/ 2147483647 h 55"/>
                <a:gd name="T14" fmla="*/ 0 w 19"/>
                <a:gd name="T15" fmla="*/ 2147483647 h 55"/>
                <a:gd name="T16" fmla="*/ 0 w 19"/>
                <a:gd name="T17" fmla="*/ 2147483647 h 55"/>
                <a:gd name="T18" fmla="*/ 2147483647 w 19"/>
                <a:gd name="T19" fmla="*/ 2147483647 h 55"/>
                <a:gd name="T20" fmla="*/ 2147483647 w 19"/>
                <a:gd name="T21" fmla="*/ 2147483647 h 55"/>
                <a:gd name="T22" fmla="*/ 2147483647 w 19"/>
                <a:gd name="T23" fmla="*/ 2147483647 h 55"/>
                <a:gd name="T24" fmla="*/ 2147483647 w 19"/>
                <a:gd name="T25" fmla="*/ 2147483647 h 55"/>
                <a:gd name="T26" fmla="*/ 2147483647 w 19"/>
                <a:gd name="T27" fmla="*/ 2147483647 h 55"/>
                <a:gd name="T28" fmla="*/ 2147483647 w 19"/>
                <a:gd name="T29" fmla="*/ 2147483647 h 55"/>
                <a:gd name="T30" fmla="*/ 2147483647 w 19"/>
                <a:gd name="T31" fmla="*/ 2147483647 h 55"/>
                <a:gd name="T32" fmla="*/ 2147483647 w 19"/>
                <a:gd name="T33" fmla="*/ 2147483647 h 55"/>
                <a:gd name="T34" fmla="*/ 2147483647 w 19"/>
                <a:gd name="T35" fmla="*/ 2147483647 h 55"/>
                <a:gd name="T36" fmla="*/ 2147483647 w 19"/>
                <a:gd name="T37" fmla="*/ 2147483647 h 55"/>
                <a:gd name="T38" fmla="*/ 2147483647 w 19"/>
                <a:gd name="T39" fmla="*/ 2147483647 h 55"/>
                <a:gd name="T40" fmla="*/ 2147483647 w 19"/>
                <a:gd name="T41" fmla="*/ 2147483647 h 55"/>
                <a:gd name="T42" fmla="*/ 2147483647 w 19"/>
                <a:gd name="T43" fmla="*/ 2147483647 h 55"/>
                <a:gd name="T44" fmla="*/ 2147483647 w 19"/>
                <a:gd name="T45" fmla="*/ 2147483647 h 55"/>
                <a:gd name="T46" fmla="*/ 2147483647 w 19"/>
                <a:gd name="T47" fmla="*/ 2147483647 h 55"/>
                <a:gd name="T48" fmla="*/ 2147483647 w 19"/>
                <a:gd name="T49" fmla="*/ 2147483647 h 55"/>
                <a:gd name="T50" fmla="*/ 2147483647 w 19"/>
                <a:gd name="T51" fmla="*/ 2147483647 h 55"/>
                <a:gd name="T52" fmla="*/ 2147483647 w 19"/>
                <a:gd name="T53" fmla="*/ 2147483647 h 55"/>
                <a:gd name="T54" fmla="*/ 2147483647 w 19"/>
                <a:gd name="T55" fmla="*/ 2147483647 h 55"/>
                <a:gd name="T56" fmla="*/ 2147483647 w 19"/>
                <a:gd name="T57" fmla="*/ 2147483647 h 55"/>
                <a:gd name="T58" fmla="*/ 2147483647 w 19"/>
                <a:gd name="T59" fmla="*/ 2147483647 h 55"/>
                <a:gd name="T60" fmla="*/ 2147483647 w 19"/>
                <a:gd name="T61" fmla="*/ 2147483647 h 55"/>
                <a:gd name="T62" fmla="*/ 2147483647 w 19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"/>
                <a:gd name="T97" fmla="*/ 0 h 55"/>
                <a:gd name="T98" fmla="*/ 19 w 19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" h="55">
                  <a:moveTo>
                    <a:pt x="9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6" y="52"/>
                  </a:lnTo>
                  <a:lnTo>
                    <a:pt x="6" y="53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37" name="Freeform 57"/>
            <p:cNvSpPr>
              <a:spLocks/>
            </p:cNvSpPr>
            <p:nvPr/>
          </p:nvSpPr>
          <p:spPr bwMode="auto">
            <a:xfrm>
              <a:off x="6143950" y="3472656"/>
              <a:ext cx="33337" cy="139700"/>
            </a:xfrm>
            <a:custGeom>
              <a:avLst/>
              <a:gdLst>
                <a:gd name="T0" fmla="*/ 2147483647 w 22"/>
                <a:gd name="T1" fmla="*/ 0 h 88"/>
                <a:gd name="T2" fmla="*/ 2147483647 w 22"/>
                <a:gd name="T3" fmla="*/ 2147483647 h 88"/>
                <a:gd name="T4" fmla="*/ 2147483647 w 22"/>
                <a:gd name="T5" fmla="*/ 2147483647 h 88"/>
                <a:gd name="T6" fmla="*/ 2147483647 w 22"/>
                <a:gd name="T7" fmla="*/ 2147483647 h 88"/>
                <a:gd name="T8" fmla="*/ 2147483647 w 22"/>
                <a:gd name="T9" fmla="*/ 2147483647 h 88"/>
                <a:gd name="T10" fmla="*/ 2147483647 w 22"/>
                <a:gd name="T11" fmla="*/ 2147483647 h 88"/>
                <a:gd name="T12" fmla="*/ 2147483647 w 22"/>
                <a:gd name="T13" fmla="*/ 2147483647 h 88"/>
                <a:gd name="T14" fmla="*/ 2147483647 w 22"/>
                <a:gd name="T15" fmla="*/ 2147483647 h 88"/>
                <a:gd name="T16" fmla="*/ 0 w 22"/>
                <a:gd name="T17" fmla="*/ 2147483647 h 88"/>
                <a:gd name="T18" fmla="*/ 0 w 22"/>
                <a:gd name="T19" fmla="*/ 2147483647 h 88"/>
                <a:gd name="T20" fmla="*/ 0 w 22"/>
                <a:gd name="T21" fmla="*/ 2147483647 h 88"/>
                <a:gd name="T22" fmla="*/ 2147483647 w 22"/>
                <a:gd name="T23" fmla="*/ 2147483647 h 88"/>
                <a:gd name="T24" fmla="*/ 2147483647 w 22"/>
                <a:gd name="T25" fmla="*/ 2147483647 h 88"/>
                <a:gd name="T26" fmla="*/ 2147483647 w 22"/>
                <a:gd name="T27" fmla="*/ 2147483647 h 88"/>
                <a:gd name="T28" fmla="*/ 2147483647 w 22"/>
                <a:gd name="T29" fmla="*/ 2147483647 h 88"/>
                <a:gd name="T30" fmla="*/ 2147483647 w 22"/>
                <a:gd name="T31" fmla="*/ 2147483647 h 88"/>
                <a:gd name="T32" fmla="*/ 2147483647 w 22"/>
                <a:gd name="T33" fmla="*/ 2147483647 h 88"/>
                <a:gd name="T34" fmla="*/ 2147483647 w 22"/>
                <a:gd name="T35" fmla="*/ 2147483647 h 88"/>
                <a:gd name="T36" fmla="*/ 2147483647 w 22"/>
                <a:gd name="T37" fmla="*/ 2147483647 h 88"/>
                <a:gd name="T38" fmla="*/ 2147483647 w 22"/>
                <a:gd name="T39" fmla="*/ 2147483647 h 88"/>
                <a:gd name="T40" fmla="*/ 2147483647 w 22"/>
                <a:gd name="T41" fmla="*/ 2147483647 h 88"/>
                <a:gd name="T42" fmla="*/ 2147483647 w 22"/>
                <a:gd name="T43" fmla="*/ 2147483647 h 88"/>
                <a:gd name="T44" fmla="*/ 2147483647 w 22"/>
                <a:gd name="T45" fmla="*/ 2147483647 h 88"/>
                <a:gd name="T46" fmla="*/ 2147483647 w 22"/>
                <a:gd name="T47" fmla="*/ 2147483647 h 88"/>
                <a:gd name="T48" fmla="*/ 2147483647 w 22"/>
                <a:gd name="T49" fmla="*/ 2147483647 h 88"/>
                <a:gd name="T50" fmla="*/ 2147483647 w 22"/>
                <a:gd name="T51" fmla="*/ 2147483647 h 88"/>
                <a:gd name="T52" fmla="*/ 2147483647 w 22"/>
                <a:gd name="T53" fmla="*/ 2147483647 h 88"/>
                <a:gd name="T54" fmla="*/ 2147483647 w 22"/>
                <a:gd name="T55" fmla="*/ 2147483647 h 88"/>
                <a:gd name="T56" fmla="*/ 2147483647 w 22"/>
                <a:gd name="T57" fmla="*/ 2147483647 h 88"/>
                <a:gd name="T58" fmla="*/ 2147483647 w 22"/>
                <a:gd name="T59" fmla="*/ 2147483647 h 88"/>
                <a:gd name="T60" fmla="*/ 2147483647 w 22"/>
                <a:gd name="T61" fmla="*/ 2147483647 h 88"/>
                <a:gd name="T62" fmla="*/ 2147483647 w 22"/>
                <a:gd name="T63" fmla="*/ 2147483647 h 88"/>
                <a:gd name="T64" fmla="*/ 2147483647 w 22"/>
                <a:gd name="T65" fmla="*/ 2147483647 h 88"/>
                <a:gd name="T66" fmla="*/ 2147483647 w 22"/>
                <a:gd name="T67" fmla="*/ 2147483647 h 88"/>
                <a:gd name="T68" fmla="*/ 2147483647 w 22"/>
                <a:gd name="T69" fmla="*/ 2147483647 h 88"/>
                <a:gd name="T70" fmla="*/ 2147483647 w 22"/>
                <a:gd name="T71" fmla="*/ 2147483647 h 88"/>
                <a:gd name="T72" fmla="*/ 2147483647 w 22"/>
                <a:gd name="T73" fmla="*/ 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88"/>
                <a:gd name="T113" fmla="*/ 22 w 22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88">
                  <a:moveTo>
                    <a:pt x="10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3"/>
                  </a:lnTo>
                  <a:lnTo>
                    <a:pt x="4" y="83"/>
                  </a:lnTo>
                  <a:lnTo>
                    <a:pt x="4" y="84"/>
                  </a:lnTo>
                  <a:lnTo>
                    <a:pt x="5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10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8" y="81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0" y="76"/>
                  </a:lnTo>
                  <a:lnTo>
                    <a:pt x="20" y="73"/>
                  </a:lnTo>
                  <a:lnTo>
                    <a:pt x="21" y="72"/>
                  </a:lnTo>
                  <a:lnTo>
                    <a:pt x="21" y="67"/>
                  </a:lnTo>
                  <a:lnTo>
                    <a:pt x="21" y="14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38" name="Oval 58"/>
            <p:cNvSpPr>
              <a:spLocks noChangeArrowheads="1"/>
            </p:cNvSpPr>
            <p:nvPr/>
          </p:nvSpPr>
          <p:spPr bwMode="auto">
            <a:xfrm>
              <a:off x="4858075" y="3293269"/>
              <a:ext cx="1300162" cy="738187"/>
            </a:xfrm>
            <a:prstGeom prst="ellipse">
              <a:avLst/>
            </a:prstGeom>
            <a:solidFill>
              <a:srgbClr val="DBDBDB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39" name="Oval 59"/>
            <p:cNvSpPr>
              <a:spLocks noChangeArrowheads="1"/>
            </p:cNvSpPr>
            <p:nvPr/>
          </p:nvSpPr>
          <p:spPr bwMode="auto">
            <a:xfrm>
              <a:off x="5389887" y="3601244"/>
              <a:ext cx="239713" cy="12858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40" name="Oval 60"/>
            <p:cNvSpPr>
              <a:spLocks noChangeArrowheads="1"/>
            </p:cNvSpPr>
            <p:nvPr/>
          </p:nvSpPr>
          <p:spPr bwMode="auto">
            <a:xfrm>
              <a:off x="5634362" y="3886994"/>
              <a:ext cx="49213" cy="269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71741" name="Freeform 61"/>
            <p:cNvSpPr>
              <a:spLocks/>
            </p:cNvSpPr>
            <p:nvPr/>
          </p:nvSpPr>
          <p:spPr bwMode="auto">
            <a:xfrm>
              <a:off x="5094612" y="3509169"/>
              <a:ext cx="66675" cy="44450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2147483647 w 45"/>
                <a:gd name="T13" fmla="*/ 2147483647 h 28"/>
                <a:gd name="T14" fmla="*/ 2147483647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0 h 28"/>
                <a:gd name="T48" fmla="*/ 2147483647 w 45"/>
                <a:gd name="T49" fmla="*/ 0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0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"/>
                <a:gd name="T106" fmla="*/ 0 h 28"/>
                <a:gd name="T107" fmla="*/ 45 w 45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" h="28">
                  <a:moveTo>
                    <a:pt x="4" y="21"/>
                  </a:moveTo>
                  <a:lnTo>
                    <a:pt x="5" y="22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9" y="27"/>
                  </a:lnTo>
                  <a:lnTo>
                    <a:pt x="26" y="27"/>
                  </a:lnTo>
                  <a:lnTo>
                    <a:pt x="27" y="26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4" y="16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4" y="2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42" name="Freeform 62"/>
            <p:cNvSpPr>
              <a:spLocks/>
            </p:cNvSpPr>
            <p:nvPr/>
          </p:nvSpPr>
          <p:spPr bwMode="auto">
            <a:xfrm>
              <a:off x="5015237" y="3544094"/>
              <a:ext cx="58738" cy="41275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2147483647 h 26"/>
                <a:gd name="T22" fmla="*/ 2147483647 w 40"/>
                <a:gd name="T23" fmla="*/ 2147483647 h 26"/>
                <a:gd name="T24" fmla="*/ 2147483647 w 40"/>
                <a:gd name="T25" fmla="*/ 2147483647 h 26"/>
                <a:gd name="T26" fmla="*/ 2147483647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2147483647 w 40"/>
                <a:gd name="T43" fmla="*/ 2147483647 h 26"/>
                <a:gd name="T44" fmla="*/ 2147483647 w 40"/>
                <a:gd name="T45" fmla="*/ 2147483647 h 26"/>
                <a:gd name="T46" fmla="*/ 2147483647 w 40"/>
                <a:gd name="T47" fmla="*/ 2147483647 h 26"/>
                <a:gd name="T48" fmla="*/ 2147483647 w 40"/>
                <a:gd name="T49" fmla="*/ 2147483647 h 26"/>
                <a:gd name="T50" fmla="*/ 2147483647 w 40"/>
                <a:gd name="T51" fmla="*/ 2147483647 h 26"/>
                <a:gd name="T52" fmla="*/ 2147483647 w 40"/>
                <a:gd name="T53" fmla="*/ 2147483647 h 26"/>
                <a:gd name="T54" fmla="*/ 2147483647 w 40"/>
                <a:gd name="T55" fmla="*/ 2147483647 h 26"/>
                <a:gd name="T56" fmla="*/ 2147483647 w 40"/>
                <a:gd name="T57" fmla="*/ 2147483647 h 26"/>
                <a:gd name="T58" fmla="*/ 2147483647 w 40"/>
                <a:gd name="T59" fmla="*/ 2147483647 h 26"/>
                <a:gd name="T60" fmla="*/ 2147483647 w 40"/>
                <a:gd name="T61" fmla="*/ 2147483647 h 26"/>
                <a:gd name="T62" fmla="*/ 2147483647 w 40"/>
                <a:gd name="T63" fmla="*/ 2147483647 h 26"/>
                <a:gd name="T64" fmla="*/ 2147483647 w 40"/>
                <a:gd name="T65" fmla="*/ 2147483647 h 26"/>
                <a:gd name="T66" fmla="*/ 2147483647 w 40"/>
                <a:gd name="T67" fmla="*/ 2147483647 h 26"/>
                <a:gd name="T68" fmla="*/ 2147483647 w 40"/>
                <a:gd name="T69" fmla="*/ 2147483647 h 26"/>
                <a:gd name="T70" fmla="*/ 2147483647 w 40"/>
                <a:gd name="T71" fmla="*/ 2147483647 h 26"/>
                <a:gd name="T72" fmla="*/ 2147483647 w 40"/>
                <a:gd name="T73" fmla="*/ 2147483647 h 26"/>
                <a:gd name="T74" fmla="*/ 2147483647 w 40"/>
                <a:gd name="T75" fmla="*/ 2147483647 h 26"/>
                <a:gd name="T76" fmla="*/ 2147483647 w 40"/>
                <a:gd name="T77" fmla="*/ 2147483647 h 26"/>
                <a:gd name="T78" fmla="*/ 2147483647 w 40"/>
                <a:gd name="T79" fmla="*/ 0 h 26"/>
                <a:gd name="T80" fmla="*/ 2147483647 w 40"/>
                <a:gd name="T81" fmla="*/ 0 h 26"/>
                <a:gd name="T82" fmla="*/ 2147483647 w 40"/>
                <a:gd name="T83" fmla="*/ 2147483647 h 26"/>
                <a:gd name="T84" fmla="*/ 2147483647 w 40"/>
                <a:gd name="T85" fmla="*/ 2147483647 h 26"/>
                <a:gd name="T86" fmla="*/ 2147483647 w 40"/>
                <a:gd name="T87" fmla="*/ 2147483647 h 26"/>
                <a:gd name="T88" fmla="*/ 2147483647 w 40"/>
                <a:gd name="T89" fmla="*/ 2147483647 h 26"/>
                <a:gd name="T90" fmla="*/ 2147483647 w 40"/>
                <a:gd name="T91" fmla="*/ 2147483647 h 26"/>
                <a:gd name="T92" fmla="*/ 2147483647 w 40"/>
                <a:gd name="T93" fmla="*/ 2147483647 h 26"/>
                <a:gd name="T94" fmla="*/ 2147483647 w 40"/>
                <a:gd name="T95" fmla="*/ 2147483647 h 26"/>
                <a:gd name="T96" fmla="*/ 2147483647 w 40"/>
                <a:gd name="T97" fmla="*/ 2147483647 h 26"/>
                <a:gd name="T98" fmla="*/ 2147483647 w 40"/>
                <a:gd name="T99" fmla="*/ 2147483647 h 26"/>
                <a:gd name="T100" fmla="*/ 0 w 40"/>
                <a:gd name="T101" fmla="*/ 2147483647 h 26"/>
                <a:gd name="T102" fmla="*/ 0 w 40"/>
                <a:gd name="T103" fmla="*/ 2147483647 h 26"/>
                <a:gd name="T104" fmla="*/ 2147483647 w 40"/>
                <a:gd name="T105" fmla="*/ 2147483647 h 26"/>
                <a:gd name="T106" fmla="*/ 2147483647 w 40"/>
                <a:gd name="T107" fmla="*/ 2147483647 h 26"/>
                <a:gd name="T108" fmla="*/ 2147483647 w 40"/>
                <a:gd name="T109" fmla="*/ 2147483647 h 26"/>
                <a:gd name="T110" fmla="*/ 2147483647 w 40"/>
                <a:gd name="T111" fmla="*/ 2147483647 h 26"/>
                <a:gd name="T112" fmla="*/ 2147483647 w 40"/>
                <a:gd name="T113" fmla="*/ 2147483647 h 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"/>
                <a:gd name="T172" fmla="*/ 0 h 26"/>
                <a:gd name="T173" fmla="*/ 40 w 40"/>
                <a:gd name="T174" fmla="*/ 26 h 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" h="26">
                  <a:moveTo>
                    <a:pt x="3" y="20"/>
                  </a:move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6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43" name="Freeform 63"/>
            <p:cNvSpPr>
              <a:spLocks/>
            </p:cNvSpPr>
            <p:nvPr/>
          </p:nvSpPr>
          <p:spPr bwMode="auto">
            <a:xfrm>
              <a:off x="4939037" y="3579019"/>
              <a:ext cx="52388" cy="33337"/>
            </a:xfrm>
            <a:custGeom>
              <a:avLst/>
              <a:gdLst>
                <a:gd name="T0" fmla="*/ 2147483647 w 36"/>
                <a:gd name="T1" fmla="*/ 2147483647 h 21"/>
                <a:gd name="T2" fmla="*/ 2147483647 w 36"/>
                <a:gd name="T3" fmla="*/ 2147483647 h 21"/>
                <a:gd name="T4" fmla="*/ 2147483647 w 36"/>
                <a:gd name="T5" fmla="*/ 2147483647 h 21"/>
                <a:gd name="T6" fmla="*/ 2147483647 w 36"/>
                <a:gd name="T7" fmla="*/ 2147483647 h 21"/>
                <a:gd name="T8" fmla="*/ 2147483647 w 36"/>
                <a:gd name="T9" fmla="*/ 2147483647 h 21"/>
                <a:gd name="T10" fmla="*/ 2147483647 w 36"/>
                <a:gd name="T11" fmla="*/ 2147483647 h 21"/>
                <a:gd name="T12" fmla="*/ 2147483647 w 36"/>
                <a:gd name="T13" fmla="*/ 2147483647 h 21"/>
                <a:gd name="T14" fmla="*/ 2147483647 w 36"/>
                <a:gd name="T15" fmla="*/ 2147483647 h 21"/>
                <a:gd name="T16" fmla="*/ 2147483647 w 36"/>
                <a:gd name="T17" fmla="*/ 2147483647 h 21"/>
                <a:gd name="T18" fmla="*/ 2147483647 w 36"/>
                <a:gd name="T19" fmla="*/ 2147483647 h 21"/>
                <a:gd name="T20" fmla="*/ 2147483647 w 36"/>
                <a:gd name="T21" fmla="*/ 2147483647 h 21"/>
                <a:gd name="T22" fmla="*/ 2147483647 w 36"/>
                <a:gd name="T23" fmla="*/ 2147483647 h 21"/>
                <a:gd name="T24" fmla="*/ 2147483647 w 36"/>
                <a:gd name="T25" fmla="*/ 2147483647 h 21"/>
                <a:gd name="T26" fmla="*/ 2147483647 w 36"/>
                <a:gd name="T27" fmla="*/ 2147483647 h 21"/>
                <a:gd name="T28" fmla="*/ 2147483647 w 36"/>
                <a:gd name="T29" fmla="*/ 2147483647 h 21"/>
                <a:gd name="T30" fmla="*/ 2147483647 w 36"/>
                <a:gd name="T31" fmla="*/ 2147483647 h 21"/>
                <a:gd name="T32" fmla="*/ 2147483647 w 36"/>
                <a:gd name="T33" fmla="*/ 2147483647 h 21"/>
                <a:gd name="T34" fmla="*/ 2147483647 w 36"/>
                <a:gd name="T35" fmla="*/ 2147483647 h 21"/>
                <a:gd name="T36" fmla="*/ 2147483647 w 36"/>
                <a:gd name="T37" fmla="*/ 2147483647 h 21"/>
                <a:gd name="T38" fmla="*/ 2147483647 w 36"/>
                <a:gd name="T39" fmla="*/ 2147483647 h 21"/>
                <a:gd name="T40" fmla="*/ 2147483647 w 36"/>
                <a:gd name="T41" fmla="*/ 2147483647 h 21"/>
                <a:gd name="T42" fmla="*/ 2147483647 w 36"/>
                <a:gd name="T43" fmla="*/ 2147483647 h 21"/>
                <a:gd name="T44" fmla="*/ 2147483647 w 36"/>
                <a:gd name="T45" fmla="*/ 2147483647 h 21"/>
                <a:gd name="T46" fmla="*/ 2147483647 w 36"/>
                <a:gd name="T47" fmla="*/ 2147483647 h 21"/>
                <a:gd name="T48" fmla="*/ 2147483647 w 36"/>
                <a:gd name="T49" fmla="*/ 2147483647 h 21"/>
                <a:gd name="T50" fmla="*/ 2147483647 w 36"/>
                <a:gd name="T51" fmla="*/ 2147483647 h 21"/>
                <a:gd name="T52" fmla="*/ 2147483647 w 36"/>
                <a:gd name="T53" fmla="*/ 2147483647 h 21"/>
                <a:gd name="T54" fmla="*/ 2147483647 w 36"/>
                <a:gd name="T55" fmla="*/ 2147483647 h 21"/>
                <a:gd name="T56" fmla="*/ 2147483647 w 36"/>
                <a:gd name="T57" fmla="*/ 2147483647 h 21"/>
                <a:gd name="T58" fmla="*/ 2147483647 w 36"/>
                <a:gd name="T59" fmla="*/ 2147483647 h 21"/>
                <a:gd name="T60" fmla="*/ 2147483647 w 36"/>
                <a:gd name="T61" fmla="*/ 2147483647 h 21"/>
                <a:gd name="T62" fmla="*/ 2147483647 w 36"/>
                <a:gd name="T63" fmla="*/ 2147483647 h 21"/>
                <a:gd name="T64" fmla="*/ 2147483647 w 36"/>
                <a:gd name="T65" fmla="*/ 2147483647 h 21"/>
                <a:gd name="T66" fmla="*/ 2147483647 w 36"/>
                <a:gd name="T67" fmla="*/ 2147483647 h 21"/>
                <a:gd name="T68" fmla="*/ 2147483647 w 36"/>
                <a:gd name="T69" fmla="*/ 0 h 21"/>
                <a:gd name="T70" fmla="*/ 2147483647 w 36"/>
                <a:gd name="T71" fmla="*/ 0 h 21"/>
                <a:gd name="T72" fmla="*/ 2147483647 w 36"/>
                <a:gd name="T73" fmla="*/ 2147483647 h 21"/>
                <a:gd name="T74" fmla="*/ 2147483647 w 36"/>
                <a:gd name="T75" fmla="*/ 2147483647 h 21"/>
                <a:gd name="T76" fmla="*/ 2147483647 w 36"/>
                <a:gd name="T77" fmla="*/ 2147483647 h 21"/>
                <a:gd name="T78" fmla="*/ 2147483647 w 36"/>
                <a:gd name="T79" fmla="*/ 2147483647 h 21"/>
                <a:gd name="T80" fmla="*/ 2147483647 w 36"/>
                <a:gd name="T81" fmla="*/ 2147483647 h 21"/>
                <a:gd name="T82" fmla="*/ 2147483647 w 36"/>
                <a:gd name="T83" fmla="*/ 2147483647 h 21"/>
                <a:gd name="T84" fmla="*/ 2147483647 w 36"/>
                <a:gd name="T85" fmla="*/ 2147483647 h 21"/>
                <a:gd name="T86" fmla="*/ 2147483647 w 36"/>
                <a:gd name="T87" fmla="*/ 2147483647 h 21"/>
                <a:gd name="T88" fmla="*/ 2147483647 w 36"/>
                <a:gd name="T89" fmla="*/ 2147483647 h 21"/>
                <a:gd name="T90" fmla="*/ 2147483647 w 36"/>
                <a:gd name="T91" fmla="*/ 2147483647 h 21"/>
                <a:gd name="T92" fmla="*/ 0 w 36"/>
                <a:gd name="T93" fmla="*/ 2147483647 h 21"/>
                <a:gd name="T94" fmla="*/ 0 w 36"/>
                <a:gd name="T95" fmla="*/ 2147483647 h 21"/>
                <a:gd name="T96" fmla="*/ 2147483647 w 36"/>
                <a:gd name="T97" fmla="*/ 2147483647 h 21"/>
                <a:gd name="T98" fmla="*/ 2147483647 w 36"/>
                <a:gd name="T99" fmla="*/ 2147483647 h 21"/>
                <a:gd name="T100" fmla="*/ 2147483647 w 36"/>
                <a:gd name="T101" fmla="*/ 2147483647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"/>
                <a:gd name="T154" fmla="*/ 0 h 21"/>
                <a:gd name="T155" fmla="*/ 36 w 36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" h="21">
                  <a:moveTo>
                    <a:pt x="3" y="16"/>
                  </a:moveTo>
                  <a:lnTo>
                    <a:pt x="4" y="16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3" y="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44" name="Oval 64"/>
            <p:cNvSpPr>
              <a:spLocks noChangeArrowheads="1"/>
            </p:cNvSpPr>
            <p:nvPr/>
          </p:nvSpPr>
          <p:spPr bwMode="auto">
            <a:xfrm>
              <a:off x="5828037" y="3788569"/>
              <a:ext cx="68263" cy="396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grpSp>
          <p:nvGrpSpPr>
            <p:cNvPr id="71745" name="Group 65"/>
            <p:cNvGrpSpPr>
              <a:grpSpLocks/>
            </p:cNvGrpSpPr>
            <p:nvPr/>
          </p:nvGrpSpPr>
          <p:grpSpPr bwMode="auto">
            <a:xfrm>
              <a:off x="5785175" y="3982244"/>
              <a:ext cx="357187" cy="404812"/>
              <a:chOff x="2573" y="2587"/>
              <a:chExt cx="244" cy="255"/>
            </a:xfrm>
          </p:grpSpPr>
          <p:sp>
            <p:nvSpPr>
              <p:cNvPr id="71787" name="Freeform 66"/>
              <p:cNvSpPr>
                <a:spLocks/>
              </p:cNvSpPr>
              <p:nvPr/>
            </p:nvSpPr>
            <p:spPr bwMode="auto">
              <a:xfrm>
                <a:off x="2573" y="2587"/>
                <a:ext cx="207" cy="217"/>
              </a:xfrm>
              <a:custGeom>
                <a:avLst/>
                <a:gdLst>
                  <a:gd name="T0" fmla="*/ 154 w 207"/>
                  <a:gd name="T1" fmla="*/ 216 h 217"/>
                  <a:gd name="T2" fmla="*/ 206 w 207"/>
                  <a:gd name="T3" fmla="*/ 207 h 217"/>
                  <a:gd name="T4" fmla="*/ 51 w 207"/>
                  <a:gd name="T5" fmla="*/ 0 h 217"/>
                  <a:gd name="T6" fmla="*/ 0 w 207"/>
                  <a:gd name="T7" fmla="*/ 8 h 217"/>
                  <a:gd name="T8" fmla="*/ 154 w 207"/>
                  <a:gd name="T9" fmla="*/ 216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217"/>
                  <a:gd name="T17" fmla="*/ 207 w 207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217">
                    <a:moveTo>
                      <a:pt x="154" y="216"/>
                    </a:moveTo>
                    <a:lnTo>
                      <a:pt x="206" y="207"/>
                    </a:lnTo>
                    <a:lnTo>
                      <a:pt x="51" y="0"/>
                    </a:lnTo>
                    <a:lnTo>
                      <a:pt x="0" y="8"/>
                    </a:lnTo>
                    <a:lnTo>
                      <a:pt x="154" y="2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788" name="Freeform 67"/>
              <p:cNvSpPr>
                <a:spLocks/>
              </p:cNvSpPr>
              <p:nvPr/>
            </p:nvSpPr>
            <p:spPr bwMode="auto">
              <a:xfrm>
                <a:off x="2718" y="2770"/>
                <a:ext cx="99" cy="72"/>
              </a:xfrm>
              <a:custGeom>
                <a:avLst/>
                <a:gdLst>
                  <a:gd name="T0" fmla="*/ 78 w 99"/>
                  <a:gd name="T1" fmla="*/ 42 h 72"/>
                  <a:gd name="T2" fmla="*/ 83 w 99"/>
                  <a:gd name="T3" fmla="*/ 37 h 72"/>
                  <a:gd name="T4" fmla="*/ 86 w 99"/>
                  <a:gd name="T5" fmla="*/ 34 h 72"/>
                  <a:gd name="T6" fmla="*/ 89 w 99"/>
                  <a:gd name="T7" fmla="*/ 30 h 72"/>
                  <a:gd name="T8" fmla="*/ 91 w 99"/>
                  <a:gd name="T9" fmla="*/ 26 h 72"/>
                  <a:gd name="T10" fmla="*/ 94 w 99"/>
                  <a:gd name="T11" fmla="*/ 24 h 72"/>
                  <a:gd name="T12" fmla="*/ 95 w 99"/>
                  <a:gd name="T13" fmla="*/ 20 h 72"/>
                  <a:gd name="T14" fmla="*/ 97 w 99"/>
                  <a:gd name="T15" fmla="*/ 18 h 72"/>
                  <a:gd name="T16" fmla="*/ 97 w 99"/>
                  <a:gd name="T17" fmla="*/ 15 h 72"/>
                  <a:gd name="T18" fmla="*/ 98 w 99"/>
                  <a:gd name="T19" fmla="*/ 8 h 72"/>
                  <a:gd name="T20" fmla="*/ 97 w 99"/>
                  <a:gd name="T21" fmla="*/ 5 h 72"/>
                  <a:gd name="T22" fmla="*/ 93 w 99"/>
                  <a:gd name="T23" fmla="*/ 2 h 72"/>
                  <a:gd name="T24" fmla="*/ 89 w 99"/>
                  <a:gd name="T25" fmla="*/ 1 h 72"/>
                  <a:gd name="T26" fmla="*/ 81 w 99"/>
                  <a:gd name="T27" fmla="*/ 1 h 72"/>
                  <a:gd name="T28" fmla="*/ 76 w 99"/>
                  <a:gd name="T29" fmla="*/ 1 h 72"/>
                  <a:gd name="T30" fmla="*/ 72 w 99"/>
                  <a:gd name="T31" fmla="*/ 2 h 72"/>
                  <a:gd name="T32" fmla="*/ 68 w 99"/>
                  <a:gd name="T33" fmla="*/ 2 h 72"/>
                  <a:gd name="T34" fmla="*/ 63 w 99"/>
                  <a:gd name="T35" fmla="*/ 4 h 72"/>
                  <a:gd name="T36" fmla="*/ 59 w 99"/>
                  <a:gd name="T37" fmla="*/ 6 h 72"/>
                  <a:gd name="T38" fmla="*/ 54 w 99"/>
                  <a:gd name="T39" fmla="*/ 8 h 72"/>
                  <a:gd name="T40" fmla="*/ 49 w 99"/>
                  <a:gd name="T41" fmla="*/ 11 h 72"/>
                  <a:gd name="T42" fmla="*/ 44 w 99"/>
                  <a:gd name="T43" fmla="*/ 14 h 72"/>
                  <a:gd name="T44" fmla="*/ 40 w 99"/>
                  <a:gd name="T45" fmla="*/ 16 h 72"/>
                  <a:gd name="T46" fmla="*/ 35 w 99"/>
                  <a:gd name="T47" fmla="*/ 18 h 72"/>
                  <a:gd name="T48" fmla="*/ 11 w 99"/>
                  <a:gd name="T49" fmla="*/ 40 h 72"/>
                  <a:gd name="T50" fmla="*/ 8 w 99"/>
                  <a:gd name="T51" fmla="*/ 44 h 72"/>
                  <a:gd name="T52" fmla="*/ 6 w 99"/>
                  <a:gd name="T53" fmla="*/ 47 h 72"/>
                  <a:gd name="T54" fmla="*/ 4 w 99"/>
                  <a:gd name="T55" fmla="*/ 50 h 72"/>
                  <a:gd name="T56" fmla="*/ 3 w 99"/>
                  <a:gd name="T57" fmla="*/ 53 h 72"/>
                  <a:gd name="T58" fmla="*/ 1 w 99"/>
                  <a:gd name="T59" fmla="*/ 56 h 72"/>
                  <a:gd name="T60" fmla="*/ 0 w 99"/>
                  <a:gd name="T61" fmla="*/ 61 h 72"/>
                  <a:gd name="T62" fmla="*/ 2 w 99"/>
                  <a:gd name="T63" fmla="*/ 63 h 72"/>
                  <a:gd name="T64" fmla="*/ 4 w 99"/>
                  <a:gd name="T65" fmla="*/ 67 h 72"/>
                  <a:gd name="T66" fmla="*/ 7 w 99"/>
                  <a:gd name="T67" fmla="*/ 69 h 72"/>
                  <a:gd name="T68" fmla="*/ 9 w 99"/>
                  <a:gd name="T69" fmla="*/ 70 h 72"/>
                  <a:gd name="T70" fmla="*/ 12 w 99"/>
                  <a:gd name="T71" fmla="*/ 70 h 72"/>
                  <a:gd name="T72" fmla="*/ 17 w 99"/>
                  <a:gd name="T73" fmla="*/ 70 h 72"/>
                  <a:gd name="T74" fmla="*/ 20 w 99"/>
                  <a:gd name="T75" fmla="*/ 69 h 72"/>
                  <a:gd name="T76" fmla="*/ 24 w 99"/>
                  <a:gd name="T77" fmla="*/ 69 h 72"/>
                  <a:gd name="T78" fmla="*/ 27 w 99"/>
                  <a:gd name="T79" fmla="*/ 68 h 72"/>
                  <a:gd name="T80" fmla="*/ 32 w 99"/>
                  <a:gd name="T81" fmla="*/ 67 h 72"/>
                  <a:gd name="T82" fmla="*/ 37 w 99"/>
                  <a:gd name="T83" fmla="*/ 65 h 72"/>
                  <a:gd name="T84" fmla="*/ 42 w 99"/>
                  <a:gd name="T85" fmla="*/ 64 h 72"/>
                  <a:gd name="T86" fmla="*/ 47 w 99"/>
                  <a:gd name="T87" fmla="*/ 62 h 72"/>
                  <a:gd name="T88" fmla="*/ 51 w 99"/>
                  <a:gd name="T89" fmla="*/ 60 h 72"/>
                  <a:gd name="T90" fmla="*/ 56 w 99"/>
                  <a:gd name="T91" fmla="*/ 57 h 72"/>
                  <a:gd name="T92" fmla="*/ 62 w 99"/>
                  <a:gd name="T93" fmla="*/ 55 h 72"/>
                  <a:gd name="T94" fmla="*/ 67 w 99"/>
                  <a:gd name="T95" fmla="*/ 50 h 72"/>
                  <a:gd name="T96" fmla="*/ 72 w 99"/>
                  <a:gd name="T97" fmla="*/ 47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72"/>
                  <a:gd name="T149" fmla="*/ 99 w 99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72">
                    <a:moveTo>
                      <a:pt x="72" y="47"/>
                    </a:moveTo>
                    <a:lnTo>
                      <a:pt x="78" y="42"/>
                    </a:lnTo>
                    <a:lnTo>
                      <a:pt x="79" y="40"/>
                    </a:lnTo>
                    <a:lnTo>
                      <a:pt x="83" y="37"/>
                    </a:lnTo>
                    <a:lnTo>
                      <a:pt x="85" y="36"/>
                    </a:lnTo>
                    <a:lnTo>
                      <a:pt x="86" y="34"/>
                    </a:lnTo>
                    <a:lnTo>
                      <a:pt x="88" y="32"/>
                    </a:lnTo>
                    <a:lnTo>
                      <a:pt x="89" y="30"/>
                    </a:lnTo>
                    <a:lnTo>
                      <a:pt x="90" y="28"/>
                    </a:lnTo>
                    <a:lnTo>
                      <a:pt x="91" y="26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5" y="19"/>
                    </a:lnTo>
                    <a:lnTo>
                      <a:pt x="97" y="18"/>
                    </a:lnTo>
                    <a:lnTo>
                      <a:pt x="97" y="16"/>
                    </a:lnTo>
                    <a:lnTo>
                      <a:pt x="97" y="15"/>
                    </a:lnTo>
                    <a:lnTo>
                      <a:pt x="98" y="13"/>
                    </a:lnTo>
                    <a:lnTo>
                      <a:pt x="98" y="8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2" y="0"/>
                    </a:lnTo>
                    <a:lnTo>
                      <a:pt x="81" y="1"/>
                    </a:lnTo>
                    <a:lnTo>
                      <a:pt x="79" y="0"/>
                    </a:lnTo>
                    <a:lnTo>
                      <a:pt x="76" y="1"/>
                    </a:lnTo>
                    <a:lnTo>
                      <a:pt x="75" y="1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5" y="3"/>
                    </a:lnTo>
                    <a:lnTo>
                      <a:pt x="63" y="4"/>
                    </a:lnTo>
                    <a:lnTo>
                      <a:pt x="62" y="5"/>
                    </a:lnTo>
                    <a:lnTo>
                      <a:pt x="59" y="6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7" y="12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0" y="16"/>
                    </a:lnTo>
                    <a:lnTo>
                      <a:pt x="38" y="17"/>
                    </a:lnTo>
                    <a:lnTo>
                      <a:pt x="35" y="18"/>
                    </a:lnTo>
                    <a:lnTo>
                      <a:pt x="12" y="38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8" y="44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4" y="67"/>
                    </a:lnTo>
                    <a:lnTo>
                      <a:pt x="6" y="68"/>
                    </a:lnTo>
                    <a:lnTo>
                      <a:pt x="7" y="69"/>
                    </a:lnTo>
                    <a:lnTo>
                      <a:pt x="8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3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20" y="69"/>
                    </a:lnTo>
                    <a:lnTo>
                      <a:pt x="22" y="70"/>
                    </a:lnTo>
                    <a:lnTo>
                      <a:pt x="24" y="69"/>
                    </a:lnTo>
                    <a:lnTo>
                      <a:pt x="26" y="68"/>
                    </a:lnTo>
                    <a:lnTo>
                      <a:pt x="27" y="68"/>
                    </a:lnTo>
                    <a:lnTo>
                      <a:pt x="31" y="68"/>
                    </a:lnTo>
                    <a:lnTo>
                      <a:pt x="32" y="67"/>
                    </a:lnTo>
                    <a:lnTo>
                      <a:pt x="34" y="66"/>
                    </a:lnTo>
                    <a:lnTo>
                      <a:pt x="37" y="65"/>
                    </a:lnTo>
                    <a:lnTo>
                      <a:pt x="40" y="65"/>
                    </a:lnTo>
                    <a:lnTo>
                      <a:pt x="42" y="64"/>
                    </a:lnTo>
                    <a:lnTo>
                      <a:pt x="44" y="63"/>
                    </a:lnTo>
                    <a:lnTo>
                      <a:pt x="47" y="62"/>
                    </a:lnTo>
                    <a:lnTo>
                      <a:pt x="50" y="61"/>
                    </a:lnTo>
                    <a:lnTo>
                      <a:pt x="51" y="60"/>
                    </a:lnTo>
                    <a:lnTo>
                      <a:pt x="54" y="59"/>
                    </a:lnTo>
                    <a:lnTo>
                      <a:pt x="56" y="57"/>
                    </a:lnTo>
                    <a:lnTo>
                      <a:pt x="59" y="56"/>
                    </a:lnTo>
                    <a:lnTo>
                      <a:pt x="62" y="55"/>
                    </a:lnTo>
                    <a:lnTo>
                      <a:pt x="63" y="54"/>
                    </a:lnTo>
                    <a:lnTo>
                      <a:pt x="67" y="50"/>
                    </a:lnTo>
                    <a:lnTo>
                      <a:pt x="70" y="49"/>
                    </a:lnTo>
                    <a:lnTo>
                      <a:pt x="72" y="47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1746" name="Line 68"/>
            <p:cNvSpPr>
              <a:spLocks noChangeShapeType="1"/>
            </p:cNvSpPr>
            <p:nvPr/>
          </p:nvSpPr>
          <p:spPr bwMode="auto">
            <a:xfrm flipV="1">
              <a:off x="6175700" y="3493294"/>
              <a:ext cx="0" cy="187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47" name="Line 69"/>
            <p:cNvSpPr>
              <a:spLocks noChangeShapeType="1"/>
            </p:cNvSpPr>
            <p:nvPr/>
          </p:nvSpPr>
          <p:spPr bwMode="auto">
            <a:xfrm flipV="1">
              <a:off x="4861250" y="3510756"/>
              <a:ext cx="0" cy="133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48" name="Freeform 70"/>
            <p:cNvSpPr>
              <a:spLocks/>
            </p:cNvSpPr>
            <p:nvPr/>
          </p:nvSpPr>
          <p:spPr bwMode="auto">
            <a:xfrm>
              <a:off x="5432750" y="3366294"/>
              <a:ext cx="79375" cy="58737"/>
            </a:xfrm>
            <a:custGeom>
              <a:avLst/>
              <a:gdLst>
                <a:gd name="T0" fmla="*/ 2147483647 w 55"/>
                <a:gd name="T1" fmla="*/ 2147483647 h 37"/>
                <a:gd name="T2" fmla="*/ 2147483647 w 55"/>
                <a:gd name="T3" fmla="*/ 2147483647 h 37"/>
                <a:gd name="T4" fmla="*/ 2147483647 w 55"/>
                <a:gd name="T5" fmla="*/ 2147483647 h 37"/>
                <a:gd name="T6" fmla="*/ 2147483647 w 55"/>
                <a:gd name="T7" fmla="*/ 2147483647 h 37"/>
                <a:gd name="T8" fmla="*/ 2147483647 w 55"/>
                <a:gd name="T9" fmla="*/ 2147483647 h 37"/>
                <a:gd name="T10" fmla="*/ 2147483647 w 55"/>
                <a:gd name="T11" fmla="*/ 2147483647 h 37"/>
                <a:gd name="T12" fmla="*/ 2147483647 w 55"/>
                <a:gd name="T13" fmla="*/ 2147483647 h 37"/>
                <a:gd name="T14" fmla="*/ 2147483647 w 55"/>
                <a:gd name="T15" fmla="*/ 2147483647 h 37"/>
                <a:gd name="T16" fmla="*/ 2147483647 w 55"/>
                <a:gd name="T17" fmla="*/ 2147483647 h 37"/>
                <a:gd name="T18" fmla="*/ 2147483647 w 55"/>
                <a:gd name="T19" fmla="*/ 2147483647 h 37"/>
                <a:gd name="T20" fmla="*/ 2147483647 w 55"/>
                <a:gd name="T21" fmla="*/ 2147483647 h 37"/>
                <a:gd name="T22" fmla="*/ 2147483647 w 55"/>
                <a:gd name="T23" fmla="*/ 2147483647 h 37"/>
                <a:gd name="T24" fmla="*/ 2147483647 w 55"/>
                <a:gd name="T25" fmla="*/ 2147483647 h 37"/>
                <a:gd name="T26" fmla="*/ 2147483647 w 55"/>
                <a:gd name="T27" fmla="*/ 2147483647 h 37"/>
                <a:gd name="T28" fmla="*/ 2147483647 w 55"/>
                <a:gd name="T29" fmla="*/ 2147483647 h 37"/>
                <a:gd name="T30" fmla="*/ 2147483647 w 55"/>
                <a:gd name="T31" fmla="*/ 2147483647 h 37"/>
                <a:gd name="T32" fmla="*/ 2147483647 w 55"/>
                <a:gd name="T33" fmla="*/ 0 h 37"/>
                <a:gd name="T34" fmla="*/ 2147483647 w 55"/>
                <a:gd name="T35" fmla="*/ 0 h 37"/>
                <a:gd name="T36" fmla="*/ 2147483647 w 55"/>
                <a:gd name="T37" fmla="*/ 2147483647 h 37"/>
                <a:gd name="T38" fmla="*/ 2147483647 w 55"/>
                <a:gd name="T39" fmla="*/ 2147483647 h 37"/>
                <a:gd name="T40" fmla="*/ 2147483647 w 55"/>
                <a:gd name="T41" fmla="*/ 2147483647 h 37"/>
                <a:gd name="T42" fmla="*/ 2147483647 w 55"/>
                <a:gd name="T43" fmla="*/ 2147483647 h 37"/>
                <a:gd name="T44" fmla="*/ 2147483647 w 55"/>
                <a:gd name="T45" fmla="*/ 2147483647 h 37"/>
                <a:gd name="T46" fmla="*/ 2147483647 w 55"/>
                <a:gd name="T47" fmla="*/ 2147483647 h 37"/>
                <a:gd name="T48" fmla="*/ 2147483647 w 55"/>
                <a:gd name="T49" fmla="*/ 2147483647 h 37"/>
                <a:gd name="T50" fmla="*/ 0 w 55"/>
                <a:gd name="T51" fmla="*/ 2147483647 h 37"/>
                <a:gd name="T52" fmla="*/ 0 w 55"/>
                <a:gd name="T53" fmla="*/ 2147483647 h 37"/>
                <a:gd name="T54" fmla="*/ 2147483647 w 55"/>
                <a:gd name="T55" fmla="*/ 2147483647 h 37"/>
                <a:gd name="T56" fmla="*/ 2147483647 w 55"/>
                <a:gd name="T57" fmla="*/ 2147483647 h 37"/>
                <a:gd name="T58" fmla="*/ 2147483647 w 55"/>
                <a:gd name="T59" fmla="*/ 2147483647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37"/>
                <a:gd name="T92" fmla="*/ 55 w 55"/>
                <a:gd name="T93" fmla="*/ 37 h 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37">
                  <a:moveTo>
                    <a:pt x="3" y="30"/>
                  </a:moveTo>
                  <a:lnTo>
                    <a:pt x="7" y="30"/>
                  </a:lnTo>
                  <a:lnTo>
                    <a:pt x="9" y="36"/>
                  </a:lnTo>
                  <a:lnTo>
                    <a:pt x="39" y="36"/>
                  </a:lnTo>
                  <a:lnTo>
                    <a:pt x="41" y="30"/>
                  </a:lnTo>
                  <a:lnTo>
                    <a:pt x="46" y="30"/>
                  </a:lnTo>
                  <a:lnTo>
                    <a:pt x="46" y="25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17" y="0"/>
                  </a:lnTo>
                  <a:lnTo>
                    <a:pt x="15" y="5"/>
                  </a:lnTo>
                  <a:lnTo>
                    <a:pt x="7" y="5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30"/>
                  </a:lnTo>
                  <a:lnTo>
                    <a:pt x="3" y="3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49" name="Freeform 71"/>
            <p:cNvSpPr>
              <a:spLocks/>
            </p:cNvSpPr>
            <p:nvPr/>
          </p:nvSpPr>
          <p:spPr bwMode="auto">
            <a:xfrm>
              <a:off x="5331150" y="3128169"/>
              <a:ext cx="66675" cy="26987"/>
            </a:xfrm>
            <a:custGeom>
              <a:avLst/>
              <a:gdLst>
                <a:gd name="T0" fmla="*/ 2147483647 w 46"/>
                <a:gd name="T1" fmla="*/ 2147483647 h 17"/>
                <a:gd name="T2" fmla="*/ 2147483647 w 46"/>
                <a:gd name="T3" fmla="*/ 2147483647 h 17"/>
                <a:gd name="T4" fmla="*/ 2147483647 w 46"/>
                <a:gd name="T5" fmla="*/ 2147483647 h 17"/>
                <a:gd name="T6" fmla="*/ 2147483647 w 46"/>
                <a:gd name="T7" fmla="*/ 2147483647 h 17"/>
                <a:gd name="T8" fmla="*/ 2147483647 w 46"/>
                <a:gd name="T9" fmla="*/ 2147483647 h 17"/>
                <a:gd name="T10" fmla="*/ 2147483647 w 46"/>
                <a:gd name="T11" fmla="*/ 2147483647 h 17"/>
                <a:gd name="T12" fmla="*/ 2147483647 w 46"/>
                <a:gd name="T13" fmla="*/ 2147483647 h 17"/>
                <a:gd name="T14" fmla="*/ 2147483647 w 46"/>
                <a:gd name="T15" fmla="*/ 2147483647 h 17"/>
                <a:gd name="T16" fmla="*/ 2147483647 w 46"/>
                <a:gd name="T17" fmla="*/ 2147483647 h 17"/>
                <a:gd name="T18" fmla="*/ 2147483647 w 46"/>
                <a:gd name="T19" fmla="*/ 2147483647 h 17"/>
                <a:gd name="T20" fmla="*/ 2147483647 w 46"/>
                <a:gd name="T21" fmla="*/ 2147483647 h 17"/>
                <a:gd name="T22" fmla="*/ 2147483647 w 46"/>
                <a:gd name="T23" fmla="*/ 2147483647 h 17"/>
                <a:gd name="T24" fmla="*/ 2147483647 w 46"/>
                <a:gd name="T25" fmla="*/ 2147483647 h 17"/>
                <a:gd name="T26" fmla="*/ 2147483647 w 46"/>
                <a:gd name="T27" fmla="*/ 2147483647 h 17"/>
                <a:gd name="T28" fmla="*/ 2147483647 w 46"/>
                <a:gd name="T29" fmla="*/ 2147483647 h 17"/>
                <a:gd name="T30" fmla="*/ 2147483647 w 46"/>
                <a:gd name="T31" fmla="*/ 2147483647 h 17"/>
                <a:gd name="T32" fmla="*/ 2147483647 w 46"/>
                <a:gd name="T33" fmla="*/ 2147483647 h 17"/>
                <a:gd name="T34" fmla="*/ 2147483647 w 46"/>
                <a:gd name="T35" fmla="*/ 2147483647 h 17"/>
                <a:gd name="T36" fmla="*/ 2147483647 w 46"/>
                <a:gd name="T37" fmla="*/ 2147483647 h 17"/>
                <a:gd name="T38" fmla="*/ 2147483647 w 46"/>
                <a:gd name="T39" fmla="*/ 2147483647 h 17"/>
                <a:gd name="T40" fmla="*/ 2147483647 w 46"/>
                <a:gd name="T41" fmla="*/ 2147483647 h 17"/>
                <a:gd name="T42" fmla="*/ 2147483647 w 46"/>
                <a:gd name="T43" fmla="*/ 2147483647 h 17"/>
                <a:gd name="T44" fmla="*/ 2147483647 w 46"/>
                <a:gd name="T45" fmla="*/ 2147483647 h 17"/>
                <a:gd name="T46" fmla="*/ 2147483647 w 46"/>
                <a:gd name="T47" fmla="*/ 2147483647 h 17"/>
                <a:gd name="T48" fmla="*/ 2147483647 w 46"/>
                <a:gd name="T49" fmla="*/ 2147483647 h 17"/>
                <a:gd name="T50" fmla="*/ 2147483647 w 46"/>
                <a:gd name="T51" fmla="*/ 2147483647 h 17"/>
                <a:gd name="T52" fmla="*/ 2147483647 w 46"/>
                <a:gd name="T53" fmla="*/ 2147483647 h 17"/>
                <a:gd name="T54" fmla="*/ 2147483647 w 46"/>
                <a:gd name="T55" fmla="*/ 0 h 17"/>
                <a:gd name="T56" fmla="*/ 2147483647 w 46"/>
                <a:gd name="T57" fmla="*/ 0 h 17"/>
                <a:gd name="T58" fmla="*/ 2147483647 w 46"/>
                <a:gd name="T59" fmla="*/ 0 h 17"/>
                <a:gd name="T60" fmla="*/ 2147483647 w 46"/>
                <a:gd name="T61" fmla="*/ 0 h 17"/>
                <a:gd name="T62" fmla="*/ 2147483647 w 46"/>
                <a:gd name="T63" fmla="*/ 0 h 17"/>
                <a:gd name="T64" fmla="*/ 2147483647 w 46"/>
                <a:gd name="T65" fmla="*/ 0 h 17"/>
                <a:gd name="T66" fmla="*/ 2147483647 w 46"/>
                <a:gd name="T67" fmla="*/ 2147483647 h 17"/>
                <a:gd name="T68" fmla="*/ 2147483647 w 46"/>
                <a:gd name="T69" fmla="*/ 2147483647 h 17"/>
                <a:gd name="T70" fmla="*/ 2147483647 w 46"/>
                <a:gd name="T71" fmla="*/ 2147483647 h 17"/>
                <a:gd name="T72" fmla="*/ 2147483647 w 46"/>
                <a:gd name="T73" fmla="*/ 2147483647 h 17"/>
                <a:gd name="T74" fmla="*/ 2147483647 w 46"/>
                <a:gd name="T75" fmla="*/ 2147483647 h 17"/>
                <a:gd name="T76" fmla="*/ 2147483647 w 46"/>
                <a:gd name="T77" fmla="*/ 2147483647 h 17"/>
                <a:gd name="T78" fmla="*/ 2147483647 w 46"/>
                <a:gd name="T79" fmla="*/ 2147483647 h 17"/>
                <a:gd name="T80" fmla="*/ 0 w 46"/>
                <a:gd name="T81" fmla="*/ 2147483647 h 17"/>
                <a:gd name="T82" fmla="*/ 0 w 46"/>
                <a:gd name="T83" fmla="*/ 2147483647 h 17"/>
                <a:gd name="T84" fmla="*/ 0 w 46"/>
                <a:gd name="T85" fmla="*/ 2147483647 h 17"/>
                <a:gd name="T86" fmla="*/ 2147483647 w 46"/>
                <a:gd name="T87" fmla="*/ 2147483647 h 17"/>
                <a:gd name="T88" fmla="*/ 2147483647 w 46"/>
                <a:gd name="T89" fmla="*/ 2147483647 h 17"/>
                <a:gd name="T90" fmla="*/ 2147483647 w 46"/>
                <a:gd name="T91" fmla="*/ 2147483647 h 17"/>
                <a:gd name="T92" fmla="*/ 2147483647 w 46"/>
                <a:gd name="T93" fmla="*/ 2147483647 h 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17"/>
                <a:gd name="T143" fmla="*/ 46 w 46"/>
                <a:gd name="T144" fmla="*/ 17 h 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17">
                  <a:moveTo>
                    <a:pt x="4" y="12"/>
                  </a:moveTo>
                  <a:lnTo>
                    <a:pt x="5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2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50" name="Freeform 72"/>
            <p:cNvSpPr>
              <a:spLocks/>
            </p:cNvSpPr>
            <p:nvPr/>
          </p:nvSpPr>
          <p:spPr bwMode="auto">
            <a:xfrm>
              <a:off x="5196212" y="3155156"/>
              <a:ext cx="115888" cy="34925"/>
            </a:xfrm>
            <a:custGeom>
              <a:avLst/>
              <a:gdLst>
                <a:gd name="T0" fmla="*/ 2147483647 w 79"/>
                <a:gd name="T1" fmla="*/ 2147483647 h 22"/>
                <a:gd name="T2" fmla="*/ 2147483647 w 79"/>
                <a:gd name="T3" fmla="*/ 2147483647 h 22"/>
                <a:gd name="T4" fmla="*/ 2147483647 w 79"/>
                <a:gd name="T5" fmla="*/ 2147483647 h 22"/>
                <a:gd name="T6" fmla="*/ 2147483647 w 79"/>
                <a:gd name="T7" fmla="*/ 2147483647 h 22"/>
                <a:gd name="T8" fmla="*/ 2147483647 w 79"/>
                <a:gd name="T9" fmla="*/ 2147483647 h 22"/>
                <a:gd name="T10" fmla="*/ 2147483647 w 79"/>
                <a:gd name="T11" fmla="*/ 2147483647 h 22"/>
                <a:gd name="T12" fmla="*/ 2147483647 w 79"/>
                <a:gd name="T13" fmla="*/ 2147483647 h 22"/>
                <a:gd name="T14" fmla="*/ 2147483647 w 79"/>
                <a:gd name="T15" fmla="*/ 2147483647 h 22"/>
                <a:gd name="T16" fmla="*/ 2147483647 w 79"/>
                <a:gd name="T17" fmla="*/ 2147483647 h 22"/>
                <a:gd name="T18" fmla="*/ 2147483647 w 79"/>
                <a:gd name="T19" fmla="*/ 2147483647 h 22"/>
                <a:gd name="T20" fmla="*/ 2147483647 w 79"/>
                <a:gd name="T21" fmla="*/ 2147483647 h 22"/>
                <a:gd name="T22" fmla="*/ 2147483647 w 79"/>
                <a:gd name="T23" fmla="*/ 2147483647 h 22"/>
                <a:gd name="T24" fmla="*/ 2147483647 w 79"/>
                <a:gd name="T25" fmla="*/ 2147483647 h 22"/>
                <a:gd name="T26" fmla="*/ 2147483647 w 79"/>
                <a:gd name="T27" fmla="*/ 2147483647 h 22"/>
                <a:gd name="T28" fmla="*/ 2147483647 w 79"/>
                <a:gd name="T29" fmla="*/ 2147483647 h 22"/>
                <a:gd name="T30" fmla="*/ 2147483647 w 79"/>
                <a:gd name="T31" fmla="*/ 2147483647 h 22"/>
                <a:gd name="T32" fmla="*/ 2147483647 w 79"/>
                <a:gd name="T33" fmla="*/ 2147483647 h 22"/>
                <a:gd name="T34" fmla="*/ 2147483647 w 79"/>
                <a:gd name="T35" fmla="*/ 2147483647 h 22"/>
                <a:gd name="T36" fmla="*/ 2147483647 w 79"/>
                <a:gd name="T37" fmla="*/ 2147483647 h 22"/>
                <a:gd name="T38" fmla="*/ 2147483647 w 79"/>
                <a:gd name="T39" fmla="*/ 2147483647 h 22"/>
                <a:gd name="T40" fmla="*/ 2147483647 w 79"/>
                <a:gd name="T41" fmla="*/ 2147483647 h 22"/>
                <a:gd name="T42" fmla="*/ 2147483647 w 79"/>
                <a:gd name="T43" fmla="*/ 2147483647 h 22"/>
                <a:gd name="T44" fmla="*/ 2147483647 w 79"/>
                <a:gd name="T45" fmla="*/ 2147483647 h 22"/>
                <a:gd name="T46" fmla="*/ 2147483647 w 79"/>
                <a:gd name="T47" fmla="*/ 0 h 22"/>
                <a:gd name="T48" fmla="*/ 2147483647 w 79"/>
                <a:gd name="T49" fmla="*/ 2147483647 h 22"/>
                <a:gd name="T50" fmla="*/ 2147483647 w 79"/>
                <a:gd name="T51" fmla="*/ 2147483647 h 22"/>
                <a:gd name="T52" fmla="*/ 2147483647 w 79"/>
                <a:gd name="T53" fmla="*/ 2147483647 h 22"/>
                <a:gd name="T54" fmla="*/ 2147483647 w 79"/>
                <a:gd name="T55" fmla="*/ 2147483647 h 22"/>
                <a:gd name="T56" fmla="*/ 2147483647 w 79"/>
                <a:gd name="T57" fmla="*/ 2147483647 h 22"/>
                <a:gd name="T58" fmla="*/ 2147483647 w 79"/>
                <a:gd name="T59" fmla="*/ 2147483647 h 22"/>
                <a:gd name="T60" fmla="*/ 2147483647 w 79"/>
                <a:gd name="T61" fmla="*/ 2147483647 h 22"/>
                <a:gd name="T62" fmla="*/ 2147483647 w 79"/>
                <a:gd name="T63" fmla="*/ 2147483647 h 22"/>
                <a:gd name="T64" fmla="*/ 0 w 79"/>
                <a:gd name="T65" fmla="*/ 2147483647 h 22"/>
                <a:gd name="T66" fmla="*/ 2147483647 w 79"/>
                <a:gd name="T67" fmla="*/ 2147483647 h 22"/>
                <a:gd name="T68" fmla="*/ 2147483647 w 79"/>
                <a:gd name="T69" fmla="*/ 2147483647 h 22"/>
                <a:gd name="T70" fmla="*/ 2147483647 w 79"/>
                <a:gd name="T71" fmla="*/ 2147483647 h 22"/>
                <a:gd name="T72" fmla="*/ 2147483647 w 79"/>
                <a:gd name="T73" fmla="*/ 2147483647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"/>
                <a:gd name="T112" fmla="*/ 0 h 22"/>
                <a:gd name="T113" fmla="*/ 79 w 79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" h="22">
                  <a:moveTo>
                    <a:pt x="8" y="18"/>
                  </a:moveTo>
                  <a:lnTo>
                    <a:pt x="9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21" y="20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0" y="18"/>
                  </a:lnTo>
                  <a:lnTo>
                    <a:pt x="71" y="18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7" y="12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69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51" name="Freeform 73"/>
            <p:cNvSpPr>
              <a:spLocks/>
            </p:cNvSpPr>
            <p:nvPr/>
          </p:nvSpPr>
          <p:spPr bwMode="auto">
            <a:xfrm>
              <a:off x="5331150" y="3142456"/>
              <a:ext cx="68262" cy="280988"/>
            </a:xfrm>
            <a:custGeom>
              <a:avLst/>
              <a:gdLst>
                <a:gd name="T0" fmla="*/ 0 w 47"/>
                <a:gd name="T1" fmla="*/ 0 h 177"/>
                <a:gd name="T2" fmla="*/ 0 w 47"/>
                <a:gd name="T3" fmla="*/ 2147483647 h 177"/>
                <a:gd name="T4" fmla="*/ 2147483647 w 47"/>
                <a:gd name="T5" fmla="*/ 2147483647 h 177"/>
                <a:gd name="T6" fmla="*/ 2147483647 w 47"/>
                <a:gd name="T7" fmla="*/ 0 h 177"/>
                <a:gd name="T8" fmla="*/ 0 w 47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77"/>
                <a:gd name="T17" fmla="*/ 47 w 47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77">
                  <a:moveTo>
                    <a:pt x="0" y="0"/>
                  </a:moveTo>
                  <a:lnTo>
                    <a:pt x="0" y="176"/>
                  </a:lnTo>
                  <a:lnTo>
                    <a:pt x="46" y="176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752" name="Freeform 74"/>
            <p:cNvSpPr>
              <a:spLocks/>
            </p:cNvSpPr>
            <p:nvPr/>
          </p:nvSpPr>
          <p:spPr bwMode="auto">
            <a:xfrm>
              <a:off x="5331150" y="3405981"/>
              <a:ext cx="65087" cy="26988"/>
            </a:xfrm>
            <a:custGeom>
              <a:avLst/>
              <a:gdLst>
                <a:gd name="T0" fmla="*/ 2147483647 w 45"/>
                <a:gd name="T1" fmla="*/ 2147483647 h 17"/>
                <a:gd name="T2" fmla="*/ 2147483647 w 45"/>
                <a:gd name="T3" fmla="*/ 2147483647 h 17"/>
                <a:gd name="T4" fmla="*/ 2147483647 w 45"/>
                <a:gd name="T5" fmla="*/ 2147483647 h 17"/>
                <a:gd name="T6" fmla="*/ 2147483647 w 45"/>
                <a:gd name="T7" fmla="*/ 2147483647 h 17"/>
                <a:gd name="T8" fmla="*/ 2147483647 w 45"/>
                <a:gd name="T9" fmla="*/ 2147483647 h 17"/>
                <a:gd name="T10" fmla="*/ 2147483647 w 45"/>
                <a:gd name="T11" fmla="*/ 2147483647 h 17"/>
                <a:gd name="T12" fmla="*/ 2147483647 w 45"/>
                <a:gd name="T13" fmla="*/ 2147483647 h 17"/>
                <a:gd name="T14" fmla="*/ 2147483647 w 45"/>
                <a:gd name="T15" fmla="*/ 2147483647 h 17"/>
                <a:gd name="T16" fmla="*/ 2147483647 w 45"/>
                <a:gd name="T17" fmla="*/ 2147483647 h 17"/>
                <a:gd name="T18" fmla="*/ 2147483647 w 45"/>
                <a:gd name="T19" fmla="*/ 2147483647 h 17"/>
                <a:gd name="T20" fmla="*/ 2147483647 w 45"/>
                <a:gd name="T21" fmla="*/ 2147483647 h 17"/>
                <a:gd name="T22" fmla="*/ 2147483647 w 45"/>
                <a:gd name="T23" fmla="*/ 2147483647 h 17"/>
                <a:gd name="T24" fmla="*/ 2147483647 w 45"/>
                <a:gd name="T25" fmla="*/ 2147483647 h 17"/>
                <a:gd name="T26" fmla="*/ 2147483647 w 45"/>
                <a:gd name="T27" fmla="*/ 2147483647 h 17"/>
                <a:gd name="T28" fmla="*/ 2147483647 w 45"/>
                <a:gd name="T29" fmla="*/ 2147483647 h 17"/>
                <a:gd name="T30" fmla="*/ 2147483647 w 45"/>
                <a:gd name="T31" fmla="*/ 2147483647 h 17"/>
                <a:gd name="T32" fmla="*/ 2147483647 w 45"/>
                <a:gd name="T33" fmla="*/ 2147483647 h 17"/>
                <a:gd name="T34" fmla="*/ 2147483647 w 45"/>
                <a:gd name="T35" fmla="*/ 2147483647 h 17"/>
                <a:gd name="T36" fmla="*/ 2147483647 w 45"/>
                <a:gd name="T37" fmla="*/ 2147483647 h 17"/>
                <a:gd name="T38" fmla="*/ 2147483647 w 45"/>
                <a:gd name="T39" fmla="*/ 2147483647 h 17"/>
                <a:gd name="T40" fmla="*/ 2147483647 w 45"/>
                <a:gd name="T41" fmla="*/ 2147483647 h 17"/>
                <a:gd name="T42" fmla="*/ 2147483647 w 45"/>
                <a:gd name="T43" fmla="*/ 2147483647 h 17"/>
                <a:gd name="T44" fmla="*/ 2147483647 w 45"/>
                <a:gd name="T45" fmla="*/ 2147483647 h 17"/>
                <a:gd name="T46" fmla="*/ 2147483647 w 45"/>
                <a:gd name="T47" fmla="*/ 2147483647 h 17"/>
                <a:gd name="T48" fmla="*/ 2147483647 w 45"/>
                <a:gd name="T49" fmla="*/ 2147483647 h 17"/>
                <a:gd name="T50" fmla="*/ 2147483647 w 45"/>
                <a:gd name="T51" fmla="*/ 2147483647 h 17"/>
                <a:gd name="T52" fmla="*/ 2147483647 w 45"/>
                <a:gd name="T53" fmla="*/ 2147483647 h 17"/>
                <a:gd name="T54" fmla="*/ 2147483647 w 45"/>
                <a:gd name="T55" fmla="*/ 2147483647 h 17"/>
                <a:gd name="T56" fmla="*/ 2147483647 w 45"/>
                <a:gd name="T57" fmla="*/ 2147483647 h 17"/>
                <a:gd name="T58" fmla="*/ 2147483647 w 45"/>
                <a:gd name="T59" fmla="*/ 0 h 17"/>
                <a:gd name="T60" fmla="*/ 2147483647 w 45"/>
                <a:gd name="T61" fmla="*/ 0 h 17"/>
                <a:gd name="T62" fmla="*/ 2147483647 w 45"/>
                <a:gd name="T63" fmla="*/ 2147483647 h 17"/>
                <a:gd name="T64" fmla="*/ 2147483647 w 45"/>
                <a:gd name="T65" fmla="*/ 2147483647 h 17"/>
                <a:gd name="T66" fmla="*/ 2147483647 w 45"/>
                <a:gd name="T67" fmla="*/ 2147483647 h 17"/>
                <a:gd name="T68" fmla="*/ 2147483647 w 45"/>
                <a:gd name="T69" fmla="*/ 2147483647 h 17"/>
                <a:gd name="T70" fmla="*/ 2147483647 w 45"/>
                <a:gd name="T71" fmla="*/ 2147483647 h 17"/>
                <a:gd name="T72" fmla="*/ 2147483647 w 45"/>
                <a:gd name="T73" fmla="*/ 2147483647 h 17"/>
                <a:gd name="T74" fmla="*/ 2147483647 w 45"/>
                <a:gd name="T75" fmla="*/ 2147483647 h 17"/>
                <a:gd name="T76" fmla="*/ 2147483647 w 45"/>
                <a:gd name="T77" fmla="*/ 2147483647 h 17"/>
                <a:gd name="T78" fmla="*/ 0 w 45"/>
                <a:gd name="T79" fmla="*/ 2147483647 h 17"/>
                <a:gd name="T80" fmla="*/ 0 w 45"/>
                <a:gd name="T81" fmla="*/ 2147483647 h 17"/>
                <a:gd name="T82" fmla="*/ 0 w 45"/>
                <a:gd name="T83" fmla="*/ 2147483647 h 17"/>
                <a:gd name="T84" fmla="*/ 2147483647 w 45"/>
                <a:gd name="T85" fmla="*/ 2147483647 h 17"/>
                <a:gd name="T86" fmla="*/ 2147483647 w 45"/>
                <a:gd name="T87" fmla="*/ 2147483647 h 17"/>
                <a:gd name="T88" fmla="*/ 2147483647 w 45"/>
                <a:gd name="T89" fmla="*/ 2147483647 h 17"/>
                <a:gd name="T90" fmla="*/ 2147483647 w 45"/>
                <a:gd name="T91" fmla="*/ 2147483647 h 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17"/>
                <a:gd name="T140" fmla="*/ 45 w 45"/>
                <a:gd name="T141" fmla="*/ 17 h 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17">
                  <a:moveTo>
                    <a:pt x="4" y="12"/>
                  </a:moveTo>
                  <a:lnTo>
                    <a:pt x="5" y="12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2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53" name="Line 75"/>
            <p:cNvSpPr>
              <a:spLocks noChangeShapeType="1"/>
            </p:cNvSpPr>
            <p:nvPr/>
          </p:nvSpPr>
          <p:spPr bwMode="auto">
            <a:xfrm>
              <a:off x="5307337" y="3172619"/>
              <a:ext cx="0" cy="3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71754" name="Group 76"/>
            <p:cNvGrpSpPr>
              <a:grpSpLocks/>
            </p:cNvGrpSpPr>
            <p:nvPr/>
          </p:nvGrpSpPr>
          <p:grpSpPr bwMode="auto">
            <a:xfrm>
              <a:off x="5197800" y="3140869"/>
              <a:ext cx="133350" cy="355600"/>
              <a:chOff x="2172" y="2057"/>
              <a:chExt cx="91" cy="224"/>
            </a:xfrm>
          </p:grpSpPr>
          <p:grpSp>
            <p:nvGrpSpPr>
              <p:cNvPr id="71782" name="Group 77"/>
              <p:cNvGrpSpPr>
                <a:grpSpLocks/>
              </p:cNvGrpSpPr>
              <p:nvPr/>
            </p:nvGrpSpPr>
            <p:grpSpPr bwMode="auto">
              <a:xfrm>
                <a:off x="2172" y="2079"/>
                <a:ext cx="79" cy="202"/>
                <a:chOff x="2172" y="2079"/>
                <a:chExt cx="79" cy="202"/>
              </a:xfrm>
            </p:grpSpPr>
            <p:sp>
              <p:nvSpPr>
                <p:cNvPr id="71785" name="Freeform 78"/>
                <p:cNvSpPr>
                  <a:spLocks/>
                </p:cNvSpPr>
                <p:nvPr/>
              </p:nvSpPr>
              <p:spPr bwMode="auto">
                <a:xfrm>
                  <a:off x="2173" y="2079"/>
                  <a:ext cx="77" cy="189"/>
                </a:xfrm>
                <a:custGeom>
                  <a:avLst/>
                  <a:gdLst>
                    <a:gd name="T0" fmla="*/ 0 w 77"/>
                    <a:gd name="T1" fmla="*/ 0 h 189"/>
                    <a:gd name="T2" fmla="*/ 0 w 77"/>
                    <a:gd name="T3" fmla="*/ 188 h 189"/>
                    <a:gd name="T4" fmla="*/ 76 w 77"/>
                    <a:gd name="T5" fmla="*/ 188 h 189"/>
                    <a:gd name="T6" fmla="*/ 76 w 77"/>
                    <a:gd name="T7" fmla="*/ 0 h 189"/>
                    <a:gd name="T8" fmla="*/ 0 w 77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189"/>
                    <a:gd name="T17" fmla="*/ 77 w 77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189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76" y="188"/>
                      </a:lnTo>
                      <a:lnTo>
                        <a:pt x="7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1786" name="Freeform 79"/>
                <p:cNvSpPr>
                  <a:spLocks/>
                </p:cNvSpPr>
                <p:nvPr/>
              </p:nvSpPr>
              <p:spPr bwMode="auto">
                <a:xfrm>
                  <a:off x="2172" y="2258"/>
                  <a:ext cx="79" cy="23"/>
                </a:xfrm>
                <a:custGeom>
                  <a:avLst/>
                  <a:gdLst>
                    <a:gd name="T0" fmla="*/ 9 w 79"/>
                    <a:gd name="T1" fmla="*/ 18 h 23"/>
                    <a:gd name="T2" fmla="*/ 11 w 79"/>
                    <a:gd name="T3" fmla="*/ 19 h 23"/>
                    <a:gd name="T4" fmla="*/ 14 w 79"/>
                    <a:gd name="T5" fmla="*/ 20 h 23"/>
                    <a:gd name="T6" fmla="*/ 20 w 79"/>
                    <a:gd name="T7" fmla="*/ 21 h 23"/>
                    <a:gd name="T8" fmla="*/ 25 w 79"/>
                    <a:gd name="T9" fmla="*/ 21 h 23"/>
                    <a:gd name="T10" fmla="*/ 33 w 79"/>
                    <a:gd name="T11" fmla="*/ 22 h 23"/>
                    <a:gd name="T12" fmla="*/ 56 w 79"/>
                    <a:gd name="T13" fmla="*/ 21 h 23"/>
                    <a:gd name="T14" fmla="*/ 62 w 79"/>
                    <a:gd name="T15" fmla="*/ 21 h 23"/>
                    <a:gd name="T16" fmla="*/ 67 w 79"/>
                    <a:gd name="T17" fmla="*/ 20 h 23"/>
                    <a:gd name="T18" fmla="*/ 69 w 79"/>
                    <a:gd name="T19" fmla="*/ 19 h 23"/>
                    <a:gd name="T20" fmla="*/ 71 w 79"/>
                    <a:gd name="T21" fmla="*/ 18 h 23"/>
                    <a:gd name="T22" fmla="*/ 74 w 79"/>
                    <a:gd name="T23" fmla="*/ 16 h 23"/>
                    <a:gd name="T24" fmla="*/ 75 w 79"/>
                    <a:gd name="T25" fmla="*/ 15 h 23"/>
                    <a:gd name="T26" fmla="*/ 77 w 79"/>
                    <a:gd name="T27" fmla="*/ 12 h 23"/>
                    <a:gd name="T28" fmla="*/ 78 w 79"/>
                    <a:gd name="T29" fmla="*/ 10 h 23"/>
                    <a:gd name="T30" fmla="*/ 76 w 79"/>
                    <a:gd name="T31" fmla="*/ 8 h 23"/>
                    <a:gd name="T32" fmla="*/ 75 w 79"/>
                    <a:gd name="T33" fmla="*/ 6 h 23"/>
                    <a:gd name="T34" fmla="*/ 73 w 79"/>
                    <a:gd name="T35" fmla="*/ 5 h 23"/>
                    <a:gd name="T36" fmla="*/ 69 w 79"/>
                    <a:gd name="T37" fmla="*/ 3 h 23"/>
                    <a:gd name="T38" fmla="*/ 67 w 79"/>
                    <a:gd name="T39" fmla="*/ 2 h 23"/>
                    <a:gd name="T40" fmla="*/ 62 w 79"/>
                    <a:gd name="T41" fmla="*/ 2 h 23"/>
                    <a:gd name="T42" fmla="*/ 59 w 79"/>
                    <a:gd name="T43" fmla="*/ 1 h 23"/>
                    <a:gd name="T44" fmla="*/ 51 w 79"/>
                    <a:gd name="T45" fmla="*/ 0 h 23"/>
                    <a:gd name="T46" fmla="*/ 26 w 79"/>
                    <a:gd name="T47" fmla="*/ 1 h 23"/>
                    <a:gd name="T48" fmla="*/ 19 w 79"/>
                    <a:gd name="T49" fmla="*/ 2 h 23"/>
                    <a:gd name="T50" fmla="*/ 16 w 79"/>
                    <a:gd name="T51" fmla="*/ 2 h 23"/>
                    <a:gd name="T52" fmla="*/ 11 w 79"/>
                    <a:gd name="T53" fmla="*/ 3 h 23"/>
                    <a:gd name="T54" fmla="*/ 8 w 79"/>
                    <a:gd name="T55" fmla="*/ 4 h 23"/>
                    <a:gd name="T56" fmla="*/ 6 w 79"/>
                    <a:gd name="T57" fmla="*/ 5 h 23"/>
                    <a:gd name="T58" fmla="*/ 4 w 79"/>
                    <a:gd name="T59" fmla="*/ 6 h 23"/>
                    <a:gd name="T60" fmla="*/ 1 w 79"/>
                    <a:gd name="T61" fmla="*/ 8 h 23"/>
                    <a:gd name="T62" fmla="*/ 1 w 79"/>
                    <a:gd name="T63" fmla="*/ 11 h 23"/>
                    <a:gd name="T64" fmla="*/ 1 w 79"/>
                    <a:gd name="T65" fmla="*/ 12 h 23"/>
                    <a:gd name="T66" fmla="*/ 1 w 79"/>
                    <a:gd name="T67" fmla="*/ 15 h 23"/>
                    <a:gd name="T68" fmla="*/ 3 w 79"/>
                    <a:gd name="T69" fmla="*/ 15 h 23"/>
                    <a:gd name="T70" fmla="*/ 5 w 79"/>
                    <a:gd name="T71" fmla="*/ 16 h 23"/>
                    <a:gd name="T72" fmla="*/ 7 w 79"/>
                    <a:gd name="T73" fmla="*/ 18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9"/>
                    <a:gd name="T112" fmla="*/ 0 h 23"/>
                    <a:gd name="T113" fmla="*/ 79 w 79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9" h="23">
                      <a:moveTo>
                        <a:pt x="8" y="18"/>
                      </a:moveTo>
                      <a:lnTo>
                        <a:pt x="9" y="18"/>
                      </a:lnTo>
                      <a:lnTo>
                        <a:pt x="10" y="1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0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31" y="21"/>
                      </a:lnTo>
                      <a:lnTo>
                        <a:pt x="33" y="22"/>
                      </a:lnTo>
                      <a:lnTo>
                        <a:pt x="54" y="22"/>
                      </a:lnTo>
                      <a:lnTo>
                        <a:pt x="56" y="21"/>
                      </a:lnTo>
                      <a:lnTo>
                        <a:pt x="61" y="21"/>
                      </a:lnTo>
                      <a:lnTo>
                        <a:pt x="62" y="21"/>
                      </a:lnTo>
                      <a:lnTo>
                        <a:pt x="65" y="21"/>
                      </a:lnTo>
                      <a:lnTo>
                        <a:pt x="67" y="20"/>
                      </a:lnTo>
                      <a:lnTo>
                        <a:pt x="68" y="19"/>
                      </a:lnTo>
                      <a:lnTo>
                        <a:pt x="69" y="19"/>
                      </a:lnTo>
                      <a:lnTo>
                        <a:pt x="70" y="18"/>
                      </a:lnTo>
                      <a:lnTo>
                        <a:pt x="71" y="18"/>
                      </a:lnTo>
                      <a:lnTo>
                        <a:pt x="72" y="18"/>
                      </a:lnTo>
                      <a:lnTo>
                        <a:pt x="74" y="16"/>
                      </a:lnTo>
                      <a:lnTo>
                        <a:pt x="75" y="16"/>
                      </a:lnTo>
                      <a:lnTo>
                        <a:pt x="75" y="15"/>
                      </a:lnTo>
                      <a:lnTo>
                        <a:pt x="77" y="13"/>
                      </a:lnTo>
                      <a:lnTo>
                        <a:pt x="77" y="12"/>
                      </a:lnTo>
                      <a:lnTo>
                        <a:pt x="78" y="11"/>
                      </a:lnTo>
                      <a:lnTo>
                        <a:pt x="78" y="10"/>
                      </a:lnTo>
                      <a:lnTo>
                        <a:pt x="77" y="9"/>
                      </a:lnTo>
                      <a:lnTo>
                        <a:pt x="76" y="8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4" y="5"/>
                      </a:lnTo>
                      <a:lnTo>
                        <a:pt x="73" y="5"/>
                      </a:lnTo>
                      <a:lnTo>
                        <a:pt x="71" y="4"/>
                      </a:lnTo>
                      <a:lnTo>
                        <a:pt x="69" y="3"/>
                      </a:lnTo>
                      <a:lnTo>
                        <a:pt x="68" y="3"/>
                      </a:lnTo>
                      <a:lnTo>
                        <a:pt x="67" y="2"/>
                      </a:lnTo>
                      <a:lnTo>
                        <a:pt x="64" y="2"/>
                      </a:lnTo>
                      <a:lnTo>
                        <a:pt x="62" y="2"/>
                      </a:lnTo>
                      <a:lnTo>
                        <a:pt x="60" y="2"/>
                      </a:lnTo>
                      <a:lnTo>
                        <a:pt x="59" y="1"/>
                      </a:lnTo>
                      <a:lnTo>
                        <a:pt x="53" y="1"/>
                      </a:lnTo>
                      <a:lnTo>
                        <a:pt x="51" y="0"/>
                      </a:lnTo>
                      <a:lnTo>
                        <a:pt x="28" y="0"/>
                      </a:lnTo>
                      <a:lnTo>
                        <a:pt x="26" y="1"/>
                      </a:lnTo>
                      <a:lnTo>
                        <a:pt x="20" y="1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3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5" y="17"/>
                      </a:lnTo>
                      <a:lnTo>
                        <a:pt x="7" y="18"/>
                      </a:lnTo>
                      <a:lnTo>
                        <a:pt x="8" y="18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71783" name="Line 80"/>
              <p:cNvSpPr>
                <a:spLocks noChangeShapeType="1"/>
              </p:cNvSpPr>
              <p:nvPr/>
            </p:nvSpPr>
            <p:spPr bwMode="auto">
              <a:xfrm>
                <a:off x="2172" y="207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784" name="Line 81"/>
              <p:cNvSpPr>
                <a:spLocks noChangeShapeType="1"/>
              </p:cNvSpPr>
              <p:nvPr/>
            </p:nvSpPr>
            <p:spPr bwMode="auto">
              <a:xfrm>
                <a:off x="2263" y="2057"/>
                <a:ext cx="0" cy="1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71755" name="Line 82"/>
            <p:cNvSpPr>
              <a:spLocks noChangeShapeType="1"/>
            </p:cNvSpPr>
            <p:nvPr/>
          </p:nvSpPr>
          <p:spPr bwMode="auto">
            <a:xfrm>
              <a:off x="5396237" y="3137694"/>
              <a:ext cx="0" cy="276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56" name="AutoShape 83"/>
            <p:cNvSpPr>
              <a:spLocks noChangeArrowheads="1"/>
            </p:cNvSpPr>
            <p:nvPr/>
          </p:nvSpPr>
          <p:spPr bwMode="auto">
            <a:xfrm rot="10800000" flipH="1" flipV="1">
              <a:off x="5824862" y="4858544"/>
              <a:ext cx="76200" cy="234950"/>
            </a:xfrm>
            <a:custGeom>
              <a:avLst/>
              <a:gdLst>
                <a:gd name="T0" fmla="*/ 2927477 w 21600"/>
                <a:gd name="T1" fmla="*/ 151185691 h 21600"/>
                <a:gd name="T2" fmla="*/ 1672738 w 21600"/>
                <a:gd name="T3" fmla="*/ 302371274 h 21600"/>
                <a:gd name="T4" fmla="*/ 418010 w 21600"/>
                <a:gd name="T5" fmla="*/ 151185691 h 21600"/>
                <a:gd name="T6" fmla="*/ 167273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99 h 21600"/>
                <a:gd name="T14" fmla="*/ 17101 w 21600"/>
                <a:gd name="T15" fmla="*/ 171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7" y="21600"/>
                  </a:lnTo>
                  <a:lnTo>
                    <a:pt x="1620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57" name="Rectangle 84"/>
            <p:cNvSpPr>
              <a:spLocks noChangeArrowheads="1"/>
            </p:cNvSpPr>
            <p:nvPr/>
          </p:nvSpPr>
          <p:spPr bwMode="auto">
            <a:xfrm>
              <a:off x="3753175" y="2867819"/>
              <a:ext cx="10207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12µl (WBC)</a:t>
              </a:r>
            </a:p>
          </p:txBody>
        </p:sp>
        <p:sp>
          <p:nvSpPr>
            <p:cNvPr id="71758" name="Rectangle 85"/>
            <p:cNvSpPr>
              <a:spLocks noChangeArrowheads="1"/>
            </p:cNvSpPr>
            <p:nvPr/>
          </p:nvSpPr>
          <p:spPr bwMode="auto">
            <a:xfrm>
              <a:off x="3697612" y="2453481"/>
              <a:ext cx="947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6 µl (HGB)</a:t>
              </a:r>
            </a:p>
          </p:txBody>
        </p:sp>
        <p:sp>
          <p:nvSpPr>
            <p:cNvPr id="71759" name="Line 86"/>
            <p:cNvSpPr>
              <a:spLocks noChangeShapeType="1"/>
            </p:cNvSpPr>
            <p:nvPr/>
          </p:nvSpPr>
          <p:spPr bwMode="auto">
            <a:xfrm>
              <a:off x="4827912" y="3075781"/>
              <a:ext cx="430213" cy="273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0" name="Line 87"/>
            <p:cNvSpPr>
              <a:spLocks noChangeShapeType="1"/>
            </p:cNvSpPr>
            <p:nvPr/>
          </p:nvSpPr>
          <p:spPr bwMode="auto">
            <a:xfrm>
              <a:off x="4529462" y="2694781"/>
              <a:ext cx="839788" cy="569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1" name="Arc 88"/>
            <p:cNvSpPr>
              <a:spLocks/>
            </p:cNvSpPr>
            <p:nvPr/>
          </p:nvSpPr>
          <p:spPr bwMode="auto">
            <a:xfrm>
              <a:off x="5170812" y="3293269"/>
              <a:ext cx="360363" cy="47625"/>
            </a:xfrm>
            <a:custGeom>
              <a:avLst/>
              <a:gdLst>
                <a:gd name="T0" fmla="*/ 0 w 21588"/>
                <a:gd name="T1" fmla="*/ 493468 h 21600"/>
                <a:gd name="T2" fmla="*/ 1669358161 w 21588"/>
                <a:gd name="T3" fmla="*/ 0 h 21600"/>
                <a:gd name="T4" fmla="*/ 1676191153 w 21588"/>
                <a:gd name="T5" fmla="*/ 510483 h 21600"/>
                <a:gd name="T6" fmla="*/ 0 60000 65536"/>
                <a:gd name="T7" fmla="*/ 0 60000 65536"/>
                <a:gd name="T8" fmla="*/ 0 60000 65536"/>
                <a:gd name="T9" fmla="*/ 0 w 21588"/>
                <a:gd name="T10" fmla="*/ 0 h 21600"/>
                <a:gd name="T11" fmla="*/ 21588 w 215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8" h="21600" fill="none" extrusionOk="0">
                  <a:moveTo>
                    <a:pt x="0" y="20880"/>
                  </a:moveTo>
                  <a:cubicBezTo>
                    <a:pt x="387" y="9271"/>
                    <a:pt x="9885" y="47"/>
                    <a:pt x="21500" y="0"/>
                  </a:cubicBezTo>
                </a:path>
                <a:path w="21588" h="21600" stroke="0" extrusionOk="0">
                  <a:moveTo>
                    <a:pt x="0" y="20880"/>
                  </a:moveTo>
                  <a:cubicBezTo>
                    <a:pt x="387" y="9271"/>
                    <a:pt x="9885" y="47"/>
                    <a:pt x="21500" y="0"/>
                  </a:cubicBezTo>
                  <a:lnTo>
                    <a:pt x="21588" y="21600"/>
                  </a:lnTo>
                  <a:lnTo>
                    <a:pt x="0" y="2088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2" name="Line 89"/>
            <p:cNvSpPr>
              <a:spLocks noChangeShapeType="1"/>
            </p:cNvSpPr>
            <p:nvPr/>
          </p:nvSpPr>
          <p:spPr bwMode="auto">
            <a:xfrm flipH="1">
              <a:off x="5216850" y="6074569"/>
              <a:ext cx="1990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3" name="Line 90"/>
            <p:cNvSpPr>
              <a:spLocks noChangeShapeType="1"/>
            </p:cNvSpPr>
            <p:nvPr/>
          </p:nvSpPr>
          <p:spPr bwMode="auto">
            <a:xfrm>
              <a:off x="5215262" y="4837906"/>
              <a:ext cx="0" cy="1220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4" name="Line 91"/>
            <p:cNvSpPr>
              <a:spLocks noChangeShapeType="1"/>
            </p:cNvSpPr>
            <p:nvPr/>
          </p:nvSpPr>
          <p:spPr bwMode="auto">
            <a:xfrm flipV="1">
              <a:off x="5215262" y="3504406"/>
              <a:ext cx="0" cy="950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5" name="Line 92"/>
            <p:cNvSpPr>
              <a:spLocks noChangeShapeType="1"/>
            </p:cNvSpPr>
            <p:nvPr/>
          </p:nvSpPr>
          <p:spPr bwMode="auto">
            <a:xfrm flipV="1">
              <a:off x="5229550" y="2202656"/>
              <a:ext cx="0" cy="9509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6" name="Line 93"/>
            <p:cNvSpPr>
              <a:spLocks noChangeShapeType="1"/>
            </p:cNvSpPr>
            <p:nvPr/>
          </p:nvSpPr>
          <p:spPr bwMode="auto">
            <a:xfrm flipV="1">
              <a:off x="5215262" y="1535906"/>
              <a:ext cx="0" cy="284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7" name="Line 94"/>
            <p:cNvSpPr>
              <a:spLocks noChangeShapeType="1"/>
            </p:cNvSpPr>
            <p:nvPr/>
          </p:nvSpPr>
          <p:spPr bwMode="auto">
            <a:xfrm flipH="1">
              <a:off x="4870775" y="1550194"/>
              <a:ext cx="3444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8" name="Line 95"/>
            <p:cNvSpPr>
              <a:spLocks noChangeShapeType="1"/>
            </p:cNvSpPr>
            <p:nvPr/>
          </p:nvSpPr>
          <p:spPr bwMode="auto">
            <a:xfrm flipH="1">
              <a:off x="5304162" y="5598319"/>
              <a:ext cx="14938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69" name="Line 96"/>
            <p:cNvSpPr>
              <a:spLocks noChangeShapeType="1"/>
            </p:cNvSpPr>
            <p:nvPr/>
          </p:nvSpPr>
          <p:spPr bwMode="auto">
            <a:xfrm>
              <a:off x="5302575" y="4790281"/>
              <a:ext cx="0" cy="8080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0" name="Line 97"/>
            <p:cNvSpPr>
              <a:spLocks noChangeShapeType="1"/>
            </p:cNvSpPr>
            <p:nvPr/>
          </p:nvSpPr>
          <p:spPr bwMode="auto">
            <a:xfrm flipV="1">
              <a:off x="5347025" y="3361531"/>
              <a:ext cx="0" cy="10620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1" name="Line 98"/>
            <p:cNvSpPr>
              <a:spLocks noChangeShapeType="1"/>
            </p:cNvSpPr>
            <p:nvPr/>
          </p:nvSpPr>
          <p:spPr bwMode="auto">
            <a:xfrm flipV="1">
              <a:off x="5332737" y="2186781"/>
              <a:ext cx="0" cy="919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2" name="Line 99"/>
            <p:cNvSpPr>
              <a:spLocks noChangeShapeType="1"/>
            </p:cNvSpPr>
            <p:nvPr/>
          </p:nvSpPr>
          <p:spPr bwMode="auto">
            <a:xfrm flipV="1">
              <a:off x="5318450" y="1424781"/>
              <a:ext cx="0" cy="395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3" name="Line 100"/>
            <p:cNvSpPr>
              <a:spLocks noChangeShapeType="1"/>
            </p:cNvSpPr>
            <p:nvPr/>
          </p:nvSpPr>
          <p:spPr bwMode="auto">
            <a:xfrm flipH="1">
              <a:off x="4958087" y="1407319"/>
              <a:ext cx="360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4" name="Line 101"/>
            <p:cNvSpPr>
              <a:spLocks noChangeShapeType="1"/>
            </p:cNvSpPr>
            <p:nvPr/>
          </p:nvSpPr>
          <p:spPr bwMode="auto">
            <a:xfrm>
              <a:off x="6536062" y="5598319"/>
              <a:ext cx="7604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5" name="Line 102"/>
            <p:cNvSpPr>
              <a:spLocks noChangeShapeType="1"/>
            </p:cNvSpPr>
            <p:nvPr/>
          </p:nvSpPr>
          <p:spPr bwMode="auto">
            <a:xfrm>
              <a:off x="6710687" y="6074569"/>
              <a:ext cx="849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776" name="Rectangle 103"/>
            <p:cNvSpPr>
              <a:spLocks noChangeArrowheads="1"/>
            </p:cNvSpPr>
            <p:nvPr/>
          </p:nvSpPr>
          <p:spPr bwMode="auto">
            <a:xfrm>
              <a:off x="7533012" y="5947569"/>
              <a:ext cx="1452563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Diluent-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Diaphragm-Pump</a:t>
              </a:r>
            </a:p>
          </p:txBody>
        </p:sp>
        <p:sp>
          <p:nvSpPr>
            <p:cNvPr id="71777" name="Rectangle 104"/>
            <p:cNvSpPr>
              <a:spLocks noChangeArrowheads="1"/>
            </p:cNvSpPr>
            <p:nvPr/>
          </p:nvSpPr>
          <p:spPr bwMode="auto">
            <a:xfrm>
              <a:off x="7255200" y="5344319"/>
              <a:ext cx="18621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HGB-Diaphragm-Pump</a:t>
              </a:r>
            </a:p>
          </p:txBody>
        </p:sp>
        <p:sp>
          <p:nvSpPr>
            <p:cNvPr id="71778" name="Rectangle 105"/>
            <p:cNvSpPr>
              <a:spLocks noChangeArrowheads="1"/>
            </p:cNvSpPr>
            <p:nvPr/>
          </p:nvSpPr>
          <p:spPr bwMode="auto">
            <a:xfrm>
              <a:off x="3351537" y="1543844"/>
              <a:ext cx="12176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WBC-Channel</a:t>
              </a:r>
            </a:p>
          </p:txBody>
        </p:sp>
        <p:sp>
          <p:nvSpPr>
            <p:cNvPr id="71779" name="Rectangle 106"/>
            <p:cNvSpPr>
              <a:spLocks noChangeArrowheads="1"/>
            </p:cNvSpPr>
            <p:nvPr/>
          </p:nvSpPr>
          <p:spPr bwMode="auto">
            <a:xfrm>
              <a:off x="3351537" y="1270794"/>
              <a:ext cx="1254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l-GR" sz="1400">
                  <a:solidFill>
                    <a:schemeClr val="tx2"/>
                  </a:solidFill>
                </a:rPr>
                <a:t>HGB-</a:t>
              </a:r>
              <a:r>
                <a:rPr lang="en-GB" altLang="el-GR" sz="1400"/>
                <a:t>Flow Cell</a:t>
              </a:r>
              <a:endParaRPr lang="en-GB" altLang="el-GR" sz="1400">
                <a:solidFill>
                  <a:schemeClr val="hlink"/>
                </a:solidFill>
              </a:endParaRPr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Flow </a:t>
            </a:r>
            <a:r>
              <a:rPr lang="el-GR" sz="3000" b="0" dirty="0" smtClean="0"/>
              <a:t>19/19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9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Αιματολογικοί </a:t>
            </a:r>
            <a:r>
              <a:rPr lang="el-GR" sz="2000" dirty="0" smtClean="0"/>
              <a:t>αναλυτές».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Αρχή </a:t>
            </a:r>
            <a:r>
              <a:rPr lang="en-US" altLang="el-GR" smtClean="0"/>
              <a:t>Coulter </a:t>
            </a:r>
            <a:endParaRPr lang="el-GR" altLang="el-GR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800" dirty="0" smtClean="0"/>
              <a:t>1949 Wallace Coulter</a:t>
            </a:r>
            <a:r>
              <a:rPr lang="el-GR" altLang="el-GR" sz="2800" dirty="0" smtClean="0"/>
              <a:t>.</a:t>
            </a:r>
            <a:endParaRPr lang="en-US" altLang="el-GR" sz="2800" dirty="0" smtClean="0"/>
          </a:p>
          <a:p>
            <a:r>
              <a:rPr lang="el-GR" altLang="el-GR" sz="2800" dirty="0" smtClean="0"/>
              <a:t>Αρχή ηλεκτρονικής μέτρησης.</a:t>
            </a:r>
          </a:p>
        </p:txBody>
      </p:sp>
      <p:pic>
        <p:nvPicPr>
          <p:cNvPr id="93186" name="Picture 2" descr="File:Particle Transit Channe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5" y="2708920"/>
            <a:ext cx="4416491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562645" y="6185648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Particle Transit </a:t>
            </a:r>
            <a:r>
              <a:rPr lang="en-US" sz="1200" dirty="0" smtClean="0">
                <a:latin typeface="+mn-lt"/>
                <a:hlinkClick r:id="rId3"/>
              </a:rPr>
              <a:t>Channel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Reimarspohr (page does not exist)"/>
              </a:rPr>
              <a:t>Reimarspohr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5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Χρήση </a:t>
            </a:r>
            <a:r>
              <a:rPr lang="el-GR" altLang="el-GR" dirty="0" err="1" smtClean="0"/>
              <a:t>λυτικού</a:t>
            </a:r>
            <a:r>
              <a:rPr lang="el-GR" altLang="el-GR" dirty="0" smtClean="0"/>
              <a:t> 1957</a:t>
            </a:r>
          </a:p>
        </p:txBody>
      </p:sp>
      <p:sp>
        <p:nvSpPr>
          <p:cNvPr id="11270" name="Θέση περιεχομένου 5"/>
          <p:cNvSpPr>
            <a:spLocks noGrp="1"/>
          </p:cNvSpPr>
          <p:nvPr>
            <p:ph sz="quarter" idx="4294967295"/>
          </p:nvPr>
        </p:nvSpPr>
        <p:spPr>
          <a:xfrm>
            <a:off x="5004048" y="1556792"/>
            <a:ext cx="4041775" cy="4062413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altLang="el-GR" sz="2400" b="1" dirty="0"/>
              <a:t>Σαπωνίνη</a:t>
            </a:r>
            <a:r>
              <a:rPr lang="el-GR" altLang="el-GR" sz="2400" dirty="0"/>
              <a:t> </a:t>
            </a:r>
            <a:endParaRPr lang="el-GR" altLang="el-GR" sz="24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/>
              <a:t>Καταστροφή ερυθρών αιμοσφαιρίων. </a:t>
            </a:r>
            <a:endParaRPr lang="en-US" altLang="el-GR" sz="2400" dirty="0" smtClean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Μέτρηση λευκών αιμοσφαιρίων και αιμοπεταλίων 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altLang="el-GR" sz="2400" dirty="0" smtClean="0"/>
              <a:t>Μέθοδος ηλεκτρονικής αρχής 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3944938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19471" y="4424536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Red White Blood 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 rulez"/>
              </a:rPr>
              <a:t>E </a:t>
            </a:r>
            <a:r>
              <a:rPr lang="en-US" sz="1200" dirty="0" err="1">
                <a:latin typeface="+mn-lt"/>
                <a:hlinkClick r:id="rId5" tooltip="User:E rulez"/>
              </a:rPr>
              <a:t>rulez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9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Ελεύθερη σχεδίαση 3"/>
          <p:cNvSpPr>
            <a:spLocks/>
          </p:cNvSpPr>
          <p:nvPr/>
        </p:nvSpPr>
        <p:spPr bwMode="auto">
          <a:xfrm>
            <a:off x="862013" y="2887663"/>
            <a:ext cx="7419975" cy="2743200"/>
          </a:xfrm>
          <a:custGeom>
            <a:avLst/>
            <a:gdLst>
              <a:gd name="T0" fmla="*/ 0 w 6958475"/>
              <a:gd name="T1" fmla="*/ 2665753 h 2504109"/>
              <a:gd name="T2" fmla="*/ 1822050 w 6958475"/>
              <a:gd name="T3" fmla="*/ 742356 h 2504109"/>
              <a:gd name="T4" fmla="*/ 2901784 w 6958475"/>
              <a:gd name="T5" fmla="*/ 2655299 h 2504109"/>
              <a:gd name="T6" fmla="*/ 4502103 w 6958475"/>
              <a:gd name="T7" fmla="*/ 1589067 h 2504109"/>
              <a:gd name="T8" fmla="*/ 5119094 w 6958475"/>
              <a:gd name="T9" fmla="*/ 2759833 h 2504109"/>
              <a:gd name="T10" fmla="*/ 7365325 w 6958475"/>
              <a:gd name="T11" fmla="*/ 175 h 2504109"/>
              <a:gd name="T12" fmla="*/ 8319733 w 6958475"/>
              <a:gd name="T13" fmla="*/ 2906178 h 2504109"/>
              <a:gd name="T14" fmla="*/ 8387218 w 6958475"/>
              <a:gd name="T15" fmla="*/ 3177962 h 25041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58475" h="2504109">
                <a:moveTo>
                  <a:pt x="0" y="2027716"/>
                </a:moveTo>
                <a:cubicBezTo>
                  <a:pt x="551953" y="1296858"/>
                  <a:pt x="1103906" y="566001"/>
                  <a:pt x="1502796" y="564676"/>
                </a:cubicBezTo>
                <a:cubicBezTo>
                  <a:pt x="1901686" y="563351"/>
                  <a:pt x="2024932" y="1912422"/>
                  <a:pt x="2393342" y="2019764"/>
                </a:cubicBezTo>
                <a:cubicBezTo>
                  <a:pt x="2761752" y="2127106"/>
                  <a:pt x="3408459" y="1195479"/>
                  <a:pt x="3713259" y="1208731"/>
                </a:cubicBezTo>
                <a:cubicBezTo>
                  <a:pt x="4018059" y="1221983"/>
                  <a:pt x="3828553" y="2300711"/>
                  <a:pt x="4222142" y="2099278"/>
                </a:cubicBezTo>
                <a:cubicBezTo>
                  <a:pt x="4615731" y="1897845"/>
                  <a:pt x="5634824" y="-18420"/>
                  <a:pt x="6074796" y="133"/>
                </a:cubicBezTo>
                <a:cubicBezTo>
                  <a:pt x="6514768" y="18686"/>
                  <a:pt x="6721502" y="1807730"/>
                  <a:pt x="6861975" y="2210596"/>
                </a:cubicBezTo>
                <a:cubicBezTo>
                  <a:pt x="7002448" y="2613462"/>
                  <a:pt x="6960041" y="2515396"/>
                  <a:pt x="6917635" y="241733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cxnSp>
        <p:nvCxnSpPr>
          <p:cNvPr id="12291" name="Ευθεία γραμμή σύνδεσης 5"/>
          <p:cNvCxnSpPr>
            <a:cxnSpLocks noChangeShapeType="1"/>
          </p:cNvCxnSpPr>
          <p:nvPr/>
        </p:nvCxnSpPr>
        <p:spPr bwMode="auto">
          <a:xfrm>
            <a:off x="457200" y="5249863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2" name="Ευθεία γραμμή σύνδεσης 7"/>
          <p:cNvCxnSpPr>
            <a:cxnSpLocks noChangeShapeType="1"/>
          </p:cNvCxnSpPr>
          <p:nvPr/>
        </p:nvCxnSpPr>
        <p:spPr bwMode="auto">
          <a:xfrm>
            <a:off x="609600" y="1384300"/>
            <a:ext cx="0" cy="4094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1735" y="2811593"/>
            <a:ext cx="461665" cy="10573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pPr>
              <a:defRPr/>
            </a:pPr>
            <a:r>
              <a:rPr lang="el-GR" dirty="0"/>
              <a:t>Αριθμός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5498068"/>
            <a:ext cx="117371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Μέγεθος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4792793"/>
            <a:ext cx="179882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Λεμφοκύτταρα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3758" y="3684268"/>
            <a:ext cx="16848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Ουδετερόφιλα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4194861"/>
            <a:ext cx="160325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Μονοπύρηνα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Μικροσκόπιο κατανομή μεγέθους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9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Ευθεία γραμμή σύνδεσης 2"/>
          <p:cNvCxnSpPr>
            <a:cxnSpLocks noChangeShapeType="1"/>
          </p:cNvCxnSpPr>
          <p:nvPr/>
        </p:nvCxnSpPr>
        <p:spPr bwMode="auto">
          <a:xfrm>
            <a:off x="457200" y="5249863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5" name="Ευθεία γραμμή σύνδεσης 3"/>
          <p:cNvCxnSpPr>
            <a:cxnSpLocks noChangeShapeType="1"/>
          </p:cNvCxnSpPr>
          <p:nvPr/>
        </p:nvCxnSpPr>
        <p:spPr bwMode="auto">
          <a:xfrm>
            <a:off x="609600" y="1384300"/>
            <a:ext cx="0" cy="40941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1735" y="2811593"/>
            <a:ext cx="461665" cy="10573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none">
            <a:spAutoFit/>
          </a:bodyPr>
          <a:lstStyle/>
          <a:p>
            <a:pPr>
              <a:defRPr/>
            </a:pPr>
            <a:r>
              <a:rPr lang="el-GR" dirty="0"/>
              <a:t>Αριθμός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5498068"/>
            <a:ext cx="117371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Μέγεθος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792793"/>
            <a:ext cx="179882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Λεμφοκύτταρα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4441351"/>
            <a:ext cx="16848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Ουδετερόφιλα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3684268"/>
            <a:ext cx="160325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Μονοπύρηνα </a:t>
            </a:r>
          </a:p>
        </p:txBody>
      </p:sp>
      <p:sp>
        <p:nvSpPr>
          <p:cNvPr id="13324" name="Ελεύθερη σχεδίαση 11"/>
          <p:cNvSpPr>
            <a:spLocks/>
          </p:cNvSpPr>
          <p:nvPr/>
        </p:nvSpPr>
        <p:spPr bwMode="auto">
          <a:xfrm>
            <a:off x="771525" y="3144838"/>
            <a:ext cx="7878763" cy="2055812"/>
          </a:xfrm>
          <a:custGeom>
            <a:avLst/>
            <a:gdLst>
              <a:gd name="T0" fmla="*/ 0 w 7879742"/>
              <a:gd name="T1" fmla="*/ 2000951 h 2054969"/>
              <a:gd name="T2" fmla="*/ 476960 w 7879742"/>
              <a:gd name="T3" fmla="*/ 274101 h 2054969"/>
              <a:gd name="T4" fmla="*/ 1104957 w 7879742"/>
              <a:gd name="T5" fmla="*/ 218398 h 2054969"/>
              <a:gd name="T6" fmla="*/ 2496089 w 7879742"/>
              <a:gd name="T7" fmla="*/ 1945246 h 2054969"/>
              <a:gd name="T8" fmla="*/ 3052542 w 7879742"/>
              <a:gd name="T9" fmla="*/ 1642848 h 2054969"/>
              <a:gd name="T10" fmla="*/ 3378464 w 7879742"/>
              <a:gd name="T11" fmla="*/ 1205167 h 2054969"/>
              <a:gd name="T12" fmla="*/ 3926968 w 7879742"/>
              <a:gd name="T13" fmla="*/ 1157421 h 2054969"/>
              <a:gd name="T14" fmla="*/ 4507269 w 7879742"/>
              <a:gd name="T15" fmla="*/ 1945246 h 2054969"/>
              <a:gd name="T16" fmla="*/ 4769596 w 7879742"/>
              <a:gd name="T17" fmla="*/ 1953204 h 2054969"/>
              <a:gd name="T18" fmla="*/ 4825241 w 7879742"/>
              <a:gd name="T19" fmla="*/ 1579186 h 2054969"/>
              <a:gd name="T20" fmla="*/ 5198861 w 7879742"/>
              <a:gd name="T21" fmla="*/ 878896 h 2054969"/>
              <a:gd name="T22" fmla="*/ 5596328 w 7879742"/>
              <a:gd name="T23" fmla="*/ 369596 h 2054969"/>
              <a:gd name="T24" fmla="*/ 6327666 w 7879742"/>
              <a:gd name="T25" fmla="*/ 226355 h 2054969"/>
              <a:gd name="T26" fmla="*/ 6828473 w 7879742"/>
              <a:gd name="T27" fmla="*/ 11494 h 2054969"/>
              <a:gd name="T28" fmla="*/ 7289534 w 7879742"/>
              <a:gd name="T29" fmla="*/ 608330 h 2054969"/>
              <a:gd name="T30" fmla="*/ 7726747 w 7879742"/>
              <a:gd name="T31" fmla="*/ 1229041 h 2054969"/>
              <a:gd name="T32" fmla="*/ 7877784 w 7879742"/>
              <a:gd name="T33" fmla="*/ 2056655 h 20549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879742" h="2054969">
                <a:moveTo>
                  <a:pt x="0" y="1999310"/>
                </a:moveTo>
                <a:cubicBezTo>
                  <a:pt x="146436" y="1285018"/>
                  <a:pt x="292873" y="570726"/>
                  <a:pt x="477078" y="273877"/>
                </a:cubicBezTo>
                <a:cubicBezTo>
                  <a:pt x="661283" y="-22972"/>
                  <a:pt x="768626" y="-60078"/>
                  <a:pt x="1105231" y="218218"/>
                </a:cubicBezTo>
                <a:cubicBezTo>
                  <a:pt x="1441836" y="496514"/>
                  <a:pt x="2172031" y="1706437"/>
                  <a:pt x="2496709" y="1943651"/>
                </a:cubicBezTo>
                <a:cubicBezTo>
                  <a:pt x="2821387" y="2180865"/>
                  <a:pt x="2906201" y="1764746"/>
                  <a:pt x="3053300" y="1641501"/>
                </a:cubicBezTo>
                <a:cubicBezTo>
                  <a:pt x="3200399" y="1518256"/>
                  <a:pt x="3233530" y="1285017"/>
                  <a:pt x="3379304" y="1204179"/>
                </a:cubicBezTo>
                <a:cubicBezTo>
                  <a:pt x="3525078" y="1123341"/>
                  <a:pt x="3739763" y="1033227"/>
                  <a:pt x="3927944" y="1156472"/>
                </a:cubicBezTo>
                <a:cubicBezTo>
                  <a:pt x="4116125" y="1279717"/>
                  <a:pt x="4367916" y="1811129"/>
                  <a:pt x="4508389" y="1943651"/>
                </a:cubicBezTo>
                <a:cubicBezTo>
                  <a:pt x="4648862" y="2076173"/>
                  <a:pt x="4717773" y="2012562"/>
                  <a:pt x="4770782" y="1951602"/>
                </a:cubicBezTo>
                <a:cubicBezTo>
                  <a:pt x="4823791" y="1890642"/>
                  <a:pt x="4754879" y="1756795"/>
                  <a:pt x="4826441" y="1577891"/>
                </a:cubicBezTo>
                <a:cubicBezTo>
                  <a:pt x="4898003" y="1398987"/>
                  <a:pt x="5071607" y="1079609"/>
                  <a:pt x="5200153" y="878176"/>
                </a:cubicBezTo>
                <a:cubicBezTo>
                  <a:pt x="5328699" y="676743"/>
                  <a:pt x="5409537" y="477961"/>
                  <a:pt x="5597718" y="369293"/>
                </a:cubicBezTo>
                <a:cubicBezTo>
                  <a:pt x="5785899" y="260625"/>
                  <a:pt x="6123829" y="285804"/>
                  <a:pt x="6329238" y="226169"/>
                </a:cubicBezTo>
                <a:cubicBezTo>
                  <a:pt x="6534647" y="166534"/>
                  <a:pt x="6669819" y="-52127"/>
                  <a:pt x="6830170" y="11484"/>
                </a:cubicBezTo>
                <a:cubicBezTo>
                  <a:pt x="6990521" y="75095"/>
                  <a:pt x="7141597" y="405074"/>
                  <a:pt x="7291346" y="607832"/>
                </a:cubicBezTo>
                <a:cubicBezTo>
                  <a:pt x="7441095" y="810590"/>
                  <a:pt x="7630601" y="986843"/>
                  <a:pt x="7728667" y="1228033"/>
                </a:cubicBezTo>
                <a:cubicBezTo>
                  <a:pt x="7826733" y="1469222"/>
                  <a:pt x="7853237" y="1762095"/>
                  <a:pt x="7879742" y="205496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Αναλυτής κατανομή μεγέθους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8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Οπτική αρχή</a:t>
            </a:r>
            <a:r>
              <a:rPr lang="en-US" altLang="el-GR" dirty="0"/>
              <a:t> (1947) </a:t>
            </a:r>
            <a:r>
              <a:rPr lang="en-US" altLang="el-GR" dirty="0" err="1" smtClean="0"/>
              <a:t>Gucker</a:t>
            </a:r>
            <a:endParaRPr lang="el-GR" dirty="0"/>
          </a:p>
        </p:txBody>
      </p:sp>
      <p:grpSp>
        <p:nvGrpSpPr>
          <p:cNvPr id="32" name="Ομάδα 31"/>
          <p:cNvGrpSpPr/>
          <p:nvPr/>
        </p:nvGrpSpPr>
        <p:grpSpPr>
          <a:xfrm>
            <a:off x="1225285" y="1403484"/>
            <a:ext cx="5792602" cy="4739864"/>
            <a:chOff x="1225285" y="1403484"/>
            <a:chExt cx="5792602" cy="4739864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1889957" y="2276872"/>
              <a:ext cx="537918" cy="3826276"/>
            </a:xfrm>
            <a:custGeom>
              <a:avLst/>
              <a:gdLst>
                <a:gd name="connsiteX0" fmla="*/ 471503 w 537918"/>
                <a:gd name="connsiteY0" fmla="*/ 0 h 3826276"/>
                <a:gd name="connsiteX1" fmla="*/ 143029 w 537918"/>
                <a:gd name="connsiteY1" fmla="*/ 106532 h 3826276"/>
                <a:gd name="connsiteX2" fmla="*/ 9864 w 537918"/>
                <a:gd name="connsiteY2" fmla="*/ 337351 h 3826276"/>
                <a:gd name="connsiteX3" fmla="*/ 9864 w 537918"/>
                <a:gd name="connsiteY3" fmla="*/ 781235 h 3826276"/>
                <a:gd name="connsiteX4" fmla="*/ 9864 w 537918"/>
                <a:gd name="connsiteY4" fmla="*/ 2219417 h 3826276"/>
                <a:gd name="connsiteX5" fmla="*/ 36497 w 537918"/>
                <a:gd name="connsiteY5" fmla="*/ 2521258 h 3826276"/>
                <a:gd name="connsiteX6" fmla="*/ 364971 w 537918"/>
                <a:gd name="connsiteY6" fmla="*/ 2982897 h 3826276"/>
                <a:gd name="connsiteX7" fmla="*/ 444870 w 537918"/>
                <a:gd name="connsiteY7" fmla="*/ 3133817 h 3826276"/>
                <a:gd name="connsiteX8" fmla="*/ 489259 w 537918"/>
                <a:gd name="connsiteY8" fmla="*/ 3169328 h 3826276"/>
                <a:gd name="connsiteX9" fmla="*/ 533647 w 537918"/>
                <a:gd name="connsiteY9" fmla="*/ 3382392 h 3826276"/>
                <a:gd name="connsiteX10" fmla="*/ 533647 w 537918"/>
                <a:gd name="connsiteY10" fmla="*/ 3826276 h 38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918" h="3826276">
                  <a:moveTo>
                    <a:pt x="471503" y="0"/>
                  </a:moveTo>
                  <a:cubicBezTo>
                    <a:pt x="345736" y="25153"/>
                    <a:pt x="219969" y="50307"/>
                    <a:pt x="143029" y="106532"/>
                  </a:cubicBezTo>
                  <a:cubicBezTo>
                    <a:pt x="66089" y="162757"/>
                    <a:pt x="32058" y="224901"/>
                    <a:pt x="9864" y="337351"/>
                  </a:cubicBezTo>
                  <a:cubicBezTo>
                    <a:pt x="-12330" y="449801"/>
                    <a:pt x="9864" y="781235"/>
                    <a:pt x="9864" y="781235"/>
                  </a:cubicBezTo>
                  <a:cubicBezTo>
                    <a:pt x="9864" y="1094913"/>
                    <a:pt x="5425" y="1929413"/>
                    <a:pt x="9864" y="2219417"/>
                  </a:cubicBezTo>
                  <a:cubicBezTo>
                    <a:pt x="14303" y="2509421"/>
                    <a:pt x="-22687" y="2394011"/>
                    <a:pt x="36497" y="2521258"/>
                  </a:cubicBezTo>
                  <a:cubicBezTo>
                    <a:pt x="95681" y="2648505"/>
                    <a:pt x="296909" y="2880804"/>
                    <a:pt x="364971" y="2982897"/>
                  </a:cubicBezTo>
                  <a:cubicBezTo>
                    <a:pt x="433033" y="3084990"/>
                    <a:pt x="424155" y="3102745"/>
                    <a:pt x="444870" y="3133817"/>
                  </a:cubicBezTo>
                  <a:cubicBezTo>
                    <a:pt x="465585" y="3164889"/>
                    <a:pt x="474463" y="3127899"/>
                    <a:pt x="489259" y="3169328"/>
                  </a:cubicBezTo>
                  <a:cubicBezTo>
                    <a:pt x="504055" y="3210757"/>
                    <a:pt x="526249" y="3272901"/>
                    <a:pt x="533647" y="3382392"/>
                  </a:cubicBezTo>
                  <a:cubicBezTo>
                    <a:pt x="541045" y="3491883"/>
                    <a:pt x="537346" y="3659079"/>
                    <a:pt x="533647" y="382627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752078" y="2247939"/>
              <a:ext cx="861134" cy="604997"/>
            </a:xfrm>
            <a:custGeom>
              <a:avLst/>
              <a:gdLst>
                <a:gd name="connsiteX0" fmla="*/ 0 w 861134"/>
                <a:gd name="connsiteY0" fmla="*/ 0 h 604997"/>
                <a:gd name="connsiteX1" fmla="*/ 275207 w 861134"/>
                <a:gd name="connsiteY1" fmla="*/ 71022 h 604997"/>
                <a:gd name="connsiteX2" fmla="*/ 452761 w 861134"/>
                <a:gd name="connsiteY2" fmla="*/ 221942 h 604997"/>
                <a:gd name="connsiteX3" fmla="*/ 488272 w 861134"/>
                <a:gd name="connsiteY3" fmla="*/ 470517 h 604997"/>
                <a:gd name="connsiteX4" fmla="*/ 488272 w 861134"/>
                <a:gd name="connsiteY4" fmla="*/ 585927 h 604997"/>
                <a:gd name="connsiteX5" fmla="*/ 630314 w 861134"/>
                <a:gd name="connsiteY5" fmla="*/ 603682 h 604997"/>
                <a:gd name="connsiteX6" fmla="*/ 861134 w 861134"/>
                <a:gd name="connsiteY6" fmla="*/ 603682 h 604997"/>
                <a:gd name="connsiteX7" fmla="*/ 861134 w 861134"/>
                <a:gd name="connsiteY7" fmla="*/ 603682 h 60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134" h="604997">
                  <a:moveTo>
                    <a:pt x="0" y="0"/>
                  </a:moveTo>
                  <a:cubicBezTo>
                    <a:pt x="99873" y="17016"/>
                    <a:pt x="199747" y="34032"/>
                    <a:pt x="275207" y="71022"/>
                  </a:cubicBezTo>
                  <a:cubicBezTo>
                    <a:pt x="350667" y="108012"/>
                    <a:pt x="417250" y="155360"/>
                    <a:pt x="452761" y="221942"/>
                  </a:cubicBezTo>
                  <a:cubicBezTo>
                    <a:pt x="488272" y="288524"/>
                    <a:pt x="482354" y="409853"/>
                    <a:pt x="488272" y="470517"/>
                  </a:cubicBezTo>
                  <a:cubicBezTo>
                    <a:pt x="494191" y="531181"/>
                    <a:pt x="464598" y="563733"/>
                    <a:pt x="488272" y="585927"/>
                  </a:cubicBezTo>
                  <a:cubicBezTo>
                    <a:pt x="511946" y="608121"/>
                    <a:pt x="568170" y="600723"/>
                    <a:pt x="630314" y="603682"/>
                  </a:cubicBezTo>
                  <a:cubicBezTo>
                    <a:pt x="692458" y="606641"/>
                    <a:pt x="861134" y="603682"/>
                    <a:pt x="861134" y="603682"/>
                  </a:cubicBezTo>
                  <a:lnTo>
                    <a:pt x="861134" y="603682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2745502" y="3044522"/>
              <a:ext cx="841077" cy="3063315"/>
            </a:xfrm>
            <a:custGeom>
              <a:avLst/>
              <a:gdLst>
                <a:gd name="connsiteX0" fmla="*/ 841077 w 841077"/>
                <a:gd name="connsiteY0" fmla="*/ 9396 h 3063315"/>
                <a:gd name="connsiteX1" fmla="*/ 521481 w 841077"/>
                <a:gd name="connsiteY1" fmla="*/ 9396 h 3063315"/>
                <a:gd name="connsiteX2" fmla="*/ 477092 w 841077"/>
                <a:gd name="connsiteY2" fmla="*/ 107051 h 3063315"/>
                <a:gd name="connsiteX3" fmla="*/ 485970 w 841077"/>
                <a:gd name="connsiteY3" fmla="*/ 559812 h 3063315"/>
                <a:gd name="connsiteX4" fmla="*/ 503725 w 841077"/>
                <a:gd name="connsiteY4" fmla="*/ 977062 h 3063315"/>
                <a:gd name="connsiteX5" fmla="*/ 503725 w 841077"/>
                <a:gd name="connsiteY5" fmla="*/ 1270026 h 3063315"/>
                <a:gd name="connsiteX6" fmla="*/ 512603 w 841077"/>
                <a:gd name="connsiteY6" fmla="*/ 1562989 h 3063315"/>
                <a:gd name="connsiteX7" fmla="*/ 503725 w 841077"/>
                <a:gd name="connsiteY7" fmla="*/ 1740542 h 3063315"/>
                <a:gd name="connsiteX8" fmla="*/ 397193 w 841077"/>
                <a:gd name="connsiteY8" fmla="*/ 1909218 h 3063315"/>
                <a:gd name="connsiteX9" fmla="*/ 95352 w 841077"/>
                <a:gd name="connsiteY9" fmla="*/ 2353101 h 3063315"/>
                <a:gd name="connsiteX10" fmla="*/ 6576 w 841077"/>
                <a:gd name="connsiteY10" fmla="*/ 2521777 h 3063315"/>
                <a:gd name="connsiteX11" fmla="*/ 6576 w 841077"/>
                <a:gd name="connsiteY11" fmla="*/ 2734841 h 3063315"/>
                <a:gd name="connsiteX12" fmla="*/ 6576 w 841077"/>
                <a:gd name="connsiteY12" fmla="*/ 3063315 h 306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1077" h="3063315">
                  <a:moveTo>
                    <a:pt x="841077" y="9396"/>
                  </a:moveTo>
                  <a:cubicBezTo>
                    <a:pt x="711611" y="1258"/>
                    <a:pt x="582145" y="-6880"/>
                    <a:pt x="521481" y="9396"/>
                  </a:cubicBezTo>
                  <a:cubicBezTo>
                    <a:pt x="460817" y="25672"/>
                    <a:pt x="483010" y="15315"/>
                    <a:pt x="477092" y="107051"/>
                  </a:cubicBezTo>
                  <a:cubicBezTo>
                    <a:pt x="471174" y="198787"/>
                    <a:pt x="481531" y="414810"/>
                    <a:pt x="485970" y="559812"/>
                  </a:cubicBezTo>
                  <a:cubicBezTo>
                    <a:pt x="490409" y="704814"/>
                    <a:pt x="500766" y="858693"/>
                    <a:pt x="503725" y="977062"/>
                  </a:cubicBezTo>
                  <a:cubicBezTo>
                    <a:pt x="506684" y="1095431"/>
                    <a:pt x="502245" y="1172372"/>
                    <a:pt x="503725" y="1270026"/>
                  </a:cubicBezTo>
                  <a:cubicBezTo>
                    <a:pt x="505205" y="1367680"/>
                    <a:pt x="512603" y="1484570"/>
                    <a:pt x="512603" y="1562989"/>
                  </a:cubicBezTo>
                  <a:cubicBezTo>
                    <a:pt x="512603" y="1641408"/>
                    <a:pt x="522960" y="1682837"/>
                    <a:pt x="503725" y="1740542"/>
                  </a:cubicBezTo>
                  <a:cubicBezTo>
                    <a:pt x="484490" y="1798247"/>
                    <a:pt x="465255" y="1807125"/>
                    <a:pt x="397193" y="1909218"/>
                  </a:cubicBezTo>
                  <a:cubicBezTo>
                    <a:pt x="329131" y="2011311"/>
                    <a:pt x="160455" y="2251008"/>
                    <a:pt x="95352" y="2353101"/>
                  </a:cubicBezTo>
                  <a:cubicBezTo>
                    <a:pt x="30249" y="2455194"/>
                    <a:pt x="21372" y="2458154"/>
                    <a:pt x="6576" y="2521777"/>
                  </a:cubicBezTo>
                  <a:cubicBezTo>
                    <a:pt x="-8220" y="2585400"/>
                    <a:pt x="6576" y="2734841"/>
                    <a:pt x="6576" y="2734841"/>
                  </a:cubicBezTo>
                  <a:lnTo>
                    <a:pt x="6576" y="3063315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Ευθεία γραμμή σύνδεσης 11"/>
            <p:cNvCxnSpPr>
              <a:endCxn id="16" idx="0"/>
            </p:cNvCxnSpPr>
            <p:nvPr/>
          </p:nvCxnSpPr>
          <p:spPr>
            <a:xfrm>
              <a:off x="2339752" y="1916832"/>
              <a:ext cx="74974" cy="3036908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>
              <a:endCxn id="18" idx="0"/>
            </p:cNvCxnSpPr>
            <p:nvPr/>
          </p:nvCxnSpPr>
          <p:spPr>
            <a:xfrm>
              <a:off x="2708016" y="1916832"/>
              <a:ext cx="44062" cy="3001397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Ελεύθερη σχεδίαση 15"/>
            <p:cNvSpPr/>
            <p:nvPr/>
          </p:nvSpPr>
          <p:spPr>
            <a:xfrm>
              <a:off x="2414726" y="4953740"/>
              <a:ext cx="133165" cy="1180730"/>
            </a:xfrm>
            <a:custGeom>
              <a:avLst/>
              <a:gdLst>
                <a:gd name="connsiteX0" fmla="*/ 0 w 133165"/>
                <a:gd name="connsiteY0" fmla="*/ 0 h 1180730"/>
                <a:gd name="connsiteX1" fmla="*/ 106532 w 133165"/>
                <a:gd name="connsiteY1" fmla="*/ 284085 h 1180730"/>
                <a:gd name="connsiteX2" fmla="*/ 124288 w 133165"/>
                <a:gd name="connsiteY2" fmla="*/ 727969 h 1180730"/>
                <a:gd name="connsiteX3" fmla="*/ 133165 w 133165"/>
                <a:gd name="connsiteY3" fmla="*/ 1180730 h 118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" h="1180730">
                  <a:moveTo>
                    <a:pt x="0" y="0"/>
                  </a:moveTo>
                  <a:cubicBezTo>
                    <a:pt x="42908" y="81378"/>
                    <a:pt x="85817" y="162757"/>
                    <a:pt x="106532" y="284085"/>
                  </a:cubicBezTo>
                  <a:cubicBezTo>
                    <a:pt x="127247" y="405413"/>
                    <a:pt x="119849" y="578528"/>
                    <a:pt x="124288" y="727969"/>
                  </a:cubicBezTo>
                  <a:cubicBezTo>
                    <a:pt x="128727" y="877410"/>
                    <a:pt x="130946" y="1029070"/>
                    <a:pt x="133165" y="1180730"/>
                  </a:cubicBezTo>
                </a:path>
              </a:pathLst>
            </a:cu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2623519" y="4918229"/>
              <a:ext cx="128559" cy="1225119"/>
            </a:xfrm>
            <a:custGeom>
              <a:avLst/>
              <a:gdLst>
                <a:gd name="connsiteX0" fmla="*/ 128559 w 128559"/>
                <a:gd name="connsiteY0" fmla="*/ 0 h 1225119"/>
                <a:gd name="connsiteX1" fmla="*/ 48660 w 128559"/>
                <a:gd name="connsiteY1" fmla="*/ 221942 h 1225119"/>
                <a:gd name="connsiteX2" fmla="*/ 4271 w 128559"/>
                <a:gd name="connsiteY2" fmla="*/ 701336 h 1225119"/>
                <a:gd name="connsiteX3" fmla="*/ 4271 w 128559"/>
                <a:gd name="connsiteY3" fmla="*/ 1225119 h 1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59" h="1225119">
                  <a:moveTo>
                    <a:pt x="128559" y="0"/>
                  </a:moveTo>
                  <a:cubicBezTo>
                    <a:pt x="98967" y="52526"/>
                    <a:pt x="69375" y="105053"/>
                    <a:pt x="48660" y="221942"/>
                  </a:cubicBezTo>
                  <a:cubicBezTo>
                    <a:pt x="27945" y="338831"/>
                    <a:pt x="11669" y="534140"/>
                    <a:pt x="4271" y="701336"/>
                  </a:cubicBezTo>
                  <a:cubicBezTo>
                    <a:pt x="-3127" y="868532"/>
                    <a:pt x="572" y="1046825"/>
                    <a:pt x="4271" y="1225119"/>
                  </a:cubicBezTo>
                </a:path>
              </a:pathLst>
            </a:cu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4" name="Ευθύγραμμο βέλος σύνδεσης 23"/>
            <p:cNvCxnSpPr/>
            <p:nvPr/>
          </p:nvCxnSpPr>
          <p:spPr>
            <a:xfrm>
              <a:off x="2547891" y="1772816"/>
              <a:ext cx="0" cy="9361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 flipH="1">
              <a:off x="3336910" y="2924944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31492" y="2690800"/>
              <a:ext cx="298639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Είσοδος περιβάλλουσας ροής</a:t>
              </a:r>
              <a:endParaRPr lang="el-GR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2" y="5548590"/>
              <a:ext cx="295177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Διαμόρφωση κεντρικής  ροής</a:t>
              </a:r>
              <a:endParaRPr lang="el-GR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5285" y="1403484"/>
              <a:ext cx="264521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Είσοδος ροής δείγματος</a:t>
              </a:r>
              <a:endParaRPr lang="el-GR" dirty="0"/>
            </a:p>
          </p:txBody>
        </p:sp>
        <p:cxnSp>
          <p:nvCxnSpPr>
            <p:cNvPr id="31" name="Ευθύγραμμο βέλος σύνδεσης 30"/>
            <p:cNvCxnSpPr/>
            <p:nvPr/>
          </p:nvCxnSpPr>
          <p:spPr>
            <a:xfrm flipH="1">
              <a:off x="2623519" y="5733256"/>
              <a:ext cx="4363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7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086e81d3b22e1ac60118b48cec634928a2f5966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188</TotalTime>
  <Words>2023</Words>
  <Application>Microsoft Office PowerPoint</Application>
  <PresentationFormat>On-screen Show (4:3)</PresentationFormat>
  <Paragraphs>498</Paragraphs>
  <Slides>53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template</vt:lpstr>
      <vt:lpstr>OC_template_updated</vt:lpstr>
      <vt:lpstr>Αιματολογία Ι (Θ)</vt:lpstr>
      <vt:lpstr>Ανακάλυψη κυττάρων αίματος</vt:lpstr>
      <vt:lpstr>Μικροσκόπια 18ου αιώνα</vt:lpstr>
      <vt:lpstr>Ιστορία των επιχρισμάτων</vt:lpstr>
      <vt:lpstr>Αρχή Coulter </vt:lpstr>
      <vt:lpstr>Χρήση λυτικού 1957</vt:lpstr>
      <vt:lpstr>Μικροσκόπιο κατανομή μεγέθους </vt:lpstr>
      <vt:lpstr>Αναλυτής κατανομή μεγέθους </vt:lpstr>
      <vt:lpstr>Οπτική αρχή (1947) Gucker</vt:lpstr>
      <vt:lpstr>Νέες οπτικές τεχνολογίες</vt:lpstr>
      <vt:lpstr>Υβριδικοί αναλυτές </vt:lpstr>
      <vt:lpstr>Coulter Instrumentation</vt:lpstr>
      <vt:lpstr>Sysmex Instrumentation 1/2</vt:lpstr>
      <vt:lpstr>Sysmex Instrumentation 2/2</vt:lpstr>
      <vt:lpstr>CELL-DYN Instrumentation (Abbott) 1/2</vt:lpstr>
      <vt:lpstr>CELL-DYN Instrumentation (Abbott) 2/2</vt:lpstr>
      <vt:lpstr>Bayer Instrumentation (ADVIA) 1/2</vt:lpstr>
      <vt:lpstr>Bayer Instrumentation (ADVIA) 2/2</vt:lpstr>
      <vt:lpstr>Τι υπάρχει στο εργαστήριο Αιματολογίας;</vt:lpstr>
      <vt:lpstr>BC-3000Plus Auto Hematology Analyze</vt:lpstr>
      <vt:lpstr>Automatic hematology analyzer Celltac E MEK-7222</vt:lpstr>
      <vt:lpstr>Flag messages 1/2</vt:lpstr>
      <vt:lpstr>Flag messages 2/2</vt:lpstr>
      <vt:lpstr>Χαμηλή κατανάλωση αντιδραστηρίου</vt:lpstr>
      <vt:lpstr>Μοναδικό και συμπαγές σύστημα ανάμειξης του αίματος</vt:lpstr>
      <vt:lpstr>Αιματοκρίτης </vt:lpstr>
      <vt:lpstr>Ερυθροκυτταρικοί δείκτες </vt:lpstr>
      <vt:lpstr>Sample Flow 1/19</vt:lpstr>
      <vt:lpstr>Sample Flow 2/19</vt:lpstr>
      <vt:lpstr>Sample Flow 3/19</vt:lpstr>
      <vt:lpstr>Sample Flow 4/19</vt:lpstr>
      <vt:lpstr>Sample Flow 5/19</vt:lpstr>
      <vt:lpstr>Sample Flow 6/19</vt:lpstr>
      <vt:lpstr>Sample Flow 7/19</vt:lpstr>
      <vt:lpstr>Sample Flow 8/19</vt:lpstr>
      <vt:lpstr>Sample Flow 9/19</vt:lpstr>
      <vt:lpstr>Sample Flow 10/19</vt:lpstr>
      <vt:lpstr>Sample Flow 11/19</vt:lpstr>
      <vt:lpstr>Sample Flow 12/19</vt:lpstr>
      <vt:lpstr>Sample Flow 13/19</vt:lpstr>
      <vt:lpstr>Sample Flow 14/19</vt:lpstr>
      <vt:lpstr>Sample Flow 15/19</vt:lpstr>
      <vt:lpstr>Sample Flow 16/19</vt:lpstr>
      <vt:lpstr>Sample Flow 17/19</vt:lpstr>
      <vt:lpstr>Sample Flow 18/19</vt:lpstr>
      <vt:lpstr>Sample Flow 19/19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alex</cp:lastModifiedBy>
  <cp:revision>27</cp:revision>
  <dcterms:created xsi:type="dcterms:W3CDTF">2014-11-09T13:58:15Z</dcterms:created>
  <dcterms:modified xsi:type="dcterms:W3CDTF">2015-03-02T10:05:27Z</dcterms:modified>
</cp:coreProperties>
</file>