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4" r:id="rId5"/>
    <p:sldId id="265" r:id="rId6"/>
    <p:sldId id="313" r:id="rId7"/>
    <p:sldId id="266" r:id="rId8"/>
    <p:sldId id="267" r:id="rId9"/>
    <p:sldId id="261" r:id="rId10"/>
  </p:sldIdLst>
  <p:sldSz cx="9144000" cy="6858000" type="screen4x3"/>
  <p:notesSz cx="7104063" cy="10234613"/>
  <p:custDataLst>
    <p:tags r:id="rId1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2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Τίτλος Μαθήματος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………………..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Όνομα Επώνυμο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__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Όνομα Επώνυμο </a:t>
            </a:r>
            <a:r>
              <a:rPr lang="el-GR" sz="2000" dirty="0" smtClean="0"/>
              <a:t>2014</a:t>
            </a:r>
            <a:r>
              <a:rPr lang="el-GR" sz="2000" dirty="0"/>
              <a:t>. </a:t>
            </a:r>
            <a:r>
              <a:rPr lang="el-GR" sz="2000" dirty="0"/>
              <a:t>Όνομα </a:t>
            </a:r>
            <a:r>
              <a:rPr lang="el-GR" sz="2000" dirty="0" smtClean="0"/>
              <a:t>Επώνυμο. </a:t>
            </a:r>
            <a:r>
              <a:rPr lang="el-GR" sz="2000" dirty="0" smtClean="0"/>
              <a:t>«Τίτλος μαθήματος. </a:t>
            </a:r>
            <a:r>
              <a:rPr lang="el-GR" sz="2000" dirty="0"/>
              <a:t>Ενότητα </a:t>
            </a:r>
            <a:r>
              <a:rPr lang="el-GR" sz="2000" dirty="0" smtClean="0"/>
              <a:t>1: </a:t>
            </a:r>
            <a:r>
              <a:rPr lang="el-GR" sz="2000" dirty="0" smtClean="0"/>
              <a:t>…………………………». Έκδοση: 1.0. Αθήνα </a:t>
            </a:r>
            <a:r>
              <a:rPr lang="el-GR" sz="2000" dirty="0" smtClean="0"/>
              <a:t>2015.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4cea248e4823cc4d956f944946fefb0f7e4c184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596</Words>
  <Application>Microsoft Office PowerPoint</Application>
  <PresentationFormat>On-screen Show (4:3)</PresentationFormat>
  <Paragraphs>69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OC_template_updated</vt:lpstr>
      <vt:lpstr>Τίτλος Μαθήματος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314</cp:revision>
  <dcterms:created xsi:type="dcterms:W3CDTF">2013-03-04T13:35:19Z</dcterms:created>
  <dcterms:modified xsi:type="dcterms:W3CDTF">2015-12-03T13:17:58Z</dcterms:modified>
</cp:coreProperties>
</file>