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57" r:id="rId14"/>
    <p:sldId id="262" r:id="rId15"/>
    <p:sldId id="285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100" d="100"/>
          <a:sy n="100" d="100"/>
        </p:scale>
        <p:origin x="-211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hy-electro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lgo.g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ser3x.com/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9</a:t>
            </a:r>
            <a:r>
              <a:rPr lang="el-GR" sz="2600" dirty="0" smtClean="0"/>
              <a:t>: Κρυοθεραπεία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638327" cy="3322548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2867487" y="5085184"/>
            <a:ext cx="2775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 </a:t>
            </a:r>
            <a:r>
              <a:rPr lang="en-US" sz="1400" dirty="0" smtClean="0">
                <a:latin typeface="+mn-lt"/>
                <a:hlinkClick r:id="rId3"/>
              </a:rPr>
              <a:t>http</a:t>
            </a:r>
            <a:r>
              <a:rPr lang="en-US" sz="1400" dirty="0">
                <a:latin typeface="+mn-lt"/>
                <a:hlinkClick r:id="rId3"/>
              </a:rPr>
              <a:t>://www.uniphy-electro.com/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9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και </a:t>
            </a:r>
            <a:r>
              <a:rPr lang="el-GR" i="1" dirty="0" smtClean="0"/>
              <a:t>κυτταρίτιδα</a:t>
            </a:r>
            <a:r>
              <a:rPr lang="el-GR" dirty="0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0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9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Κρυοθεραπεία».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Θερμοκρασία σώματος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ανθρώπινο σώμα έχει σταθερή θερμοκρασία 37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 (+0,5</a:t>
            </a:r>
            <a:r>
              <a:rPr lang="el-GR" baseline="30000" dirty="0" smtClean="0"/>
              <a:t>ο</a:t>
            </a:r>
            <a:r>
              <a:rPr lang="en-US" baseline="30000" dirty="0" smtClean="0"/>
              <a:t> </a:t>
            </a:r>
            <a:r>
              <a:rPr lang="en-US" dirty="0" smtClean="0"/>
              <a:t>/ -0,5</a:t>
            </a:r>
            <a:r>
              <a:rPr lang="el-GR" baseline="30000" dirty="0" smtClean="0"/>
              <a:t>ο</a:t>
            </a:r>
            <a:r>
              <a:rPr lang="en-US" dirty="0" smtClean="0"/>
              <a:t>C)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3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Μηχανισμοί αποβολής θερμότητας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αγωγή</a:t>
            </a:r>
          </a:p>
          <a:p>
            <a:r>
              <a:rPr lang="el-GR" dirty="0"/>
              <a:t>Με ακτινοβολία</a:t>
            </a:r>
          </a:p>
          <a:p>
            <a:r>
              <a:rPr lang="el-GR" dirty="0"/>
              <a:t>Με εξάτμιση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2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Μηχανισμοί αύξησης θερμότητας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αύξηση μυικού τόνου</a:t>
            </a:r>
          </a:p>
          <a:p>
            <a:r>
              <a:rPr lang="el-GR" dirty="0"/>
              <a:t>Με έκκριση αδρεναλίνης</a:t>
            </a:r>
          </a:p>
          <a:p>
            <a:r>
              <a:rPr lang="el-GR" dirty="0"/>
              <a:t>Με αύξηση λειτουργίας θυρεοειδούς αδένα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3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κρυοθεραπεία είναι η θεραπευτική μέθοδος ελεγχόμενης καταστροφής επιλεγμένων ιστών με την μείωση της θερμοκρασίας τοπικά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45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συσκευή</a:t>
            </a:r>
          </a:p>
          <a:p>
            <a:r>
              <a:rPr lang="el-GR" dirty="0" smtClean="0"/>
              <a:t> Επιθέματα</a:t>
            </a:r>
            <a:endParaRPr lang="el-GR" dirty="0"/>
          </a:p>
        </p:txBody>
      </p:sp>
      <p:pic>
        <p:nvPicPr>
          <p:cNvPr id="7" name="Picture 4" descr="C:\Users\Efi\Desktop\pl3260846-lipo_laser_slimming_machine_cryotherapy_cool_sculpting_body_lipo_scul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4176464" cy="2983189"/>
          </a:xfrm>
          <a:prstGeom prst="rect">
            <a:avLst/>
          </a:prstGeom>
          <a:noFill/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Κρυοθεραπεία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89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Επιθέματα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700808"/>
            <a:ext cx="7005464" cy="4238248"/>
          </a:xfrm>
        </p:spPr>
        <p:txBody>
          <a:bodyPr/>
          <a:lstStyle/>
          <a:p>
            <a:r>
              <a:rPr lang="el-GR" dirty="0" smtClean="0"/>
              <a:t>Θρύμματα πάγου</a:t>
            </a:r>
          </a:p>
          <a:p>
            <a:r>
              <a:rPr lang="el-GR" dirty="0" smtClean="0"/>
              <a:t>Κρύα πετσέτα</a:t>
            </a:r>
          </a:p>
          <a:p>
            <a:r>
              <a:rPr lang="el-GR" dirty="0" smtClean="0"/>
              <a:t>Ψυχρά επιθέματα</a:t>
            </a:r>
            <a:endParaRPr lang="el-GR" dirty="0"/>
          </a:p>
        </p:txBody>
      </p:sp>
      <p:pic>
        <p:nvPicPr>
          <p:cNvPr id="5122" name="Picture 2" descr="C:\Users\Efi\Desktop\frigi-thal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644900" cy="2705100"/>
          </a:xfrm>
          <a:prstGeom prst="rect">
            <a:avLst/>
          </a:prstGeom>
          <a:noFill/>
        </p:spPr>
      </p:pic>
      <p:pic>
        <p:nvPicPr>
          <p:cNvPr id="5" name="Picture 2" descr="C:\Users\Efi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00227"/>
            <a:ext cx="3456384" cy="3441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fi\Desktop\4fe19af0a79d5_1340185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421650"/>
            <a:ext cx="3782291" cy="2518756"/>
          </a:xfrm>
          <a:prstGeom prst="rect">
            <a:avLst/>
          </a:prstGeom>
          <a:noFill/>
        </p:spPr>
      </p:pic>
      <p:pic>
        <p:nvPicPr>
          <p:cNvPr id="3075" name="Picture 3" descr="C:\Users\Efi\Desktop\Cryotherapy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974026" cy="280831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1556792"/>
            <a:ext cx="4558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Σταθερή θερμοκρασία -32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</a:t>
            </a:r>
            <a:r>
              <a:rPr lang="en-US" dirty="0" smtClean="0"/>
              <a:t>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6989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</a:t>
            </a:r>
            <a:r>
              <a:rPr lang="en-US" dirty="0" smtClean="0"/>
              <a:t> </a:t>
            </a:r>
            <a:r>
              <a:rPr lang="en-US" b="0" dirty="0"/>
              <a:t>2</a:t>
            </a:r>
            <a:r>
              <a:rPr lang="en-US" b="0" dirty="0" smtClean="0"/>
              <a:t>/3</a:t>
            </a:r>
            <a:endParaRPr lang="el-GR" dirty="0"/>
          </a:p>
        </p:txBody>
      </p:sp>
      <p:pic>
        <p:nvPicPr>
          <p:cNvPr id="4098" name="Picture 2" descr="C:\Users\Efi\Desktop\34643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948210" cy="2213744"/>
          </a:xfrm>
          <a:prstGeom prst="rect">
            <a:avLst/>
          </a:prstGeom>
          <a:noFill/>
        </p:spPr>
      </p:pic>
      <p:sp>
        <p:nvSpPr>
          <p:cNvPr id="7" name="Ορθογώνιο 6"/>
          <p:cNvSpPr/>
          <p:nvPr/>
        </p:nvSpPr>
        <p:spPr>
          <a:xfrm>
            <a:off x="1115616" y="3994051"/>
            <a:ext cx="1818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http://www.thalgo.gr/</a:t>
            </a:r>
            <a:endParaRPr lang="el-GR" sz="1400" dirty="0"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225652" cy="422565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508104" y="5850515"/>
            <a:ext cx="2231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5"/>
              </a:rPr>
              <a:t>http</a:t>
            </a:r>
            <a:r>
              <a:rPr lang="en-US" sz="1400" dirty="0">
                <a:latin typeface="+mn-lt"/>
                <a:hlinkClick r:id="rId5"/>
              </a:rPr>
              <a:t>://www.laser3x.com/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5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330</TotalTime>
  <Words>717</Words>
  <Application>Microsoft Office PowerPoint</Application>
  <PresentationFormat>Προβολή στην οθόνη (4:3)</PresentationFormat>
  <Paragraphs>95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template</vt:lpstr>
      <vt:lpstr>OC_template_updated</vt:lpstr>
      <vt:lpstr>Αισθητική ηλεκτροθεραπεία σώματος</vt:lpstr>
      <vt:lpstr>Θερμοκρασία σώματος</vt:lpstr>
      <vt:lpstr>Μηχανισμοί αποβολής θερμότητας</vt:lpstr>
      <vt:lpstr>Μηχανισμοί αύξησης θερμότητας</vt:lpstr>
      <vt:lpstr>Ορισμός</vt:lpstr>
      <vt:lpstr>Κρυοθεραπεία</vt:lpstr>
      <vt:lpstr>Επιθέματα</vt:lpstr>
      <vt:lpstr>Συσκευές 1/3</vt:lpstr>
      <vt:lpstr>Συσκευές 2/3</vt:lpstr>
      <vt:lpstr>Συσκευές 3/3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46</cp:revision>
  <dcterms:created xsi:type="dcterms:W3CDTF">2015-07-16T06:15:31Z</dcterms:created>
  <dcterms:modified xsi:type="dcterms:W3CDTF">2015-07-27T08:36:08Z</dcterms:modified>
</cp:coreProperties>
</file>