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2"/>
  </p:notesMasterIdLst>
  <p:handoutMasterIdLst>
    <p:handoutMasterId r:id="rId13"/>
  </p:handoutMasterIdLst>
  <p:sldIdLst>
    <p:sldId id="256" r:id="rId3"/>
    <p:sldId id="319" r:id="rId4"/>
    <p:sldId id="310" r:id="rId5"/>
    <p:sldId id="311" r:id="rId6"/>
    <p:sldId id="312" r:id="rId7"/>
    <p:sldId id="317" r:id="rId8"/>
    <p:sldId id="318" r:id="rId9"/>
    <p:sldId id="314" r:id="rId10"/>
    <p:sldId id="316" r:id="rId11"/>
  </p:sldIdLst>
  <p:sldSz cx="9144000" cy="6858000" type="screen4x3"/>
  <p:notesSz cx="7104063" cy="10234613"/>
  <p:custDataLst>
    <p:tags r:id="rId1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222"/>
    <a:srgbClr val="820000"/>
    <a:srgbClr val="194F19"/>
    <a:srgbClr val="004A82"/>
    <a:srgbClr val="3B3B3B"/>
    <a:srgbClr val="3D1C6A"/>
    <a:srgbClr val="BB4643"/>
    <a:srgbClr val="A88000"/>
    <a:srgbClr val="59372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9" autoAdjust="0"/>
    <p:restoredTop sz="94660"/>
  </p:normalViewPr>
  <p:slideViewPr>
    <p:cSldViewPr>
      <p:cViewPr>
        <p:scale>
          <a:sx n="70" d="100"/>
          <a:sy n="70" d="100"/>
        </p:scale>
        <p:origin x="-187" y="-8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3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200"/>
            </a:lvl2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reativecommons.org/licenses/by-nc-nd/3.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medicalaidfilms" TargetMode="External"/><Relationship Id="rId5" Type="http://schemas.openxmlformats.org/officeDocument/2006/relationships/hyperlink" Target="https://vimeo.com/28660577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Κοινοτική Μαιευτική- Γυναικολογική Φροντίδα – Αγωγή Υγείας</a:t>
            </a:r>
            <a:r>
              <a:rPr lang="en-US" sz="4400" b="1" dirty="0" smtClean="0">
                <a:solidFill>
                  <a:schemeClr val="tx1"/>
                </a:solidFill>
                <a:latin typeface="+mn-lt"/>
              </a:rPr>
              <a:t> (E)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</a:t>
            </a:r>
            <a:r>
              <a:rPr lang="el-GR" b="1" dirty="0" smtClean="0"/>
              <a:t>7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Λοχία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Δρ. </a:t>
            </a:r>
            <a:r>
              <a:rPr lang="el-GR" dirty="0" err="1" smtClean="0"/>
              <a:t>Βιβιλάκη</a:t>
            </a:r>
            <a:r>
              <a:rPr lang="el-GR" dirty="0" smtClean="0"/>
              <a:t> Βικτωρία</a:t>
            </a:r>
          </a:p>
          <a:p>
            <a:r>
              <a:rPr lang="el-GR" dirty="0" smtClean="0"/>
              <a:t>Καθηγήτρια Εφαρμογών </a:t>
            </a:r>
            <a:r>
              <a:rPr lang="en-US" dirty="0" err="1" smtClean="0"/>
              <a:t>PgCert</a:t>
            </a:r>
            <a:r>
              <a:rPr lang="en-US" dirty="0" smtClean="0"/>
              <a:t>, </a:t>
            </a:r>
            <a:r>
              <a:rPr lang="en-US" dirty="0" err="1" smtClean="0"/>
              <a:t>MMedSc</a:t>
            </a:r>
            <a:r>
              <a:rPr lang="en-US" dirty="0" smtClean="0"/>
              <a:t>, PhD</a:t>
            </a:r>
            <a:endParaRPr lang="el-GR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1380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4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pic>
        <p:nvPicPr>
          <p:cNvPr id="6" name="10 steps to a clean delivery (cord cut using a knife)-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60" y="1484784"/>
            <a:ext cx="6893681" cy="3849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0831" y="5813810"/>
            <a:ext cx="464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400" dirty="0">
                <a:latin typeface="+mn-lt"/>
                <a:hlinkClick r:id="rId5"/>
              </a:rPr>
              <a:t>10 steps to a clean </a:t>
            </a:r>
            <a:r>
              <a:rPr lang="en-US" sz="1400" dirty="0" smtClean="0">
                <a:latin typeface="+mn-lt"/>
                <a:hlinkClick r:id="rId5"/>
              </a:rPr>
              <a:t>delivery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Medical Aid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Films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BY-NC-ND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3.0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7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49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0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Βικτωρία </a:t>
            </a:r>
            <a:r>
              <a:rPr lang="el-GR" sz="2000" dirty="0" err="1"/>
              <a:t>Βιβιλάκη</a:t>
            </a:r>
            <a:r>
              <a:rPr lang="el-GR" sz="2000" dirty="0"/>
              <a:t> 2014. Βικτωρία </a:t>
            </a:r>
            <a:r>
              <a:rPr lang="el-GR" sz="2000" dirty="0" err="1"/>
              <a:t>Βιβιλάκη</a:t>
            </a:r>
            <a:r>
              <a:rPr lang="el-GR" sz="2000" dirty="0"/>
              <a:t>. «Κοινοτική Μαιευτική- Γυναικολογική Φροντίδα – Αγωγή </a:t>
            </a:r>
            <a:r>
              <a:rPr lang="el-GR" sz="2000" dirty="0" smtClean="0"/>
              <a:t>Υγείας (Ε). </a:t>
            </a:r>
            <a:r>
              <a:rPr lang="el-GR" sz="2000" dirty="0"/>
              <a:t>Ενότητα </a:t>
            </a:r>
            <a:r>
              <a:rPr lang="el-GR" sz="2000" dirty="0" smtClean="0"/>
              <a:t>7: Λοχία». </a:t>
            </a:r>
            <a:r>
              <a:rPr lang="el-GR" sz="2000" dirty="0" smtClean="0"/>
              <a:t>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320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6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ca54ebc4fcc7b9170869cd54c0bbfb33679149"/>
  <p:tag name="ARTICULATE_PROJECT_OPEN" val="0"/>
  <p:tag name="ISPRING_RESOURCE_PATHS_HASH_PRESENTER" val="64dba7d44ada55d0ee78c58410dc8ff3736d1b"/>
</p:tagLst>
</file>

<file path=ppt/theme/theme1.xml><?xml version="1.0" encoding="utf-8"?>
<a:theme xmlns:a="http://schemas.openxmlformats.org/drawingml/2006/main" name="OC_template_updated">
  <a:themeElements>
    <a:clrScheme name="Προσαρμοσμένο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2057</TotalTime>
  <Words>622</Words>
  <Application>Microsoft Office PowerPoint</Application>
  <PresentationFormat>On-screen Show (4:3)</PresentationFormat>
  <Paragraphs>69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OC_template_updated</vt:lpstr>
      <vt:lpstr>1_OC_template_updated</vt:lpstr>
      <vt:lpstr>Κοινοτική Μαιευτική- Γυναικολογική Φροντίδα – Αγωγή Υγείας (E)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Κοινοτική Μαιευτική- Γυναικολογική Φροντίδα – Αγωγή Υγείας</dc:title>
  <dc:creator>opencourses@teiath.gr</dc:creator>
  <cp:lastModifiedBy>alex</cp:lastModifiedBy>
  <cp:revision>95</cp:revision>
  <dcterms:created xsi:type="dcterms:W3CDTF">2014-02-06T12:08:40Z</dcterms:created>
  <dcterms:modified xsi:type="dcterms:W3CDTF">2015-10-08T09:35:39Z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\\aias\opencourses\Α_ΥΠΟΣΤΗΡΙΞΗ ΑΝΑΠΤΥΞΗΣ ΑΨΜ\ΜΑΘΗΜΑΤΑ ΣΧΟΛΗ-ΚΑΘΗΓΗΤΗΣ\ΣΕΥΠ\ΒΙΒΙΛΑΚΗ ΒΙΚΤΩΡΙΑ\ΚΟΙΝΟΤ.ΜΑΙΕΥΤΙΚΗ-ΓΥΝ.ΦΡΟΝΤ-ΑΓΩΓΗ ΥΓΕΙΑΣ-Θ\ΕΚΠΑΙΔΕΥΤΙΚΟ ΥΛΙΚΟ\ΨΗΦΙΟΠΟΙΗΣΗ_ΒΕΛΤΙΩΣΗ\Μάθημα_1_6_2_14_α.ppta</vt:lpwstr>
  </property>
  <property fmtid="{D5CDD505-2E9C-101B-9397-08002B2CF9AE}" pid="4" name="ArticulateGUID">
    <vt:lpwstr>89988CD0-8E4D-47D0-899B-5A4E7816BACD</vt:lpwstr>
  </property>
  <property fmtid="{D5CDD505-2E9C-101B-9397-08002B2CF9AE}" pid="5" name="ArticulatePath">
    <vt:lpwstr>Μάθημα_1_6_2_14_α</vt:lpwstr>
  </property>
</Properties>
</file>