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7"/>
  </p:notesMasterIdLst>
  <p:handoutMasterIdLst>
    <p:handoutMasterId r:id="rId18"/>
  </p:handoutMasterIdLst>
  <p:sldIdLst>
    <p:sldId id="273" r:id="rId4"/>
    <p:sldId id="282" r:id="rId5"/>
    <p:sldId id="283" r:id="rId6"/>
    <p:sldId id="284" r:id="rId7"/>
    <p:sldId id="285" r:id="rId8"/>
    <p:sldId id="286" r:id="rId9"/>
    <p:sldId id="274" r:id="rId10"/>
    <p:sldId id="275" r:id="rId11"/>
    <p:sldId id="276" r:id="rId12"/>
    <p:sldId id="277" r:id="rId13"/>
    <p:sldId id="278" r:id="rId14"/>
    <p:sldId id="279" r:id="rId15"/>
    <p:sldId id="28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4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7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7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8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7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6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3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6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Eιδικά θέματα βάσεων χωρικών δεδομένων και θεωρία συστημάτων -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17494" y="3140968"/>
            <a:ext cx="8509011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2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Ανάλυση – Σχεδιασμός – Υλοποίηση συστημάτων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Δήμος Πανταζής Dr, MSc, Αγρ.Τοπ.Μηχ. ΑΠΘ - Καθηγητής ΤΕΙ Αθήνας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Κατεύθυνση Μηχανικών Τοπογραφίας και Γεωπληροφορικής ΤΕ</a:t>
            </a:r>
            <a:endParaRPr lang="en-US" sz="28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945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2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Σύνοψη Ενότητας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Περιεχόμενα της ενότητας</a:t>
            </a:r>
          </a:p>
          <a:p>
            <a:pPr lvl="1"/>
            <a:r>
              <a:rPr lang="el-GR" smtClean="0"/>
              <a:t>Ανάλυση συστημάτων</a:t>
            </a:r>
          </a:p>
          <a:p>
            <a:pPr lvl="1"/>
            <a:r>
              <a:rPr lang="el-GR" smtClean="0"/>
              <a:t>Σχεδιασμός συστημάτων</a:t>
            </a:r>
          </a:p>
          <a:p>
            <a:r>
              <a:rPr lang="el-GR" smtClean="0"/>
              <a:t>Στόχοι της ενότητας</a:t>
            </a:r>
          </a:p>
          <a:p>
            <a:pPr lvl="1"/>
            <a:r>
              <a:rPr lang="el-GR" smtClean="0"/>
              <a:t>Η παρουσίαση με κατανοητό τρόπο του περιεχομένου των όρων «ανάλυση» και «σχεδιασμός» συστημάτων.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συστημάτων </a:t>
            </a:r>
            <a:r>
              <a:rPr lang="el-GR" sz="3600" b="0" dirty="0" smtClean="0"/>
              <a:t>1/3</a:t>
            </a:r>
            <a:endParaRPr lang="en-US" sz="3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Βρείτε στο διαδίκτυο σχετικές ιστοσελίδες με λέξεις κλειδιά </a:t>
            </a:r>
          </a:p>
          <a:p>
            <a:pPr lvl="1"/>
            <a:r>
              <a:rPr lang="el-GR" dirty="0" smtClean="0"/>
              <a:t>«Ανάλυση Συστημάτων / Ανάλυση Συστημάτων πληροφοριών», </a:t>
            </a:r>
          </a:p>
          <a:p>
            <a:pPr lvl="1"/>
            <a:r>
              <a:rPr lang="el-GR" dirty="0" smtClean="0"/>
              <a:t>«</a:t>
            </a:r>
            <a:r>
              <a:rPr lang="en-US" dirty="0" smtClean="0"/>
              <a:t>Information systems</a:t>
            </a:r>
            <a:r>
              <a:rPr lang="el-GR" dirty="0" smtClean="0"/>
              <a:t> </a:t>
            </a:r>
            <a:r>
              <a:rPr lang="en-US" dirty="0" smtClean="0"/>
              <a:t>analysis / Systems Analysis</a:t>
            </a:r>
            <a:r>
              <a:rPr lang="el-GR" dirty="0" smtClean="0"/>
              <a:t>»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</a:t>
            </a:r>
            <a:r>
              <a:rPr lang="el-GR" dirty="0" smtClean="0"/>
              <a:t>συστημάτων </a:t>
            </a:r>
            <a:r>
              <a:rPr lang="el-GR" sz="3600" b="0" dirty="0" smtClean="0"/>
              <a:t>2/3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2400" dirty="0" smtClean="0"/>
              <a:t>Συσχετίστε τις με την ύλη της ενότητας που σας παρουσιάσθηκε. </a:t>
            </a:r>
          </a:p>
          <a:p>
            <a:pPr marL="742950" lvl="2" indent="-342900"/>
            <a:r>
              <a:rPr lang="el-GR" sz="2000" dirty="0" smtClean="0"/>
              <a:t>Υπάρχουν καινούργιες έννοιες; </a:t>
            </a:r>
          </a:p>
          <a:p>
            <a:pPr marL="742950" lvl="2" indent="-342900"/>
            <a:r>
              <a:rPr lang="el-GR" sz="2000" dirty="0" smtClean="0"/>
              <a:t>Σας δημιουργήθηκαν απορίες;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</a:t>
            </a:r>
            <a:r>
              <a:rPr lang="el-GR" dirty="0" smtClean="0"/>
              <a:t>συστημάτων </a:t>
            </a:r>
            <a:r>
              <a:rPr lang="el-GR" sz="3600" b="0" dirty="0" smtClean="0"/>
              <a:t>3/3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400" dirty="0" smtClean="0"/>
              <a:t>Βρείτε στο διαδίκτυο σχετικές ιστοσελίδες με λέξεις κλειδιά </a:t>
            </a:r>
          </a:p>
          <a:p>
            <a:pPr lvl="2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000" dirty="0" smtClean="0"/>
              <a:t>«Σχεδιασμός Συστημάτων / Σχεδιασμός Συστημάτων πληροφοριών», </a:t>
            </a:r>
          </a:p>
          <a:p>
            <a:pPr lvl="2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000" dirty="0" smtClean="0"/>
              <a:t>«</a:t>
            </a:r>
            <a:r>
              <a:rPr lang="en-US" sz="2000" dirty="0" smtClean="0"/>
              <a:t>Information systems</a:t>
            </a:r>
            <a:r>
              <a:rPr lang="el-GR" sz="2000" dirty="0" smtClean="0"/>
              <a:t> </a:t>
            </a:r>
            <a:r>
              <a:rPr lang="en-US" sz="2000" dirty="0" smtClean="0"/>
              <a:t>design / Systems design</a:t>
            </a:r>
            <a:r>
              <a:rPr lang="el-GR" sz="2000" dirty="0" smtClean="0"/>
              <a:t>»</a:t>
            </a:r>
          </a:p>
          <a:p>
            <a:pPr lvl="1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400" dirty="0" smtClean="0"/>
              <a:t>Συσχετίστε τις με την ύλη της ενότητας που σας παρουσιάσθηκε. </a:t>
            </a:r>
          </a:p>
          <a:p>
            <a:pPr lvl="2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000" dirty="0" smtClean="0"/>
              <a:t>Υπάρχουν καινούργιες έννοιες; </a:t>
            </a:r>
          </a:p>
          <a:p>
            <a:pPr lvl="2" indent="-4320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el-GR" sz="2000" dirty="0" smtClean="0"/>
              <a:t>Σας δημιουργήθηκαν απορίες;</a:t>
            </a:r>
          </a:p>
        </p:txBody>
      </p:sp>
    </p:spTree>
    <p:extLst>
      <p:ext uri="{BB962C8B-B14F-4D97-AF65-F5344CB8AC3E}">
        <p14:creationId xmlns:p14="http://schemas.microsoft.com/office/powerpoint/2010/main" val="14775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Εργαλεία ανάλυσης και σχεδιασμού συστημάτων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Βρείτε με την βοήθεια του διαδικτύου εργαλεία για την ανάλυση και το σχεδιασμό συστημάτων</a:t>
            </a:r>
          </a:p>
          <a:p>
            <a:pPr lvl="2"/>
            <a:r>
              <a:rPr lang="el-GR" dirty="0" smtClean="0"/>
              <a:t>Τι ακριβώς ψάχνετε; Πως καταλαβαίνετε αυτήν την ερώτηση;</a:t>
            </a:r>
          </a:p>
          <a:p>
            <a:pPr lvl="2"/>
            <a:r>
              <a:rPr lang="el-GR" dirty="0" smtClean="0"/>
              <a:t>Τι ακριβώς μπορεί να είναι αυτά τα εργαλεία;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Δήμος Πανταζής 2014. Δήμος Πανταζής. «Eιδικά θέματα βάσεων χωρικών δεδομένων και θεωρία </a:t>
            </a:r>
            <a:r>
              <a:rPr lang="el-GR" sz="2000" dirty="0" smtClean="0"/>
              <a:t>συστημάτων</a:t>
            </a:r>
            <a:r>
              <a:rPr lang="en-US" sz="2000" smtClean="0"/>
              <a:t>-E</a:t>
            </a:r>
            <a:r>
              <a:rPr lang="el-GR" sz="2000" smtClean="0"/>
              <a:t>. </a:t>
            </a:r>
            <a:r>
              <a:rPr lang="el-GR" sz="2000" dirty="0"/>
              <a:t>Ενότητα 2: Ανάλυση – Σχεδιασμός – Υλοποίηση συστημάτων». 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860a571ff50b219a8e22eaeb844849ebd2957a"/>
</p:tagLst>
</file>

<file path=ppt/theme/theme1.xml><?xml version="1.0" encoding="utf-8"?>
<a:theme xmlns:a="http://schemas.openxmlformats.org/drawingml/2006/main" name="OC_template_updated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801</Words>
  <Application>Microsoft Office PowerPoint</Application>
  <PresentationFormat>Προβολή στην οθόνη (4:3)</PresentationFormat>
  <Paragraphs>98</Paragraphs>
  <Slides>13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OC_template_updated</vt:lpstr>
      <vt:lpstr>1_OC_template_updated</vt:lpstr>
      <vt:lpstr>2_OC_template_updated</vt:lpstr>
      <vt:lpstr>Eιδικά θέματα βάσεων χωρικών δεδομένων και θεωρία συστημάτων - E</vt:lpstr>
      <vt:lpstr>Σύνοψη Ενότητας 2</vt:lpstr>
      <vt:lpstr>Ανάλυση συστημάτων 1/3</vt:lpstr>
      <vt:lpstr>Ανάλυση συστημάτων 2/3</vt:lpstr>
      <vt:lpstr>Ανάλυση συστημάτων 3/3</vt:lpstr>
      <vt:lpstr>Εργαλεία ανάλυσης και σχεδιασμού συστημάτων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48</cp:revision>
  <dcterms:created xsi:type="dcterms:W3CDTF">2013-03-04T13:35:19Z</dcterms:created>
  <dcterms:modified xsi:type="dcterms:W3CDTF">2015-12-09T07:17:39Z</dcterms:modified>
</cp:coreProperties>
</file>