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4" r:id="rId9"/>
    <p:sldId id="291" r:id="rId10"/>
    <p:sldId id="292" r:id="rId11"/>
    <p:sldId id="293" r:id="rId12"/>
    <p:sldId id="257" r:id="rId13"/>
    <p:sldId id="262" r:id="rId14"/>
    <p:sldId id="285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80" d="100"/>
          <a:sy n="80" d="100"/>
        </p:scale>
        <p:origin x="-268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ltrasound_range_diagram.p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User:LightYe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laciaskincar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insonic.com/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Υπέρηχοι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09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Υπέρηχοι».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Υπέρηχοι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Ταλαντούμενο ηχητικό κρουστικό κύμα με συχνότητα μεγαλύτερη από το ανώτερο όριο ακοής του ανθρώπινου φάσματος &gt;20.000 </a:t>
            </a:r>
            <a:r>
              <a:rPr lang="en-US" dirty="0" smtClean="0"/>
              <a:t>HZ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57981"/>
            <a:ext cx="7574214" cy="156533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763688" y="5157192"/>
            <a:ext cx="5346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 </a:t>
            </a:r>
            <a:r>
              <a:rPr lang="en-US" sz="1400" dirty="0" smtClean="0">
                <a:latin typeface="+mn-lt"/>
                <a:hlinkClick r:id="rId3" tooltip="File:Ultrasound range diagram.png"/>
              </a:rPr>
              <a:t>Ultrasound_range_diagram</a:t>
            </a:r>
            <a:r>
              <a:rPr lang="el-GR" sz="1400" dirty="0" smtClean="0">
                <a:latin typeface="+mn-lt"/>
              </a:rPr>
              <a:t>, από </a:t>
            </a:r>
            <a:r>
              <a:rPr lang="en-US" sz="1400" dirty="0" smtClean="0">
                <a:latin typeface="+mn-lt"/>
                <a:hlinkClick r:id="rId4" tooltip="en:User:LightYear"/>
              </a:rPr>
              <a:t>LightYear</a:t>
            </a:r>
            <a:r>
              <a:rPr lang="el-GR" sz="1400" dirty="0" smtClean="0">
                <a:latin typeface="+mn-lt"/>
              </a:rPr>
              <a:t>, διαθέσιμο ως κοινό κτήμα 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6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Βιολογική δράση στους ιστούς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3538736" cy="489654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Θερμικά φαινόμενα</a:t>
            </a:r>
          </a:p>
          <a:p>
            <a:r>
              <a:rPr lang="el-GR" dirty="0" smtClean="0"/>
              <a:t>Μηχανικά φαινόμενα </a:t>
            </a:r>
          </a:p>
          <a:p>
            <a:pPr>
              <a:buNone/>
            </a:pPr>
            <a:r>
              <a:rPr lang="el-GR" dirty="0" smtClean="0"/>
              <a:t>    Διαδίδονται με:</a:t>
            </a:r>
          </a:p>
          <a:p>
            <a:pPr lvl="2"/>
            <a:r>
              <a:rPr lang="el-GR" dirty="0" smtClean="0"/>
              <a:t>Ανάκλαση</a:t>
            </a:r>
          </a:p>
          <a:p>
            <a:pPr lvl="2"/>
            <a:r>
              <a:rPr lang="el-GR" dirty="0" smtClean="0"/>
              <a:t>Διάθλαση</a:t>
            </a:r>
          </a:p>
          <a:p>
            <a:pPr lvl="2"/>
            <a:r>
              <a:rPr lang="el-GR" dirty="0" smtClean="0"/>
              <a:t>Σκέδαση</a:t>
            </a:r>
          </a:p>
          <a:p>
            <a:pPr lvl="2"/>
            <a:r>
              <a:rPr lang="el-GR" dirty="0" smtClean="0"/>
              <a:t>Παρεμβολή</a:t>
            </a:r>
          </a:p>
          <a:p>
            <a:pPr lvl="2"/>
            <a:r>
              <a:rPr lang="el-GR" dirty="0" smtClean="0"/>
              <a:t>Απορρόφηση</a:t>
            </a:r>
          </a:p>
          <a:p>
            <a:pPr lvl="2"/>
            <a:r>
              <a:rPr lang="el-GR" dirty="0" smtClean="0"/>
              <a:t>Διείσδυση</a:t>
            </a:r>
          </a:p>
        </p:txBody>
      </p:sp>
      <p:pic>
        <p:nvPicPr>
          <p:cNvPr id="5" name="Picture 2" descr="C:\Users\Efi\Desktop\Animation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65104"/>
            <a:ext cx="3400425" cy="1619250"/>
          </a:xfrm>
          <a:prstGeom prst="rect">
            <a:avLst/>
          </a:prstGeom>
          <a:noFill/>
        </p:spPr>
      </p:pic>
      <p:pic>
        <p:nvPicPr>
          <p:cNvPr id="6" name="Picture 2" descr="C:\Users\Efi\Desktop\ultrac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227832" cy="2139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3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Μηχανικά αποτελέσματα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656184"/>
          </a:xfrm>
        </p:spPr>
        <p:txBody>
          <a:bodyPr/>
          <a:lstStyle/>
          <a:p>
            <a:r>
              <a:rPr lang="el-GR" dirty="0"/>
              <a:t>Σπηλαιοποίηση ή </a:t>
            </a:r>
            <a:r>
              <a:rPr lang="en-US" dirty="0"/>
              <a:t> </a:t>
            </a:r>
            <a:r>
              <a:rPr lang="en-US" dirty="0" smtClean="0"/>
              <a:t>Cavitation</a:t>
            </a:r>
            <a:endParaRPr lang="en-US" dirty="0"/>
          </a:p>
          <a:p>
            <a:r>
              <a:rPr lang="el-GR" dirty="0"/>
              <a:t>Σε σωματικές κοιλότητες με νερό</a:t>
            </a:r>
          </a:p>
          <a:p>
            <a:endParaRPr lang="el-GR" dirty="0"/>
          </a:p>
        </p:txBody>
      </p:sp>
      <p:pic>
        <p:nvPicPr>
          <p:cNvPr id="5" name="Picture 2" descr="C:\Users\Efi\Desktop\609328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55054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Θερμικά αποτελέσματα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Είδος ιστού</a:t>
            </a:r>
          </a:p>
          <a:p>
            <a:r>
              <a:rPr lang="el-GR" dirty="0"/>
              <a:t>Ένταση υπερήχων</a:t>
            </a:r>
          </a:p>
          <a:p>
            <a:r>
              <a:rPr lang="el-GR" dirty="0"/>
              <a:t>Χρόνος εφαρμογής</a:t>
            </a:r>
          </a:p>
          <a:p>
            <a:r>
              <a:rPr lang="el-GR" dirty="0"/>
              <a:t>Τεχνική εφαρμογής</a:t>
            </a:r>
          </a:p>
          <a:p>
            <a:r>
              <a:rPr lang="el-GR" dirty="0"/>
              <a:t>Συχνότητα</a:t>
            </a:r>
          </a:p>
          <a:p>
            <a:r>
              <a:rPr lang="el-GR" dirty="0"/>
              <a:t>Διάμετρος ηχοβολιστικής κεφαλής</a:t>
            </a:r>
          </a:p>
          <a:p>
            <a:r>
              <a:rPr lang="el-GR" dirty="0"/>
              <a:t>Τρόπος εκπομπής </a:t>
            </a:r>
          </a:p>
          <a:p>
            <a:pPr lvl="1"/>
            <a:r>
              <a:rPr lang="el-GR" dirty="0"/>
              <a:t>Συνεχής</a:t>
            </a:r>
          </a:p>
          <a:p>
            <a:pPr lvl="1"/>
            <a:r>
              <a:rPr lang="el-GR" dirty="0"/>
              <a:t>παλμικός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62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υπερήχων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3077" name="Picture 5" descr="C:\Users\Efi\Desktop\PiezoWav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12618"/>
            <a:ext cx="2623523" cy="4248472"/>
          </a:xfrm>
          <a:prstGeom prst="rect">
            <a:avLst/>
          </a:prstGeom>
          <a:noFill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8" y="1412776"/>
            <a:ext cx="4104456" cy="4104456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580275" y="5669669"/>
            <a:ext cx="282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</a:rPr>
              <a:t>© </a:t>
            </a:r>
            <a:r>
              <a:rPr lang="en-US" sz="1400" dirty="0" smtClean="0">
                <a:latin typeface="+mn-lt"/>
                <a:hlinkClick r:id="rId4"/>
              </a:rPr>
              <a:t>http</a:t>
            </a:r>
            <a:r>
              <a:rPr lang="en-US" sz="1400" dirty="0">
                <a:latin typeface="+mn-lt"/>
                <a:hlinkClick r:id="rId4"/>
              </a:rPr>
              <a:t>://www.palaciaskincare.com/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5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 υπερήχων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3076" name="Picture 4" descr="C:\Users\Efi\Desktop\SLIM_UP_ULTRA_4a6dc5cd88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16832"/>
            <a:ext cx="2520280" cy="2363792"/>
          </a:xfrm>
          <a:prstGeom prst="rect">
            <a:avLst/>
          </a:prstGeom>
          <a:noFill/>
        </p:spPr>
      </p:pic>
      <p:pic>
        <p:nvPicPr>
          <p:cNvPr id="3078" name="Picture 6" descr="C:\Users\Efi\Desktop\pl955448-portable_rf_vacuum_ultrasonic_cavitation_slimming_machine_dev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22451"/>
            <a:ext cx="2688298" cy="2304256"/>
          </a:xfrm>
          <a:prstGeom prst="rect">
            <a:avLst/>
          </a:prstGeom>
          <a:noFill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48"/>
            <a:ext cx="2524125" cy="252412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61657" y="4620691"/>
            <a:ext cx="2381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©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hlinkClick r:id="rId5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hlinkClick r:id="rId5"/>
              </a:rPr>
              <a:t>://www.sainsonic.com/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2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Φωνοφόρεση ή </a:t>
            </a:r>
            <a:r>
              <a:rPr lang="en-US" dirty="0" smtClean="0"/>
              <a:t>sonophoresis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7715200" cy="637328"/>
          </a:xfrm>
        </p:spPr>
        <p:txBody>
          <a:bodyPr/>
          <a:lstStyle/>
          <a:p>
            <a:r>
              <a:rPr lang="el-GR" dirty="0" smtClean="0"/>
              <a:t>Διείσδυση μορίων 1-2 </a:t>
            </a:r>
            <a:r>
              <a:rPr lang="en-US" dirty="0" smtClean="0"/>
              <a:t>mm </a:t>
            </a:r>
            <a:endParaRPr lang="el-GR" dirty="0"/>
          </a:p>
        </p:txBody>
      </p:sp>
      <p:pic>
        <p:nvPicPr>
          <p:cNvPr id="4098" name="Picture 2" descr="C:\Users\Efi\Desktop\ultrasonicbeauty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7272808" cy="3356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3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3178696" cy="3240360"/>
          </a:xfrm>
        </p:spPr>
        <p:txBody>
          <a:bodyPr>
            <a:noAutofit/>
          </a:bodyPr>
          <a:lstStyle/>
          <a:p>
            <a:r>
              <a:rPr lang="el-GR" sz="2000" dirty="0"/>
              <a:t>Καθαρισμός δέρματος</a:t>
            </a:r>
          </a:p>
          <a:p>
            <a:r>
              <a:rPr lang="el-GR" sz="2000" dirty="0"/>
              <a:t>Ρυτίδες</a:t>
            </a:r>
          </a:p>
          <a:p>
            <a:r>
              <a:rPr lang="el-GR" sz="2000" dirty="0"/>
              <a:t>Επούλωση  ιστών μετά από ακμή</a:t>
            </a:r>
          </a:p>
          <a:p>
            <a:r>
              <a:rPr lang="el-GR" sz="2000" dirty="0"/>
              <a:t>Λεμφική παροχέτευση</a:t>
            </a:r>
          </a:p>
          <a:p>
            <a:r>
              <a:rPr lang="el-GR" sz="2000" dirty="0"/>
              <a:t>Ραβδώσεις</a:t>
            </a:r>
          </a:p>
          <a:p>
            <a:r>
              <a:rPr lang="el-GR" sz="2000" dirty="0"/>
              <a:t>Κυτταρίτιδα</a:t>
            </a:r>
          </a:p>
          <a:p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88" y="3717032"/>
            <a:ext cx="5684513" cy="28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349</TotalTime>
  <Words>708</Words>
  <Application>Microsoft Office PowerPoint</Application>
  <PresentationFormat>Προβολή στην οθόνη (4:3)</PresentationFormat>
  <Paragraphs>108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Αισθητική ηλεκτροθεραπεία σώματος</vt:lpstr>
      <vt:lpstr>Υπέρηχοι</vt:lpstr>
      <vt:lpstr>Βιολογική δράση στους ιστούς</vt:lpstr>
      <vt:lpstr>Μηχανικά αποτελέσματα</vt:lpstr>
      <vt:lpstr>Θερμικά αποτελέσματα</vt:lpstr>
      <vt:lpstr>Συσκευές υπερήχων 1/2</vt:lpstr>
      <vt:lpstr>Συσκευές υπερήχων 2/2</vt:lpstr>
      <vt:lpstr>Φωνοφόρεση ή sonophoresis</vt:lpstr>
      <vt:lpstr>Ενδείξεις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44</cp:revision>
  <dcterms:created xsi:type="dcterms:W3CDTF">2015-07-16T06:15:31Z</dcterms:created>
  <dcterms:modified xsi:type="dcterms:W3CDTF">2015-07-27T08:34:55Z</dcterms:modified>
</cp:coreProperties>
</file>