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4" r:id="rId11"/>
    <p:sldId id="275" r:id="rId12"/>
    <p:sldId id="272" r:id="rId13"/>
    <p:sldId id="273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B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Ακαδημαϊκή χρονιά 2011-12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l-GR" dirty="0" smtClean="0"/>
              <a:t> Γ εξάμηνο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300" b="1" dirty="0" smtClean="0"/>
              <a:t>Ενότητα </a:t>
            </a:r>
            <a:r>
              <a:rPr lang="en-US" sz="3300" b="1" dirty="0" smtClean="0"/>
              <a:t>7</a:t>
            </a:r>
            <a:r>
              <a:rPr lang="el-GR" sz="3300" dirty="0" smtClean="0"/>
              <a:t>:</a:t>
            </a:r>
            <a:r>
              <a:rPr lang="en-US" sz="3300" dirty="0" smtClean="0"/>
              <a:t> </a:t>
            </a:r>
            <a:r>
              <a:rPr lang="el-GR" sz="3300" dirty="0" smtClean="0"/>
              <a:t>Βασικές αρχές ευρετηρίασης (β μέρος)</a:t>
            </a:r>
            <a:endParaRPr lang="en-US" sz="3300" dirty="0" smtClean="0"/>
          </a:p>
          <a:p>
            <a:endParaRPr lang="en-US" dirty="0" smtClean="0"/>
          </a:p>
          <a:p>
            <a:r>
              <a:rPr lang="el-GR" sz="2600" dirty="0" smtClean="0"/>
              <a:t>Δάφνη </a:t>
            </a:r>
            <a:r>
              <a:rPr lang="el-GR" sz="2600" dirty="0" err="1" smtClean="0"/>
              <a:t>Κυριάκη</a:t>
            </a:r>
            <a:r>
              <a:rPr lang="el-GR" sz="2600" dirty="0" smtClean="0"/>
              <a:t>-</a:t>
            </a:r>
            <a:r>
              <a:rPr lang="el-GR" sz="2600" dirty="0" err="1" smtClean="0"/>
              <a:t>Μάνεση</a:t>
            </a:r>
            <a:endParaRPr lang="el-GR" sz="2600" dirty="0" smtClean="0"/>
          </a:p>
          <a:p>
            <a:r>
              <a:rPr lang="el-GR" sz="2600" dirty="0" smtClean="0"/>
              <a:t>Τμήμα </a:t>
            </a:r>
            <a:r>
              <a:rPr lang="el-GR" sz="2600" dirty="0"/>
              <a:t>Βιβλιοθηκονομίας</a:t>
            </a:r>
            <a:r>
              <a:rPr lang="en-US" sz="2600" dirty="0"/>
              <a:t> </a:t>
            </a:r>
            <a:r>
              <a:rPr lang="el-GR" sz="26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36417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9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2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776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Διαμόρφωση πεδίων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Περιγραφικά πεδία</a:t>
            </a:r>
          </a:p>
          <a:p>
            <a:r>
              <a:rPr lang="el-GR" dirty="0" smtClean="0"/>
              <a:t>Διαχειριστικά πεδία</a:t>
            </a:r>
          </a:p>
          <a:p>
            <a:r>
              <a:rPr lang="el-GR" dirty="0" smtClean="0"/>
              <a:t>Δομικά πεδία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9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n-US" dirty="0" smtClean="0"/>
              <a:t>Dublin Core </a:t>
            </a:r>
            <a:r>
              <a:rPr lang="en-US" sz="3200" b="0" dirty="0" smtClean="0"/>
              <a:t>(1/2)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Τίτλος (</a:t>
            </a:r>
            <a:r>
              <a:rPr lang="en-US" dirty="0" smtClean="0"/>
              <a:t>title)</a:t>
            </a:r>
          </a:p>
          <a:p>
            <a:r>
              <a:rPr lang="el-GR" dirty="0" smtClean="0"/>
              <a:t>Δημιουργός (</a:t>
            </a:r>
            <a:r>
              <a:rPr lang="en-US" dirty="0" smtClean="0"/>
              <a:t>creator)</a:t>
            </a:r>
          </a:p>
          <a:p>
            <a:r>
              <a:rPr lang="el-GR" dirty="0" smtClean="0"/>
              <a:t>Θέματα/ Λέξεις Κλειδιά </a:t>
            </a:r>
            <a:r>
              <a:rPr lang="en-US" dirty="0" smtClean="0"/>
              <a:t>(subject)</a:t>
            </a:r>
            <a:endParaRPr lang="el-GR" dirty="0" smtClean="0"/>
          </a:p>
          <a:p>
            <a:r>
              <a:rPr lang="el-GR" dirty="0" smtClean="0"/>
              <a:t>Περιγραφή </a:t>
            </a:r>
            <a:r>
              <a:rPr lang="en-US" dirty="0" smtClean="0"/>
              <a:t>(description)</a:t>
            </a:r>
            <a:endParaRPr lang="el-GR" dirty="0" smtClean="0"/>
          </a:p>
          <a:p>
            <a:pPr lvl="1"/>
            <a:r>
              <a:rPr lang="el-GR" dirty="0" smtClean="0"/>
              <a:t>Περιγραφή</a:t>
            </a:r>
            <a:r>
              <a:rPr lang="en-US" dirty="0" smtClean="0"/>
              <a:t>. </a:t>
            </a:r>
            <a:r>
              <a:rPr lang="el-GR" dirty="0" smtClean="0"/>
              <a:t>Περίληψη (</a:t>
            </a:r>
            <a:r>
              <a:rPr lang="en-US" dirty="0" smtClean="0"/>
              <a:t>description abstract)</a:t>
            </a:r>
            <a:endParaRPr lang="el-GR" dirty="0" smtClean="0"/>
          </a:p>
          <a:p>
            <a:r>
              <a:rPr lang="el-GR" dirty="0" smtClean="0"/>
              <a:t>Εκδότης</a:t>
            </a:r>
          </a:p>
          <a:p>
            <a:r>
              <a:rPr lang="el-GR" dirty="0" smtClean="0"/>
              <a:t>Συντελεστής (</a:t>
            </a:r>
            <a:r>
              <a:rPr lang="en-US" dirty="0" smtClean="0"/>
              <a:t>contributor)</a:t>
            </a:r>
          </a:p>
          <a:p>
            <a:r>
              <a:rPr lang="el-GR" dirty="0" smtClean="0"/>
              <a:t>Ημερομηνία (</a:t>
            </a:r>
            <a:r>
              <a:rPr lang="en-US" dirty="0" smtClean="0"/>
              <a:t>date)</a:t>
            </a:r>
          </a:p>
          <a:p>
            <a:r>
              <a:rPr lang="el-GR" dirty="0" smtClean="0"/>
              <a:t>Τύπος (</a:t>
            </a:r>
            <a:r>
              <a:rPr lang="en-US" dirty="0" smtClean="0"/>
              <a:t>type)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488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Απλό </a:t>
            </a:r>
            <a:r>
              <a:rPr lang="en-US" dirty="0" smtClean="0"/>
              <a:t>Dublin Core </a:t>
            </a:r>
            <a:r>
              <a:rPr lang="en-US" sz="3200" b="0" dirty="0" smtClean="0"/>
              <a:t>(2/2)</a:t>
            </a:r>
            <a:endParaRPr lang="el-GR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Μορφότυπο </a:t>
            </a:r>
            <a:r>
              <a:rPr lang="en-US" dirty="0" smtClean="0"/>
              <a:t>(format)</a:t>
            </a:r>
          </a:p>
          <a:p>
            <a:r>
              <a:rPr lang="el-GR" dirty="0" smtClean="0"/>
              <a:t>Προσδιοριστής </a:t>
            </a:r>
            <a:r>
              <a:rPr lang="en-US" dirty="0" smtClean="0"/>
              <a:t>(identifier)</a:t>
            </a:r>
          </a:p>
          <a:p>
            <a:r>
              <a:rPr lang="el-GR" dirty="0" smtClean="0"/>
              <a:t>Πηγή (</a:t>
            </a:r>
            <a:r>
              <a:rPr lang="en-US" dirty="0" smtClean="0"/>
              <a:t>source)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Δικαιώματα χρήσης (</a:t>
            </a:r>
            <a:r>
              <a:rPr lang="en-US" dirty="0" smtClean="0"/>
              <a:t>rights</a:t>
            </a:r>
          </a:p>
          <a:p>
            <a:r>
              <a:rPr lang="el-GR" dirty="0" smtClean="0"/>
              <a:t>Γλώσσα (</a:t>
            </a:r>
            <a:r>
              <a:rPr lang="en-US" dirty="0" smtClean="0"/>
              <a:t>language)</a:t>
            </a:r>
          </a:p>
          <a:p>
            <a:r>
              <a:rPr lang="el-GR" dirty="0" smtClean="0"/>
              <a:t>Κάλυψη (</a:t>
            </a:r>
            <a:r>
              <a:rPr lang="en-US" dirty="0" smtClean="0"/>
              <a:t>coverage)</a:t>
            </a:r>
          </a:p>
          <a:p>
            <a:pPr lvl="1"/>
            <a:r>
              <a:rPr lang="en-US" dirty="0" smtClean="0"/>
              <a:t>	</a:t>
            </a:r>
            <a:r>
              <a:rPr lang="el-GR" dirty="0" smtClean="0"/>
              <a:t>Γεωγραφική (</a:t>
            </a:r>
            <a:r>
              <a:rPr lang="en-US" dirty="0" smtClean="0"/>
              <a:t>Spatial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	</a:t>
            </a:r>
            <a:r>
              <a:rPr lang="el-GR" dirty="0" smtClean="0"/>
              <a:t>Χρονική (</a:t>
            </a:r>
            <a:r>
              <a:rPr lang="en-US" dirty="0" smtClean="0"/>
              <a:t>Temporal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Σχέση (</a:t>
            </a:r>
            <a:r>
              <a:rPr lang="en-US" dirty="0" smtClean="0"/>
              <a:t>relation)</a:t>
            </a:r>
          </a:p>
          <a:p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68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 φιλοσοφία του </a:t>
            </a:r>
            <a:r>
              <a:rPr lang="en-US" dirty="0" smtClean="0"/>
              <a:t>Dublin Core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Και μερικές επεξηγήσεις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2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Μερικά «περίεργα» πεδία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Τύπος</a:t>
            </a:r>
          </a:p>
          <a:p>
            <a:r>
              <a:rPr lang="el-GR" dirty="0" smtClean="0"/>
              <a:t>Θέματα</a:t>
            </a:r>
          </a:p>
          <a:p>
            <a:pPr lvl="1"/>
            <a:r>
              <a:rPr lang="el-GR" dirty="0" smtClean="0"/>
              <a:t>Θεματική κατηγορία</a:t>
            </a:r>
          </a:p>
          <a:p>
            <a:pPr lvl="1"/>
            <a:r>
              <a:rPr lang="el-GR" dirty="0" smtClean="0"/>
              <a:t>Περιλήψεις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7" name="Explosion 2 6"/>
          <p:cNvSpPr/>
          <p:nvPr/>
        </p:nvSpPr>
        <p:spPr>
          <a:xfrm>
            <a:off x="2339752" y="3356992"/>
            <a:ext cx="3168352" cy="19442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5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5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7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«Οργάνωση Πληροφοριών </a:t>
            </a:r>
            <a:r>
              <a:rPr lang="el-GR" sz="2000" dirty="0" smtClean="0"/>
              <a:t>– </a:t>
            </a:r>
            <a:r>
              <a:rPr lang="el-GR" sz="2000" dirty="0"/>
              <a:t>Ταξινόμηση (Θ). </a:t>
            </a:r>
            <a:r>
              <a:rPr lang="el-GR" sz="2000" dirty="0" smtClean="0"/>
              <a:t>Ενότητα 7: </a:t>
            </a:r>
            <a:r>
              <a:rPr lang="el-GR" sz="2000" dirty="0"/>
              <a:t>Βασικές αρχές ευρετηρίασης </a:t>
            </a:r>
            <a:r>
              <a:rPr lang="el-GR" sz="2000" dirty="0" smtClean="0"/>
              <a:t>(β </a:t>
            </a:r>
            <a:r>
              <a:rPr lang="el-GR" sz="2000" dirty="0"/>
              <a:t>μέρος</a:t>
            </a:r>
            <a:r>
              <a:rPr lang="el-GR" sz="2000" dirty="0" smtClean="0"/>
              <a:t>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551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3df2bb13bc8517360d72585687db39516d0e2f8"/>
  <p:tag name="ISPRING_RESOURCE_PATHS_HASH_PRESENTER" val="3a837f4f2f8849d480fbb6f8d44af4e309fe7bf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705</Words>
  <Application>Microsoft Office PowerPoint</Application>
  <PresentationFormat>On-screen Show (4:3)</PresentationFormat>
  <Paragraphs>103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OC_template_updated</vt:lpstr>
      <vt:lpstr>Οργάνωση πληροφοριών Ταξινόμηση (Θ)</vt:lpstr>
      <vt:lpstr>Διαμόρφωση πεδίων</vt:lpstr>
      <vt:lpstr>Απλό Dublin Core (1/2)</vt:lpstr>
      <vt:lpstr>Απλό Dublin Core (2/2)</vt:lpstr>
      <vt:lpstr>Η φιλοσοφία του Dublin Core</vt:lpstr>
      <vt:lpstr>Μερικά «περίεργα» πεδία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26</cp:revision>
  <dcterms:created xsi:type="dcterms:W3CDTF">2013-03-04T13:35:19Z</dcterms:created>
  <dcterms:modified xsi:type="dcterms:W3CDTF">2015-03-19T18:07:24Z</dcterms:modified>
</cp:coreProperties>
</file>