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325" r:id="rId3"/>
    <p:sldId id="318" r:id="rId4"/>
    <p:sldId id="319" r:id="rId5"/>
    <p:sldId id="320" r:id="rId6"/>
    <p:sldId id="321" r:id="rId7"/>
    <p:sldId id="324" r:id="rId8"/>
    <p:sldId id="322" r:id="rId9"/>
    <p:sldId id="323" r:id="rId10"/>
    <p:sldId id="257" r:id="rId11"/>
    <p:sldId id="262" r:id="rId12"/>
    <p:sldId id="264" r:id="rId13"/>
    <p:sldId id="265" r:id="rId14"/>
    <p:sldId id="313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D2B9D-5D66-4299-8667-318508BF47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F278F0-49FA-48BB-BA25-B2618884C6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98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47D6CA-1182-4BCF-896E-4DBC9DE392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43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E570B7-BE11-40A2-B331-FA6BEA89AE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5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4AE377-9419-4FAF-936F-818AF63457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67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65948E-75CF-47C7-A42C-1634695FAB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88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ECE3FD-7672-484F-92D2-588CFB3FEE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42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6E3BFE-3968-48C4-BFBB-17C0B7B285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94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36E673-4E2E-4D38-B2F5-766F82853F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21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D0E117-ADB1-44C7-BC13-687963B4BA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7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A24560-9332-4576-AD79-EA4062110D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27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4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06080BCD-8448-4810-982B-0FF86916DC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7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prstClr val="black"/>
                </a:solidFill>
                <a:latin typeface="Calibri"/>
              </a:rPr>
              <a:t>Τεχνικές μάλαξης (Θ)</a:t>
            </a:r>
            <a:endParaRPr lang="el-GR" sz="3600" dirty="0">
              <a:latin typeface="+mn-lt"/>
            </a:endParaRPr>
          </a:p>
        </p:txBody>
      </p:sp>
      <p:sp>
        <p:nvSpPr>
          <p:cNvPr id="26627" name="Υπότιτλος 2"/>
          <p:cNvSpPr>
            <a:spLocks noGrp="1"/>
          </p:cNvSpPr>
          <p:nvPr>
            <p:ph type="subTitle" idx="1"/>
          </p:nvPr>
        </p:nvSpPr>
        <p:spPr>
          <a:xfrm>
            <a:off x="1370013" y="3097213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altLang="el-GR" sz="2800" b="1" dirty="0" smtClean="0"/>
              <a:t>Ενότητα </a:t>
            </a:r>
            <a:r>
              <a:rPr lang="el-GR" altLang="el-GR" sz="2800" b="1" dirty="0" smtClean="0"/>
              <a:t>9</a:t>
            </a:r>
            <a:r>
              <a:rPr lang="el-GR" altLang="el-GR" sz="2800" dirty="0" smtClean="0"/>
              <a:t>: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Μάλαξη στον αθλητισμό</a:t>
            </a:r>
            <a:endParaRPr lang="el-GR" altLang="el-GR" sz="2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altLang="el-GR" sz="2400" dirty="0" smtClean="0"/>
              <a:t>Γεωργία Πέττα</a:t>
            </a:r>
          </a:p>
          <a:p>
            <a:pPr>
              <a:spcBef>
                <a:spcPct val="0"/>
              </a:spcBef>
            </a:pPr>
            <a:r>
              <a:rPr lang="el-GR" altLang="el-GR" sz="2400" dirty="0" smtClean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476250"/>
            <a:ext cx="854075" cy="649288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Arial" charset="0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5367338"/>
            <a:ext cx="3346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9: Μάλαξη στον </a:t>
            </a:r>
            <a:r>
              <a:rPr lang="el-GR" sz="2000" dirty="0" smtClean="0"/>
              <a:t>αθλητισμό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 στον αθλητισμό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690864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Η μάλαξη  στο χώρο των αθλητών υπήρξε ανέκαθεν μια προσφιλής και μερικές φορές (λανθασμένα εκτιμώμενη) απαραίτητη θεραπευτική πράξη </a:t>
            </a:r>
          </a:p>
          <a:p>
            <a:r>
              <a:rPr lang="el-GR" dirty="0" smtClean="0"/>
              <a:t>Είναι γνωστό ότι πολύ συχνά τον/την φυσικοθεραπευτή/</a:t>
            </a:r>
            <a:r>
              <a:rPr lang="el-GR" dirty="0" err="1" smtClean="0"/>
              <a:t>τρια</a:t>
            </a:r>
            <a:r>
              <a:rPr lang="el-GR" dirty="0" smtClean="0"/>
              <a:t> ενός αθλητικού σωματείου τους αποκαλούσαν… «</a:t>
            </a:r>
            <a:r>
              <a:rPr lang="el-GR" dirty="0" err="1" smtClean="0"/>
              <a:t>μασσέρ</a:t>
            </a:r>
            <a:r>
              <a:rPr lang="el-GR" dirty="0" smtClean="0"/>
              <a:t>»…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7785571"/>
              </p:ext>
            </p:extLst>
          </p:nvPr>
        </p:nvGraphicFramePr>
        <p:xfrm>
          <a:off x="5292080" y="1700808"/>
          <a:ext cx="32766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Εικόνα bitmap" r:id="rId3" imgW="3277057" imgH="3381847" progId="PBrush">
                  <p:embed/>
                </p:oleObj>
              </mc:Choice>
              <mc:Fallback>
                <p:oleObj name="Εικόνα bitmap" r:id="rId3" imgW="3277057" imgH="338184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700808"/>
                        <a:ext cx="3276600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Μάλαξη στον αθλητισμό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ερευνητική τεκμηρίωση για τα ιδιαίτερα αποτελέσματα της μάλαξης στον αθλητισμό σε σχέση με τις άλλες ενδείξεις/περιπτώσεις είναι πολύ πτωχά</a:t>
            </a:r>
          </a:p>
          <a:p>
            <a:r>
              <a:rPr lang="el-GR" dirty="0" smtClean="0"/>
              <a:t>Καλό είναι να μελετηθεί η εφαρμογή της σε σχέση με τις παρακάτω παραμέτρους οι οποίες αφορούν τις ειδικές συνθήκες και απαιτήσεις κάτω από τις οποίες λειτουργεί το σώμα/πνεύμα /ψυχή του αθλητή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Μάλαξη στον αθλητισμό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978123"/>
          </a:xfrm>
        </p:spPr>
        <p:txBody>
          <a:bodyPr/>
          <a:lstStyle/>
          <a:p>
            <a:r>
              <a:rPr lang="el-GR" dirty="0" smtClean="0"/>
              <a:t>ΑΡΝΗΤΙΚΑ ΣΤΟΙΧΕΙΑ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Είναι άτομα που επιβαρύνονται συνεχώς και επαναληπτικά</a:t>
            </a:r>
          </a:p>
          <a:p>
            <a:r>
              <a:rPr lang="el-GR" dirty="0" smtClean="0"/>
              <a:t>Μερικές φορές οι επιβαρύνσεις σε φορτίο ή συχνότητα φθάνουν σε υπερβολικό βαθμό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ΘΕΤΙΚΑ ΣΤΟΙΧΕΙΑ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Είναι άτομα κυρίως νέοι /ες</a:t>
            </a:r>
          </a:p>
          <a:p>
            <a:r>
              <a:rPr lang="el-GR" dirty="0" smtClean="0"/>
              <a:t>Λόγω της ηλικίας και της καλής φυσικής κατάστασης έχουν στατιστικά γρηγορότερη και καλλίτερη αποκατάσταση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    </a:t>
            </a:r>
            <a:r>
              <a:rPr lang="el-GR" i="1" dirty="0" err="1" smtClean="0"/>
              <a:t>Σφετσιώρης</a:t>
            </a:r>
            <a:r>
              <a:rPr lang="el-GR" i="1" dirty="0" smtClean="0"/>
              <a:t> 2003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Μάλαξη στον αθλητισμό</a:t>
            </a:r>
            <a:br>
              <a:rPr lang="el-GR" dirty="0" smtClean="0"/>
            </a:br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Πριν από την δραστηριότητα              </a:t>
            </a:r>
            <a:r>
              <a:rPr lang="el-GR" dirty="0" smtClean="0"/>
              <a:t>(προπόνηση ή αγώνα)</a:t>
            </a:r>
          </a:p>
          <a:p>
            <a:pPr marL="0" indent="0">
              <a:buNone/>
            </a:pPr>
            <a:r>
              <a:rPr lang="el-GR" dirty="0" smtClean="0"/>
              <a:t>Μικρή διάρκεια &amp;Έντονοι χειρισμοί για γρήγορη αύξηση της κυκλοφορίας και ψυχολογική τόνωση</a:t>
            </a:r>
          </a:p>
          <a:p>
            <a:pPr>
              <a:buNone/>
            </a:pPr>
            <a:r>
              <a:rPr lang="el-GR" dirty="0" smtClean="0"/>
              <a:t>       ΟΧΙ ΧΑΛΑΡΩΣΗ 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8600" cy="496855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Μετά την δραστηριότητα</a:t>
            </a:r>
          </a:p>
          <a:p>
            <a:pPr marL="0" indent="0">
              <a:buNone/>
            </a:pPr>
            <a:r>
              <a:rPr lang="el-GR" dirty="0" smtClean="0"/>
              <a:t>Μεγάλη διάρκεια με χειρισμούς  </a:t>
            </a:r>
            <a:r>
              <a:rPr lang="el-GR" dirty="0" smtClean="0"/>
              <a:t>ήπιους, </a:t>
            </a:r>
            <a:r>
              <a:rPr lang="el-GR" dirty="0" smtClean="0"/>
              <a:t>κατευναστικούς για υποβοήθηση της διαδικασίας της αποθεραπείας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Μάλαξη στον αθλητισμό</a:t>
            </a:r>
            <a:br>
              <a:rPr lang="el-GR" dirty="0" smtClean="0"/>
            </a:br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Σε σύνθετα αθλήματα μπορεί να εφαρμοστεί και </a:t>
            </a:r>
            <a:r>
              <a:rPr lang="el-GR" b="1" dirty="0" smtClean="0"/>
              <a:t>ενδιάμεσα</a:t>
            </a:r>
            <a:r>
              <a:rPr lang="el-GR" dirty="0" smtClean="0"/>
              <a:t> με την ίδια διαδικασία όπως πριν την δραστηριότητα</a:t>
            </a: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743575" y="2340769"/>
          <a:ext cx="18478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Εικόνα bitmap" r:id="rId3" imgW="1848108" imgH="2752381" progId="PBrush">
                  <p:embed/>
                </p:oleObj>
              </mc:Choice>
              <mc:Fallback>
                <p:oleObj name="Εικόνα bitmap" r:id="rId3" imgW="1848108" imgH="275238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2340769"/>
                        <a:ext cx="184785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Μάλαξη στον αθλητισμό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Υπάρχουν ειδικές τεχνικές  όπως η εγκάρσια τριβή, μάλαξη συνδετικού ιστού, μάλαξη με ειδικά μικρά εργαλεία  και γενικότερα εν τω βάθει χειρισμοί οι οποίοι φαίνεται ότι βοηθούν στην γρηγορότερη επούλωση των μικροτραυματισμών</a:t>
            </a:r>
          </a:p>
          <a:p>
            <a:r>
              <a:rPr lang="el-GR" sz="2800" dirty="0" smtClean="0"/>
              <a:t>Είναι ένα πεδίο της επιστήμης μας που πρέπει να διερευνηθεί σε έκταση και βάθος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Μάλαξη στον αθλητισμό</a:t>
            </a:r>
            <a:br>
              <a:rPr lang="el-GR" dirty="0" smtClean="0"/>
            </a:br>
            <a:r>
              <a:rPr lang="el-GR" dirty="0" smtClean="0"/>
              <a:t>ασφαλής εφαρμογή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Ο </a:t>
            </a:r>
            <a:r>
              <a:rPr lang="el-GR" sz="2800" dirty="0" err="1" smtClean="0"/>
              <a:t>φυσ</a:t>
            </a:r>
            <a:r>
              <a:rPr lang="el-GR" sz="2800" dirty="0" smtClean="0"/>
              <a:t>/</a:t>
            </a:r>
            <a:r>
              <a:rPr lang="el-GR" sz="2800" dirty="0" err="1" smtClean="0"/>
              <a:t>ής</a:t>
            </a:r>
            <a:r>
              <a:rPr lang="el-GR" sz="2800" dirty="0" smtClean="0"/>
              <a:t> πρέπει να γνωρίζει:</a:t>
            </a:r>
          </a:p>
          <a:p>
            <a:r>
              <a:rPr lang="el-GR" sz="2800" dirty="0" smtClean="0"/>
              <a:t> τις ιδιαιτερότητες των αθλητικών προβλημάτων</a:t>
            </a:r>
          </a:p>
          <a:p>
            <a:r>
              <a:rPr lang="el-GR" sz="2800" dirty="0" smtClean="0"/>
              <a:t>το είδος και βασικά τεχνικά χαρακτηριστικά του αθλήματος</a:t>
            </a:r>
          </a:p>
          <a:p>
            <a:r>
              <a:rPr lang="el-GR" sz="2800" dirty="0" smtClean="0"/>
              <a:t>Το προπονητικό πρόγραμμα και το στάδιο της αγωνιστικής περιόδου</a:t>
            </a:r>
          </a:p>
          <a:p>
            <a:r>
              <a:rPr lang="el-GR" sz="2800" dirty="0" smtClean="0"/>
              <a:t>Τους στόχους του αθλητή</a:t>
            </a:r>
          </a:p>
          <a:p>
            <a:r>
              <a:rPr lang="el-GR" sz="2800" dirty="0" smtClean="0"/>
              <a:t>Τα άλλα μέλη της αθλητικής ομάδας και να συνεργάζεται στον καθορισμό στόχων</a:t>
            </a:r>
          </a:p>
          <a:p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dbbdbfdccd2d372782a05f8f9f34b361b7261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902</Words>
  <Application>Microsoft Office PowerPoint</Application>
  <PresentationFormat>On-screen Show (4:3)</PresentationFormat>
  <Paragraphs>109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OC_template_updated</vt:lpstr>
      <vt:lpstr>1_OC_template_updated</vt:lpstr>
      <vt:lpstr>Εικόνα bitmap</vt:lpstr>
      <vt:lpstr>Τεχνικές μάλαξης (Θ)</vt:lpstr>
      <vt:lpstr>Μάλαξη στον αθλητισμό</vt:lpstr>
      <vt:lpstr>Μάλαξη στον αθλητισμό</vt:lpstr>
      <vt:lpstr>Μάλαξη στον αθλητισμό</vt:lpstr>
      <vt:lpstr>Μάλαξη στον αθλητισμό εφαρμογές</vt:lpstr>
      <vt:lpstr>Μάλαξη στον αθλητισμό εφαρμογές</vt:lpstr>
      <vt:lpstr>Μάλαξη στον αθλητισμό</vt:lpstr>
      <vt:lpstr>Μάλαξη στον αθλητισμό ασφαλής εφαρμογή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341</cp:revision>
  <dcterms:created xsi:type="dcterms:W3CDTF">2013-03-04T13:35:19Z</dcterms:created>
  <dcterms:modified xsi:type="dcterms:W3CDTF">2015-10-14T09:54:01Z</dcterms:modified>
</cp:coreProperties>
</file>