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  <p:sldMasterId id="2147484060" r:id="rId2"/>
    <p:sldMasterId id="2147484071" r:id="rId3"/>
  </p:sldMasterIdLst>
  <p:notesMasterIdLst>
    <p:notesMasterId r:id="rId31"/>
  </p:notesMasterIdLst>
  <p:sldIdLst>
    <p:sldId id="775" r:id="rId4"/>
    <p:sldId id="666" r:id="rId5"/>
    <p:sldId id="665" r:id="rId6"/>
    <p:sldId id="667" r:id="rId7"/>
    <p:sldId id="672" r:id="rId8"/>
    <p:sldId id="765" r:id="rId9"/>
    <p:sldId id="766" r:id="rId10"/>
    <p:sldId id="668" r:id="rId11"/>
    <p:sldId id="669" r:id="rId12"/>
    <p:sldId id="681" r:id="rId13"/>
    <p:sldId id="670" r:id="rId14"/>
    <p:sldId id="685" r:id="rId15"/>
    <p:sldId id="767" r:id="rId16"/>
    <p:sldId id="663" r:id="rId17"/>
    <p:sldId id="676" r:id="rId18"/>
    <p:sldId id="664" r:id="rId19"/>
    <p:sldId id="674" r:id="rId20"/>
    <p:sldId id="679" r:id="rId21"/>
    <p:sldId id="687" r:id="rId22"/>
    <p:sldId id="686" r:id="rId23"/>
    <p:sldId id="776" r:id="rId24"/>
    <p:sldId id="777" r:id="rId25"/>
    <p:sldId id="778" r:id="rId26"/>
    <p:sldId id="779" r:id="rId27"/>
    <p:sldId id="780" r:id="rId28"/>
    <p:sldId id="781" r:id="rId29"/>
    <p:sldId id="783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1" autoAdjust="0"/>
    <p:restoredTop sz="94675" autoAdjust="0"/>
  </p:normalViewPr>
  <p:slideViewPr>
    <p:cSldViewPr snapToGrid="0" snapToObjects="1">
      <p:cViewPr>
        <p:scale>
          <a:sx n="80" d="100"/>
          <a:sy n="80" d="100"/>
        </p:scale>
        <p:origin x="370" y="-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28BD7-8DA9-8B45-8723-200C58738EA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816FB-21E9-3945-80DB-D094DA25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9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6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3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2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8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7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7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3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8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3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1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7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1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97105" y="1340768"/>
            <a:ext cx="814979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Εικαστικές συνθέσεις - Χρώμα στο χώρο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2"/>
            <a:ext cx="7236385" cy="21612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Διαφάνεια - Αντανάκλαση - Σκιά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Φρύνη </a:t>
            </a:r>
            <a:r>
              <a:rPr lang="el-GR" sz="2400" dirty="0" err="1" smtClean="0"/>
              <a:t>Μουζακίτου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Εσωτερικής Αρχιτεκτονικής, Διακόσμησης και Σχεδιασμού </a:t>
            </a:r>
            <a:r>
              <a:rPr lang="el-GR" sz="2400" dirty="0" err="1"/>
              <a:t>Αντικειμένωνίων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1353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22300"/>
            <a:ext cx="7620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0"/>
            <a:ext cx="3975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7200"/>
            <a:ext cx="9144000" cy="3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700"/>
            <a:ext cx="9144000" cy="60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6916" y="1148721"/>
            <a:ext cx="6851135" cy="45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y gianis telik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031" y="0"/>
            <a:ext cx="5041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3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RBER1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48" y="0"/>
            <a:ext cx="7192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6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Φρύνη </a:t>
            </a:r>
            <a:r>
              <a:rPr lang="el-GR" sz="2000" dirty="0" err="1" smtClean="0"/>
              <a:t>Μουζακίτου</a:t>
            </a:r>
            <a:r>
              <a:rPr lang="el-GR" sz="2000" dirty="0" smtClean="0"/>
              <a:t> 2014. Φρύνη </a:t>
            </a:r>
            <a:r>
              <a:rPr lang="el-GR" sz="2000" dirty="0" err="1" smtClean="0"/>
              <a:t>Μουζακίτου</a:t>
            </a:r>
            <a:r>
              <a:rPr lang="el-GR" sz="2000" dirty="0" smtClean="0"/>
              <a:t>. «Εικαστικές συνθέσεις - Χρώμα στο χώρο. </a:t>
            </a:r>
            <a:r>
              <a:rPr lang="el-GR" sz="2000" dirty="0"/>
              <a:t>Ενότητα 1: Διαφάνεια - Αντανάκλαση - </a:t>
            </a:r>
            <a:r>
              <a:rPr lang="el-GR" sz="2000" dirty="0" smtClean="0"/>
              <a:t>Σκιά».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235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834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_AA_0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_AA_0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20" y="0"/>
            <a:ext cx="4523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79.CR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759"/>
            <a:ext cx="9144000" cy="69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260"/>
            <a:ext cx="9144000" cy="66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 MOH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517"/>
            <a:ext cx="4154424" cy="5486400"/>
          </a:xfrm>
          <a:prstGeom prst="rect">
            <a:avLst/>
          </a:prstGeom>
        </p:spPr>
      </p:pic>
      <p:pic>
        <p:nvPicPr>
          <p:cNvPr id="3" name="Picture 2" descr="8m w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834" y="415517"/>
            <a:ext cx="4757166" cy="36004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6834" y="4892130"/>
            <a:ext cx="4573914" cy="131711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Lazlo </a:t>
            </a:r>
            <a:r>
              <a:rPr lang="en-US" sz="1400" dirty="0" err="1" smtClean="0"/>
              <a:t>Moholy</a:t>
            </a:r>
            <a:r>
              <a:rPr lang="en-US" sz="1400" dirty="0" smtClean="0"/>
              <a:t> Nagy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20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943" y="101919"/>
            <a:ext cx="4698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9648492b018d91b0da1258deb29ae2aac3f5b7"/>
</p:tagLst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6270</TotalTime>
  <Words>606</Words>
  <Application>Microsoft Office PowerPoint</Application>
  <PresentationFormat>On-screen Show (4:3)</PresentationFormat>
  <Paragraphs>67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Black</vt:lpstr>
      <vt:lpstr>OC_template_updated</vt:lpstr>
      <vt:lpstr>1_OC_template_updated</vt:lpstr>
      <vt:lpstr>Εικαστικές συνθέσεις - Χρώμα στο χώρο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Lazlo Moholy Nagy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alex</cp:lastModifiedBy>
  <cp:revision>287</cp:revision>
  <dcterms:created xsi:type="dcterms:W3CDTF">2015-02-20T12:26:43Z</dcterms:created>
  <dcterms:modified xsi:type="dcterms:W3CDTF">2015-10-20T06:41:26Z</dcterms:modified>
</cp:coreProperties>
</file>