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 id="2147483707" r:id="rId2"/>
  </p:sldMasterIdLst>
  <p:notesMasterIdLst>
    <p:notesMasterId r:id="rId52"/>
  </p:notesMasterIdLst>
  <p:handoutMasterIdLst>
    <p:handoutMasterId r:id="rId53"/>
  </p:handoutMasterIdLst>
  <p:sldIdLst>
    <p:sldId id="327" r:id="rId3"/>
    <p:sldId id="335" r:id="rId4"/>
    <p:sldId id="376" r:id="rId5"/>
    <p:sldId id="337" r:id="rId6"/>
    <p:sldId id="336"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28" r:id="rId45"/>
    <p:sldId id="329" r:id="rId46"/>
    <p:sldId id="330" r:id="rId47"/>
    <p:sldId id="331" r:id="rId48"/>
    <p:sldId id="332" r:id="rId49"/>
    <p:sldId id="333" r:id="rId50"/>
    <p:sldId id="334"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9933FF"/>
    <a:srgbClr val="CC00FF"/>
    <a:srgbClr val="000000"/>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714" autoAdjust="0"/>
  </p:normalViewPr>
  <p:slideViewPr>
    <p:cSldViewPr>
      <p:cViewPr varScale="1">
        <p:scale>
          <a:sx n="101" d="100"/>
          <a:sy n="101" d="100"/>
        </p:scale>
        <p:origin x="-18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DD5E5-941E-4ECE-943A-4BC2FA6797B4}" type="doc">
      <dgm:prSet loTypeId="urn:microsoft.com/office/officeart/2005/8/layout/equation1" loCatId="process" qsTypeId="urn:microsoft.com/office/officeart/2005/8/quickstyle/simple1" qsCatId="simple" csTypeId="urn:microsoft.com/office/officeart/2005/8/colors/accent1_2" csCatId="accent1" phldr="1"/>
      <dgm:spPr/>
    </dgm:pt>
    <dgm:pt modelId="{58D4BB41-D1C2-444C-9256-6C139D24B95D}">
      <dgm:prSet phldrT="[Κείμενο]"/>
      <dgm:spPr/>
      <dgm:t>
        <a:bodyPr/>
        <a:lstStyle/>
        <a:p>
          <a:r>
            <a:rPr lang="el-GR" dirty="0" smtClean="0"/>
            <a:t>Νέα ιδέα</a:t>
          </a:r>
          <a:endParaRPr lang="el-GR" dirty="0"/>
        </a:p>
      </dgm:t>
    </dgm:pt>
    <dgm:pt modelId="{C21C859F-1CC8-4D74-9D34-104753D3A5F3}" type="parTrans" cxnId="{D904D081-7998-4DA8-9725-212FD3A150B5}">
      <dgm:prSet/>
      <dgm:spPr/>
      <dgm:t>
        <a:bodyPr/>
        <a:lstStyle/>
        <a:p>
          <a:endParaRPr lang="el-GR"/>
        </a:p>
      </dgm:t>
    </dgm:pt>
    <dgm:pt modelId="{0C814235-C1D8-445D-9F01-36554275C7BE}" type="sibTrans" cxnId="{D904D081-7998-4DA8-9725-212FD3A150B5}">
      <dgm:prSet/>
      <dgm:spPr/>
      <dgm:t>
        <a:bodyPr/>
        <a:lstStyle/>
        <a:p>
          <a:endParaRPr lang="el-GR" dirty="0"/>
        </a:p>
      </dgm:t>
    </dgm:pt>
    <dgm:pt modelId="{34CFF700-4DB0-4764-8B29-51EFEC8B8B5E}">
      <dgm:prSet phldrT="[Κείμενο]"/>
      <dgm:spPr/>
      <dgm:t>
        <a:bodyPr/>
        <a:lstStyle/>
        <a:p>
          <a:r>
            <a:rPr lang="el-GR" dirty="0" smtClean="0"/>
            <a:t>Σωστή εκμετάλλευση</a:t>
          </a:r>
          <a:endParaRPr lang="el-GR" dirty="0"/>
        </a:p>
      </dgm:t>
    </dgm:pt>
    <dgm:pt modelId="{8F5A70C7-EB10-4184-A1A9-48F6BA9F566E}" type="parTrans" cxnId="{42849467-19FD-4E82-B7BA-4727CBF4061E}">
      <dgm:prSet/>
      <dgm:spPr/>
      <dgm:t>
        <a:bodyPr/>
        <a:lstStyle/>
        <a:p>
          <a:endParaRPr lang="el-GR"/>
        </a:p>
      </dgm:t>
    </dgm:pt>
    <dgm:pt modelId="{9D7CF9DC-52B0-4B0E-92AD-1E43E6E08303}" type="sibTrans" cxnId="{42849467-19FD-4E82-B7BA-4727CBF4061E}">
      <dgm:prSet/>
      <dgm:spPr/>
      <dgm:t>
        <a:bodyPr/>
        <a:lstStyle/>
        <a:p>
          <a:endParaRPr lang="el-GR" dirty="0"/>
        </a:p>
      </dgm:t>
    </dgm:pt>
    <dgm:pt modelId="{604E9100-8DE9-43B6-81CA-038484281976}">
      <dgm:prSet phldrT="[Κείμενο]"/>
      <dgm:spPr/>
      <dgm:t>
        <a:bodyPr/>
        <a:lstStyle/>
        <a:p>
          <a:r>
            <a:rPr lang="el-GR" dirty="0" smtClean="0"/>
            <a:t>Καινοτόμο αποτέλεσμα</a:t>
          </a:r>
          <a:endParaRPr lang="el-GR" dirty="0"/>
        </a:p>
      </dgm:t>
    </dgm:pt>
    <dgm:pt modelId="{8107375A-12F0-4D48-814E-DE33E621B64D}" type="parTrans" cxnId="{EEA73CFC-48BB-40EC-BBB4-E658EE3BD290}">
      <dgm:prSet/>
      <dgm:spPr/>
      <dgm:t>
        <a:bodyPr/>
        <a:lstStyle/>
        <a:p>
          <a:endParaRPr lang="el-GR"/>
        </a:p>
      </dgm:t>
    </dgm:pt>
    <dgm:pt modelId="{97969FC8-3922-4C12-9501-22C6E5DDFBAF}" type="sibTrans" cxnId="{EEA73CFC-48BB-40EC-BBB4-E658EE3BD290}">
      <dgm:prSet/>
      <dgm:spPr/>
      <dgm:t>
        <a:bodyPr/>
        <a:lstStyle/>
        <a:p>
          <a:endParaRPr lang="el-GR"/>
        </a:p>
      </dgm:t>
    </dgm:pt>
    <dgm:pt modelId="{B1F00728-0483-48BD-88AC-604E2F6E6106}" type="pres">
      <dgm:prSet presAssocID="{34FDD5E5-941E-4ECE-943A-4BC2FA6797B4}" presName="linearFlow" presStyleCnt="0">
        <dgm:presLayoutVars>
          <dgm:dir/>
          <dgm:resizeHandles val="exact"/>
        </dgm:presLayoutVars>
      </dgm:prSet>
      <dgm:spPr/>
    </dgm:pt>
    <dgm:pt modelId="{514CC004-168D-49BB-9A85-DB14D4E31334}" type="pres">
      <dgm:prSet presAssocID="{58D4BB41-D1C2-444C-9256-6C139D24B95D}" presName="node" presStyleLbl="node1" presStyleIdx="0" presStyleCnt="3">
        <dgm:presLayoutVars>
          <dgm:bulletEnabled val="1"/>
        </dgm:presLayoutVars>
      </dgm:prSet>
      <dgm:spPr/>
      <dgm:t>
        <a:bodyPr/>
        <a:lstStyle/>
        <a:p>
          <a:endParaRPr lang="el-GR"/>
        </a:p>
      </dgm:t>
    </dgm:pt>
    <dgm:pt modelId="{B03F0D30-28EE-48D4-8C54-BB5BFAE4B115}" type="pres">
      <dgm:prSet presAssocID="{0C814235-C1D8-445D-9F01-36554275C7BE}" presName="spacerL" presStyleCnt="0"/>
      <dgm:spPr/>
    </dgm:pt>
    <dgm:pt modelId="{96C2BB1B-0D9D-4E09-A59E-804D4390CD89}" type="pres">
      <dgm:prSet presAssocID="{0C814235-C1D8-445D-9F01-36554275C7BE}" presName="sibTrans" presStyleLbl="sibTrans2D1" presStyleIdx="0" presStyleCnt="2"/>
      <dgm:spPr/>
      <dgm:t>
        <a:bodyPr/>
        <a:lstStyle/>
        <a:p>
          <a:endParaRPr lang="el-GR"/>
        </a:p>
      </dgm:t>
    </dgm:pt>
    <dgm:pt modelId="{16063973-F0BF-4FBC-BF9F-7FEBCD15FC4C}" type="pres">
      <dgm:prSet presAssocID="{0C814235-C1D8-445D-9F01-36554275C7BE}" presName="spacerR" presStyleCnt="0"/>
      <dgm:spPr/>
    </dgm:pt>
    <dgm:pt modelId="{0F2866DF-732B-4C2B-8AAA-53B12EFCC3A6}" type="pres">
      <dgm:prSet presAssocID="{34CFF700-4DB0-4764-8B29-51EFEC8B8B5E}" presName="node" presStyleLbl="node1" presStyleIdx="1" presStyleCnt="3">
        <dgm:presLayoutVars>
          <dgm:bulletEnabled val="1"/>
        </dgm:presLayoutVars>
      </dgm:prSet>
      <dgm:spPr/>
      <dgm:t>
        <a:bodyPr/>
        <a:lstStyle/>
        <a:p>
          <a:endParaRPr lang="el-GR"/>
        </a:p>
      </dgm:t>
    </dgm:pt>
    <dgm:pt modelId="{3A7F6312-CBED-4047-ABCF-54247F44A603}" type="pres">
      <dgm:prSet presAssocID="{9D7CF9DC-52B0-4B0E-92AD-1E43E6E08303}" presName="spacerL" presStyleCnt="0"/>
      <dgm:spPr/>
    </dgm:pt>
    <dgm:pt modelId="{B9955D57-190F-49E3-8464-4066E1F980C8}" type="pres">
      <dgm:prSet presAssocID="{9D7CF9DC-52B0-4B0E-92AD-1E43E6E08303}" presName="sibTrans" presStyleLbl="sibTrans2D1" presStyleIdx="1" presStyleCnt="2"/>
      <dgm:spPr/>
      <dgm:t>
        <a:bodyPr/>
        <a:lstStyle/>
        <a:p>
          <a:endParaRPr lang="el-GR"/>
        </a:p>
      </dgm:t>
    </dgm:pt>
    <dgm:pt modelId="{551FD9DB-0061-4C85-BC18-7BCB66B91700}" type="pres">
      <dgm:prSet presAssocID="{9D7CF9DC-52B0-4B0E-92AD-1E43E6E08303}" presName="spacerR" presStyleCnt="0"/>
      <dgm:spPr/>
    </dgm:pt>
    <dgm:pt modelId="{6725D754-F3AC-478A-BF27-A8E19C031DEF}" type="pres">
      <dgm:prSet presAssocID="{604E9100-8DE9-43B6-81CA-038484281976}" presName="node" presStyleLbl="node1" presStyleIdx="2" presStyleCnt="3">
        <dgm:presLayoutVars>
          <dgm:bulletEnabled val="1"/>
        </dgm:presLayoutVars>
      </dgm:prSet>
      <dgm:spPr/>
      <dgm:t>
        <a:bodyPr/>
        <a:lstStyle/>
        <a:p>
          <a:endParaRPr lang="el-GR"/>
        </a:p>
      </dgm:t>
    </dgm:pt>
  </dgm:ptLst>
  <dgm:cxnLst>
    <dgm:cxn modelId="{B27E08E8-A73A-44AD-9B03-6270C2E5E982}" type="presOf" srcId="{34FDD5E5-941E-4ECE-943A-4BC2FA6797B4}" destId="{B1F00728-0483-48BD-88AC-604E2F6E6106}" srcOrd="0" destOrd="0" presId="urn:microsoft.com/office/officeart/2005/8/layout/equation1"/>
    <dgm:cxn modelId="{9D5F8810-57B0-4753-AE80-ED4BC6A00305}" type="presOf" srcId="{0C814235-C1D8-445D-9F01-36554275C7BE}" destId="{96C2BB1B-0D9D-4E09-A59E-804D4390CD89}" srcOrd="0" destOrd="0" presId="urn:microsoft.com/office/officeart/2005/8/layout/equation1"/>
    <dgm:cxn modelId="{42849467-19FD-4E82-B7BA-4727CBF4061E}" srcId="{34FDD5E5-941E-4ECE-943A-4BC2FA6797B4}" destId="{34CFF700-4DB0-4764-8B29-51EFEC8B8B5E}" srcOrd="1" destOrd="0" parTransId="{8F5A70C7-EB10-4184-A1A9-48F6BA9F566E}" sibTransId="{9D7CF9DC-52B0-4B0E-92AD-1E43E6E08303}"/>
    <dgm:cxn modelId="{EEA73CFC-48BB-40EC-BBB4-E658EE3BD290}" srcId="{34FDD5E5-941E-4ECE-943A-4BC2FA6797B4}" destId="{604E9100-8DE9-43B6-81CA-038484281976}" srcOrd="2" destOrd="0" parTransId="{8107375A-12F0-4D48-814E-DE33E621B64D}" sibTransId="{97969FC8-3922-4C12-9501-22C6E5DDFBAF}"/>
    <dgm:cxn modelId="{BF8F5D4C-BDA1-413B-8483-9FD3419F5252}" type="presOf" srcId="{34CFF700-4DB0-4764-8B29-51EFEC8B8B5E}" destId="{0F2866DF-732B-4C2B-8AAA-53B12EFCC3A6}" srcOrd="0" destOrd="0" presId="urn:microsoft.com/office/officeart/2005/8/layout/equation1"/>
    <dgm:cxn modelId="{C72686A5-105F-4423-8676-94A97A5C4BC1}" type="presOf" srcId="{58D4BB41-D1C2-444C-9256-6C139D24B95D}" destId="{514CC004-168D-49BB-9A85-DB14D4E31334}" srcOrd="0" destOrd="0" presId="urn:microsoft.com/office/officeart/2005/8/layout/equation1"/>
    <dgm:cxn modelId="{D904D081-7998-4DA8-9725-212FD3A150B5}" srcId="{34FDD5E5-941E-4ECE-943A-4BC2FA6797B4}" destId="{58D4BB41-D1C2-444C-9256-6C139D24B95D}" srcOrd="0" destOrd="0" parTransId="{C21C859F-1CC8-4D74-9D34-104753D3A5F3}" sibTransId="{0C814235-C1D8-445D-9F01-36554275C7BE}"/>
    <dgm:cxn modelId="{DD759166-FAC6-4FA7-AFEC-85FF83063324}" type="presOf" srcId="{604E9100-8DE9-43B6-81CA-038484281976}" destId="{6725D754-F3AC-478A-BF27-A8E19C031DEF}" srcOrd="0" destOrd="0" presId="urn:microsoft.com/office/officeart/2005/8/layout/equation1"/>
    <dgm:cxn modelId="{7170C255-B8B5-4E66-B853-95C7F83E4BB4}" type="presOf" srcId="{9D7CF9DC-52B0-4B0E-92AD-1E43E6E08303}" destId="{B9955D57-190F-49E3-8464-4066E1F980C8}" srcOrd="0" destOrd="0" presId="urn:microsoft.com/office/officeart/2005/8/layout/equation1"/>
    <dgm:cxn modelId="{E10EA481-AAC6-48B5-A6B5-8243A5AC15E5}" type="presParOf" srcId="{B1F00728-0483-48BD-88AC-604E2F6E6106}" destId="{514CC004-168D-49BB-9A85-DB14D4E31334}" srcOrd="0" destOrd="0" presId="urn:microsoft.com/office/officeart/2005/8/layout/equation1"/>
    <dgm:cxn modelId="{DB749FA6-1C3B-4E64-A35D-39001A8E12F5}" type="presParOf" srcId="{B1F00728-0483-48BD-88AC-604E2F6E6106}" destId="{B03F0D30-28EE-48D4-8C54-BB5BFAE4B115}" srcOrd="1" destOrd="0" presId="urn:microsoft.com/office/officeart/2005/8/layout/equation1"/>
    <dgm:cxn modelId="{10C51095-8475-422E-B813-392A15CDB66E}" type="presParOf" srcId="{B1F00728-0483-48BD-88AC-604E2F6E6106}" destId="{96C2BB1B-0D9D-4E09-A59E-804D4390CD89}" srcOrd="2" destOrd="0" presId="urn:microsoft.com/office/officeart/2005/8/layout/equation1"/>
    <dgm:cxn modelId="{225E96F6-8919-4F33-9F84-E5177756F6FA}" type="presParOf" srcId="{B1F00728-0483-48BD-88AC-604E2F6E6106}" destId="{16063973-F0BF-4FBC-BF9F-7FEBCD15FC4C}" srcOrd="3" destOrd="0" presId="urn:microsoft.com/office/officeart/2005/8/layout/equation1"/>
    <dgm:cxn modelId="{429AD8D6-6CEC-47D7-A0CB-C73C00847A23}" type="presParOf" srcId="{B1F00728-0483-48BD-88AC-604E2F6E6106}" destId="{0F2866DF-732B-4C2B-8AAA-53B12EFCC3A6}" srcOrd="4" destOrd="0" presId="urn:microsoft.com/office/officeart/2005/8/layout/equation1"/>
    <dgm:cxn modelId="{24F71453-7482-431F-8AB6-F4E9AC6125CD}" type="presParOf" srcId="{B1F00728-0483-48BD-88AC-604E2F6E6106}" destId="{3A7F6312-CBED-4047-ABCF-54247F44A603}" srcOrd="5" destOrd="0" presId="urn:microsoft.com/office/officeart/2005/8/layout/equation1"/>
    <dgm:cxn modelId="{BB233462-BC49-4E39-80B9-4520EE898D63}" type="presParOf" srcId="{B1F00728-0483-48BD-88AC-604E2F6E6106}" destId="{B9955D57-190F-49E3-8464-4066E1F980C8}" srcOrd="6" destOrd="0" presId="urn:microsoft.com/office/officeart/2005/8/layout/equation1"/>
    <dgm:cxn modelId="{9BFECCCD-E4A8-43E1-A566-CE547DF67095}" type="presParOf" srcId="{B1F00728-0483-48BD-88AC-604E2F6E6106}" destId="{551FD9DB-0061-4C85-BC18-7BCB66B91700}" srcOrd="7" destOrd="0" presId="urn:microsoft.com/office/officeart/2005/8/layout/equation1"/>
    <dgm:cxn modelId="{F1525E5D-2BAA-40D1-9001-C946DF6678A3}" type="presParOf" srcId="{B1F00728-0483-48BD-88AC-604E2F6E6106}" destId="{6725D754-F3AC-478A-BF27-A8E19C031DE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16E7B8-F545-4058-907D-80C1CFABE44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011E4912-B6FC-4D0F-BB66-FECAFAADFFDC}">
      <dgm:prSet phldrT="[Κείμενο]"/>
      <dgm:spPr/>
      <dgm:t>
        <a:bodyPr/>
        <a:lstStyle/>
        <a:p>
          <a:r>
            <a:rPr lang="el-GR" dirty="0" smtClean="0"/>
            <a:t>Σκοποί και στόχοι</a:t>
          </a:r>
          <a:endParaRPr lang="el-GR" dirty="0"/>
        </a:p>
      </dgm:t>
    </dgm:pt>
    <dgm:pt modelId="{31C4FCE9-46C0-4DC5-9447-14877A52745D}" type="parTrans" cxnId="{7D8B48C9-B1BC-41C2-A510-F0310B38B120}">
      <dgm:prSet/>
      <dgm:spPr/>
      <dgm:t>
        <a:bodyPr/>
        <a:lstStyle/>
        <a:p>
          <a:endParaRPr lang="el-GR"/>
        </a:p>
      </dgm:t>
    </dgm:pt>
    <dgm:pt modelId="{09E42133-0138-41FE-BFFF-414D8B95977A}" type="sibTrans" cxnId="{7D8B48C9-B1BC-41C2-A510-F0310B38B120}">
      <dgm:prSet/>
      <dgm:spPr/>
      <dgm:t>
        <a:bodyPr/>
        <a:lstStyle/>
        <a:p>
          <a:endParaRPr lang="el-GR"/>
        </a:p>
      </dgm:t>
    </dgm:pt>
    <dgm:pt modelId="{BBBAB125-A42B-4E58-BB79-F8319B88F23D}">
      <dgm:prSet phldrT="[Κείμενο]"/>
      <dgm:spPr/>
      <dgm:t>
        <a:bodyPr/>
        <a:lstStyle/>
        <a:p>
          <a:r>
            <a:rPr lang="en-US" dirty="0" smtClean="0"/>
            <a:t>refocusing</a:t>
          </a:r>
          <a:endParaRPr lang="el-GR" dirty="0"/>
        </a:p>
      </dgm:t>
    </dgm:pt>
    <dgm:pt modelId="{FAAAB568-27E6-40B8-AB8B-40ACCB8B9BA1}" type="parTrans" cxnId="{D6271FC1-0328-4360-977A-80CFE0E93807}">
      <dgm:prSet/>
      <dgm:spPr/>
      <dgm:t>
        <a:bodyPr/>
        <a:lstStyle/>
        <a:p>
          <a:endParaRPr lang="el-GR" dirty="0"/>
        </a:p>
      </dgm:t>
    </dgm:pt>
    <dgm:pt modelId="{E0B6BC9A-FE96-45B1-A8A6-934BD76186A2}" type="sibTrans" cxnId="{D6271FC1-0328-4360-977A-80CFE0E93807}">
      <dgm:prSet/>
      <dgm:spPr/>
      <dgm:t>
        <a:bodyPr/>
        <a:lstStyle/>
        <a:p>
          <a:endParaRPr lang="el-GR"/>
        </a:p>
      </dgm:t>
    </dgm:pt>
    <dgm:pt modelId="{8F8F1AFF-AE15-4D9E-AF2A-7CFBB611904F}">
      <dgm:prSet phldrT="[Κείμενο]"/>
      <dgm:spPr/>
      <dgm:t>
        <a:bodyPr/>
        <a:lstStyle/>
        <a:p>
          <a:r>
            <a:rPr lang="en-US" dirty="0" smtClean="0"/>
            <a:t>retooling</a:t>
          </a:r>
          <a:endParaRPr lang="el-GR" dirty="0"/>
        </a:p>
      </dgm:t>
    </dgm:pt>
    <dgm:pt modelId="{E71A336E-3FF1-4337-9087-3657B8EF3D7C}" type="parTrans" cxnId="{724C0C32-7DAF-4901-968F-E767E757B686}">
      <dgm:prSet/>
      <dgm:spPr/>
      <dgm:t>
        <a:bodyPr/>
        <a:lstStyle/>
        <a:p>
          <a:endParaRPr lang="el-GR" dirty="0"/>
        </a:p>
      </dgm:t>
    </dgm:pt>
    <dgm:pt modelId="{86587B67-ADB2-422C-8914-3A6FC6A4ECD9}" type="sibTrans" cxnId="{724C0C32-7DAF-4901-968F-E767E757B686}">
      <dgm:prSet/>
      <dgm:spPr/>
      <dgm:t>
        <a:bodyPr/>
        <a:lstStyle/>
        <a:p>
          <a:endParaRPr lang="el-GR"/>
        </a:p>
      </dgm:t>
    </dgm:pt>
    <dgm:pt modelId="{76ACB8FA-DB3F-43BA-AC4B-EA7751A32365}">
      <dgm:prSet phldrT="[Κείμενο]"/>
      <dgm:spPr/>
      <dgm:t>
        <a:bodyPr/>
        <a:lstStyle/>
        <a:p>
          <a:r>
            <a:rPr lang="en-US" dirty="0" smtClean="0"/>
            <a:t>reinforcing</a:t>
          </a:r>
          <a:endParaRPr lang="el-GR" dirty="0"/>
        </a:p>
      </dgm:t>
    </dgm:pt>
    <dgm:pt modelId="{8FCAECF0-6656-4D80-AB43-38E5602CCF1A}" type="parTrans" cxnId="{B913ECA8-A92E-49C4-8D3B-73BA04BD654E}">
      <dgm:prSet/>
      <dgm:spPr/>
      <dgm:t>
        <a:bodyPr/>
        <a:lstStyle/>
        <a:p>
          <a:endParaRPr lang="el-GR" dirty="0"/>
        </a:p>
      </dgm:t>
    </dgm:pt>
    <dgm:pt modelId="{3A7642D4-A13A-45DA-B9BF-22948CA499ED}" type="sibTrans" cxnId="{B913ECA8-A92E-49C4-8D3B-73BA04BD654E}">
      <dgm:prSet/>
      <dgm:spPr/>
      <dgm:t>
        <a:bodyPr/>
        <a:lstStyle/>
        <a:p>
          <a:endParaRPr lang="el-GR"/>
        </a:p>
      </dgm:t>
    </dgm:pt>
    <dgm:pt modelId="{85F22FA1-A845-45B9-88AB-3DB5231B432E}">
      <dgm:prSet phldrT="[Κείμενο]"/>
      <dgm:spPr/>
      <dgm:t>
        <a:bodyPr/>
        <a:lstStyle/>
        <a:p>
          <a:r>
            <a:rPr lang="en-US" dirty="0" smtClean="0"/>
            <a:t>reskilling</a:t>
          </a:r>
          <a:endParaRPr lang="el-GR" dirty="0"/>
        </a:p>
      </dgm:t>
    </dgm:pt>
    <dgm:pt modelId="{B598D5EB-F8A8-4378-B353-901E0A9D85A5}" type="parTrans" cxnId="{E3027E1F-E2A1-43C1-8241-9B8C0BC3E4C7}">
      <dgm:prSet/>
      <dgm:spPr/>
      <dgm:t>
        <a:bodyPr/>
        <a:lstStyle/>
        <a:p>
          <a:endParaRPr lang="el-GR" dirty="0"/>
        </a:p>
      </dgm:t>
    </dgm:pt>
    <dgm:pt modelId="{EDBD74F4-1D53-4E99-AC07-D68C6032CF15}" type="sibTrans" cxnId="{E3027E1F-E2A1-43C1-8241-9B8C0BC3E4C7}">
      <dgm:prSet/>
      <dgm:spPr/>
      <dgm:t>
        <a:bodyPr/>
        <a:lstStyle/>
        <a:p>
          <a:endParaRPr lang="el-GR"/>
        </a:p>
      </dgm:t>
    </dgm:pt>
    <dgm:pt modelId="{166D7403-9E69-46C3-B02D-883CB789799B}" type="pres">
      <dgm:prSet presAssocID="{FF16E7B8-F545-4058-907D-80C1CFABE44C}" presName="Name0" presStyleCnt="0">
        <dgm:presLayoutVars>
          <dgm:chMax val="1"/>
          <dgm:dir/>
          <dgm:animLvl val="ctr"/>
          <dgm:resizeHandles val="exact"/>
        </dgm:presLayoutVars>
      </dgm:prSet>
      <dgm:spPr/>
      <dgm:t>
        <a:bodyPr/>
        <a:lstStyle/>
        <a:p>
          <a:endParaRPr lang="el-GR"/>
        </a:p>
      </dgm:t>
    </dgm:pt>
    <dgm:pt modelId="{BABBFEC7-FA22-4E1C-9322-9F36366E0404}" type="pres">
      <dgm:prSet presAssocID="{011E4912-B6FC-4D0F-BB66-FECAFAADFFDC}" presName="centerShape" presStyleLbl="node0" presStyleIdx="0" presStyleCnt="1"/>
      <dgm:spPr/>
      <dgm:t>
        <a:bodyPr/>
        <a:lstStyle/>
        <a:p>
          <a:endParaRPr lang="el-GR"/>
        </a:p>
      </dgm:t>
    </dgm:pt>
    <dgm:pt modelId="{191A9738-6DA1-4C3B-B3DC-6805E15D9157}" type="pres">
      <dgm:prSet presAssocID="{FAAAB568-27E6-40B8-AB8B-40ACCB8B9BA1}" presName="parTrans" presStyleLbl="sibTrans2D1" presStyleIdx="0" presStyleCnt="4"/>
      <dgm:spPr/>
      <dgm:t>
        <a:bodyPr/>
        <a:lstStyle/>
        <a:p>
          <a:endParaRPr lang="el-GR"/>
        </a:p>
      </dgm:t>
    </dgm:pt>
    <dgm:pt modelId="{42E0CC51-8E3F-4EEC-AF3D-98F4A213CF47}" type="pres">
      <dgm:prSet presAssocID="{FAAAB568-27E6-40B8-AB8B-40ACCB8B9BA1}" presName="connectorText" presStyleLbl="sibTrans2D1" presStyleIdx="0" presStyleCnt="4"/>
      <dgm:spPr/>
      <dgm:t>
        <a:bodyPr/>
        <a:lstStyle/>
        <a:p>
          <a:endParaRPr lang="el-GR"/>
        </a:p>
      </dgm:t>
    </dgm:pt>
    <dgm:pt modelId="{DA19A81E-C8E0-43B5-87E5-FD1AB9F232FE}" type="pres">
      <dgm:prSet presAssocID="{BBBAB125-A42B-4E58-BB79-F8319B88F23D}" presName="node" presStyleLbl="node1" presStyleIdx="0" presStyleCnt="4">
        <dgm:presLayoutVars>
          <dgm:bulletEnabled val="1"/>
        </dgm:presLayoutVars>
      </dgm:prSet>
      <dgm:spPr/>
      <dgm:t>
        <a:bodyPr/>
        <a:lstStyle/>
        <a:p>
          <a:endParaRPr lang="el-GR"/>
        </a:p>
      </dgm:t>
    </dgm:pt>
    <dgm:pt modelId="{7840930A-7D58-400E-9386-D0A3460C1741}" type="pres">
      <dgm:prSet presAssocID="{E71A336E-3FF1-4337-9087-3657B8EF3D7C}" presName="parTrans" presStyleLbl="sibTrans2D1" presStyleIdx="1" presStyleCnt="4"/>
      <dgm:spPr/>
      <dgm:t>
        <a:bodyPr/>
        <a:lstStyle/>
        <a:p>
          <a:endParaRPr lang="el-GR"/>
        </a:p>
      </dgm:t>
    </dgm:pt>
    <dgm:pt modelId="{DFAB69A5-EED0-4C89-859D-51CA1292C050}" type="pres">
      <dgm:prSet presAssocID="{E71A336E-3FF1-4337-9087-3657B8EF3D7C}" presName="connectorText" presStyleLbl="sibTrans2D1" presStyleIdx="1" presStyleCnt="4"/>
      <dgm:spPr/>
      <dgm:t>
        <a:bodyPr/>
        <a:lstStyle/>
        <a:p>
          <a:endParaRPr lang="el-GR"/>
        </a:p>
      </dgm:t>
    </dgm:pt>
    <dgm:pt modelId="{3A71C6BD-C1A1-4011-A4BC-7631ED5EC6A8}" type="pres">
      <dgm:prSet presAssocID="{8F8F1AFF-AE15-4D9E-AF2A-7CFBB611904F}" presName="node" presStyleLbl="node1" presStyleIdx="1" presStyleCnt="4">
        <dgm:presLayoutVars>
          <dgm:bulletEnabled val="1"/>
        </dgm:presLayoutVars>
      </dgm:prSet>
      <dgm:spPr/>
      <dgm:t>
        <a:bodyPr/>
        <a:lstStyle/>
        <a:p>
          <a:endParaRPr lang="el-GR"/>
        </a:p>
      </dgm:t>
    </dgm:pt>
    <dgm:pt modelId="{94DFA811-C022-473A-B05C-5D020762CACD}" type="pres">
      <dgm:prSet presAssocID="{8FCAECF0-6656-4D80-AB43-38E5602CCF1A}" presName="parTrans" presStyleLbl="sibTrans2D1" presStyleIdx="2" presStyleCnt="4"/>
      <dgm:spPr/>
      <dgm:t>
        <a:bodyPr/>
        <a:lstStyle/>
        <a:p>
          <a:endParaRPr lang="el-GR"/>
        </a:p>
      </dgm:t>
    </dgm:pt>
    <dgm:pt modelId="{D48C84A6-646C-4EEF-844B-6011EBF68C74}" type="pres">
      <dgm:prSet presAssocID="{8FCAECF0-6656-4D80-AB43-38E5602CCF1A}" presName="connectorText" presStyleLbl="sibTrans2D1" presStyleIdx="2" presStyleCnt="4"/>
      <dgm:spPr/>
      <dgm:t>
        <a:bodyPr/>
        <a:lstStyle/>
        <a:p>
          <a:endParaRPr lang="el-GR"/>
        </a:p>
      </dgm:t>
    </dgm:pt>
    <dgm:pt modelId="{434334C4-47C7-48B9-934F-3420584A1028}" type="pres">
      <dgm:prSet presAssocID="{76ACB8FA-DB3F-43BA-AC4B-EA7751A32365}" presName="node" presStyleLbl="node1" presStyleIdx="2" presStyleCnt="4">
        <dgm:presLayoutVars>
          <dgm:bulletEnabled val="1"/>
        </dgm:presLayoutVars>
      </dgm:prSet>
      <dgm:spPr/>
      <dgm:t>
        <a:bodyPr/>
        <a:lstStyle/>
        <a:p>
          <a:endParaRPr lang="el-GR"/>
        </a:p>
      </dgm:t>
    </dgm:pt>
    <dgm:pt modelId="{9131B4C6-7F9F-43DA-9426-792C77DFA5E7}" type="pres">
      <dgm:prSet presAssocID="{B598D5EB-F8A8-4378-B353-901E0A9D85A5}" presName="parTrans" presStyleLbl="sibTrans2D1" presStyleIdx="3" presStyleCnt="4"/>
      <dgm:spPr/>
      <dgm:t>
        <a:bodyPr/>
        <a:lstStyle/>
        <a:p>
          <a:endParaRPr lang="el-GR"/>
        </a:p>
      </dgm:t>
    </dgm:pt>
    <dgm:pt modelId="{1D484B60-BAF6-41A7-A61A-D9EA9D4EC586}" type="pres">
      <dgm:prSet presAssocID="{B598D5EB-F8A8-4378-B353-901E0A9D85A5}" presName="connectorText" presStyleLbl="sibTrans2D1" presStyleIdx="3" presStyleCnt="4"/>
      <dgm:spPr/>
      <dgm:t>
        <a:bodyPr/>
        <a:lstStyle/>
        <a:p>
          <a:endParaRPr lang="el-GR"/>
        </a:p>
      </dgm:t>
    </dgm:pt>
    <dgm:pt modelId="{F14CE9B1-1328-465B-BC44-165F2D47CAE1}" type="pres">
      <dgm:prSet presAssocID="{85F22FA1-A845-45B9-88AB-3DB5231B432E}" presName="node" presStyleLbl="node1" presStyleIdx="3" presStyleCnt="4">
        <dgm:presLayoutVars>
          <dgm:bulletEnabled val="1"/>
        </dgm:presLayoutVars>
      </dgm:prSet>
      <dgm:spPr/>
      <dgm:t>
        <a:bodyPr/>
        <a:lstStyle/>
        <a:p>
          <a:endParaRPr lang="el-GR"/>
        </a:p>
      </dgm:t>
    </dgm:pt>
  </dgm:ptLst>
  <dgm:cxnLst>
    <dgm:cxn modelId="{B9B4ED93-D8FC-4B9A-929D-7CDB8DADC062}" type="presOf" srcId="{B598D5EB-F8A8-4378-B353-901E0A9D85A5}" destId="{9131B4C6-7F9F-43DA-9426-792C77DFA5E7}" srcOrd="0" destOrd="0" presId="urn:microsoft.com/office/officeart/2005/8/layout/radial5"/>
    <dgm:cxn modelId="{0ED8ADCC-4DEC-4BB4-84D0-41E483B81205}" type="presOf" srcId="{FAAAB568-27E6-40B8-AB8B-40ACCB8B9BA1}" destId="{191A9738-6DA1-4C3B-B3DC-6805E15D9157}" srcOrd="0" destOrd="0" presId="urn:microsoft.com/office/officeart/2005/8/layout/radial5"/>
    <dgm:cxn modelId="{724C0C32-7DAF-4901-968F-E767E757B686}" srcId="{011E4912-B6FC-4D0F-BB66-FECAFAADFFDC}" destId="{8F8F1AFF-AE15-4D9E-AF2A-7CFBB611904F}" srcOrd="1" destOrd="0" parTransId="{E71A336E-3FF1-4337-9087-3657B8EF3D7C}" sibTransId="{86587B67-ADB2-422C-8914-3A6FC6A4ECD9}"/>
    <dgm:cxn modelId="{AFE58097-E019-4A75-AAD8-8948DBE04051}" type="presOf" srcId="{8FCAECF0-6656-4D80-AB43-38E5602CCF1A}" destId="{D48C84A6-646C-4EEF-844B-6011EBF68C74}" srcOrd="1" destOrd="0" presId="urn:microsoft.com/office/officeart/2005/8/layout/radial5"/>
    <dgm:cxn modelId="{BBD16322-3779-47BC-A986-755778B0B2CF}" type="presOf" srcId="{E71A336E-3FF1-4337-9087-3657B8EF3D7C}" destId="{7840930A-7D58-400E-9386-D0A3460C1741}" srcOrd="0" destOrd="0" presId="urn:microsoft.com/office/officeart/2005/8/layout/radial5"/>
    <dgm:cxn modelId="{E13EEDBD-E853-4627-A61A-C761BADEBD13}" type="presOf" srcId="{BBBAB125-A42B-4E58-BB79-F8319B88F23D}" destId="{DA19A81E-C8E0-43B5-87E5-FD1AB9F232FE}" srcOrd="0" destOrd="0" presId="urn:microsoft.com/office/officeart/2005/8/layout/radial5"/>
    <dgm:cxn modelId="{ED5BDFD3-D5FF-4883-9C13-8D52F28B2B93}" type="presOf" srcId="{011E4912-B6FC-4D0F-BB66-FECAFAADFFDC}" destId="{BABBFEC7-FA22-4E1C-9322-9F36366E0404}" srcOrd="0" destOrd="0" presId="urn:microsoft.com/office/officeart/2005/8/layout/radial5"/>
    <dgm:cxn modelId="{77818313-865A-41F6-B93F-914C64A76E0A}" type="presOf" srcId="{8FCAECF0-6656-4D80-AB43-38E5602CCF1A}" destId="{94DFA811-C022-473A-B05C-5D020762CACD}" srcOrd="0" destOrd="0" presId="urn:microsoft.com/office/officeart/2005/8/layout/radial5"/>
    <dgm:cxn modelId="{D6271FC1-0328-4360-977A-80CFE0E93807}" srcId="{011E4912-B6FC-4D0F-BB66-FECAFAADFFDC}" destId="{BBBAB125-A42B-4E58-BB79-F8319B88F23D}" srcOrd="0" destOrd="0" parTransId="{FAAAB568-27E6-40B8-AB8B-40ACCB8B9BA1}" sibTransId="{E0B6BC9A-FE96-45B1-A8A6-934BD76186A2}"/>
    <dgm:cxn modelId="{B913ECA8-A92E-49C4-8D3B-73BA04BD654E}" srcId="{011E4912-B6FC-4D0F-BB66-FECAFAADFFDC}" destId="{76ACB8FA-DB3F-43BA-AC4B-EA7751A32365}" srcOrd="2" destOrd="0" parTransId="{8FCAECF0-6656-4D80-AB43-38E5602CCF1A}" sibTransId="{3A7642D4-A13A-45DA-B9BF-22948CA499ED}"/>
    <dgm:cxn modelId="{B415A650-A456-4B55-859F-F399449A352B}" type="presOf" srcId="{8F8F1AFF-AE15-4D9E-AF2A-7CFBB611904F}" destId="{3A71C6BD-C1A1-4011-A4BC-7631ED5EC6A8}" srcOrd="0" destOrd="0" presId="urn:microsoft.com/office/officeart/2005/8/layout/radial5"/>
    <dgm:cxn modelId="{298BF80A-9915-46AA-8CD8-EEDC96C6020E}" type="presOf" srcId="{76ACB8FA-DB3F-43BA-AC4B-EA7751A32365}" destId="{434334C4-47C7-48B9-934F-3420584A1028}" srcOrd="0" destOrd="0" presId="urn:microsoft.com/office/officeart/2005/8/layout/radial5"/>
    <dgm:cxn modelId="{A97360F9-8E37-4E6A-85C5-3AB74719AB6D}" type="presOf" srcId="{FF16E7B8-F545-4058-907D-80C1CFABE44C}" destId="{166D7403-9E69-46C3-B02D-883CB789799B}" srcOrd="0" destOrd="0" presId="urn:microsoft.com/office/officeart/2005/8/layout/radial5"/>
    <dgm:cxn modelId="{C541B9B4-CEA3-46B4-9F03-AFCD44B5F11D}" type="presOf" srcId="{E71A336E-3FF1-4337-9087-3657B8EF3D7C}" destId="{DFAB69A5-EED0-4C89-859D-51CA1292C050}" srcOrd="1" destOrd="0" presId="urn:microsoft.com/office/officeart/2005/8/layout/radial5"/>
    <dgm:cxn modelId="{7D8B48C9-B1BC-41C2-A510-F0310B38B120}" srcId="{FF16E7B8-F545-4058-907D-80C1CFABE44C}" destId="{011E4912-B6FC-4D0F-BB66-FECAFAADFFDC}" srcOrd="0" destOrd="0" parTransId="{31C4FCE9-46C0-4DC5-9447-14877A52745D}" sibTransId="{09E42133-0138-41FE-BFFF-414D8B95977A}"/>
    <dgm:cxn modelId="{7A9DF626-08D8-4F39-AA3F-93548CE3A000}" type="presOf" srcId="{85F22FA1-A845-45B9-88AB-3DB5231B432E}" destId="{F14CE9B1-1328-465B-BC44-165F2D47CAE1}" srcOrd="0" destOrd="0" presId="urn:microsoft.com/office/officeart/2005/8/layout/radial5"/>
    <dgm:cxn modelId="{A42EB3C5-79DD-421D-A929-62497E86FCCD}" type="presOf" srcId="{FAAAB568-27E6-40B8-AB8B-40ACCB8B9BA1}" destId="{42E0CC51-8E3F-4EEC-AF3D-98F4A213CF47}" srcOrd="1" destOrd="0" presId="urn:microsoft.com/office/officeart/2005/8/layout/radial5"/>
    <dgm:cxn modelId="{E3027E1F-E2A1-43C1-8241-9B8C0BC3E4C7}" srcId="{011E4912-B6FC-4D0F-BB66-FECAFAADFFDC}" destId="{85F22FA1-A845-45B9-88AB-3DB5231B432E}" srcOrd="3" destOrd="0" parTransId="{B598D5EB-F8A8-4378-B353-901E0A9D85A5}" sibTransId="{EDBD74F4-1D53-4E99-AC07-D68C6032CF15}"/>
    <dgm:cxn modelId="{86F40888-1917-4AD6-9DD4-CEDC4ED165C9}" type="presOf" srcId="{B598D5EB-F8A8-4378-B353-901E0A9D85A5}" destId="{1D484B60-BAF6-41A7-A61A-D9EA9D4EC586}" srcOrd="1" destOrd="0" presId="urn:microsoft.com/office/officeart/2005/8/layout/radial5"/>
    <dgm:cxn modelId="{CC948E3C-B698-4C12-84F7-CA26CDDF6AC6}" type="presParOf" srcId="{166D7403-9E69-46C3-B02D-883CB789799B}" destId="{BABBFEC7-FA22-4E1C-9322-9F36366E0404}" srcOrd="0" destOrd="0" presId="urn:microsoft.com/office/officeart/2005/8/layout/radial5"/>
    <dgm:cxn modelId="{3DE1CA57-0E96-4C8B-A529-658AE67568A4}" type="presParOf" srcId="{166D7403-9E69-46C3-B02D-883CB789799B}" destId="{191A9738-6DA1-4C3B-B3DC-6805E15D9157}" srcOrd="1" destOrd="0" presId="urn:microsoft.com/office/officeart/2005/8/layout/radial5"/>
    <dgm:cxn modelId="{E964345F-4E4B-426F-B934-655AA3E560D3}" type="presParOf" srcId="{191A9738-6DA1-4C3B-B3DC-6805E15D9157}" destId="{42E0CC51-8E3F-4EEC-AF3D-98F4A213CF47}" srcOrd="0" destOrd="0" presId="urn:microsoft.com/office/officeart/2005/8/layout/radial5"/>
    <dgm:cxn modelId="{CDDAEFB8-36CA-457E-85E5-77CF101EB71C}" type="presParOf" srcId="{166D7403-9E69-46C3-B02D-883CB789799B}" destId="{DA19A81E-C8E0-43B5-87E5-FD1AB9F232FE}" srcOrd="2" destOrd="0" presId="urn:microsoft.com/office/officeart/2005/8/layout/radial5"/>
    <dgm:cxn modelId="{F31C4A1B-0781-4E74-81F4-002E060F7D7A}" type="presParOf" srcId="{166D7403-9E69-46C3-B02D-883CB789799B}" destId="{7840930A-7D58-400E-9386-D0A3460C1741}" srcOrd="3" destOrd="0" presId="urn:microsoft.com/office/officeart/2005/8/layout/radial5"/>
    <dgm:cxn modelId="{124B7DD1-A21D-4116-BB21-C4B89FDA8245}" type="presParOf" srcId="{7840930A-7D58-400E-9386-D0A3460C1741}" destId="{DFAB69A5-EED0-4C89-859D-51CA1292C050}" srcOrd="0" destOrd="0" presId="urn:microsoft.com/office/officeart/2005/8/layout/radial5"/>
    <dgm:cxn modelId="{BE6DA753-9094-487A-A24F-662409FC545F}" type="presParOf" srcId="{166D7403-9E69-46C3-B02D-883CB789799B}" destId="{3A71C6BD-C1A1-4011-A4BC-7631ED5EC6A8}" srcOrd="4" destOrd="0" presId="urn:microsoft.com/office/officeart/2005/8/layout/radial5"/>
    <dgm:cxn modelId="{937FB310-C069-4BAF-BDA0-4AC5EC92956C}" type="presParOf" srcId="{166D7403-9E69-46C3-B02D-883CB789799B}" destId="{94DFA811-C022-473A-B05C-5D020762CACD}" srcOrd="5" destOrd="0" presId="urn:microsoft.com/office/officeart/2005/8/layout/radial5"/>
    <dgm:cxn modelId="{42AD8C02-4DE8-4679-B28B-8E15BC408739}" type="presParOf" srcId="{94DFA811-C022-473A-B05C-5D020762CACD}" destId="{D48C84A6-646C-4EEF-844B-6011EBF68C74}" srcOrd="0" destOrd="0" presId="urn:microsoft.com/office/officeart/2005/8/layout/radial5"/>
    <dgm:cxn modelId="{0135B9D2-024D-4ED7-9F3D-79EDBA6BC973}" type="presParOf" srcId="{166D7403-9E69-46C3-B02D-883CB789799B}" destId="{434334C4-47C7-48B9-934F-3420584A1028}" srcOrd="6" destOrd="0" presId="urn:microsoft.com/office/officeart/2005/8/layout/radial5"/>
    <dgm:cxn modelId="{A9F5291F-6E57-4520-B5C3-40AC8C201F7B}" type="presParOf" srcId="{166D7403-9E69-46C3-B02D-883CB789799B}" destId="{9131B4C6-7F9F-43DA-9426-792C77DFA5E7}" srcOrd="7" destOrd="0" presId="urn:microsoft.com/office/officeart/2005/8/layout/radial5"/>
    <dgm:cxn modelId="{C4326F05-DCFD-46F0-939F-191479A090CC}" type="presParOf" srcId="{9131B4C6-7F9F-43DA-9426-792C77DFA5E7}" destId="{1D484B60-BAF6-41A7-A61A-D9EA9D4EC586}" srcOrd="0" destOrd="0" presId="urn:microsoft.com/office/officeart/2005/8/layout/radial5"/>
    <dgm:cxn modelId="{F58849F3-F4DD-4AB9-9C07-350820D1FBB2}" type="presParOf" srcId="{166D7403-9E69-46C3-B02D-883CB789799B}" destId="{F14CE9B1-1328-465B-BC44-165F2D47CAE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E86322-B984-4478-B60F-2DE71885E07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l-GR"/>
        </a:p>
      </dgm:t>
    </dgm:pt>
    <dgm:pt modelId="{F27FD252-E980-49A1-869B-9BFC1235AFEC}">
      <dgm:prSet phldrT="[Κείμενο]"/>
      <dgm:spPr/>
      <dgm:t>
        <a:bodyPr/>
        <a:lstStyle/>
        <a:p>
          <a:r>
            <a:rPr lang="el-GR" dirty="0" smtClean="0"/>
            <a:t>Τεχνολογία</a:t>
          </a:r>
          <a:endParaRPr lang="el-GR" dirty="0"/>
        </a:p>
      </dgm:t>
    </dgm:pt>
    <dgm:pt modelId="{9C2459FF-2E49-41D6-9F63-6117FA92EA0C}" type="parTrans" cxnId="{05D89F8E-8616-4266-8CC2-FFCD640BA435}">
      <dgm:prSet/>
      <dgm:spPr/>
      <dgm:t>
        <a:bodyPr/>
        <a:lstStyle/>
        <a:p>
          <a:endParaRPr lang="el-GR"/>
        </a:p>
      </dgm:t>
    </dgm:pt>
    <dgm:pt modelId="{0669F803-1EC4-4CCF-966D-16425BF994BA}" type="sibTrans" cxnId="{05D89F8E-8616-4266-8CC2-FFCD640BA435}">
      <dgm:prSet/>
      <dgm:spPr/>
      <dgm:t>
        <a:bodyPr/>
        <a:lstStyle/>
        <a:p>
          <a:endParaRPr lang="el-GR"/>
        </a:p>
      </dgm:t>
    </dgm:pt>
    <dgm:pt modelId="{C3A0E883-A68F-420C-9C17-6AE1AA9C807C}">
      <dgm:prSet phldrT="[Κείμενο]"/>
      <dgm:spPr/>
      <dgm:t>
        <a:bodyPr/>
        <a:lstStyle/>
        <a:p>
          <a:r>
            <a:rPr lang="el-GR" dirty="0" smtClean="0"/>
            <a:t>Εγκαταστάσεις</a:t>
          </a:r>
          <a:endParaRPr lang="el-GR" dirty="0"/>
        </a:p>
      </dgm:t>
    </dgm:pt>
    <dgm:pt modelId="{1378A2D9-171A-4F2D-8C01-956993AFDB4C}" type="parTrans" cxnId="{9EA7FCC7-A4CB-4FF9-9CB3-68E698668824}">
      <dgm:prSet/>
      <dgm:spPr/>
      <dgm:t>
        <a:bodyPr/>
        <a:lstStyle/>
        <a:p>
          <a:endParaRPr lang="el-GR"/>
        </a:p>
      </dgm:t>
    </dgm:pt>
    <dgm:pt modelId="{F8E8C2B8-26AB-4678-9637-B15DA8FA03BC}" type="sibTrans" cxnId="{9EA7FCC7-A4CB-4FF9-9CB3-68E698668824}">
      <dgm:prSet/>
      <dgm:spPr/>
      <dgm:t>
        <a:bodyPr/>
        <a:lstStyle/>
        <a:p>
          <a:endParaRPr lang="el-GR"/>
        </a:p>
      </dgm:t>
    </dgm:pt>
    <dgm:pt modelId="{86651879-954C-459B-A256-9B97BBA5D309}">
      <dgm:prSet phldrT="[Κείμενο]"/>
      <dgm:spPr/>
      <dgm:t>
        <a:bodyPr/>
        <a:lstStyle/>
        <a:p>
          <a:r>
            <a:rPr lang="el-GR" dirty="0" smtClean="0"/>
            <a:t>Παροχή υπηρεσιών</a:t>
          </a:r>
          <a:endParaRPr lang="el-GR" dirty="0"/>
        </a:p>
      </dgm:t>
    </dgm:pt>
    <dgm:pt modelId="{FF6A75AA-C8E9-4823-979C-83BA0563ACFE}" type="parTrans" cxnId="{5D60FDC1-703C-4209-B04C-A0A4E90C9E01}">
      <dgm:prSet/>
      <dgm:spPr/>
      <dgm:t>
        <a:bodyPr/>
        <a:lstStyle/>
        <a:p>
          <a:endParaRPr lang="el-GR"/>
        </a:p>
      </dgm:t>
    </dgm:pt>
    <dgm:pt modelId="{944D76AC-65D0-4979-B7CD-5CC0BE11D941}" type="sibTrans" cxnId="{5D60FDC1-703C-4209-B04C-A0A4E90C9E01}">
      <dgm:prSet/>
      <dgm:spPr/>
      <dgm:t>
        <a:bodyPr/>
        <a:lstStyle/>
        <a:p>
          <a:endParaRPr lang="el-GR"/>
        </a:p>
      </dgm:t>
    </dgm:pt>
    <dgm:pt modelId="{C229F0B7-A022-4477-A6F3-F824282C65D2}">
      <dgm:prSet phldrT="[Κείμενο]"/>
      <dgm:spPr/>
      <dgm:t>
        <a:bodyPr/>
        <a:lstStyle/>
        <a:p>
          <a:r>
            <a:rPr lang="el-GR" dirty="0" smtClean="0"/>
            <a:t>Διοίκηση</a:t>
          </a:r>
          <a:endParaRPr lang="el-GR" dirty="0"/>
        </a:p>
      </dgm:t>
    </dgm:pt>
    <dgm:pt modelId="{FE3F7EF1-1D83-42FC-BF33-F39CF4E1F81D}" type="parTrans" cxnId="{1B6655C4-7971-47B9-810D-05C699B2E5F5}">
      <dgm:prSet/>
      <dgm:spPr/>
      <dgm:t>
        <a:bodyPr/>
        <a:lstStyle/>
        <a:p>
          <a:endParaRPr lang="el-GR"/>
        </a:p>
      </dgm:t>
    </dgm:pt>
    <dgm:pt modelId="{C98D243D-ED80-497B-8E08-74EEA052FF13}" type="sibTrans" cxnId="{1B6655C4-7971-47B9-810D-05C699B2E5F5}">
      <dgm:prSet/>
      <dgm:spPr/>
      <dgm:t>
        <a:bodyPr/>
        <a:lstStyle/>
        <a:p>
          <a:endParaRPr lang="el-GR"/>
        </a:p>
      </dgm:t>
    </dgm:pt>
    <dgm:pt modelId="{3684BF37-F0E9-4908-914D-50E8A7F0A111}" type="pres">
      <dgm:prSet presAssocID="{80E86322-B984-4478-B60F-2DE71885E070}" presName="matrix" presStyleCnt="0">
        <dgm:presLayoutVars>
          <dgm:chMax val="1"/>
          <dgm:dir/>
          <dgm:resizeHandles val="exact"/>
        </dgm:presLayoutVars>
      </dgm:prSet>
      <dgm:spPr/>
      <dgm:t>
        <a:bodyPr/>
        <a:lstStyle/>
        <a:p>
          <a:endParaRPr lang="el-GR"/>
        </a:p>
      </dgm:t>
    </dgm:pt>
    <dgm:pt modelId="{F55BBD19-29B3-487E-A107-0C6E31346ADE}" type="pres">
      <dgm:prSet presAssocID="{80E86322-B984-4478-B60F-2DE71885E070}" presName="axisShape" presStyleLbl="bgShp" presStyleIdx="0" presStyleCnt="1"/>
      <dgm:spPr/>
    </dgm:pt>
    <dgm:pt modelId="{15794EF2-9607-4B10-BC4F-2BF005218F48}" type="pres">
      <dgm:prSet presAssocID="{80E86322-B984-4478-B60F-2DE71885E070}" presName="rect1" presStyleLbl="node1" presStyleIdx="0" presStyleCnt="4">
        <dgm:presLayoutVars>
          <dgm:chMax val="0"/>
          <dgm:chPref val="0"/>
          <dgm:bulletEnabled val="1"/>
        </dgm:presLayoutVars>
      </dgm:prSet>
      <dgm:spPr/>
      <dgm:t>
        <a:bodyPr/>
        <a:lstStyle/>
        <a:p>
          <a:endParaRPr lang="el-GR"/>
        </a:p>
      </dgm:t>
    </dgm:pt>
    <dgm:pt modelId="{28464A17-4E26-4E43-A33D-E9FDA3621828}" type="pres">
      <dgm:prSet presAssocID="{80E86322-B984-4478-B60F-2DE71885E070}" presName="rect2" presStyleLbl="node1" presStyleIdx="1" presStyleCnt="4">
        <dgm:presLayoutVars>
          <dgm:chMax val="0"/>
          <dgm:chPref val="0"/>
          <dgm:bulletEnabled val="1"/>
        </dgm:presLayoutVars>
      </dgm:prSet>
      <dgm:spPr/>
      <dgm:t>
        <a:bodyPr/>
        <a:lstStyle/>
        <a:p>
          <a:endParaRPr lang="el-GR"/>
        </a:p>
      </dgm:t>
    </dgm:pt>
    <dgm:pt modelId="{02B336BF-C521-44BF-A8AC-7592B85F4D64}" type="pres">
      <dgm:prSet presAssocID="{80E86322-B984-4478-B60F-2DE71885E070}" presName="rect3" presStyleLbl="node1" presStyleIdx="2" presStyleCnt="4">
        <dgm:presLayoutVars>
          <dgm:chMax val="0"/>
          <dgm:chPref val="0"/>
          <dgm:bulletEnabled val="1"/>
        </dgm:presLayoutVars>
      </dgm:prSet>
      <dgm:spPr/>
      <dgm:t>
        <a:bodyPr/>
        <a:lstStyle/>
        <a:p>
          <a:endParaRPr lang="el-GR"/>
        </a:p>
      </dgm:t>
    </dgm:pt>
    <dgm:pt modelId="{B7031E53-1790-4192-B8DE-EB76CBAA5D1D}" type="pres">
      <dgm:prSet presAssocID="{80E86322-B984-4478-B60F-2DE71885E070}" presName="rect4" presStyleLbl="node1" presStyleIdx="3" presStyleCnt="4">
        <dgm:presLayoutVars>
          <dgm:chMax val="0"/>
          <dgm:chPref val="0"/>
          <dgm:bulletEnabled val="1"/>
        </dgm:presLayoutVars>
      </dgm:prSet>
      <dgm:spPr/>
      <dgm:t>
        <a:bodyPr/>
        <a:lstStyle/>
        <a:p>
          <a:endParaRPr lang="el-GR"/>
        </a:p>
      </dgm:t>
    </dgm:pt>
  </dgm:ptLst>
  <dgm:cxnLst>
    <dgm:cxn modelId="{4A3F1DFB-98AA-4249-BF94-26D7847FFFE9}" type="presOf" srcId="{80E86322-B984-4478-B60F-2DE71885E070}" destId="{3684BF37-F0E9-4908-914D-50E8A7F0A111}" srcOrd="0" destOrd="0" presId="urn:microsoft.com/office/officeart/2005/8/layout/matrix2"/>
    <dgm:cxn modelId="{05D89F8E-8616-4266-8CC2-FFCD640BA435}" srcId="{80E86322-B984-4478-B60F-2DE71885E070}" destId="{F27FD252-E980-49A1-869B-9BFC1235AFEC}" srcOrd="0" destOrd="0" parTransId="{9C2459FF-2E49-41D6-9F63-6117FA92EA0C}" sibTransId="{0669F803-1EC4-4CCF-966D-16425BF994BA}"/>
    <dgm:cxn modelId="{9EA7FCC7-A4CB-4FF9-9CB3-68E698668824}" srcId="{80E86322-B984-4478-B60F-2DE71885E070}" destId="{C3A0E883-A68F-420C-9C17-6AE1AA9C807C}" srcOrd="1" destOrd="0" parTransId="{1378A2D9-171A-4F2D-8C01-956993AFDB4C}" sibTransId="{F8E8C2B8-26AB-4678-9637-B15DA8FA03BC}"/>
    <dgm:cxn modelId="{A15FC6C2-93D2-4830-A909-7E9F0DA95F14}" type="presOf" srcId="{86651879-954C-459B-A256-9B97BBA5D309}" destId="{02B336BF-C521-44BF-A8AC-7592B85F4D64}" srcOrd="0" destOrd="0" presId="urn:microsoft.com/office/officeart/2005/8/layout/matrix2"/>
    <dgm:cxn modelId="{1B6655C4-7971-47B9-810D-05C699B2E5F5}" srcId="{80E86322-B984-4478-B60F-2DE71885E070}" destId="{C229F0B7-A022-4477-A6F3-F824282C65D2}" srcOrd="3" destOrd="0" parTransId="{FE3F7EF1-1D83-42FC-BF33-F39CF4E1F81D}" sibTransId="{C98D243D-ED80-497B-8E08-74EEA052FF13}"/>
    <dgm:cxn modelId="{ECCA8A13-F9B3-40B3-8516-091FFD7CE432}" type="presOf" srcId="{F27FD252-E980-49A1-869B-9BFC1235AFEC}" destId="{15794EF2-9607-4B10-BC4F-2BF005218F48}" srcOrd="0" destOrd="0" presId="urn:microsoft.com/office/officeart/2005/8/layout/matrix2"/>
    <dgm:cxn modelId="{5D60FDC1-703C-4209-B04C-A0A4E90C9E01}" srcId="{80E86322-B984-4478-B60F-2DE71885E070}" destId="{86651879-954C-459B-A256-9B97BBA5D309}" srcOrd="2" destOrd="0" parTransId="{FF6A75AA-C8E9-4823-979C-83BA0563ACFE}" sibTransId="{944D76AC-65D0-4979-B7CD-5CC0BE11D941}"/>
    <dgm:cxn modelId="{962B8F94-E298-43BA-85B9-10AFA0B0E721}" type="presOf" srcId="{C229F0B7-A022-4477-A6F3-F824282C65D2}" destId="{B7031E53-1790-4192-B8DE-EB76CBAA5D1D}" srcOrd="0" destOrd="0" presId="urn:microsoft.com/office/officeart/2005/8/layout/matrix2"/>
    <dgm:cxn modelId="{A8BF2983-802C-4411-A3CE-F58454884EE8}" type="presOf" srcId="{C3A0E883-A68F-420C-9C17-6AE1AA9C807C}" destId="{28464A17-4E26-4E43-A33D-E9FDA3621828}" srcOrd="0" destOrd="0" presId="urn:microsoft.com/office/officeart/2005/8/layout/matrix2"/>
    <dgm:cxn modelId="{A7277770-2F61-4419-9A57-79CD895F2988}" type="presParOf" srcId="{3684BF37-F0E9-4908-914D-50E8A7F0A111}" destId="{F55BBD19-29B3-487E-A107-0C6E31346ADE}" srcOrd="0" destOrd="0" presId="urn:microsoft.com/office/officeart/2005/8/layout/matrix2"/>
    <dgm:cxn modelId="{C2E7FF86-773C-4CE2-ADE1-0F45BB538BD1}" type="presParOf" srcId="{3684BF37-F0E9-4908-914D-50E8A7F0A111}" destId="{15794EF2-9607-4B10-BC4F-2BF005218F48}" srcOrd="1" destOrd="0" presId="urn:microsoft.com/office/officeart/2005/8/layout/matrix2"/>
    <dgm:cxn modelId="{D42AB01C-240D-4275-B7A3-F0626F016524}" type="presParOf" srcId="{3684BF37-F0E9-4908-914D-50E8A7F0A111}" destId="{28464A17-4E26-4E43-A33D-E9FDA3621828}" srcOrd="2" destOrd="0" presId="urn:microsoft.com/office/officeart/2005/8/layout/matrix2"/>
    <dgm:cxn modelId="{4B54E4C0-7E22-4F53-AF23-22C702969FB0}" type="presParOf" srcId="{3684BF37-F0E9-4908-914D-50E8A7F0A111}" destId="{02B336BF-C521-44BF-A8AC-7592B85F4D64}" srcOrd="3" destOrd="0" presId="urn:microsoft.com/office/officeart/2005/8/layout/matrix2"/>
    <dgm:cxn modelId="{8874AA22-74A8-4797-BC6D-FF999D585ECB}" type="presParOf" srcId="{3684BF37-F0E9-4908-914D-50E8A7F0A111}" destId="{B7031E53-1790-4192-B8DE-EB76CBAA5D1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8612B-AEDD-49C7-B830-F15BAA95E44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EA3E10BB-27F6-481B-883E-7B7F20BB1DE7}">
      <dgm:prSet phldrT="[Κείμενο]"/>
      <dgm:spPr/>
      <dgm:t>
        <a:bodyPr/>
        <a:lstStyle/>
        <a:p>
          <a:r>
            <a:rPr lang="el-GR" dirty="0" smtClean="0"/>
            <a:t>καινοτομία</a:t>
          </a:r>
          <a:endParaRPr lang="el-GR" dirty="0"/>
        </a:p>
      </dgm:t>
    </dgm:pt>
    <dgm:pt modelId="{557158BB-74B3-43E8-94EE-7D216C584D32}" type="parTrans" cxnId="{1B3E3C06-B5AE-4497-8533-D7B570067367}">
      <dgm:prSet/>
      <dgm:spPr/>
      <dgm:t>
        <a:bodyPr/>
        <a:lstStyle/>
        <a:p>
          <a:endParaRPr lang="el-GR"/>
        </a:p>
      </dgm:t>
    </dgm:pt>
    <dgm:pt modelId="{5A19C11F-0257-40E3-AEFB-47567B4CE1AF}" type="sibTrans" cxnId="{1B3E3C06-B5AE-4497-8533-D7B570067367}">
      <dgm:prSet/>
      <dgm:spPr/>
      <dgm:t>
        <a:bodyPr/>
        <a:lstStyle/>
        <a:p>
          <a:endParaRPr lang="el-GR"/>
        </a:p>
      </dgm:t>
    </dgm:pt>
    <dgm:pt modelId="{50B21813-6563-4B0A-BAB3-A7CF3FCADC18}">
      <dgm:prSet phldrT="[Κείμενο]"/>
      <dgm:spPr/>
      <dgm:t>
        <a:bodyPr/>
        <a:lstStyle/>
        <a:p>
          <a:r>
            <a:rPr lang="el-GR" dirty="0" smtClean="0"/>
            <a:t>Νέες γνώσεις</a:t>
          </a:r>
          <a:endParaRPr lang="el-GR" dirty="0"/>
        </a:p>
      </dgm:t>
    </dgm:pt>
    <dgm:pt modelId="{F52B6D85-77D6-4E59-9540-DAC4D8AF4286}" type="parTrans" cxnId="{C9E5972E-A6D7-4477-9ADA-FE700B4B8BEE}">
      <dgm:prSet/>
      <dgm:spPr/>
      <dgm:t>
        <a:bodyPr/>
        <a:lstStyle/>
        <a:p>
          <a:endParaRPr lang="el-GR"/>
        </a:p>
      </dgm:t>
    </dgm:pt>
    <dgm:pt modelId="{31DB57B4-026D-4B4F-B4AB-82841A187BE2}" type="sibTrans" cxnId="{C9E5972E-A6D7-4477-9ADA-FE700B4B8BEE}">
      <dgm:prSet/>
      <dgm:spPr/>
      <dgm:t>
        <a:bodyPr/>
        <a:lstStyle/>
        <a:p>
          <a:endParaRPr lang="el-GR"/>
        </a:p>
      </dgm:t>
    </dgm:pt>
    <dgm:pt modelId="{0310D2AE-A8E0-49A9-BFBB-1562B303DA4F}">
      <dgm:prSet phldrT="[Κείμενο]"/>
      <dgm:spPr/>
      <dgm:t>
        <a:bodyPr/>
        <a:lstStyle/>
        <a:p>
          <a:r>
            <a:rPr lang="el-GR" dirty="0" smtClean="0"/>
            <a:t>Ανατροπή αντίληψης</a:t>
          </a:r>
          <a:endParaRPr lang="el-GR" dirty="0"/>
        </a:p>
      </dgm:t>
    </dgm:pt>
    <dgm:pt modelId="{48F80317-0FCF-4760-A918-3BF5C63C3DB4}" type="parTrans" cxnId="{E7AE7068-6A46-45CC-95A0-E44D6F87C914}">
      <dgm:prSet/>
      <dgm:spPr/>
      <dgm:t>
        <a:bodyPr/>
        <a:lstStyle/>
        <a:p>
          <a:endParaRPr lang="el-GR"/>
        </a:p>
      </dgm:t>
    </dgm:pt>
    <dgm:pt modelId="{C56842D9-9DAE-4309-8CD6-5D2A3A58291E}" type="sibTrans" cxnId="{E7AE7068-6A46-45CC-95A0-E44D6F87C914}">
      <dgm:prSet/>
      <dgm:spPr/>
      <dgm:t>
        <a:bodyPr/>
        <a:lstStyle/>
        <a:p>
          <a:endParaRPr lang="el-GR"/>
        </a:p>
      </dgm:t>
    </dgm:pt>
    <dgm:pt modelId="{4BA5257A-810A-418E-9E8C-DE6D1E70E822}">
      <dgm:prSet phldrT="[Κείμενο]"/>
      <dgm:spPr/>
      <dgm:t>
        <a:bodyPr/>
        <a:lstStyle/>
        <a:p>
          <a:r>
            <a:rPr lang="el-GR" dirty="0" smtClean="0"/>
            <a:t>Σκληρή δουλειά</a:t>
          </a:r>
          <a:endParaRPr lang="el-GR" dirty="0"/>
        </a:p>
      </dgm:t>
    </dgm:pt>
    <dgm:pt modelId="{8582FFEF-C2AC-48C6-995D-04E2A05EE918}" type="parTrans" cxnId="{740741DC-FA13-46E4-9F9A-5D2D43A3F5F9}">
      <dgm:prSet/>
      <dgm:spPr/>
      <dgm:t>
        <a:bodyPr/>
        <a:lstStyle/>
        <a:p>
          <a:endParaRPr lang="el-GR"/>
        </a:p>
      </dgm:t>
    </dgm:pt>
    <dgm:pt modelId="{EFDB7C09-E372-419D-9D6D-13A877C08485}" type="sibTrans" cxnId="{740741DC-FA13-46E4-9F9A-5D2D43A3F5F9}">
      <dgm:prSet/>
      <dgm:spPr/>
      <dgm:t>
        <a:bodyPr/>
        <a:lstStyle/>
        <a:p>
          <a:endParaRPr lang="el-GR"/>
        </a:p>
      </dgm:t>
    </dgm:pt>
    <dgm:pt modelId="{496F433A-C994-4096-BEEE-585FF81D0087}">
      <dgm:prSet phldrT="[Κείμενο]"/>
      <dgm:spPr/>
      <dgm:t>
        <a:bodyPr/>
        <a:lstStyle/>
        <a:p>
          <a:r>
            <a:rPr lang="el-GR" dirty="0" smtClean="0"/>
            <a:t>Συνεχόμενη προσπάθεια</a:t>
          </a:r>
          <a:endParaRPr lang="el-GR" dirty="0"/>
        </a:p>
      </dgm:t>
    </dgm:pt>
    <dgm:pt modelId="{691F9F5E-ED5E-47FB-A872-E7D87A48E1B7}" type="parTrans" cxnId="{91051641-1C0E-4BE0-AEA2-85376A976B70}">
      <dgm:prSet/>
      <dgm:spPr/>
      <dgm:t>
        <a:bodyPr/>
        <a:lstStyle/>
        <a:p>
          <a:endParaRPr lang="el-GR"/>
        </a:p>
      </dgm:t>
    </dgm:pt>
    <dgm:pt modelId="{A94584D9-2CC8-4653-8694-4E960575670F}" type="sibTrans" cxnId="{91051641-1C0E-4BE0-AEA2-85376A976B70}">
      <dgm:prSet/>
      <dgm:spPr/>
      <dgm:t>
        <a:bodyPr/>
        <a:lstStyle/>
        <a:p>
          <a:endParaRPr lang="el-GR"/>
        </a:p>
      </dgm:t>
    </dgm:pt>
    <dgm:pt modelId="{0CB9FC10-8645-443E-9206-E2CD80D46FC5}" type="pres">
      <dgm:prSet presAssocID="{D2D8612B-AEDD-49C7-B830-F15BAA95E449}" presName="Name0" presStyleCnt="0">
        <dgm:presLayoutVars>
          <dgm:chMax val="1"/>
          <dgm:dir/>
          <dgm:animLvl val="ctr"/>
          <dgm:resizeHandles val="exact"/>
        </dgm:presLayoutVars>
      </dgm:prSet>
      <dgm:spPr/>
      <dgm:t>
        <a:bodyPr/>
        <a:lstStyle/>
        <a:p>
          <a:endParaRPr lang="el-GR"/>
        </a:p>
      </dgm:t>
    </dgm:pt>
    <dgm:pt modelId="{ECB90BB1-BBB2-494D-A796-B53BAFED0A3E}" type="pres">
      <dgm:prSet presAssocID="{EA3E10BB-27F6-481B-883E-7B7F20BB1DE7}" presName="centerShape" presStyleLbl="node0" presStyleIdx="0" presStyleCnt="1"/>
      <dgm:spPr/>
      <dgm:t>
        <a:bodyPr/>
        <a:lstStyle/>
        <a:p>
          <a:endParaRPr lang="el-GR"/>
        </a:p>
      </dgm:t>
    </dgm:pt>
    <dgm:pt modelId="{74E6195A-E845-4E15-BAC3-258659EA71A1}" type="pres">
      <dgm:prSet presAssocID="{50B21813-6563-4B0A-BAB3-A7CF3FCADC18}" presName="node" presStyleLbl="node1" presStyleIdx="0" presStyleCnt="4">
        <dgm:presLayoutVars>
          <dgm:bulletEnabled val="1"/>
        </dgm:presLayoutVars>
      </dgm:prSet>
      <dgm:spPr/>
      <dgm:t>
        <a:bodyPr/>
        <a:lstStyle/>
        <a:p>
          <a:endParaRPr lang="el-GR"/>
        </a:p>
      </dgm:t>
    </dgm:pt>
    <dgm:pt modelId="{E1854B97-3D1B-4457-8985-94F474174B15}" type="pres">
      <dgm:prSet presAssocID="{50B21813-6563-4B0A-BAB3-A7CF3FCADC18}" presName="dummy" presStyleCnt="0"/>
      <dgm:spPr/>
    </dgm:pt>
    <dgm:pt modelId="{29A13AE3-BFEF-417B-B770-F0B73B95D076}" type="pres">
      <dgm:prSet presAssocID="{31DB57B4-026D-4B4F-B4AB-82841A187BE2}" presName="sibTrans" presStyleLbl="sibTrans2D1" presStyleIdx="0" presStyleCnt="4"/>
      <dgm:spPr/>
      <dgm:t>
        <a:bodyPr/>
        <a:lstStyle/>
        <a:p>
          <a:endParaRPr lang="el-GR"/>
        </a:p>
      </dgm:t>
    </dgm:pt>
    <dgm:pt modelId="{D1F0314C-549B-426B-A4BD-CB764D2BA719}" type="pres">
      <dgm:prSet presAssocID="{0310D2AE-A8E0-49A9-BFBB-1562B303DA4F}" presName="node" presStyleLbl="node1" presStyleIdx="1" presStyleCnt="4">
        <dgm:presLayoutVars>
          <dgm:bulletEnabled val="1"/>
        </dgm:presLayoutVars>
      </dgm:prSet>
      <dgm:spPr/>
      <dgm:t>
        <a:bodyPr/>
        <a:lstStyle/>
        <a:p>
          <a:endParaRPr lang="el-GR"/>
        </a:p>
      </dgm:t>
    </dgm:pt>
    <dgm:pt modelId="{D4DE273C-B881-4C18-813C-6AB230A1B1EA}" type="pres">
      <dgm:prSet presAssocID="{0310D2AE-A8E0-49A9-BFBB-1562B303DA4F}" presName="dummy" presStyleCnt="0"/>
      <dgm:spPr/>
    </dgm:pt>
    <dgm:pt modelId="{7B2AF476-622F-4801-B27F-E657D641A977}" type="pres">
      <dgm:prSet presAssocID="{C56842D9-9DAE-4309-8CD6-5D2A3A58291E}" presName="sibTrans" presStyleLbl="sibTrans2D1" presStyleIdx="1" presStyleCnt="4"/>
      <dgm:spPr/>
      <dgm:t>
        <a:bodyPr/>
        <a:lstStyle/>
        <a:p>
          <a:endParaRPr lang="el-GR"/>
        </a:p>
      </dgm:t>
    </dgm:pt>
    <dgm:pt modelId="{2DA526CA-C804-4D47-92CC-B6DCFADD488C}" type="pres">
      <dgm:prSet presAssocID="{4BA5257A-810A-418E-9E8C-DE6D1E70E822}" presName="node" presStyleLbl="node1" presStyleIdx="2" presStyleCnt="4">
        <dgm:presLayoutVars>
          <dgm:bulletEnabled val="1"/>
        </dgm:presLayoutVars>
      </dgm:prSet>
      <dgm:spPr/>
      <dgm:t>
        <a:bodyPr/>
        <a:lstStyle/>
        <a:p>
          <a:endParaRPr lang="el-GR"/>
        </a:p>
      </dgm:t>
    </dgm:pt>
    <dgm:pt modelId="{1369E5A6-E72F-45DB-96E6-E6B631A82759}" type="pres">
      <dgm:prSet presAssocID="{4BA5257A-810A-418E-9E8C-DE6D1E70E822}" presName="dummy" presStyleCnt="0"/>
      <dgm:spPr/>
    </dgm:pt>
    <dgm:pt modelId="{9B0A9663-92DF-4841-99EA-F89ABC002848}" type="pres">
      <dgm:prSet presAssocID="{EFDB7C09-E372-419D-9D6D-13A877C08485}" presName="sibTrans" presStyleLbl="sibTrans2D1" presStyleIdx="2" presStyleCnt="4"/>
      <dgm:spPr/>
      <dgm:t>
        <a:bodyPr/>
        <a:lstStyle/>
        <a:p>
          <a:endParaRPr lang="el-GR"/>
        </a:p>
      </dgm:t>
    </dgm:pt>
    <dgm:pt modelId="{86FB8D0D-E619-469A-ABF0-DC2B998D4088}" type="pres">
      <dgm:prSet presAssocID="{496F433A-C994-4096-BEEE-585FF81D0087}" presName="node" presStyleLbl="node1" presStyleIdx="3" presStyleCnt="4">
        <dgm:presLayoutVars>
          <dgm:bulletEnabled val="1"/>
        </dgm:presLayoutVars>
      </dgm:prSet>
      <dgm:spPr/>
      <dgm:t>
        <a:bodyPr/>
        <a:lstStyle/>
        <a:p>
          <a:endParaRPr lang="el-GR"/>
        </a:p>
      </dgm:t>
    </dgm:pt>
    <dgm:pt modelId="{B20AC898-1EB1-402D-AD88-635F94676418}" type="pres">
      <dgm:prSet presAssocID="{496F433A-C994-4096-BEEE-585FF81D0087}" presName="dummy" presStyleCnt="0"/>
      <dgm:spPr/>
    </dgm:pt>
    <dgm:pt modelId="{3F395971-B082-4544-BEEE-C6CE9C485D4E}" type="pres">
      <dgm:prSet presAssocID="{A94584D9-2CC8-4653-8694-4E960575670F}" presName="sibTrans" presStyleLbl="sibTrans2D1" presStyleIdx="3" presStyleCnt="4"/>
      <dgm:spPr/>
      <dgm:t>
        <a:bodyPr/>
        <a:lstStyle/>
        <a:p>
          <a:endParaRPr lang="el-GR"/>
        </a:p>
      </dgm:t>
    </dgm:pt>
  </dgm:ptLst>
  <dgm:cxnLst>
    <dgm:cxn modelId="{E187ED0F-4F8E-439B-9C23-25F667956724}" type="presOf" srcId="{EFDB7C09-E372-419D-9D6D-13A877C08485}" destId="{9B0A9663-92DF-4841-99EA-F89ABC002848}" srcOrd="0" destOrd="0" presId="urn:microsoft.com/office/officeart/2005/8/layout/radial6"/>
    <dgm:cxn modelId="{1B3E3C06-B5AE-4497-8533-D7B570067367}" srcId="{D2D8612B-AEDD-49C7-B830-F15BAA95E449}" destId="{EA3E10BB-27F6-481B-883E-7B7F20BB1DE7}" srcOrd="0" destOrd="0" parTransId="{557158BB-74B3-43E8-94EE-7D216C584D32}" sibTransId="{5A19C11F-0257-40E3-AEFB-47567B4CE1AF}"/>
    <dgm:cxn modelId="{740741DC-FA13-46E4-9F9A-5D2D43A3F5F9}" srcId="{EA3E10BB-27F6-481B-883E-7B7F20BB1DE7}" destId="{4BA5257A-810A-418E-9E8C-DE6D1E70E822}" srcOrd="2" destOrd="0" parTransId="{8582FFEF-C2AC-48C6-995D-04E2A05EE918}" sibTransId="{EFDB7C09-E372-419D-9D6D-13A877C08485}"/>
    <dgm:cxn modelId="{E7AE7068-6A46-45CC-95A0-E44D6F87C914}" srcId="{EA3E10BB-27F6-481B-883E-7B7F20BB1DE7}" destId="{0310D2AE-A8E0-49A9-BFBB-1562B303DA4F}" srcOrd="1" destOrd="0" parTransId="{48F80317-0FCF-4760-A918-3BF5C63C3DB4}" sibTransId="{C56842D9-9DAE-4309-8CD6-5D2A3A58291E}"/>
    <dgm:cxn modelId="{1C966CA0-E4B1-493E-8F6A-5B9E1881FA98}" type="presOf" srcId="{A94584D9-2CC8-4653-8694-4E960575670F}" destId="{3F395971-B082-4544-BEEE-C6CE9C485D4E}" srcOrd="0" destOrd="0" presId="urn:microsoft.com/office/officeart/2005/8/layout/radial6"/>
    <dgm:cxn modelId="{DE24DA1B-071A-46F9-9EA7-75D37B4B54ED}" type="presOf" srcId="{4BA5257A-810A-418E-9E8C-DE6D1E70E822}" destId="{2DA526CA-C804-4D47-92CC-B6DCFADD488C}" srcOrd="0" destOrd="0" presId="urn:microsoft.com/office/officeart/2005/8/layout/radial6"/>
    <dgm:cxn modelId="{668F20A0-9282-4294-8266-4156607EA831}" type="presOf" srcId="{C56842D9-9DAE-4309-8CD6-5D2A3A58291E}" destId="{7B2AF476-622F-4801-B27F-E657D641A977}" srcOrd="0" destOrd="0" presId="urn:microsoft.com/office/officeart/2005/8/layout/radial6"/>
    <dgm:cxn modelId="{6B593879-CF87-422A-B0C0-00D34AEAABA4}" type="presOf" srcId="{50B21813-6563-4B0A-BAB3-A7CF3FCADC18}" destId="{74E6195A-E845-4E15-BAC3-258659EA71A1}" srcOrd="0" destOrd="0" presId="urn:microsoft.com/office/officeart/2005/8/layout/radial6"/>
    <dgm:cxn modelId="{D23290CC-A77A-4133-B6E3-3976F13FD02B}" type="presOf" srcId="{EA3E10BB-27F6-481B-883E-7B7F20BB1DE7}" destId="{ECB90BB1-BBB2-494D-A796-B53BAFED0A3E}" srcOrd="0" destOrd="0" presId="urn:microsoft.com/office/officeart/2005/8/layout/radial6"/>
    <dgm:cxn modelId="{66A9F2B4-A137-4248-8DA1-1172127E7395}" type="presOf" srcId="{0310D2AE-A8E0-49A9-BFBB-1562B303DA4F}" destId="{D1F0314C-549B-426B-A4BD-CB764D2BA719}" srcOrd="0" destOrd="0" presId="urn:microsoft.com/office/officeart/2005/8/layout/radial6"/>
    <dgm:cxn modelId="{02BF3B04-EF05-4373-AC0B-2EA3BB784CF2}" type="presOf" srcId="{496F433A-C994-4096-BEEE-585FF81D0087}" destId="{86FB8D0D-E619-469A-ABF0-DC2B998D4088}" srcOrd="0" destOrd="0" presId="urn:microsoft.com/office/officeart/2005/8/layout/radial6"/>
    <dgm:cxn modelId="{587373F9-2213-4152-9E8E-36436FF36AC4}" type="presOf" srcId="{D2D8612B-AEDD-49C7-B830-F15BAA95E449}" destId="{0CB9FC10-8645-443E-9206-E2CD80D46FC5}" srcOrd="0" destOrd="0" presId="urn:microsoft.com/office/officeart/2005/8/layout/radial6"/>
    <dgm:cxn modelId="{C9E5972E-A6D7-4477-9ADA-FE700B4B8BEE}" srcId="{EA3E10BB-27F6-481B-883E-7B7F20BB1DE7}" destId="{50B21813-6563-4B0A-BAB3-A7CF3FCADC18}" srcOrd="0" destOrd="0" parTransId="{F52B6D85-77D6-4E59-9540-DAC4D8AF4286}" sibTransId="{31DB57B4-026D-4B4F-B4AB-82841A187BE2}"/>
    <dgm:cxn modelId="{C027A5CB-0CCD-4CEF-9176-6D0D7F90AA70}" type="presOf" srcId="{31DB57B4-026D-4B4F-B4AB-82841A187BE2}" destId="{29A13AE3-BFEF-417B-B770-F0B73B95D076}" srcOrd="0" destOrd="0" presId="urn:microsoft.com/office/officeart/2005/8/layout/radial6"/>
    <dgm:cxn modelId="{91051641-1C0E-4BE0-AEA2-85376A976B70}" srcId="{EA3E10BB-27F6-481B-883E-7B7F20BB1DE7}" destId="{496F433A-C994-4096-BEEE-585FF81D0087}" srcOrd="3" destOrd="0" parTransId="{691F9F5E-ED5E-47FB-A872-E7D87A48E1B7}" sibTransId="{A94584D9-2CC8-4653-8694-4E960575670F}"/>
    <dgm:cxn modelId="{CFC9B3FB-E0B8-4F6B-8817-BCBC2AB8A19E}" type="presParOf" srcId="{0CB9FC10-8645-443E-9206-E2CD80D46FC5}" destId="{ECB90BB1-BBB2-494D-A796-B53BAFED0A3E}" srcOrd="0" destOrd="0" presId="urn:microsoft.com/office/officeart/2005/8/layout/radial6"/>
    <dgm:cxn modelId="{E6E8B4C5-3AAF-42CA-89A3-151B97A7916F}" type="presParOf" srcId="{0CB9FC10-8645-443E-9206-E2CD80D46FC5}" destId="{74E6195A-E845-4E15-BAC3-258659EA71A1}" srcOrd="1" destOrd="0" presId="urn:microsoft.com/office/officeart/2005/8/layout/radial6"/>
    <dgm:cxn modelId="{852CDCA4-B0D3-4064-8EF7-64342FE719AB}" type="presParOf" srcId="{0CB9FC10-8645-443E-9206-E2CD80D46FC5}" destId="{E1854B97-3D1B-4457-8985-94F474174B15}" srcOrd="2" destOrd="0" presId="urn:microsoft.com/office/officeart/2005/8/layout/radial6"/>
    <dgm:cxn modelId="{C3A73173-7183-48A2-A7A5-34BDBE5B6FC9}" type="presParOf" srcId="{0CB9FC10-8645-443E-9206-E2CD80D46FC5}" destId="{29A13AE3-BFEF-417B-B770-F0B73B95D076}" srcOrd="3" destOrd="0" presId="urn:microsoft.com/office/officeart/2005/8/layout/radial6"/>
    <dgm:cxn modelId="{FCECD100-048D-4FB8-8F30-5579AAC0DEA0}" type="presParOf" srcId="{0CB9FC10-8645-443E-9206-E2CD80D46FC5}" destId="{D1F0314C-549B-426B-A4BD-CB764D2BA719}" srcOrd="4" destOrd="0" presId="urn:microsoft.com/office/officeart/2005/8/layout/radial6"/>
    <dgm:cxn modelId="{960E852D-528B-4802-A20F-138FB214ED38}" type="presParOf" srcId="{0CB9FC10-8645-443E-9206-E2CD80D46FC5}" destId="{D4DE273C-B881-4C18-813C-6AB230A1B1EA}" srcOrd="5" destOrd="0" presId="urn:microsoft.com/office/officeart/2005/8/layout/radial6"/>
    <dgm:cxn modelId="{E75D3915-9E5E-403B-835F-D8AE2F9CBBBD}" type="presParOf" srcId="{0CB9FC10-8645-443E-9206-E2CD80D46FC5}" destId="{7B2AF476-622F-4801-B27F-E657D641A977}" srcOrd="6" destOrd="0" presId="urn:microsoft.com/office/officeart/2005/8/layout/radial6"/>
    <dgm:cxn modelId="{EBC0A011-7F49-4D6A-ADA8-251FFCD75433}" type="presParOf" srcId="{0CB9FC10-8645-443E-9206-E2CD80D46FC5}" destId="{2DA526CA-C804-4D47-92CC-B6DCFADD488C}" srcOrd="7" destOrd="0" presId="urn:microsoft.com/office/officeart/2005/8/layout/radial6"/>
    <dgm:cxn modelId="{F86FC4B2-CA6C-4991-827B-25204764226C}" type="presParOf" srcId="{0CB9FC10-8645-443E-9206-E2CD80D46FC5}" destId="{1369E5A6-E72F-45DB-96E6-E6B631A82759}" srcOrd="8" destOrd="0" presId="urn:microsoft.com/office/officeart/2005/8/layout/radial6"/>
    <dgm:cxn modelId="{CA8C2123-9263-4161-BB03-547210E6E6B9}" type="presParOf" srcId="{0CB9FC10-8645-443E-9206-E2CD80D46FC5}" destId="{9B0A9663-92DF-4841-99EA-F89ABC002848}" srcOrd="9" destOrd="0" presId="urn:microsoft.com/office/officeart/2005/8/layout/radial6"/>
    <dgm:cxn modelId="{BEA12FB9-CFBE-446E-B503-E96D536EBD2B}" type="presParOf" srcId="{0CB9FC10-8645-443E-9206-E2CD80D46FC5}" destId="{86FB8D0D-E619-469A-ABF0-DC2B998D4088}" srcOrd="10" destOrd="0" presId="urn:microsoft.com/office/officeart/2005/8/layout/radial6"/>
    <dgm:cxn modelId="{35623C05-2861-4B20-A854-9D8675228311}" type="presParOf" srcId="{0CB9FC10-8645-443E-9206-E2CD80D46FC5}" destId="{B20AC898-1EB1-402D-AD88-635F94676418}" srcOrd="11" destOrd="0" presId="urn:microsoft.com/office/officeart/2005/8/layout/radial6"/>
    <dgm:cxn modelId="{768233D5-9FB9-4DDE-95E3-4F87192E1C77}" type="presParOf" srcId="{0CB9FC10-8645-443E-9206-E2CD80D46FC5}" destId="{3F395971-B082-4544-BEEE-C6CE9C485D4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2425CC-710D-4122-B187-A754AA78B17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l-GR"/>
        </a:p>
      </dgm:t>
    </dgm:pt>
    <dgm:pt modelId="{2D23EB28-0997-4329-85E4-632B3FCF256B}">
      <dgm:prSet phldrT="[Κείμενο]"/>
      <dgm:spPr/>
      <dgm:t>
        <a:bodyPr/>
        <a:lstStyle/>
        <a:p>
          <a:r>
            <a:rPr lang="el-GR" dirty="0" smtClean="0"/>
            <a:t>Αύξηση ανταγωνισμού</a:t>
          </a:r>
          <a:endParaRPr lang="el-GR" dirty="0"/>
        </a:p>
      </dgm:t>
    </dgm:pt>
    <dgm:pt modelId="{986846AD-48DA-4F2C-A16F-9F7BF4F13294}" type="parTrans" cxnId="{DDD2766D-2DE6-46D0-9B17-77B882E04592}">
      <dgm:prSet/>
      <dgm:spPr/>
      <dgm:t>
        <a:bodyPr/>
        <a:lstStyle/>
        <a:p>
          <a:endParaRPr lang="el-GR"/>
        </a:p>
      </dgm:t>
    </dgm:pt>
    <dgm:pt modelId="{BA8DF0D0-0A64-4755-BA9F-CBC478A4A2F3}" type="sibTrans" cxnId="{DDD2766D-2DE6-46D0-9B17-77B882E04592}">
      <dgm:prSet/>
      <dgm:spPr/>
      <dgm:t>
        <a:bodyPr/>
        <a:lstStyle/>
        <a:p>
          <a:endParaRPr lang="el-GR"/>
        </a:p>
      </dgm:t>
    </dgm:pt>
    <dgm:pt modelId="{23C10869-098A-4033-BB57-DD2DD469A79F}">
      <dgm:prSet phldrT="[Κείμενο]"/>
      <dgm:spPr/>
      <dgm:t>
        <a:bodyPr/>
        <a:lstStyle/>
        <a:p>
          <a:r>
            <a:rPr lang="el-GR" dirty="0" smtClean="0"/>
            <a:t>Εξέλιξη τεχνολογίας</a:t>
          </a:r>
          <a:endParaRPr lang="el-GR" dirty="0"/>
        </a:p>
      </dgm:t>
    </dgm:pt>
    <dgm:pt modelId="{59386553-49CF-4077-9B2B-79238863F6E1}" type="parTrans" cxnId="{52899489-1066-4C59-8092-59A88CA7A65D}">
      <dgm:prSet/>
      <dgm:spPr/>
      <dgm:t>
        <a:bodyPr/>
        <a:lstStyle/>
        <a:p>
          <a:endParaRPr lang="el-GR"/>
        </a:p>
      </dgm:t>
    </dgm:pt>
    <dgm:pt modelId="{3DCF592D-36E4-4619-8B4C-4BCC7102200F}" type="sibTrans" cxnId="{52899489-1066-4C59-8092-59A88CA7A65D}">
      <dgm:prSet/>
      <dgm:spPr/>
      <dgm:t>
        <a:bodyPr/>
        <a:lstStyle/>
        <a:p>
          <a:endParaRPr lang="el-GR"/>
        </a:p>
      </dgm:t>
    </dgm:pt>
    <dgm:pt modelId="{2A2F6B0F-D5A8-4146-8BF6-10DED0B54CF3}">
      <dgm:prSet phldrT="[Κείμενο]"/>
      <dgm:spPr/>
      <dgm:t>
        <a:bodyPr/>
        <a:lstStyle/>
        <a:p>
          <a:r>
            <a:rPr lang="el-GR" dirty="0" smtClean="0"/>
            <a:t>Αύξηση κερδών</a:t>
          </a:r>
          <a:endParaRPr lang="el-GR" dirty="0"/>
        </a:p>
      </dgm:t>
    </dgm:pt>
    <dgm:pt modelId="{386B51BB-5B4C-4484-87A4-80A8F2B860D3}" type="parTrans" cxnId="{AB8B44D4-4D25-47A8-9575-A7385F245055}">
      <dgm:prSet/>
      <dgm:spPr/>
      <dgm:t>
        <a:bodyPr/>
        <a:lstStyle/>
        <a:p>
          <a:endParaRPr lang="el-GR"/>
        </a:p>
      </dgm:t>
    </dgm:pt>
    <dgm:pt modelId="{682B0D95-1D32-4A1B-8E8C-11FEA75D7B38}" type="sibTrans" cxnId="{AB8B44D4-4D25-47A8-9575-A7385F245055}">
      <dgm:prSet/>
      <dgm:spPr/>
      <dgm:t>
        <a:bodyPr/>
        <a:lstStyle/>
        <a:p>
          <a:endParaRPr lang="el-GR"/>
        </a:p>
      </dgm:t>
    </dgm:pt>
    <dgm:pt modelId="{ECD7D3C5-C283-42A4-8DDB-104E5B5208C3}">
      <dgm:prSet phldrT="[Κείμενο]"/>
      <dgm:spPr/>
      <dgm:t>
        <a:bodyPr/>
        <a:lstStyle/>
        <a:p>
          <a:r>
            <a:rPr lang="el-GR" dirty="0" smtClean="0"/>
            <a:t>Ανθρώπινη φύση</a:t>
          </a:r>
          <a:endParaRPr lang="el-GR" dirty="0"/>
        </a:p>
      </dgm:t>
    </dgm:pt>
    <dgm:pt modelId="{6BA4C908-3D13-4DC9-995C-44F6B61E7A8D}" type="parTrans" cxnId="{2C6B424A-91C8-4175-A806-068DB21445A8}">
      <dgm:prSet/>
      <dgm:spPr/>
      <dgm:t>
        <a:bodyPr/>
        <a:lstStyle/>
        <a:p>
          <a:endParaRPr lang="el-GR"/>
        </a:p>
      </dgm:t>
    </dgm:pt>
    <dgm:pt modelId="{84BFDBDC-5984-4E1A-AE95-8544CD76CC72}" type="sibTrans" cxnId="{2C6B424A-91C8-4175-A806-068DB21445A8}">
      <dgm:prSet/>
      <dgm:spPr/>
      <dgm:t>
        <a:bodyPr/>
        <a:lstStyle/>
        <a:p>
          <a:endParaRPr lang="el-GR"/>
        </a:p>
      </dgm:t>
    </dgm:pt>
    <dgm:pt modelId="{C70CEB67-3348-484B-987F-34BE2BD6B0BC}" type="pres">
      <dgm:prSet presAssocID="{262425CC-710D-4122-B187-A754AA78B177}" presName="matrix" presStyleCnt="0">
        <dgm:presLayoutVars>
          <dgm:chMax val="1"/>
          <dgm:dir/>
          <dgm:resizeHandles val="exact"/>
        </dgm:presLayoutVars>
      </dgm:prSet>
      <dgm:spPr/>
      <dgm:t>
        <a:bodyPr/>
        <a:lstStyle/>
        <a:p>
          <a:endParaRPr lang="el-GR"/>
        </a:p>
      </dgm:t>
    </dgm:pt>
    <dgm:pt modelId="{B169CE24-304A-4FF0-89CC-BF433466D18D}" type="pres">
      <dgm:prSet presAssocID="{262425CC-710D-4122-B187-A754AA78B177}" presName="diamond" presStyleLbl="bgShp" presStyleIdx="0" presStyleCnt="1"/>
      <dgm:spPr/>
    </dgm:pt>
    <dgm:pt modelId="{D62549FD-FBF2-45F0-84DD-6A1F5E9A69C7}" type="pres">
      <dgm:prSet presAssocID="{262425CC-710D-4122-B187-A754AA78B177}" presName="quad1" presStyleLbl="node1" presStyleIdx="0" presStyleCnt="4">
        <dgm:presLayoutVars>
          <dgm:chMax val="0"/>
          <dgm:chPref val="0"/>
          <dgm:bulletEnabled val="1"/>
        </dgm:presLayoutVars>
      </dgm:prSet>
      <dgm:spPr/>
      <dgm:t>
        <a:bodyPr/>
        <a:lstStyle/>
        <a:p>
          <a:endParaRPr lang="el-GR"/>
        </a:p>
      </dgm:t>
    </dgm:pt>
    <dgm:pt modelId="{C2D9C0DD-FF72-4184-B3B7-7903BEFC6898}" type="pres">
      <dgm:prSet presAssocID="{262425CC-710D-4122-B187-A754AA78B177}" presName="quad2" presStyleLbl="node1" presStyleIdx="1" presStyleCnt="4">
        <dgm:presLayoutVars>
          <dgm:chMax val="0"/>
          <dgm:chPref val="0"/>
          <dgm:bulletEnabled val="1"/>
        </dgm:presLayoutVars>
      </dgm:prSet>
      <dgm:spPr/>
      <dgm:t>
        <a:bodyPr/>
        <a:lstStyle/>
        <a:p>
          <a:endParaRPr lang="el-GR"/>
        </a:p>
      </dgm:t>
    </dgm:pt>
    <dgm:pt modelId="{AD58EC0E-86EC-44F7-9101-5A41D7207F40}" type="pres">
      <dgm:prSet presAssocID="{262425CC-710D-4122-B187-A754AA78B177}" presName="quad3" presStyleLbl="node1" presStyleIdx="2" presStyleCnt="4">
        <dgm:presLayoutVars>
          <dgm:chMax val="0"/>
          <dgm:chPref val="0"/>
          <dgm:bulletEnabled val="1"/>
        </dgm:presLayoutVars>
      </dgm:prSet>
      <dgm:spPr/>
      <dgm:t>
        <a:bodyPr/>
        <a:lstStyle/>
        <a:p>
          <a:endParaRPr lang="el-GR"/>
        </a:p>
      </dgm:t>
    </dgm:pt>
    <dgm:pt modelId="{4B7DCD40-2E8F-4878-8D99-9B7B437F5D0B}" type="pres">
      <dgm:prSet presAssocID="{262425CC-710D-4122-B187-A754AA78B177}" presName="quad4" presStyleLbl="node1" presStyleIdx="3" presStyleCnt="4">
        <dgm:presLayoutVars>
          <dgm:chMax val="0"/>
          <dgm:chPref val="0"/>
          <dgm:bulletEnabled val="1"/>
        </dgm:presLayoutVars>
      </dgm:prSet>
      <dgm:spPr/>
      <dgm:t>
        <a:bodyPr/>
        <a:lstStyle/>
        <a:p>
          <a:endParaRPr lang="el-GR"/>
        </a:p>
      </dgm:t>
    </dgm:pt>
  </dgm:ptLst>
  <dgm:cxnLst>
    <dgm:cxn modelId="{8F24969A-9692-47A7-9202-3D945AEE86ED}" type="presOf" srcId="{2D23EB28-0997-4329-85E4-632B3FCF256B}" destId="{D62549FD-FBF2-45F0-84DD-6A1F5E9A69C7}" srcOrd="0" destOrd="0" presId="urn:microsoft.com/office/officeart/2005/8/layout/matrix3"/>
    <dgm:cxn modelId="{8B8E0AA2-930C-4830-9678-0041D42C9D2A}" type="presOf" srcId="{23C10869-098A-4033-BB57-DD2DD469A79F}" destId="{C2D9C0DD-FF72-4184-B3B7-7903BEFC6898}" srcOrd="0" destOrd="0" presId="urn:microsoft.com/office/officeart/2005/8/layout/matrix3"/>
    <dgm:cxn modelId="{AB8B44D4-4D25-47A8-9575-A7385F245055}" srcId="{262425CC-710D-4122-B187-A754AA78B177}" destId="{2A2F6B0F-D5A8-4146-8BF6-10DED0B54CF3}" srcOrd="2" destOrd="0" parTransId="{386B51BB-5B4C-4484-87A4-80A8F2B860D3}" sibTransId="{682B0D95-1D32-4A1B-8E8C-11FEA75D7B38}"/>
    <dgm:cxn modelId="{8D0B9F95-FADD-446A-9B41-BB7E6FBF80C6}" type="presOf" srcId="{2A2F6B0F-D5A8-4146-8BF6-10DED0B54CF3}" destId="{AD58EC0E-86EC-44F7-9101-5A41D7207F40}" srcOrd="0" destOrd="0" presId="urn:microsoft.com/office/officeart/2005/8/layout/matrix3"/>
    <dgm:cxn modelId="{3F29AB41-BD5D-4F85-9913-4A5848BF10E8}" type="presOf" srcId="{ECD7D3C5-C283-42A4-8DDB-104E5B5208C3}" destId="{4B7DCD40-2E8F-4878-8D99-9B7B437F5D0B}" srcOrd="0" destOrd="0" presId="urn:microsoft.com/office/officeart/2005/8/layout/matrix3"/>
    <dgm:cxn modelId="{7B4554E2-4D92-4348-8EA3-0982BDAC3E3B}" type="presOf" srcId="{262425CC-710D-4122-B187-A754AA78B177}" destId="{C70CEB67-3348-484B-987F-34BE2BD6B0BC}" srcOrd="0" destOrd="0" presId="urn:microsoft.com/office/officeart/2005/8/layout/matrix3"/>
    <dgm:cxn modelId="{2C6B424A-91C8-4175-A806-068DB21445A8}" srcId="{262425CC-710D-4122-B187-A754AA78B177}" destId="{ECD7D3C5-C283-42A4-8DDB-104E5B5208C3}" srcOrd="3" destOrd="0" parTransId="{6BA4C908-3D13-4DC9-995C-44F6B61E7A8D}" sibTransId="{84BFDBDC-5984-4E1A-AE95-8544CD76CC72}"/>
    <dgm:cxn modelId="{52899489-1066-4C59-8092-59A88CA7A65D}" srcId="{262425CC-710D-4122-B187-A754AA78B177}" destId="{23C10869-098A-4033-BB57-DD2DD469A79F}" srcOrd="1" destOrd="0" parTransId="{59386553-49CF-4077-9B2B-79238863F6E1}" sibTransId="{3DCF592D-36E4-4619-8B4C-4BCC7102200F}"/>
    <dgm:cxn modelId="{DDD2766D-2DE6-46D0-9B17-77B882E04592}" srcId="{262425CC-710D-4122-B187-A754AA78B177}" destId="{2D23EB28-0997-4329-85E4-632B3FCF256B}" srcOrd="0" destOrd="0" parTransId="{986846AD-48DA-4F2C-A16F-9F7BF4F13294}" sibTransId="{BA8DF0D0-0A64-4755-BA9F-CBC478A4A2F3}"/>
    <dgm:cxn modelId="{5288FBE6-0D37-4DCD-BC23-08C6938AE0BF}" type="presParOf" srcId="{C70CEB67-3348-484B-987F-34BE2BD6B0BC}" destId="{B169CE24-304A-4FF0-89CC-BF433466D18D}" srcOrd="0" destOrd="0" presId="urn:microsoft.com/office/officeart/2005/8/layout/matrix3"/>
    <dgm:cxn modelId="{8A5D5CC2-75C2-4659-A93C-2B320B430D97}" type="presParOf" srcId="{C70CEB67-3348-484B-987F-34BE2BD6B0BC}" destId="{D62549FD-FBF2-45F0-84DD-6A1F5E9A69C7}" srcOrd="1" destOrd="0" presId="urn:microsoft.com/office/officeart/2005/8/layout/matrix3"/>
    <dgm:cxn modelId="{9EBC2B1E-D9D2-43E7-A3C3-3D44D9B19133}" type="presParOf" srcId="{C70CEB67-3348-484B-987F-34BE2BD6B0BC}" destId="{C2D9C0DD-FF72-4184-B3B7-7903BEFC6898}" srcOrd="2" destOrd="0" presId="urn:microsoft.com/office/officeart/2005/8/layout/matrix3"/>
    <dgm:cxn modelId="{DC2F5652-334B-4064-B980-2A0F128405E7}" type="presParOf" srcId="{C70CEB67-3348-484B-987F-34BE2BD6B0BC}" destId="{AD58EC0E-86EC-44F7-9101-5A41D7207F40}" srcOrd="3" destOrd="0" presId="urn:microsoft.com/office/officeart/2005/8/layout/matrix3"/>
    <dgm:cxn modelId="{C8AA388C-16CD-4EE2-B79E-8ACF9DF36A13}" type="presParOf" srcId="{C70CEB67-3348-484B-987F-34BE2BD6B0BC}" destId="{4B7DCD40-2E8F-4878-8D99-9B7B437F5D0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8D2322-56DD-4C54-93E7-0D1A6347C61B}" type="doc">
      <dgm:prSet loTypeId="urn:microsoft.com/office/officeart/2005/8/layout/equation2" loCatId="process" qsTypeId="urn:microsoft.com/office/officeart/2005/8/quickstyle/simple1" qsCatId="simple" csTypeId="urn:microsoft.com/office/officeart/2005/8/colors/accent1_2" csCatId="accent1" phldr="1"/>
      <dgm:spPr/>
    </dgm:pt>
    <dgm:pt modelId="{DD8908D8-1141-4CAF-932F-5E9501EDA943}">
      <dgm:prSet phldrT="[Κείμενο]"/>
      <dgm:spPr/>
      <dgm:t>
        <a:bodyPr/>
        <a:lstStyle/>
        <a:p>
          <a:r>
            <a:rPr lang="el-GR" dirty="0" smtClean="0"/>
            <a:t>Ξενοδοχεία</a:t>
          </a:r>
          <a:endParaRPr lang="el-GR" dirty="0"/>
        </a:p>
      </dgm:t>
    </dgm:pt>
    <dgm:pt modelId="{7558A4EC-173A-4058-82E1-706536CB9E27}" type="parTrans" cxnId="{461E5CAA-8D74-4C95-9EC4-899990301711}">
      <dgm:prSet/>
      <dgm:spPr/>
    </dgm:pt>
    <dgm:pt modelId="{F3682E5C-D65F-4176-B400-5C29E2C1A139}" type="sibTrans" cxnId="{461E5CAA-8D74-4C95-9EC4-899990301711}">
      <dgm:prSet/>
      <dgm:spPr/>
      <dgm:t>
        <a:bodyPr/>
        <a:lstStyle/>
        <a:p>
          <a:endParaRPr lang="el-GR"/>
        </a:p>
      </dgm:t>
    </dgm:pt>
    <dgm:pt modelId="{2A750621-1EC8-4CF9-A6AF-BC3ED689D390}">
      <dgm:prSet phldrT="[Κείμενο]"/>
      <dgm:spPr/>
      <dgm:t>
        <a:bodyPr/>
        <a:lstStyle/>
        <a:p>
          <a:r>
            <a:rPr lang="el-GR" dirty="0" smtClean="0"/>
            <a:t>Καινοτομία</a:t>
          </a:r>
          <a:endParaRPr lang="el-GR" dirty="0"/>
        </a:p>
      </dgm:t>
    </dgm:pt>
    <dgm:pt modelId="{EC95474F-393F-48D8-9915-A2EF7A497AD5}" type="parTrans" cxnId="{3C061B29-BD67-4C45-86E8-417022276380}">
      <dgm:prSet/>
      <dgm:spPr/>
    </dgm:pt>
    <dgm:pt modelId="{20774DAE-8689-4CB2-A93E-FEDEB5A5BE13}" type="sibTrans" cxnId="{3C061B29-BD67-4C45-86E8-417022276380}">
      <dgm:prSet/>
      <dgm:spPr/>
      <dgm:t>
        <a:bodyPr/>
        <a:lstStyle/>
        <a:p>
          <a:endParaRPr lang="el-GR"/>
        </a:p>
      </dgm:t>
    </dgm:pt>
    <dgm:pt modelId="{ADBBD078-033E-4116-B96F-81A022B11330}">
      <dgm:prSet phldrT="[Κείμενο]"/>
      <dgm:spPr/>
      <dgm:t>
        <a:bodyPr/>
        <a:lstStyle/>
        <a:p>
          <a:r>
            <a:rPr lang="el-GR" dirty="0" smtClean="0"/>
            <a:t>Οικονομική ανάπτυξη</a:t>
          </a:r>
          <a:endParaRPr lang="el-GR" dirty="0"/>
        </a:p>
      </dgm:t>
    </dgm:pt>
    <dgm:pt modelId="{75C2848C-10BE-4953-9671-E2AD0CDF76C0}" type="parTrans" cxnId="{EE14CA87-B0B2-40C3-A6A9-553407B71D49}">
      <dgm:prSet/>
      <dgm:spPr/>
    </dgm:pt>
    <dgm:pt modelId="{CA88372E-28F3-4DB9-8EC3-A89F95710FAD}" type="sibTrans" cxnId="{EE14CA87-B0B2-40C3-A6A9-553407B71D49}">
      <dgm:prSet/>
      <dgm:spPr/>
    </dgm:pt>
    <dgm:pt modelId="{5C1F6BA9-39CD-4441-AB4F-51521CA87701}" type="pres">
      <dgm:prSet presAssocID="{8F8D2322-56DD-4C54-93E7-0D1A6347C61B}" presName="Name0" presStyleCnt="0">
        <dgm:presLayoutVars>
          <dgm:dir/>
          <dgm:resizeHandles val="exact"/>
        </dgm:presLayoutVars>
      </dgm:prSet>
      <dgm:spPr/>
    </dgm:pt>
    <dgm:pt modelId="{28A89D38-3F56-43C2-BB5B-2D294B0A3B32}" type="pres">
      <dgm:prSet presAssocID="{8F8D2322-56DD-4C54-93E7-0D1A6347C61B}" presName="vNodes" presStyleCnt="0"/>
      <dgm:spPr/>
    </dgm:pt>
    <dgm:pt modelId="{8DF81521-3F05-4227-B15B-7A2F6B8A52C9}" type="pres">
      <dgm:prSet presAssocID="{DD8908D8-1141-4CAF-932F-5E9501EDA943}" presName="node" presStyleLbl="node1" presStyleIdx="0" presStyleCnt="3">
        <dgm:presLayoutVars>
          <dgm:bulletEnabled val="1"/>
        </dgm:presLayoutVars>
      </dgm:prSet>
      <dgm:spPr/>
      <dgm:t>
        <a:bodyPr/>
        <a:lstStyle/>
        <a:p>
          <a:endParaRPr lang="el-GR"/>
        </a:p>
      </dgm:t>
    </dgm:pt>
    <dgm:pt modelId="{51B77A78-5991-4F4B-88D6-37EC7F8F3284}" type="pres">
      <dgm:prSet presAssocID="{F3682E5C-D65F-4176-B400-5C29E2C1A139}" presName="spacerT" presStyleCnt="0"/>
      <dgm:spPr/>
    </dgm:pt>
    <dgm:pt modelId="{1EFACEA3-E4B7-45EB-997A-B9ED80B97ED3}" type="pres">
      <dgm:prSet presAssocID="{F3682E5C-D65F-4176-B400-5C29E2C1A139}" presName="sibTrans" presStyleLbl="sibTrans2D1" presStyleIdx="0" presStyleCnt="2"/>
      <dgm:spPr/>
      <dgm:t>
        <a:bodyPr/>
        <a:lstStyle/>
        <a:p>
          <a:endParaRPr lang="el-GR"/>
        </a:p>
      </dgm:t>
    </dgm:pt>
    <dgm:pt modelId="{E0C4A128-10C5-4DDD-9247-5B287AA2DB80}" type="pres">
      <dgm:prSet presAssocID="{F3682E5C-D65F-4176-B400-5C29E2C1A139}" presName="spacerB" presStyleCnt="0"/>
      <dgm:spPr/>
    </dgm:pt>
    <dgm:pt modelId="{C818CD64-F6DD-4E06-887D-208AE7ABB050}" type="pres">
      <dgm:prSet presAssocID="{2A750621-1EC8-4CF9-A6AF-BC3ED689D390}" presName="node" presStyleLbl="node1" presStyleIdx="1" presStyleCnt="3">
        <dgm:presLayoutVars>
          <dgm:bulletEnabled val="1"/>
        </dgm:presLayoutVars>
      </dgm:prSet>
      <dgm:spPr/>
      <dgm:t>
        <a:bodyPr/>
        <a:lstStyle/>
        <a:p>
          <a:endParaRPr lang="el-GR"/>
        </a:p>
      </dgm:t>
    </dgm:pt>
    <dgm:pt modelId="{D0C574F0-720E-4AFE-B4EB-93DB8D7BA231}" type="pres">
      <dgm:prSet presAssocID="{8F8D2322-56DD-4C54-93E7-0D1A6347C61B}" presName="sibTransLast" presStyleLbl="sibTrans2D1" presStyleIdx="1" presStyleCnt="2"/>
      <dgm:spPr/>
      <dgm:t>
        <a:bodyPr/>
        <a:lstStyle/>
        <a:p>
          <a:endParaRPr lang="el-GR"/>
        </a:p>
      </dgm:t>
    </dgm:pt>
    <dgm:pt modelId="{FBA3664B-F77B-422C-A3FA-F88A718B7B87}" type="pres">
      <dgm:prSet presAssocID="{8F8D2322-56DD-4C54-93E7-0D1A6347C61B}" presName="connectorText" presStyleLbl="sibTrans2D1" presStyleIdx="1" presStyleCnt="2"/>
      <dgm:spPr/>
      <dgm:t>
        <a:bodyPr/>
        <a:lstStyle/>
        <a:p>
          <a:endParaRPr lang="el-GR"/>
        </a:p>
      </dgm:t>
    </dgm:pt>
    <dgm:pt modelId="{C9983467-AFEF-4594-BBB6-8F4571DB715F}" type="pres">
      <dgm:prSet presAssocID="{8F8D2322-56DD-4C54-93E7-0D1A6347C61B}" presName="lastNode" presStyleLbl="node1" presStyleIdx="2" presStyleCnt="3">
        <dgm:presLayoutVars>
          <dgm:bulletEnabled val="1"/>
        </dgm:presLayoutVars>
      </dgm:prSet>
      <dgm:spPr/>
      <dgm:t>
        <a:bodyPr/>
        <a:lstStyle/>
        <a:p>
          <a:endParaRPr lang="el-GR"/>
        </a:p>
      </dgm:t>
    </dgm:pt>
  </dgm:ptLst>
  <dgm:cxnLst>
    <dgm:cxn modelId="{3C061B29-BD67-4C45-86E8-417022276380}" srcId="{8F8D2322-56DD-4C54-93E7-0D1A6347C61B}" destId="{2A750621-1EC8-4CF9-A6AF-BC3ED689D390}" srcOrd="1" destOrd="0" parTransId="{EC95474F-393F-48D8-9915-A2EF7A497AD5}" sibTransId="{20774DAE-8689-4CB2-A93E-FEDEB5A5BE13}"/>
    <dgm:cxn modelId="{3AFCB92D-96C9-4014-B419-401A3CE7E577}" type="presOf" srcId="{20774DAE-8689-4CB2-A93E-FEDEB5A5BE13}" destId="{FBA3664B-F77B-422C-A3FA-F88A718B7B87}" srcOrd="1" destOrd="0" presId="urn:microsoft.com/office/officeart/2005/8/layout/equation2"/>
    <dgm:cxn modelId="{EE14CA87-B0B2-40C3-A6A9-553407B71D49}" srcId="{8F8D2322-56DD-4C54-93E7-0D1A6347C61B}" destId="{ADBBD078-033E-4116-B96F-81A022B11330}" srcOrd="2" destOrd="0" parTransId="{75C2848C-10BE-4953-9671-E2AD0CDF76C0}" sibTransId="{CA88372E-28F3-4DB9-8EC3-A89F95710FAD}"/>
    <dgm:cxn modelId="{461E5CAA-8D74-4C95-9EC4-899990301711}" srcId="{8F8D2322-56DD-4C54-93E7-0D1A6347C61B}" destId="{DD8908D8-1141-4CAF-932F-5E9501EDA943}" srcOrd="0" destOrd="0" parTransId="{7558A4EC-173A-4058-82E1-706536CB9E27}" sibTransId="{F3682E5C-D65F-4176-B400-5C29E2C1A139}"/>
    <dgm:cxn modelId="{FBB225E6-DBD4-48C8-BB3D-C6079C8ACF00}" type="presOf" srcId="{2A750621-1EC8-4CF9-A6AF-BC3ED689D390}" destId="{C818CD64-F6DD-4E06-887D-208AE7ABB050}" srcOrd="0" destOrd="0" presId="urn:microsoft.com/office/officeart/2005/8/layout/equation2"/>
    <dgm:cxn modelId="{38E5E103-4350-46FE-B9AB-ECBE97D70CD3}" type="presOf" srcId="{ADBBD078-033E-4116-B96F-81A022B11330}" destId="{C9983467-AFEF-4594-BBB6-8F4571DB715F}" srcOrd="0" destOrd="0" presId="urn:microsoft.com/office/officeart/2005/8/layout/equation2"/>
    <dgm:cxn modelId="{1CCF5744-3A65-45AB-8BED-C65016EC1414}" type="presOf" srcId="{20774DAE-8689-4CB2-A93E-FEDEB5A5BE13}" destId="{D0C574F0-720E-4AFE-B4EB-93DB8D7BA231}" srcOrd="0" destOrd="0" presId="urn:microsoft.com/office/officeart/2005/8/layout/equation2"/>
    <dgm:cxn modelId="{E8704BFA-EEEB-44F2-96A8-530D6A506762}" type="presOf" srcId="{F3682E5C-D65F-4176-B400-5C29E2C1A139}" destId="{1EFACEA3-E4B7-45EB-997A-B9ED80B97ED3}" srcOrd="0" destOrd="0" presId="urn:microsoft.com/office/officeart/2005/8/layout/equation2"/>
    <dgm:cxn modelId="{F496A473-EC21-4394-8798-CE2B8D435FDA}" type="presOf" srcId="{8F8D2322-56DD-4C54-93E7-0D1A6347C61B}" destId="{5C1F6BA9-39CD-4441-AB4F-51521CA87701}" srcOrd="0" destOrd="0" presId="urn:microsoft.com/office/officeart/2005/8/layout/equation2"/>
    <dgm:cxn modelId="{0C394456-63BF-434C-A73D-DA38198A3934}" type="presOf" srcId="{DD8908D8-1141-4CAF-932F-5E9501EDA943}" destId="{8DF81521-3F05-4227-B15B-7A2F6B8A52C9}" srcOrd="0" destOrd="0" presId="urn:microsoft.com/office/officeart/2005/8/layout/equation2"/>
    <dgm:cxn modelId="{073DE63C-2992-4D18-86C6-4766C03E87F2}" type="presParOf" srcId="{5C1F6BA9-39CD-4441-AB4F-51521CA87701}" destId="{28A89D38-3F56-43C2-BB5B-2D294B0A3B32}" srcOrd="0" destOrd="0" presId="urn:microsoft.com/office/officeart/2005/8/layout/equation2"/>
    <dgm:cxn modelId="{2AB11D8C-6960-4F02-990F-155E7815823F}" type="presParOf" srcId="{28A89D38-3F56-43C2-BB5B-2D294B0A3B32}" destId="{8DF81521-3F05-4227-B15B-7A2F6B8A52C9}" srcOrd="0" destOrd="0" presId="urn:microsoft.com/office/officeart/2005/8/layout/equation2"/>
    <dgm:cxn modelId="{64AEEA3D-52D0-45D8-A264-783A71B34081}" type="presParOf" srcId="{28A89D38-3F56-43C2-BB5B-2D294B0A3B32}" destId="{51B77A78-5991-4F4B-88D6-37EC7F8F3284}" srcOrd="1" destOrd="0" presId="urn:microsoft.com/office/officeart/2005/8/layout/equation2"/>
    <dgm:cxn modelId="{E900D1C3-5ED3-47DD-AB6E-CB67DB3A18C8}" type="presParOf" srcId="{28A89D38-3F56-43C2-BB5B-2D294B0A3B32}" destId="{1EFACEA3-E4B7-45EB-997A-B9ED80B97ED3}" srcOrd="2" destOrd="0" presId="urn:microsoft.com/office/officeart/2005/8/layout/equation2"/>
    <dgm:cxn modelId="{6DB98110-3035-450F-BDC8-2A5F4AB3F1E6}" type="presParOf" srcId="{28A89D38-3F56-43C2-BB5B-2D294B0A3B32}" destId="{E0C4A128-10C5-4DDD-9247-5B287AA2DB80}" srcOrd="3" destOrd="0" presId="urn:microsoft.com/office/officeart/2005/8/layout/equation2"/>
    <dgm:cxn modelId="{EE776D3F-4599-42F0-ADB1-9FF0707B2521}" type="presParOf" srcId="{28A89D38-3F56-43C2-BB5B-2D294B0A3B32}" destId="{C818CD64-F6DD-4E06-887D-208AE7ABB050}" srcOrd="4" destOrd="0" presId="urn:microsoft.com/office/officeart/2005/8/layout/equation2"/>
    <dgm:cxn modelId="{A545105C-B080-47BD-BAA0-934F4BB3B143}" type="presParOf" srcId="{5C1F6BA9-39CD-4441-AB4F-51521CA87701}" destId="{D0C574F0-720E-4AFE-B4EB-93DB8D7BA231}" srcOrd="1" destOrd="0" presId="urn:microsoft.com/office/officeart/2005/8/layout/equation2"/>
    <dgm:cxn modelId="{A25075D8-F54D-4B0E-90A3-3B05AF58C8DB}" type="presParOf" srcId="{D0C574F0-720E-4AFE-B4EB-93DB8D7BA231}" destId="{FBA3664B-F77B-422C-A3FA-F88A718B7B87}" srcOrd="0" destOrd="0" presId="urn:microsoft.com/office/officeart/2005/8/layout/equation2"/>
    <dgm:cxn modelId="{B1D3C9A6-12CA-4788-8322-0835FB03613C}" type="presParOf" srcId="{5C1F6BA9-39CD-4441-AB4F-51521CA87701}" destId="{C9983467-AFEF-4594-BBB6-8F4571DB715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BCBDBA-F5C7-4C0F-9D50-A2FDB58EB798}"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l-GR"/>
        </a:p>
      </dgm:t>
    </dgm:pt>
    <dgm:pt modelId="{75484289-4B32-4FF2-A247-E01E940B7AEE}">
      <dgm:prSet phldrT="[Κείμενο]"/>
      <dgm:spPr/>
      <dgm:t>
        <a:bodyPr/>
        <a:lstStyle/>
        <a:p>
          <a:r>
            <a:rPr lang="el-GR" dirty="0" smtClean="0"/>
            <a:t>Προστασία περιβάλλοντος</a:t>
          </a:r>
          <a:endParaRPr lang="el-GR" dirty="0"/>
        </a:p>
      </dgm:t>
    </dgm:pt>
    <dgm:pt modelId="{BD383850-E910-4CD0-B758-BCED60BC5E38}" type="parTrans" cxnId="{ABAFC669-A8CB-4DD6-9CF2-0FF386145FCD}">
      <dgm:prSet/>
      <dgm:spPr/>
      <dgm:t>
        <a:bodyPr/>
        <a:lstStyle/>
        <a:p>
          <a:endParaRPr lang="el-GR"/>
        </a:p>
      </dgm:t>
    </dgm:pt>
    <dgm:pt modelId="{FFEFB81E-93F9-47B1-885E-17F957BFCE30}" type="sibTrans" cxnId="{ABAFC669-A8CB-4DD6-9CF2-0FF386145FCD}">
      <dgm:prSet/>
      <dgm:spPr/>
      <dgm:t>
        <a:bodyPr/>
        <a:lstStyle/>
        <a:p>
          <a:endParaRPr lang="el-GR"/>
        </a:p>
      </dgm:t>
    </dgm:pt>
    <dgm:pt modelId="{E88AAA99-5E36-4174-8164-E17613FA0B34}">
      <dgm:prSet phldrT="[Κείμενο]"/>
      <dgm:spPr/>
      <dgm:t>
        <a:bodyPr/>
        <a:lstStyle/>
        <a:p>
          <a:r>
            <a:rPr lang="el-GR" dirty="0" smtClean="0"/>
            <a:t>Εξοικονόμιση φυσικών πόρων</a:t>
          </a:r>
          <a:endParaRPr lang="el-GR" dirty="0"/>
        </a:p>
      </dgm:t>
    </dgm:pt>
    <dgm:pt modelId="{6CE5627E-A058-49AD-9CD2-6622351D3FA6}" type="parTrans" cxnId="{80993CCB-9A6A-4B50-851A-4B18B3597FF3}">
      <dgm:prSet/>
      <dgm:spPr/>
      <dgm:t>
        <a:bodyPr/>
        <a:lstStyle/>
        <a:p>
          <a:endParaRPr lang="el-GR"/>
        </a:p>
      </dgm:t>
    </dgm:pt>
    <dgm:pt modelId="{91CF34ED-8DE8-48BF-9868-66EEFFFD199C}" type="sibTrans" cxnId="{80993CCB-9A6A-4B50-851A-4B18B3597FF3}">
      <dgm:prSet/>
      <dgm:spPr/>
      <dgm:t>
        <a:bodyPr/>
        <a:lstStyle/>
        <a:p>
          <a:endParaRPr lang="el-GR"/>
        </a:p>
      </dgm:t>
    </dgm:pt>
    <dgm:pt modelId="{4EC4D193-528F-40AD-9DAA-E4C4F3643978}">
      <dgm:prSet phldrT="[Κείμενο]"/>
      <dgm:spPr/>
      <dgm:t>
        <a:bodyPr/>
        <a:lstStyle/>
        <a:p>
          <a:r>
            <a:rPr lang="el-GR" dirty="0" smtClean="0"/>
            <a:t>Πράσινα ξενοδοχεία</a:t>
          </a:r>
          <a:endParaRPr lang="el-GR" dirty="0"/>
        </a:p>
      </dgm:t>
    </dgm:pt>
    <dgm:pt modelId="{549C2F61-69A6-4F5B-BF26-B12481E50F04}" type="parTrans" cxnId="{E970F118-EC74-42A0-A197-14F6AC797E12}">
      <dgm:prSet/>
      <dgm:spPr/>
      <dgm:t>
        <a:bodyPr/>
        <a:lstStyle/>
        <a:p>
          <a:endParaRPr lang="el-GR"/>
        </a:p>
      </dgm:t>
    </dgm:pt>
    <dgm:pt modelId="{6BC02290-F7B4-46A2-92BB-DA72D135FFB8}" type="sibTrans" cxnId="{E970F118-EC74-42A0-A197-14F6AC797E12}">
      <dgm:prSet/>
      <dgm:spPr/>
      <dgm:t>
        <a:bodyPr/>
        <a:lstStyle/>
        <a:p>
          <a:endParaRPr lang="el-GR"/>
        </a:p>
      </dgm:t>
    </dgm:pt>
    <dgm:pt modelId="{F43F8CBE-3018-4F42-9FE4-D1917E8B6AD5}">
      <dgm:prSet phldrT="[Κείμενο]"/>
      <dgm:spPr/>
      <dgm:t>
        <a:bodyPr/>
        <a:lstStyle/>
        <a:p>
          <a:r>
            <a:rPr lang="el-GR" dirty="0" smtClean="0"/>
            <a:t>Καλλιέργεια οικ. συνείδησης</a:t>
          </a:r>
          <a:endParaRPr lang="el-GR" dirty="0"/>
        </a:p>
      </dgm:t>
    </dgm:pt>
    <dgm:pt modelId="{C7D34D8B-42D8-47D2-B360-545BAA110AC8}" type="parTrans" cxnId="{4FB42734-DEED-42EB-96F8-14CFD9BC24DA}">
      <dgm:prSet/>
      <dgm:spPr/>
      <dgm:t>
        <a:bodyPr/>
        <a:lstStyle/>
        <a:p>
          <a:endParaRPr lang="el-GR"/>
        </a:p>
      </dgm:t>
    </dgm:pt>
    <dgm:pt modelId="{0EDEE5A6-E082-4952-9AEB-8AC2B2D7F092}" type="sibTrans" cxnId="{4FB42734-DEED-42EB-96F8-14CFD9BC24DA}">
      <dgm:prSet/>
      <dgm:spPr/>
      <dgm:t>
        <a:bodyPr/>
        <a:lstStyle/>
        <a:p>
          <a:endParaRPr lang="el-GR"/>
        </a:p>
      </dgm:t>
    </dgm:pt>
    <dgm:pt modelId="{54120873-4963-4FA5-888B-E3E96EA858C6}" type="pres">
      <dgm:prSet presAssocID="{E0BCBDBA-F5C7-4C0F-9D50-A2FDB58EB798}" presName="compositeShape" presStyleCnt="0">
        <dgm:presLayoutVars>
          <dgm:chMax val="9"/>
          <dgm:dir/>
          <dgm:resizeHandles val="exact"/>
        </dgm:presLayoutVars>
      </dgm:prSet>
      <dgm:spPr/>
      <dgm:t>
        <a:bodyPr/>
        <a:lstStyle/>
        <a:p>
          <a:endParaRPr lang="el-GR"/>
        </a:p>
      </dgm:t>
    </dgm:pt>
    <dgm:pt modelId="{B6279395-EAFC-4137-B389-4B0DCA40B74C}" type="pres">
      <dgm:prSet presAssocID="{E0BCBDBA-F5C7-4C0F-9D50-A2FDB58EB798}" presName="triangle1" presStyleLbl="node1" presStyleIdx="0" presStyleCnt="4">
        <dgm:presLayoutVars>
          <dgm:bulletEnabled val="1"/>
        </dgm:presLayoutVars>
      </dgm:prSet>
      <dgm:spPr/>
      <dgm:t>
        <a:bodyPr/>
        <a:lstStyle/>
        <a:p>
          <a:endParaRPr lang="el-GR"/>
        </a:p>
      </dgm:t>
    </dgm:pt>
    <dgm:pt modelId="{7752D29D-56AA-462E-8651-98D05F1B9304}" type="pres">
      <dgm:prSet presAssocID="{E0BCBDBA-F5C7-4C0F-9D50-A2FDB58EB798}" presName="triangle2" presStyleLbl="node1" presStyleIdx="1" presStyleCnt="4">
        <dgm:presLayoutVars>
          <dgm:bulletEnabled val="1"/>
        </dgm:presLayoutVars>
      </dgm:prSet>
      <dgm:spPr/>
      <dgm:t>
        <a:bodyPr/>
        <a:lstStyle/>
        <a:p>
          <a:endParaRPr lang="el-GR"/>
        </a:p>
      </dgm:t>
    </dgm:pt>
    <dgm:pt modelId="{17741CE8-713E-4DB3-AC0F-39E4A5F0FE60}" type="pres">
      <dgm:prSet presAssocID="{E0BCBDBA-F5C7-4C0F-9D50-A2FDB58EB798}" presName="triangle3" presStyleLbl="node1" presStyleIdx="2" presStyleCnt="4">
        <dgm:presLayoutVars>
          <dgm:bulletEnabled val="1"/>
        </dgm:presLayoutVars>
      </dgm:prSet>
      <dgm:spPr/>
      <dgm:t>
        <a:bodyPr/>
        <a:lstStyle/>
        <a:p>
          <a:endParaRPr lang="el-GR"/>
        </a:p>
      </dgm:t>
    </dgm:pt>
    <dgm:pt modelId="{7692A299-DAFB-417C-B838-2EA258732FD9}" type="pres">
      <dgm:prSet presAssocID="{E0BCBDBA-F5C7-4C0F-9D50-A2FDB58EB798}" presName="triangle4" presStyleLbl="node1" presStyleIdx="3" presStyleCnt="4">
        <dgm:presLayoutVars>
          <dgm:bulletEnabled val="1"/>
        </dgm:presLayoutVars>
      </dgm:prSet>
      <dgm:spPr/>
      <dgm:t>
        <a:bodyPr/>
        <a:lstStyle/>
        <a:p>
          <a:endParaRPr lang="el-GR"/>
        </a:p>
      </dgm:t>
    </dgm:pt>
  </dgm:ptLst>
  <dgm:cxnLst>
    <dgm:cxn modelId="{ABAFC669-A8CB-4DD6-9CF2-0FF386145FCD}" srcId="{E0BCBDBA-F5C7-4C0F-9D50-A2FDB58EB798}" destId="{75484289-4B32-4FF2-A247-E01E940B7AEE}" srcOrd="0" destOrd="0" parTransId="{BD383850-E910-4CD0-B758-BCED60BC5E38}" sibTransId="{FFEFB81E-93F9-47B1-885E-17F957BFCE30}"/>
    <dgm:cxn modelId="{20419B55-C14C-468D-84D1-AAD9E37E26CF}" type="presOf" srcId="{75484289-4B32-4FF2-A247-E01E940B7AEE}" destId="{B6279395-EAFC-4137-B389-4B0DCA40B74C}" srcOrd="0" destOrd="0" presId="urn:microsoft.com/office/officeart/2005/8/layout/pyramid4"/>
    <dgm:cxn modelId="{E970F118-EC74-42A0-A197-14F6AC797E12}" srcId="{E0BCBDBA-F5C7-4C0F-9D50-A2FDB58EB798}" destId="{4EC4D193-528F-40AD-9DAA-E4C4F3643978}" srcOrd="2" destOrd="0" parTransId="{549C2F61-69A6-4F5B-BF26-B12481E50F04}" sibTransId="{6BC02290-F7B4-46A2-92BB-DA72D135FFB8}"/>
    <dgm:cxn modelId="{B4AD8C81-4B57-4676-88B9-03643980BEAA}" type="presOf" srcId="{F43F8CBE-3018-4F42-9FE4-D1917E8B6AD5}" destId="{7692A299-DAFB-417C-B838-2EA258732FD9}" srcOrd="0" destOrd="0" presId="urn:microsoft.com/office/officeart/2005/8/layout/pyramid4"/>
    <dgm:cxn modelId="{4FB42734-DEED-42EB-96F8-14CFD9BC24DA}" srcId="{E0BCBDBA-F5C7-4C0F-9D50-A2FDB58EB798}" destId="{F43F8CBE-3018-4F42-9FE4-D1917E8B6AD5}" srcOrd="3" destOrd="0" parTransId="{C7D34D8B-42D8-47D2-B360-545BAA110AC8}" sibTransId="{0EDEE5A6-E082-4952-9AEB-8AC2B2D7F092}"/>
    <dgm:cxn modelId="{12748508-CCC4-4DDB-A32D-2C1279AE21EB}" type="presOf" srcId="{E0BCBDBA-F5C7-4C0F-9D50-A2FDB58EB798}" destId="{54120873-4963-4FA5-888B-E3E96EA858C6}" srcOrd="0" destOrd="0" presId="urn:microsoft.com/office/officeart/2005/8/layout/pyramid4"/>
    <dgm:cxn modelId="{80993CCB-9A6A-4B50-851A-4B18B3597FF3}" srcId="{E0BCBDBA-F5C7-4C0F-9D50-A2FDB58EB798}" destId="{E88AAA99-5E36-4174-8164-E17613FA0B34}" srcOrd="1" destOrd="0" parTransId="{6CE5627E-A058-49AD-9CD2-6622351D3FA6}" sibTransId="{91CF34ED-8DE8-48BF-9868-66EEFFFD199C}"/>
    <dgm:cxn modelId="{47B54A4C-FE37-44FC-BD3C-B442C6B08DEC}" type="presOf" srcId="{E88AAA99-5E36-4174-8164-E17613FA0B34}" destId="{7752D29D-56AA-462E-8651-98D05F1B9304}" srcOrd="0" destOrd="0" presId="urn:microsoft.com/office/officeart/2005/8/layout/pyramid4"/>
    <dgm:cxn modelId="{71A86D55-21E7-4F48-AD7B-82AD9A257AF3}" type="presOf" srcId="{4EC4D193-528F-40AD-9DAA-E4C4F3643978}" destId="{17741CE8-713E-4DB3-AC0F-39E4A5F0FE60}" srcOrd="0" destOrd="0" presId="urn:microsoft.com/office/officeart/2005/8/layout/pyramid4"/>
    <dgm:cxn modelId="{CDF19C5A-9E39-4E89-B7E5-5093EDB23BAC}" type="presParOf" srcId="{54120873-4963-4FA5-888B-E3E96EA858C6}" destId="{B6279395-EAFC-4137-B389-4B0DCA40B74C}" srcOrd="0" destOrd="0" presId="urn:microsoft.com/office/officeart/2005/8/layout/pyramid4"/>
    <dgm:cxn modelId="{F7705BFD-8FE3-45B2-8094-0DBDA72EBEFC}" type="presParOf" srcId="{54120873-4963-4FA5-888B-E3E96EA858C6}" destId="{7752D29D-56AA-462E-8651-98D05F1B9304}" srcOrd="1" destOrd="0" presId="urn:microsoft.com/office/officeart/2005/8/layout/pyramid4"/>
    <dgm:cxn modelId="{DCBD77CE-CFE6-4C7C-9B48-79D4E33F7016}" type="presParOf" srcId="{54120873-4963-4FA5-888B-E3E96EA858C6}" destId="{17741CE8-713E-4DB3-AC0F-39E4A5F0FE60}" srcOrd="2" destOrd="0" presId="urn:microsoft.com/office/officeart/2005/8/layout/pyramid4"/>
    <dgm:cxn modelId="{639E8C0F-7ED1-4C15-B1DC-9A5648001EF9}" type="presParOf" srcId="{54120873-4963-4FA5-888B-E3E96EA858C6}" destId="{7692A299-DAFB-417C-B838-2EA258732FD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61CA67-8106-4FEA-AE31-2E3A7F5BB5DE}" type="doc">
      <dgm:prSet loTypeId="urn:microsoft.com/office/officeart/2005/8/layout/equation2" loCatId="process" qsTypeId="urn:microsoft.com/office/officeart/2005/8/quickstyle/simple1" qsCatId="simple" csTypeId="urn:microsoft.com/office/officeart/2005/8/colors/accent1_2" csCatId="accent1" phldr="1"/>
      <dgm:spPr/>
    </dgm:pt>
    <dgm:pt modelId="{5DBB6549-59F5-4D39-925E-D11DA2B66297}">
      <dgm:prSet phldrT="[Κείμενο]"/>
      <dgm:spPr/>
      <dgm:t>
        <a:bodyPr/>
        <a:lstStyle/>
        <a:p>
          <a:r>
            <a:rPr lang="el-GR" dirty="0" smtClean="0"/>
            <a:t>Προγρ.</a:t>
          </a:r>
          <a:endParaRPr lang="el-GR" dirty="0"/>
        </a:p>
      </dgm:t>
    </dgm:pt>
    <dgm:pt modelId="{6C6248C1-AF15-4A0A-BB3D-E73AACC526DD}" type="parTrans" cxnId="{76722184-89E2-47DF-A81A-4F527A6006B1}">
      <dgm:prSet/>
      <dgm:spPr/>
    </dgm:pt>
    <dgm:pt modelId="{465EDC84-FF12-4232-9EFB-B4E7DAD6D08B}" type="sibTrans" cxnId="{76722184-89E2-47DF-A81A-4F527A6006B1}">
      <dgm:prSet/>
      <dgm:spPr/>
      <dgm:t>
        <a:bodyPr/>
        <a:lstStyle/>
        <a:p>
          <a:endParaRPr lang="el-GR" dirty="0"/>
        </a:p>
      </dgm:t>
    </dgm:pt>
    <dgm:pt modelId="{DFCD1CE3-1BCF-4E5F-B3A0-3C01472DAEE5}">
      <dgm:prSet phldrT="[Κείμενο]"/>
      <dgm:spPr/>
      <dgm:t>
        <a:bodyPr/>
        <a:lstStyle/>
        <a:p>
          <a:r>
            <a:rPr lang="el-GR" dirty="0" smtClean="0"/>
            <a:t>Τακτικές</a:t>
          </a:r>
          <a:endParaRPr lang="el-GR" dirty="0"/>
        </a:p>
      </dgm:t>
    </dgm:pt>
    <dgm:pt modelId="{48A79B20-3BEF-48CD-8590-1AA3A9D44303}" type="parTrans" cxnId="{04C76B12-465F-4C85-809F-1D59693EFD47}">
      <dgm:prSet/>
      <dgm:spPr/>
    </dgm:pt>
    <dgm:pt modelId="{D6DD11FE-A579-449E-B43B-F6EA2B8F4427}" type="sibTrans" cxnId="{04C76B12-465F-4C85-809F-1D59693EFD47}">
      <dgm:prSet/>
      <dgm:spPr/>
      <dgm:t>
        <a:bodyPr/>
        <a:lstStyle/>
        <a:p>
          <a:endParaRPr lang="el-GR" dirty="0"/>
        </a:p>
      </dgm:t>
    </dgm:pt>
    <dgm:pt modelId="{9D3B6DC8-527E-48AD-A371-DE68A95DBB0A}">
      <dgm:prSet phldrT="[Κείμενο]"/>
      <dgm:spPr/>
      <dgm:t>
        <a:bodyPr/>
        <a:lstStyle/>
        <a:p>
          <a:r>
            <a:rPr lang="el-GR" dirty="0" smtClean="0"/>
            <a:t>Προβολή ελληνικών συνηθειών και παραδόσεων</a:t>
          </a:r>
          <a:endParaRPr lang="el-GR" dirty="0"/>
        </a:p>
      </dgm:t>
    </dgm:pt>
    <dgm:pt modelId="{8C8E0762-4B6A-4F44-B5BD-2C3D2CE1DD6D}" type="parTrans" cxnId="{2FA7A9FF-65DC-4844-9FB9-AF0B25083DF9}">
      <dgm:prSet/>
      <dgm:spPr/>
    </dgm:pt>
    <dgm:pt modelId="{67D90ABD-430A-430D-A536-8B4FD85F072A}" type="sibTrans" cxnId="{2FA7A9FF-65DC-4844-9FB9-AF0B25083DF9}">
      <dgm:prSet/>
      <dgm:spPr/>
    </dgm:pt>
    <dgm:pt modelId="{C0EE80A6-FB08-4968-89B4-23DB6396412E}" type="pres">
      <dgm:prSet presAssocID="{6261CA67-8106-4FEA-AE31-2E3A7F5BB5DE}" presName="Name0" presStyleCnt="0">
        <dgm:presLayoutVars>
          <dgm:dir/>
          <dgm:resizeHandles val="exact"/>
        </dgm:presLayoutVars>
      </dgm:prSet>
      <dgm:spPr/>
    </dgm:pt>
    <dgm:pt modelId="{0EC63CE3-2F70-41F0-8C51-718542E54CB0}" type="pres">
      <dgm:prSet presAssocID="{6261CA67-8106-4FEA-AE31-2E3A7F5BB5DE}" presName="vNodes" presStyleCnt="0"/>
      <dgm:spPr/>
    </dgm:pt>
    <dgm:pt modelId="{26F1A729-AB9B-489C-BD3F-B4068984C7D3}" type="pres">
      <dgm:prSet presAssocID="{5DBB6549-59F5-4D39-925E-D11DA2B66297}" presName="node" presStyleLbl="node1" presStyleIdx="0" presStyleCnt="3">
        <dgm:presLayoutVars>
          <dgm:bulletEnabled val="1"/>
        </dgm:presLayoutVars>
      </dgm:prSet>
      <dgm:spPr/>
      <dgm:t>
        <a:bodyPr/>
        <a:lstStyle/>
        <a:p>
          <a:endParaRPr lang="el-GR"/>
        </a:p>
      </dgm:t>
    </dgm:pt>
    <dgm:pt modelId="{3DFB006E-29E4-4E54-9039-3595B6B37FD7}" type="pres">
      <dgm:prSet presAssocID="{465EDC84-FF12-4232-9EFB-B4E7DAD6D08B}" presName="spacerT" presStyleCnt="0"/>
      <dgm:spPr/>
    </dgm:pt>
    <dgm:pt modelId="{F886031E-2A13-4FBF-B4F5-6BD2DD1F77F8}" type="pres">
      <dgm:prSet presAssocID="{465EDC84-FF12-4232-9EFB-B4E7DAD6D08B}" presName="sibTrans" presStyleLbl="sibTrans2D1" presStyleIdx="0" presStyleCnt="2"/>
      <dgm:spPr/>
      <dgm:t>
        <a:bodyPr/>
        <a:lstStyle/>
        <a:p>
          <a:endParaRPr lang="el-GR"/>
        </a:p>
      </dgm:t>
    </dgm:pt>
    <dgm:pt modelId="{73B82B34-571D-4FC7-B60F-1E1BFDC69A48}" type="pres">
      <dgm:prSet presAssocID="{465EDC84-FF12-4232-9EFB-B4E7DAD6D08B}" presName="spacerB" presStyleCnt="0"/>
      <dgm:spPr/>
    </dgm:pt>
    <dgm:pt modelId="{EB958FE2-A068-477B-97D8-6FD75E154F69}" type="pres">
      <dgm:prSet presAssocID="{DFCD1CE3-1BCF-4E5F-B3A0-3C01472DAEE5}" presName="node" presStyleLbl="node1" presStyleIdx="1" presStyleCnt="3">
        <dgm:presLayoutVars>
          <dgm:bulletEnabled val="1"/>
        </dgm:presLayoutVars>
      </dgm:prSet>
      <dgm:spPr/>
      <dgm:t>
        <a:bodyPr/>
        <a:lstStyle/>
        <a:p>
          <a:endParaRPr lang="el-GR"/>
        </a:p>
      </dgm:t>
    </dgm:pt>
    <dgm:pt modelId="{D3EA8D98-215B-447C-B250-9D15170CF833}" type="pres">
      <dgm:prSet presAssocID="{6261CA67-8106-4FEA-AE31-2E3A7F5BB5DE}" presName="sibTransLast" presStyleLbl="sibTrans2D1" presStyleIdx="1" presStyleCnt="2"/>
      <dgm:spPr/>
      <dgm:t>
        <a:bodyPr/>
        <a:lstStyle/>
        <a:p>
          <a:endParaRPr lang="el-GR"/>
        </a:p>
      </dgm:t>
    </dgm:pt>
    <dgm:pt modelId="{5126CE66-D1E5-48FE-A742-C2918F48930E}" type="pres">
      <dgm:prSet presAssocID="{6261CA67-8106-4FEA-AE31-2E3A7F5BB5DE}" presName="connectorText" presStyleLbl="sibTrans2D1" presStyleIdx="1" presStyleCnt="2"/>
      <dgm:spPr/>
      <dgm:t>
        <a:bodyPr/>
        <a:lstStyle/>
        <a:p>
          <a:endParaRPr lang="el-GR"/>
        </a:p>
      </dgm:t>
    </dgm:pt>
    <dgm:pt modelId="{EE41AB90-49B8-4A27-A09D-F3C03F173AD8}" type="pres">
      <dgm:prSet presAssocID="{6261CA67-8106-4FEA-AE31-2E3A7F5BB5DE}" presName="lastNode" presStyleLbl="node1" presStyleIdx="2" presStyleCnt="3">
        <dgm:presLayoutVars>
          <dgm:bulletEnabled val="1"/>
        </dgm:presLayoutVars>
      </dgm:prSet>
      <dgm:spPr/>
      <dgm:t>
        <a:bodyPr/>
        <a:lstStyle/>
        <a:p>
          <a:endParaRPr lang="el-GR"/>
        </a:p>
      </dgm:t>
    </dgm:pt>
  </dgm:ptLst>
  <dgm:cxnLst>
    <dgm:cxn modelId="{76881564-4AD1-48C7-96E5-BE4F179193BA}" type="presOf" srcId="{6261CA67-8106-4FEA-AE31-2E3A7F5BB5DE}" destId="{C0EE80A6-FB08-4968-89B4-23DB6396412E}" srcOrd="0" destOrd="0" presId="urn:microsoft.com/office/officeart/2005/8/layout/equation2"/>
    <dgm:cxn modelId="{A0BE135A-E1ED-4896-AF0F-5169CAA0AD4A}" type="presOf" srcId="{9D3B6DC8-527E-48AD-A371-DE68A95DBB0A}" destId="{EE41AB90-49B8-4A27-A09D-F3C03F173AD8}" srcOrd="0" destOrd="0" presId="urn:microsoft.com/office/officeart/2005/8/layout/equation2"/>
    <dgm:cxn modelId="{76722184-89E2-47DF-A81A-4F527A6006B1}" srcId="{6261CA67-8106-4FEA-AE31-2E3A7F5BB5DE}" destId="{5DBB6549-59F5-4D39-925E-D11DA2B66297}" srcOrd="0" destOrd="0" parTransId="{6C6248C1-AF15-4A0A-BB3D-E73AACC526DD}" sibTransId="{465EDC84-FF12-4232-9EFB-B4E7DAD6D08B}"/>
    <dgm:cxn modelId="{04C76B12-465F-4C85-809F-1D59693EFD47}" srcId="{6261CA67-8106-4FEA-AE31-2E3A7F5BB5DE}" destId="{DFCD1CE3-1BCF-4E5F-B3A0-3C01472DAEE5}" srcOrd="1" destOrd="0" parTransId="{48A79B20-3BEF-48CD-8590-1AA3A9D44303}" sibTransId="{D6DD11FE-A579-449E-B43B-F6EA2B8F4427}"/>
    <dgm:cxn modelId="{1051D374-0B3D-4F4A-93A8-4D1474DAC557}" type="presOf" srcId="{5DBB6549-59F5-4D39-925E-D11DA2B66297}" destId="{26F1A729-AB9B-489C-BD3F-B4068984C7D3}" srcOrd="0" destOrd="0" presId="urn:microsoft.com/office/officeart/2005/8/layout/equation2"/>
    <dgm:cxn modelId="{BB2C3C06-6804-4295-9162-D9EB2C65B8E3}" type="presOf" srcId="{465EDC84-FF12-4232-9EFB-B4E7DAD6D08B}" destId="{F886031E-2A13-4FBF-B4F5-6BD2DD1F77F8}" srcOrd="0" destOrd="0" presId="urn:microsoft.com/office/officeart/2005/8/layout/equation2"/>
    <dgm:cxn modelId="{BF581E3E-F287-4B60-9DF5-C70C2E0A6AC4}" type="presOf" srcId="{D6DD11FE-A579-449E-B43B-F6EA2B8F4427}" destId="{5126CE66-D1E5-48FE-A742-C2918F48930E}" srcOrd="1" destOrd="0" presId="urn:microsoft.com/office/officeart/2005/8/layout/equation2"/>
    <dgm:cxn modelId="{2D112CF3-6A5D-4E55-9ADF-45F2709E0EFC}" type="presOf" srcId="{DFCD1CE3-1BCF-4E5F-B3A0-3C01472DAEE5}" destId="{EB958FE2-A068-477B-97D8-6FD75E154F69}" srcOrd="0" destOrd="0" presId="urn:microsoft.com/office/officeart/2005/8/layout/equation2"/>
    <dgm:cxn modelId="{2FA7A9FF-65DC-4844-9FB9-AF0B25083DF9}" srcId="{6261CA67-8106-4FEA-AE31-2E3A7F5BB5DE}" destId="{9D3B6DC8-527E-48AD-A371-DE68A95DBB0A}" srcOrd="2" destOrd="0" parTransId="{8C8E0762-4B6A-4F44-B5BD-2C3D2CE1DD6D}" sibTransId="{67D90ABD-430A-430D-A536-8B4FD85F072A}"/>
    <dgm:cxn modelId="{75531352-F7DB-4D75-9A3E-FE101571410B}" type="presOf" srcId="{D6DD11FE-A579-449E-B43B-F6EA2B8F4427}" destId="{D3EA8D98-215B-447C-B250-9D15170CF833}" srcOrd="0" destOrd="0" presId="urn:microsoft.com/office/officeart/2005/8/layout/equation2"/>
    <dgm:cxn modelId="{561E67FC-CE46-4903-867D-AE0CBF905348}" type="presParOf" srcId="{C0EE80A6-FB08-4968-89B4-23DB6396412E}" destId="{0EC63CE3-2F70-41F0-8C51-718542E54CB0}" srcOrd="0" destOrd="0" presId="urn:microsoft.com/office/officeart/2005/8/layout/equation2"/>
    <dgm:cxn modelId="{A25C32D8-1B7A-41BE-8AA9-5BED9E370FFE}" type="presParOf" srcId="{0EC63CE3-2F70-41F0-8C51-718542E54CB0}" destId="{26F1A729-AB9B-489C-BD3F-B4068984C7D3}" srcOrd="0" destOrd="0" presId="urn:microsoft.com/office/officeart/2005/8/layout/equation2"/>
    <dgm:cxn modelId="{40CF1F33-8A99-49F8-908E-4DB371EDB4F0}" type="presParOf" srcId="{0EC63CE3-2F70-41F0-8C51-718542E54CB0}" destId="{3DFB006E-29E4-4E54-9039-3595B6B37FD7}" srcOrd="1" destOrd="0" presId="urn:microsoft.com/office/officeart/2005/8/layout/equation2"/>
    <dgm:cxn modelId="{2B4BB4C6-54A5-4484-9B72-D8BDAAEC1149}" type="presParOf" srcId="{0EC63CE3-2F70-41F0-8C51-718542E54CB0}" destId="{F886031E-2A13-4FBF-B4F5-6BD2DD1F77F8}" srcOrd="2" destOrd="0" presId="urn:microsoft.com/office/officeart/2005/8/layout/equation2"/>
    <dgm:cxn modelId="{D24442A7-6040-4838-A7A7-07B609930A42}" type="presParOf" srcId="{0EC63CE3-2F70-41F0-8C51-718542E54CB0}" destId="{73B82B34-571D-4FC7-B60F-1E1BFDC69A48}" srcOrd="3" destOrd="0" presId="urn:microsoft.com/office/officeart/2005/8/layout/equation2"/>
    <dgm:cxn modelId="{0726D32D-9C3D-47B8-A0A2-28ED39FFDB1C}" type="presParOf" srcId="{0EC63CE3-2F70-41F0-8C51-718542E54CB0}" destId="{EB958FE2-A068-477B-97D8-6FD75E154F69}" srcOrd="4" destOrd="0" presId="urn:microsoft.com/office/officeart/2005/8/layout/equation2"/>
    <dgm:cxn modelId="{154B468A-1E7E-486A-8FB5-E73A5A31D6BC}" type="presParOf" srcId="{C0EE80A6-FB08-4968-89B4-23DB6396412E}" destId="{D3EA8D98-215B-447C-B250-9D15170CF833}" srcOrd="1" destOrd="0" presId="urn:microsoft.com/office/officeart/2005/8/layout/equation2"/>
    <dgm:cxn modelId="{7893CB1F-6B23-4A10-BF7A-27DB8E21CFA7}" type="presParOf" srcId="{D3EA8D98-215B-447C-B250-9D15170CF833}" destId="{5126CE66-D1E5-48FE-A742-C2918F48930E}" srcOrd="0" destOrd="0" presId="urn:microsoft.com/office/officeart/2005/8/layout/equation2"/>
    <dgm:cxn modelId="{24A5DFE3-6741-4D73-8BC6-DB33F755E600}" type="presParOf" srcId="{C0EE80A6-FB08-4968-89B4-23DB6396412E}" destId="{EE41AB90-49B8-4A27-A09D-F3C03F173AD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C840AC-9B19-4BE6-A913-ECF65D52236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l-GR"/>
        </a:p>
      </dgm:t>
    </dgm:pt>
    <dgm:pt modelId="{26D84777-3CE8-4052-9AA2-56199FE5E123}">
      <dgm:prSet phldrT="[Κείμενο]"/>
      <dgm:spPr/>
      <dgm:t>
        <a:bodyPr/>
        <a:lstStyle/>
        <a:p>
          <a:r>
            <a:rPr lang="el-GR" b="1" dirty="0" smtClean="0"/>
            <a:t>Θεσσαλία</a:t>
          </a:r>
        </a:p>
        <a:p>
          <a:endParaRPr lang="el-GR" dirty="0" smtClean="0"/>
        </a:p>
        <a:p>
          <a:r>
            <a:rPr lang="el-GR" dirty="0" smtClean="0"/>
            <a:t>Γαλατόπιτες</a:t>
          </a:r>
        </a:p>
        <a:p>
          <a:r>
            <a:rPr lang="el-GR" dirty="0" smtClean="0"/>
            <a:t>Ελιόψωμα</a:t>
          </a:r>
          <a:endParaRPr lang="el-GR" dirty="0"/>
        </a:p>
      </dgm:t>
    </dgm:pt>
    <dgm:pt modelId="{89C9F8DB-62F3-4020-8AB9-5919F4BDBFDF}" type="parTrans" cxnId="{04F90BAF-1FB4-4B8F-AB43-4904BB401727}">
      <dgm:prSet/>
      <dgm:spPr/>
      <dgm:t>
        <a:bodyPr/>
        <a:lstStyle/>
        <a:p>
          <a:endParaRPr lang="el-GR"/>
        </a:p>
      </dgm:t>
    </dgm:pt>
    <dgm:pt modelId="{1D913FB8-07B5-4200-87E9-4AEB7EFCD4FC}" type="sibTrans" cxnId="{04F90BAF-1FB4-4B8F-AB43-4904BB401727}">
      <dgm:prSet/>
      <dgm:spPr/>
      <dgm:t>
        <a:bodyPr/>
        <a:lstStyle/>
        <a:p>
          <a:endParaRPr lang="el-GR"/>
        </a:p>
      </dgm:t>
    </dgm:pt>
    <dgm:pt modelId="{DF1FD411-98C0-45BF-ADC7-9CB70C33B257}">
      <dgm:prSet phldrT="[Κείμενο]"/>
      <dgm:spPr/>
      <dgm:t>
        <a:bodyPr/>
        <a:lstStyle/>
        <a:p>
          <a:r>
            <a:rPr lang="el-GR" b="1" dirty="0" smtClean="0"/>
            <a:t>Κυκλάδες</a:t>
          </a:r>
        </a:p>
        <a:p>
          <a:r>
            <a:rPr lang="el-GR" dirty="0" smtClean="0"/>
            <a:t>Κοπανιστή Μυκόνου</a:t>
          </a:r>
        </a:p>
        <a:p>
          <a:r>
            <a:rPr lang="el-GR" dirty="0" smtClean="0"/>
            <a:t>Γραβιέρα Νάξου</a:t>
          </a:r>
        </a:p>
        <a:p>
          <a:r>
            <a:rPr lang="el-GR" dirty="0" smtClean="0"/>
            <a:t>Φρουτάλιες Άνδρου</a:t>
          </a:r>
        </a:p>
      </dgm:t>
    </dgm:pt>
    <dgm:pt modelId="{F8BE5489-1A00-4214-A938-CF3CA793F1B3}" type="parTrans" cxnId="{27372994-470C-452A-AACC-EB799003805C}">
      <dgm:prSet/>
      <dgm:spPr/>
      <dgm:t>
        <a:bodyPr/>
        <a:lstStyle/>
        <a:p>
          <a:endParaRPr lang="el-GR"/>
        </a:p>
      </dgm:t>
    </dgm:pt>
    <dgm:pt modelId="{91D6FD41-8F27-4005-800D-C427E890D5D6}" type="sibTrans" cxnId="{27372994-470C-452A-AACC-EB799003805C}">
      <dgm:prSet/>
      <dgm:spPr/>
      <dgm:t>
        <a:bodyPr/>
        <a:lstStyle/>
        <a:p>
          <a:endParaRPr lang="el-GR"/>
        </a:p>
      </dgm:t>
    </dgm:pt>
    <dgm:pt modelId="{50857831-CCD3-4387-9981-4E95047CBC45}">
      <dgm:prSet phldrT="[Κείμενο]"/>
      <dgm:spPr/>
      <dgm:t>
        <a:bodyPr/>
        <a:lstStyle/>
        <a:p>
          <a:r>
            <a:rPr lang="el-GR" b="1" dirty="0" smtClean="0"/>
            <a:t>Κρήτη</a:t>
          </a:r>
        </a:p>
        <a:p>
          <a:r>
            <a:rPr lang="el-GR" dirty="0" smtClean="0"/>
            <a:t>Λυχναράκια</a:t>
          </a:r>
        </a:p>
        <a:p>
          <a:r>
            <a:rPr lang="el-GR" dirty="0" smtClean="0"/>
            <a:t>Μυζηθροπιτάκια</a:t>
          </a:r>
        </a:p>
        <a:p>
          <a:r>
            <a:rPr lang="el-GR" dirty="0" smtClean="0"/>
            <a:t>Χορτόπιτες στο τηγάνι</a:t>
          </a:r>
          <a:endParaRPr lang="el-GR" dirty="0"/>
        </a:p>
      </dgm:t>
    </dgm:pt>
    <dgm:pt modelId="{80B06021-C5B6-45E6-90EE-2F7DD7698767}" type="parTrans" cxnId="{0AF686D7-C7C0-4D41-8AA9-02BDFB0FD70A}">
      <dgm:prSet/>
      <dgm:spPr/>
      <dgm:t>
        <a:bodyPr/>
        <a:lstStyle/>
        <a:p>
          <a:endParaRPr lang="el-GR"/>
        </a:p>
      </dgm:t>
    </dgm:pt>
    <dgm:pt modelId="{E797DABE-1D34-4AA0-9DBC-A8C100553568}" type="sibTrans" cxnId="{0AF686D7-C7C0-4D41-8AA9-02BDFB0FD70A}">
      <dgm:prSet/>
      <dgm:spPr/>
      <dgm:t>
        <a:bodyPr/>
        <a:lstStyle/>
        <a:p>
          <a:endParaRPr lang="el-GR"/>
        </a:p>
      </dgm:t>
    </dgm:pt>
    <dgm:pt modelId="{8ED95F26-29CF-4FC0-BB34-306EE31590BE}">
      <dgm:prSet phldrT="[Κείμενο]"/>
      <dgm:spPr/>
      <dgm:t>
        <a:bodyPr/>
        <a:lstStyle/>
        <a:p>
          <a:r>
            <a:rPr lang="el-GR" b="1" dirty="0" smtClean="0"/>
            <a:t>Χαλκιδική</a:t>
          </a:r>
        </a:p>
        <a:p>
          <a:endParaRPr lang="el-GR" dirty="0" smtClean="0"/>
        </a:p>
        <a:p>
          <a:r>
            <a:rPr lang="el-GR" dirty="0" smtClean="0"/>
            <a:t>Στραπατσάδα</a:t>
          </a:r>
        </a:p>
        <a:p>
          <a:r>
            <a:rPr lang="el-GR" dirty="0" smtClean="0"/>
            <a:t>Μπουγάτσα με τυρί, μέλι Σιθωνίας, γλυκά κουταλιού</a:t>
          </a:r>
          <a:endParaRPr lang="el-GR" dirty="0"/>
        </a:p>
      </dgm:t>
    </dgm:pt>
    <dgm:pt modelId="{0E29FF54-A9EE-4914-97E7-927C98F3347A}" type="parTrans" cxnId="{2C470D47-6151-4E06-8F2A-6DCA4B1A9B1D}">
      <dgm:prSet/>
      <dgm:spPr/>
      <dgm:t>
        <a:bodyPr/>
        <a:lstStyle/>
        <a:p>
          <a:endParaRPr lang="el-GR"/>
        </a:p>
      </dgm:t>
    </dgm:pt>
    <dgm:pt modelId="{B52B1718-FEC5-419A-B183-BE6781838CD9}" type="sibTrans" cxnId="{2C470D47-6151-4E06-8F2A-6DCA4B1A9B1D}">
      <dgm:prSet/>
      <dgm:spPr/>
      <dgm:t>
        <a:bodyPr/>
        <a:lstStyle/>
        <a:p>
          <a:endParaRPr lang="el-GR"/>
        </a:p>
      </dgm:t>
    </dgm:pt>
    <dgm:pt modelId="{4B2320D6-6CA2-48A7-B0AB-498B2B56E92E}" type="pres">
      <dgm:prSet presAssocID="{C5C840AC-9B19-4BE6-A913-ECF65D522362}" presName="Name0" presStyleCnt="0">
        <dgm:presLayoutVars>
          <dgm:dir/>
          <dgm:resizeHandles val="exact"/>
        </dgm:presLayoutVars>
      </dgm:prSet>
      <dgm:spPr/>
      <dgm:t>
        <a:bodyPr/>
        <a:lstStyle/>
        <a:p>
          <a:endParaRPr lang="el-GR"/>
        </a:p>
      </dgm:t>
    </dgm:pt>
    <dgm:pt modelId="{004F8044-66BA-49DB-97EA-CA56E3FD5EC5}" type="pres">
      <dgm:prSet presAssocID="{26D84777-3CE8-4052-9AA2-56199FE5E123}" presName="Name5" presStyleLbl="vennNode1" presStyleIdx="0" presStyleCnt="4">
        <dgm:presLayoutVars>
          <dgm:bulletEnabled val="1"/>
        </dgm:presLayoutVars>
      </dgm:prSet>
      <dgm:spPr/>
      <dgm:t>
        <a:bodyPr/>
        <a:lstStyle/>
        <a:p>
          <a:endParaRPr lang="el-GR"/>
        </a:p>
      </dgm:t>
    </dgm:pt>
    <dgm:pt modelId="{40484CF5-B975-472F-80DA-61A5A196AFB6}" type="pres">
      <dgm:prSet presAssocID="{1D913FB8-07B5-4200-87E9-4AEB7EFCD4FC}" presName="space" presStyleCnt="0"/>
      <dgm:spPr/>
    </dgm:pt>
    <dgm:pt modelId="{A9175CCC-BE4F-4BA4-8EFD-1AAC6A43ECFA}" type="pres">
      <dgm:prSet presAssocID="{DF1FD411-98C0-45BF-ADC7-9CB70C33B257}" presName="Name5" presStyleLbl="vennNode1" presStyleIdx="1" presStyleCnt="4">
        <dgm:presLayoutVars>
          <dgm:bulletEnabled val="1"/>
        </dgm:presLayoutVars>
      </dgm:prSet>
      <dgm:spPr/>
      <dgm:t>
        <a:bodyPr/>
        <a:lstStyle/>
        <a:p>
          <a:endParaRPr lang="el-GR"/>
        </a:p>
      </dgm:t>
    </dgm:pt>
    <dgm:pt modelId="{C77AE1CA-FB29-44C4-807D-F7D52AE05B6B}" type="pres">
      <dgm:prSet presAssocID="{91D6FD41-8F27-4005-800D-C427E890D5D6}" presName="space" presStyleCnt="0"/>
      <dgm:spPr/>
    </dgm:pt>
    <dgm:pt modelId="{FEEADDAF-3ED7-473E-86CC-ABCB83E8572C}" type="pres">
      <dgm:prSet presAssocID="{50857831-CCD3-4387-9981-4E95047CBC45}" presName="Name5" presStyleLbl="vennNode1" presStyleIdx="2" presStyleCnt="4">
        <dgm:presLayoutVars>
          <dgm:bulletEnabled val="1"/>
        </dgm:presLayoutVars>
      </dgm:prSet>
      <dgm:spPr/>
      <dgm:t>
        <a:bodyPr/>
        <a:lstStyle/>
        <a:p>
          <a:endParaRPr lang="el-GR"/>
        </a:p>
      </dgm:t>
    </dgm:pt>
    <dgm:pt modelId="{01B5F51A-087B-4797-BF1A-240DADA25902}" type="pres">
      <dgm:prSet presAssocID="{E797DABE-1D34-4AA0-9DBC-A8C100553568}" presName="space" presStyleCnt="0"/>
      <dgm:spPr/>
    </dgm:pt>
    <dgm:pt modelId="{686216E2-B529-462D-AC9A-ACAB41C29AE2}" type="pres">
      <dgm:prSet presAssocID="{8ED95F26-29CF-4FC0-BB34-306EE31590BE}" presName="Name5" presStyleLbl="vennNode1" presStyleIdx="3" presStyleCnt="4">
        <dgm:presLayoutVars>
          <dgm:bulletEnabled val="1"/>
        </dgm:presLayoutVars>
      </dgm:prSet>
      <dgm:spPr/>
      <dgm:t>
        <a:bodyPr/>
        <a:lstStyle/>
        <a:p>
          <a:endParaRPr lang="el-GR"/>
        </a:p>
      </dgm:t>
    </dgm:pt>
  </dgm:ptLst>
  <dgm:cxnLst>
    <dgm:cxn modelId="{7576102B-2398-4B0E-8C7A-BB017F155B9B}" type="presOf" srcId="{50857831-CCD3-4387-9981-4E95047CBC45}" destId="{FEEADDAF-3ED7-473E-86CC-ABCB83E8572C}" srcOrd="0" destOrd="0" presId="urn:microsoft.com/office/officeart/2005/8/layout/venn3"/>
    <dgm:cxn modelId="{05154EEA-42D9-4790-9A56-8D9CDF34A136}" type="presOf" srcId="{26D84777-3CE8-4052-9AA2-56199FE5E123}" destId="{004F8044-66BA-49DB-97EA-CA56E3FD5EC5}" srcOrd="0" destOrd="0" presId="urn:microsoft.com/office/officeart/2005/8/layout/venn3"/>
    <dgm:cxn modelId="{0AF686D7-C7C0-4D41-8AA9-02BDFB0FD70A}" srcId="{C5C840AC-9B19-4BE6-A913-ECF65D522362}" destId="{50857831-CCD3-4387-9981-4E95047CBC45}" srcOrd="2" destOrd="0" parTransId="{80B06021-C5B6-45E6-90EE-2F7DD7698767}" sibTransId="{E797DABE-1D34-4AA0-9DBC-A8C100553568}"/>
    <dgm:cxn modelId="{27372994-470C-452A-AACC-EB799003805C}" srcId="{C5C840AC-9B19-4BE6-A913-ECF65D522362}" destId="{DF1FD411-98C0-45BF-ADC7-9CB70C33B257}" srcOrd="1" destOrd="0" parTransId="{F8BE5489-1A00-4214-A938-CF3CA793F1B3}" sibTransId="{91D6FD41-8F27-4005-800D-C427E890D5D6}"/>
    <dgm:cxn modelId="{37841440-78AD-4DC9-9921-D3D84813759B}" type="presOf" srcId="{C5C840AC-9B19-4BE6-A913-ECF65D522362}" destId="{4B2320D6-6CA2-48A7-B0AB-498B2B56E92E}" srcOrd="0" destOrd="0" presId="urn:microsoft.com/office/officeart/2005/8/layout/venn3"/>
    <dgm:cxn modelId="{F1E74885-6314-405A-B259-EF88674A2D74}" type="presOf" srcId="{DF1FD411-98C0-45BF-ADC7-9CB70C33B257}" destId="{A9175CCC-BE4F-4BA4-8EFD-1AAC6A43ECFA}" srcOrd="0" destOrd="0" presId="urn:microsoft.com/office/officeart/2005/8/layout/venn3"/>
    <dgm:cxn modelId="{04F90BAF-1FB4-4B8F-AB43-4904BB401727}" srcId="{C5C840AC-9B19-4BE6-A913-ECF65D522362}" destId="{26D84777-3CE8-4052-9AA2-56199FE5E123}" srcOrd="0" destOrd="0" parTransId="{89C9F8DB-62F3-4020-8AB9-5919F4BDBFDF}" sibTransId="{1D913FB8-07B5-4200-87E9-4AEB7EFCD4FC}"/>
    <dgm:cxn modelId="{402E7FC5-3F3A-412E-9EB7-7B73767AD64F}" type="presOf" srcId="{8ED95F26-29CF-4FC0-BB34-306EE31590BE}" destId="{686216E2-B529-462D-AC9A-ACAB41C29AE2}" srcOrd="0" destOrd="0" presId="urn:microsoft.com/office/officeart/2005/8/layout/venn3"/>
    <dgm:cxn modelId="{2C470D47-6151-4E06-8F2A-6DCA4B1A9B1D}" srcId="{C5C840AC-9B19-4BE6-A913-ECF65D522362}" destId="{8ED95F26-29CF-4FC0-BB34-306EE31590BE}" srcOrd="3" destOrd="0" parTransId="{0E29FF54-A9EE-4914-97E7-927C98F3347A}" sibTransId="{B52B1718-FEC5-419A-B183-BE6781838CD9}"/>
    <dgm:cxn modelId="{8399E9E5-C079-4AAF-ABDF-68A1DC30363D}" type="presParOf" srcId="{4B2320D6-6CA2-48A7-B0AB-498B2B56E92E}" destId="{004F8044-66BA-49DB-97EA-CA56E3FD5EC5}" srcOrd="0" destOrd="0" presId="urn:microsoft.com/office/officeart/2005/8/layout/venn3"/>
    <dgm:cxn modelId="{42E0CA38-82A5-48DE-B148-7E1F820CC7B2}" type="presParOf" srcId="{4B2320D6-6CA2-48A7-B0AB-498B2B56E92E}" destId="{40484CF5-B975-472F-80DA-61A5A196AFB6}" srcOrd="1" destOrd="0" presId="urn:microsoft.com/office/officeart/2005/8/layout/venn3"/>
    <dgm:cxn modelId="{34CD2340-270C-49C9-9A27-79FB4831C84E}" type="presParOf" srcId="{4B2320D6-6CA2-48A7-B0AB-498B2B56E92E}" destId="{A9175CCC-BE4F-4BA4-8EFD-1AAC6A43ECFA}" srcOrd="2" destOrd="0" presId="urn:microsoft.com/office/officeart/2005/8/layout/venn3"/>
    <dgm:cxn modelId="{69D48F41-1E31-4250-8018-515A3E456D51}" type="presParOf" srcId="{4B2320D6-6CA2-48A7-B0AB-498B2B56E92E}" destId="{C77AE1CA-FB29-44C4-807D-F7D52AE05B6B}" srcOrd="3" destOrd="0" presId="urn:microsoft.com/office/officeart/2005/8/layout/venn3"/>
    <dgm:cxn modelId="{1D7B6D1F-17C1-4954-8EA7-8D21935DE4FC}" type="presParOf" srcId="{4B2320D6-6CA2-48A7-B0AB-498B2B56E92E}" destId="{FEEADDAF-3ED7-473E-86CC-ABCB83E8572C}" srcOrd="4" destOrd="0" presId="urn:microsoft.com/office/officeart/2005/8/layout/venn3"/>
    <dgm:cxn modelId="{0F09CE22-2FE0-4D9A-84C9-2296F77FE4F5}" type="presParOf" srcId="{4B2320D6-6CA2-48A7-B0AB-498B2B56E92E}" destId="{01B5F51A-087B-4797-BF1A-240DADA25902}" srcOrd="5" destOrd="0" presId="urn:microsoft.com/office/officeart/2005/8/layout/venn3"/>
    <dgm:cxn modelId="{FC5BDB1C-7969-4D3E-8ACD-DDBCE9074F28}" type="presParOf" srcId="{4B2320D6-6CA2-48A7-B0AB-498B2B56E92E}" destId="{686216E2-B529-462D-AC9A-ACAB41C29AE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4FADDF-0FCA-4FE5-AB7F-86B9D139852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05CA2398-11D9-417E-B945-EE3B1A3DB6AA}">
      <dgm:prSet phldrT="[Κείμενο]"/>
      <dgm:spPr/>
      <dgm:t>
        <a:bodyPr/>
        <a:lstStyle/>
        <a:p>
          <a:r>
            <a:rPr lang="el-GR" dirty="0" smtClean="0"/>
            <a:t>Ηράκλειο</a:t>
          </a:r>
          <a:endParaRPr lang="el-GR" dirty="0"/>
        </a:p>
      </dgm:t>
    </dgm:pt>
    <dgm:pt modelId="{9A2A3705-9648-42D3-A5B3-2C12F1FE8C62}" type="parTrans" cxnId="{8C2F8E88-4039-46EB-B591-4856B95AE4BB}">
      <dgm:prSet/>
      <dgm:spPr/>
      <dgm:t>
        <a:bodyPr/>
        <a:lstStyle/>
        <a:p>
          <a:endParaRPr lang="el-GR"/>
        </a:p>
      </dgm:t>
    </dgm:pt>
    <dgm:pt modelId="{71EE036D-0A0A-41C5-993B-F64E09A37F0C}" type="sibTrans" cxnId="{8C2F8E88-4039-46EB-B591-4856B95AE4BB}">
      <dgm:prSet/>
      <dgm:spPr/>
      <dgm:t>
        <a:bodyPr/>
        <a:lstStyle/>
        <a:p>
          <a:endParaRPr lang="el-GR"/>
        </a:p>
      </dgm:t>
    </dgm:pt>
    <dgm:pt modelId="{8398514F-9C25-44C9-9301-623A2B4DFB47}">
      <dgm:prSet phldrT="[Κείμενο]"/>
      <dgm:spPr/>
      <dgm:t>
        <a:bodyPr/>
        <a:lstStyle/>
        <a:p>
          <a:r>
            <a:rPr lang="el-GR" dirty="0" smtClean="0"/>
            <a:t>Μείωση τιμών</a:t>
          </a:r>
          <a:r>
            <a:rPr lang="en-US" dirty="0" smtClean="0"/>
            <a:t>:</a:t>
          </a:r>
          <a:endParaRPr lang="el-GR" dirty="0"/>
        </a:p>
      </dgm:t>
    </dgm:pt>
    <dgm:pt modelId="{0C0459C0-3C96-47D1-AF64-B6712EF681EF}" type="parTrans" cxnId="{E836A192-E99F-4D8E-9543-3D50AC1B30BC}">
      <dgm:prSet/>
      <dgm:spPr/>
      <dgm:t>
        <a:bodyPr/>
        <a:lstStyle/>
        <a:p>
          <a:endParaRPr lang="el-GR"/>
        </a:p>
      </dgm:t>
    </dgm:pt>
    <dgm:pt modelId="{519DD748-4143-43D6-B11E-A0F56A8EFDE3}" type="sibTrans" cxnId="{E836A192-E99F-4D8E-9543-3D50AC1B30BC}">
      <dgm:prSet/>
      <dgm:spPr/>
      <dgm:t>
        <a:bodyPr/>
        <a:lstStyle/>
        <a:p>
          <a:endParaRPr lang="el-GR"/>
        </a:p>
      </dgm:t>
    </dgm:pt>
    <dgm:pt modelId="{18E5644B-6A20-4B1A-A224-B58F5DB1FB6D}">
      <dgm:prSet phldrT="[Κείμενο]"/>
      <dgm:spPr/>
      <dgm:t>
        <a:bodyPr/>
        <a:lstStyle/>
        <a:p>
          <a:r>
            <a:rPr lang="el-GR" dirty="0" smtClean="0"/>
            <a:t>Χανιά</a:t>
          </a:r>
        </a:p>
      </dgm:t>
    </dgm:pt>
    <dgm:pt modelId="{406B3E0A-7711-4AB9-B552-C7AC40B7C29E}" type="parTrans" cxnId="{B0A592B7-5E45-4355-BB9C-BC4F95259864}">
      <dgm:prSet/>
      <dgm:spPr/>
      <dgm:t>
        <a:bodyPr/>
        <a:lstStyle/>
        <a:p>
          <a:endParaRPr lang="el-GR"/>
        </a:p>
      </dgm:t>
    </dgm:pt>
    <dgm:pt modelId="{528AA4C3-E792-49A5-BF7B-376B461ED1D5}" type="sibTrans" cxnId="{B0A592B7-5E45-4355-BB9C-BC4F95259864}">
      <dgm:prSet/>
      <dgm:spPr/>
      <dgm:t>
        <a:bodyPr/>
        <a:lstStyle/>
        <a:p>
          <a:endParaRPr lang="el-GR"/>
        </a:p>
      </dgm:t>
    </dgm:pt>
    <dgm:pt modelId="{62623A6A-4C8A-418A-90F2-D65FB237BF00}">
      <dgm:prSet phldrT="[Κείμενο]"/>
      <dgm:spPr/>
      <dgm:t>
        <a:bodyPr/>
        <a:lstStyle/>
        <a:p>
          <a:r>
            <a:rPr lang="el-GR" dirty="0" smtClean="0"/>
            <a:t>Μείωση τιμών</a:t>
          </a:r>
          <a:r>
            <a:rPr lang="en-US" dirty="0" smtClean="0"/>
            <a:t>:</a:t>
          </a:r>
          <a:endParaRPr lang="el-GR" dirty="0"/>
        </a:p>
      </dgm:t>
    </dgm:pt>
    <dgm:pt modelId="{42A15D0C-3BBF-4B1D-9753-28DB2653D668}" type="parTrans" cxnId="{0D32ADBB-42B7-4063-A58A-94719C2296CD}">
      <dgm:prSet/>
      <dgm:spPr/>
      <dgm:t>
        <a:bodyPr/>
        <a:lstStyle/>
        <a:p>
          <a:endParaRPr lang="el-GR"/>
        </a:p>
      </dgm:t>
    </dgm:pt>
    <dgm:pt modelId="{B8F2DE52-B25B-47A1-924F-CC8946D0915A}" type="sibTrans" cxnId="{0D32ADBB-42B7-4063-A58A-94719C2296CD}">
      <dgm:prSet/>
      <dgm:spPr/>
      <dgm:t>
        <a:bodyPr/>
        <a:lstStyle/>
        <a:p>
          <a:endParaRPr lang="el-GR"/>
        </a:p>
      </dgm:t>
    </dgm:pt>
    <dgm:pt modelId="{3D782DDC-5C6F-4954-8476-8D11EF44EA14}">
      <dgm:prSet phldrT="[Κείμενο]"/>
      <dgm:spPr/>
      <dgm:t>
        <a:bodyPr/>
        <a:lstStyle/>
        <a:p>
          <a:r>
            <a:rPr lang="el-GR" dirty="0" smtClean="0"/>
            <a:t>Πάρος</a:t>
          </a:r>
          <a:endParaRPr lang="el-GR" dirty="0"/>
        </a:p>
      </dgm:t>
    </dgm:pt>
    <dgm:pt modelId="{A5700211-B6EC-4181-8046-D62C6DC0FD70}" type="parTrans" cxnId="{6FEDBF47-4246-4B2F-8D3A-CE87B13F7BAF}">
      <dgm:prSet/>
      <dgm:spPr/>
      <dgm:t>
        <a:bodyPr/>
        <a:lstStyle/>
        <a:p>
          <a:endParaRPr lang="el-GR"/>
        </a:p>
      </dgm:t>
    </dgm:pt>
    <dgm:pt modelId="{C4BFF571-9285-4E2E-8C43-274A6ECD993B}" type="sibTrans" cxnId="{6FEDBF47-4246-4B2F-8D3A-CE87B13F7BAF}">
      <dgm:prSet/>
      <dgm:spPr/>
      <dgm:t>
        <a:bodyPr/>
        <a:lstStyle/>
        <a:p>
          <a:endParaRPr lang="el-GR"/>
        </a:p>
      </dgm:t>
    </dgm:pt>
    <dgm:pt modelId="{23AE1880-2588-49C0-9CB5-489EABA318DE}">
      <dgm:prSet phldrT="[Κείμενο]"/>
      <dgm:spPr/>
      <dgm:t>
        <a:bodyPr/>
        <a:lstStyle/>
        <a:p>
          <a:r>
            <a:rPr lang="el-GR" dirty="0" smtClean="0"/>
            <a:t>Μείωση τιμών</a:t>
          </a:r>
          <a:r>
            <a:rPr lang="en-US" dirty="0" smtClean="0"/>
            <a:t>:</a:t>
          </a:r>
          <a:endParaRPr lang="el-GR" dirty="0"/>
        </a:p>
      </dgm:t>
    </dgm:pt>
    <dgm:pt modelId="{A1E2BE68-BE3E-473C-AD16-7DA71C69D684}" type="parTrans" cxnId="{9E978ECF-DB20-4E44-840B-FA5AB3503D30}">
      <dgm:prSet/>
      <dgm:spPr/>
      <dgm:t>
        <a:bodyPr/>
        <a:lstStyle/>
        <a:p>
          <a:endParaRPr lang="el-GR"/>
        </a:p>
      </dgm:t>
    </dgm:pt>
    <dgm:pt modelId="{6F267CC3-13EA-4C3A-8CC9-52DBCB71AB59}" type="sibTrans" cxnId="{9E978ECF-DB20-4E44-840B-FA5AB3503D30}">
      <dgm:prSet/>
      <dgm:spPr/>
      <dgm:t>
        <a:bodyPr/>
        <a:lstStyle/>
        <a:p>
          <a:endParaRPr lang="el-GR"/>
        </a:p>
      </dgm:t>
    </dgm:pt>
    <dgm:pt modelId="{88A19BA2-21A3-48CB-82C5-6372AFE8EE3C}">
      <dgm:prSet phldrT="[Κείμενο]"/>
      <dgm:spPr/>
      <dgm:t>
        <a:bodyPr/>
        <a:lstStyle/>
        <a:p>
          <a:r>
            <a:rPr lang="en-US" dirty="0" smtClean="0"/>
            <a:t>15-30%</a:t>
          </a:r>
          <a:endParaRPr lang="el-GR" dirty="0"/>
        </a:p>
      </dgm:t>
    </dgm:pt>
    <dgm:pt modelId="{76FDB220-E62C-4150-A64C-14DB16239075}" type="parTrans" cxnId="{93209542-94D5-48DC-91FB-3D97DECFB6BE}">
      <dgm:prSet/>
      <dgm:spPr/>
      <dgm:t>
        <a:bodyPr/>
        <a:lstStyle/>
        <a:p>
          <a:endParaRPr lang="el-GR"/>
        </a:p>
      </dgm:t>
    </dgm:pt>
    <dgm:pt modelId="{404D7A84-F5B9-4447-86CB-130CC941FADE}" type="sibTrans" cxnId="{93209542-94D5-48DC-91FB-3D97DECFB6BE}">
      <dgm:prSet/>
      <dgm:spPr/>
      <dgm:t>
        <a:bodyPr/>
        <a:lstStyle/>
        <a:p>
          <a:endParaRPr lang="el-GR"/>
        </a:p>
      </dgm:t>
    </dgm:pt>
    <dgm:pt modelId="{492F0364-222B-4A30-AAB5-21AFEB07E2C6}">
      <dgm:prSet/>
      <dgm:spPr/>
      <dgm:t>
        <a:bodyPr/>
        <a:lstStyle/>
        <a:p>
          <a:r>
            <a:rPr lang="en-US" dirty="0" smtClean="0"/>
            <a:t>15-</a:t>
          </a:r>
          <a:r>
            <a:rPr lang="el-GR" dirty="0" smtClean="0"/>
            <a:t>2</a:t>
          </a:r>
          <a:r>
            <a:rPr lang="en-US" dirty="0" smtClean="0"/>
            <a:t>0%</a:t>
          </a:r>
          <a:endParaRPr lang="el-GR" dirty="0"/>
        </a:p>
      </dgm:t>
    </dgm:pt>
    <dgm:pt modelId="{4CCFDE12-CFAD-4924-89B2-8A960C6B24AA}" type="parTrans" cxnId="{D8CA73E8-9F8E-44F9-844B-150D242E6D09}">
      <dgm:prSet/>
      <dgm:spPr/>
      <dgm:t>
        <a:bodyPr/>
        <a:lstStyle/>
        <a:p>
          <a:endParaRPr lang="el-GR"/>
        </a:p>
      </dgm:t>
    </dgm:pt>
    <dgm:pt modelId="{A0A1A2C9-D4A3-4BC1-804B-5298155694AB}" type="sibTrans" cxnId="{D8CA73E8-9F8E-44F9-844B-150D242E6D09}">
      <dgm:prSet/>
      <dgm:spPr/>
      <dgm:t>
        <a:bodyPr/>
        <a:lstStyle/>
        <a:p>
          <a:endParaRPr lang="el-GR"/>
        </a:p>
      </dgm:t>
    </dgm:pt>
    <dgm:pt modelId="{5570865C-04F7-4B0D-8AB6-78123C9DC36A}">
      <dgm:prSet/>
      <dgm:spPr/>
      <dgm:t>
        <a:bodyPr/>
        <a:lstStyle/>
        <a:p>
          <a:r>
            <a:rPr lang="el-GR" dirty="0" smtClean="0"/>
            <a:t>20-30%</a:t>
          </a:r>
          <a:endParaRPr lang="el-GR" dirty="0"/>
        </a:p>
      </dgm:t>
    </dgm:pt>
    <dgm:pt modelId="{9AC7C1C9-7592-4B0C-BF13-27CD4B4924A0}" type="parTrans" cxnId="{98E0ECC4-82E6-4A8E-A3C7-A77C01AA5FB9}">
      <dgm:prSet/>
      <dgm:spPr/>
      <dgm:t>
        <a:bodyPr/>
        <a:lstStyle/>
        <a:p>
          <a:endParaRPr lang="el-GR"/>
        </a:p>
      </dgm:t>
    </dgm:pt>
    <dgm:pt modelId="{12760148-BAC9-426B-AF8A-04176A1065B2}" type="sibTrans" cxnId="{98E0ECC4-82E6-4A8E-A3C7-A77C01AA5FB9}">
      <dgm:prSet/>
      <dgm:spPr/>
      <dgm:t>
        <a:bodyPr/>
        <a:lstStyle/>
        <a:p>
          <a:endParaRPr lang="el-GR"/>
        </a:p>
      </dgm:t>
    </dgm:pt>
    <dgm:pt modelId="{CCE93004-66D9-483C-A3B3-91098794331E}">
      <dgm:prSet/>
      <dgm:spPr/>
      <dgm:t>
        <a:bodyPr/>
        <a:lstStyle/>
        <a:p>
          <a:r>
            <a:rPr lang="el-GR" dirty="0" smtClean="0"/>
            <a:t>Μύκονος</a:t>
          </a:r>
        </a:p>
      </dgm:t>
    </dgm:pt>
    <dgm:pt modelId="{85BA5907-A77E-40EA-801C-F22676F36149}" type="parTrans" cxnId="{D84022FC-1936-4DC1-A8EF-075890C14943}">
      <dgm:prSet/>
      <dgm:spPr/>
      <dgm:t>
        <a:bodyPr/>
        <a:lstStyle/>
        <a:p>
          <a:endParaRPr lang="el-GR"/>
        </a:p>
      </dgm:t>
    </dgm:pt>
    <dgm:pt modelId="{1D0A037D-B421-4C20-AD32-B5F4CEA7FF33}" type="sibTrans" cxnId="{D84022FC-1936-4DC1-A8EF-075890C14943}">
      <dgm:prSet/>
      <dgm:spPr/>
      <dgm:t>
        <a:bodyPr/>
        <a:lstStyle/>
        <a:p>
          <a:endParaRPr lang="el-GR"/>
        </a:p>
      </dgm:t>
    </dgm:pt>
    <dgm:pt modelId="{262B16F0-FE1F-4C4D-B545-5E7775C34721}">
      <dgm:prSet/>
      <dgm:spPr/>
      <dgm:t>
        <a:bodyPr/>
        <a:lstStyle/>
        <a:p>
          <a:r>
            <a:rPr lang="el-GR" dirty="0" smtClean="0"/>
            <a:t>Μείωση τιμών</a:t>
          </a:r>
          <a:r>
            <a:rPr lang="en-US" dirty="0" smtClean="0"/>
            <a:t>:</a:t>
          </a:r>
          <a:endParaRPr lang="el-GR" dirty="0"/>
        </a:p>
      </dgm:t>
    </dgm:pt>
    <dgm:pt modelId="{EBADCDA7-3D28-4DCF-9AD0-9F0860790126}" type="parTrans" cxnId="{9FD7C059-F03E-451C-9961-519E7121AB93}">
      <dgm:prSet/>
      <dgm:spPr/>
      <dgm:t>
        <a:bodyPr/>
        <a:lstStyle/>
        <a:p>
          <a:endParaRPr lang="el-GR"/>
        </a:p>
      </dgm:t>
    </dgm:pt>
    <dgm:pt modelId="{5D064F71-DDD6-407D-A7CF-7DCF64B5FA33}" type="sibTrans" cxnId="{9FD7C059-F03E-451C-9961-519E7121AB93}">
      <dgm:prSet/>
      <dgm:spPr/>
      <dgm:t>
        <a:bodyPr/>
        <a:lstStyle/>
        <a:p>
          <a:endParaRPr lang="el-GR"/>
        </a:p>
      </dgm:t>
    </dgm:pt>
    <dgm:pt modelId="{98338828-5D09-472E-AC9F-DDF6DE65AF3A}">
      <dgm:prSet/>
      <dgm:spPr/>
      <dgm:t>
        <a:bodyPr/>
        <a:lstStyle/>
        <a:p>
          <a:r>
            <a:rPr lang="el-GR" dirty="0" smtClean="0"/>
            <a:t>30</a:t>
          </a:r>
          <a:r>
            <a:rPr lang="en-US" dirty="0" smtClean="0"/>
            <a:t>-</a:t>
          </a:r>
          <a:r>
            <a:rPr lang="el-GR" dirty="0" smtClean="0"/>
            <a:t>5</a:t>
          </a:r>
          <a:r>
            <a:rPr lang="en-US" dirty="0" smtClean="0"/>
            <a:t>0%</a:t>
          </a:r>
          <a:endParaRPr lang="el-GR" dirty="0"/>
        </a:p>
      </dgm:t>
    </dgm:pt>
    <dgm:pt modelId="{8837A85B-B03D-4ED1-9B41-B42D48B9B2D5}" type="parTrans" cxnId="{F54A42D0-6D8F-482B-8A99-4565D4116E1A}">
      <dgm:prSet/>
      <dgm:spPr/>
      <dgm:t>
        <a:bodyPr/>
        <a:lstStyle/>
        <a:p>
          <a:endParaRPr lang="el-GR"/>
        </a:p>
      </dgm:t>
    </dgm:pt>
    <dgm:pt modelId="{ABF5B4DF-E34B-4501-A741-402115328281}" type="sibTrans" cxnId="{F54A42D0-6D8F-482B-8A99-4565D4116E1A}">
      <dgm:prSet/>
      <dgm:spPr/>
      <dgm:t>
        <a:bodyPr/>
        <a:lstStyle/>
        <a:p>
          <a:endParaRPr lang="el-GR"/>
        </a:p>
      </dgm:t>
    </dgm:pt>
    <dgm:pt modelId="{0F4FF405-2AD9-42E7-A47B-0C9BD2C5DD76}" type="pres">
      <dgm:prSet presAssocID="{3D4FADDF-0FCA-4FE5-AB7F-86B9D139852D}" presName="Name0" presStyleCnt="0">
        <dgm:presLayoutVars>
          <dgm:dir/>
          <dgm:resizeHandles val="exact"/>
        </dgm:presLayoutVars>
      </dgm:prSet>
      <dgm:spPr/>
      <dgm:t>
        <a:bodyPr/>
        <a:lstStyle/>
        <a:p>
          <a:endParaRPr lang="el-GR"/>
        </a:p>
      </dgm:t>
    </dgm:pt>
    <dgm:pt modelId="{6DF7D134-DFF0-40B3-8F0E-A8F07792FF06}" type="pres">
      <dgm:prSet presAssocID="{05CA2398-11D9-417E-B945-EE3B1A3DB6AA}" presName="node" presStyleLbl="node1" presStyleIdx="0" presStyleCnt="4">
        <dgm:presLayoutVars>
          <dgm:bulletEnabled val="1"/>
        </dgm:presLayoutVars>
      </dgm:prSet>
      <dgm:spPr/>
      <dgm:t>
        <a:bodyPr/>
        <a:lstStyle/>
        <a:p>
          <a:endParaRPr lang="el-GR"/>
        </a:p>
      </dgm:t>
    </dgm:pt>
    <dgm:pt modelId="{C846B626-71C1-40C1-9F06-537E36213477}" type="pres">
      <dgm:prSet presAssocID="{71EE036D-0A0A-41C5-993B-F64E09A37F0C}" presName="sibTrans" presStyleCnt="0"/>
      <dgm:spPr/>
    </dgm:pt>
    <dgm:pt modelId="{B7D88DCA-C4A7-4FF7-8E14-66FE804DFB60}" type="pres">
      <dgm:prSet presAssocID="{18E5644B-6A20-4B1A-A224-B58F5DB1FB6D}" presName="node" presStyleLbl="node1" presStyleIdx="1" presStyleCnt="4">
        <dgm:presLayoutVars>
          <dgm:bulletEnabled val="1"/>
        </dgm:presLayoutVars>
      </dgm:prSet>
      <dgm:spPr/>
      <dgm:t>
        <a:bodyPr/>
        <a:lstStyle/>
        <a:p>
          <a:endParaRPr lang="el-GR"/>
        </a:p>
      </dgm:t>
    </dgm:pt>
    <dgm:pt modelId="{7DDAC929-8EA0-4E3C-A15E-3D21BC6FE7CC}" type="pres">
      <dgm:prSet presAssocID="{528AA4C3-E792-49A5-BF7B-376B461ED1D5}" presName="sibTrans" presStyleCnt="0"/>
      <dgm:spPr/>
    </dgm:pt>
    <dgm:pt modelId="{93BEE29F-71EA-45CD-81C0-96E9D9975F77}" type="pres">
      <dgm:prSet presAssocID="{CCE93004-66D9-483C-A3B3-91098794331E}" presName="node" presStyleLbl="node1" presStyleIdx="2" presStyleCnt="4">
        <dgm:presLayoutVars>
          <dgm:bulletEnabled val="1"/>
        </dgm:presLayoutVars>
      </dgm:prSet>
      <dgm:spPr/>
      <dgm:t>
        <a:bodyPr/>
        <a:lstStyle/>
        <a:p>
          <a:endParaRPr lang="el-GR"/>
        </a:p>
      </dgm:t>
    </dgm:pt>
    <dgm:pt modelId="{E34F1696-7994-4529-8BFD-5523A95CC678}" type="pres">
      <dgm:prSet presAssocID="{1D0A037D-B421-4C20-AD32-B5F4CEA7FF33}" presName="sibTrans" presStyleCnt="0"/>
      <dgm:spPr/>
    </dgm:pt>
    <dgm:pt modelId="{2428A1D1-4126-4F91-895F-B687A51BB743}" type="pres">
      <dgm:prSet presAssocID="{3D782DDC-5C6F-4954-8476-8D11EF44EA14}" presName="node" presStyleLbl="node1" presStyleIdx="3" presStyleCnt="4">
        <dgm:presLayoutVars>
          <dgm:bulletEnabled val="1"/>
        </dgm:presLayoutVars>
      </dgm:prSet>
      <dgm:spPr/>
      <dgm:t>
        <a:bodyPr/>
        <a:lstStyle/>
        <a:p>
          <a:endParaRPr lang="el-GR"/>
        </a:p>
      </dgm:t>
    </dgm:pt>
  </dgm:ptLst>
  <dgm:cxnLst>
    <dgm:cxn modelId="{A2039C87-08CF-4CAC-92F7-BFA5D3807C3C}" type="presOf" srcId="{23AE1880-2588-49C0-9CB5-489EABA318DE}" destId="{2428A1D1-4126-4F91-895F-B687A51BB743}" srcOrd="0" destOrd="1" presId="urn:microsoft.com/office/officeart/2005/8/layout/hList6"/>
    <dgm:cxn modelId="{397A5A14-D1F9-4A92-823D-0EF5BEED509C}" type="presOf" srcId="{05CA2398-11D9-417E-B945-EE3B1A3DB6AA}" destId="{6DF7D134-DFF0-40B3-8F0E-A8F07792FF06}" srcOrd="0" destOrd="0" presId="urn:microsoft.com/office/officeart/2005/8/layout/hList6"/>
    <dgm:cxn modelId="{AFBBD27F-3E6B-4F64-9C33-992B266F8B5E}" type="presOf" srcId="{3D782DDC-5C6F-4954-8476-8D11EF44EA14}" destId="{2428A1D1-4126-4F91-895F-B687A51BB743}" srcOrd="0" destOrd="0" presId="urn:microsoft.com/office/officeart/2005/8/layout/hList6"/>
    <dgm:cxn modelId="{D84022FC-1936-4DC1-A8EF-075890C14943}" srcId="{3D4FADDF-0FCA-4FE5-AB7F-86B9D139852D}" destId="{CCE93004-66D9-483C-A3B3-91098794331E}" srcOrd="2" destOrd="0" parTransId="{85BA5907-A77E-40EA-801C-F22676F36149}" sibTransId="{1D0A037D-B421-4C20-AD32-B5F4CEA7FF33}"/>
    <dgm:cxn modelId="{FB31361F-6428-48E6-8722-2EACC804D68B}" type="presOf" srcId="{5570865C-04F7-4B0D-8AB6-78123C9DC36A}" destId="{2428A1D1-4126-4F91-895F-B687A51BB743}" srcOrd="0" destOrd="2" presId="urn:microsoft.com/office/officeart/2005/8/layout/hList6"/>
    <dgm:cxn modelId="{B0A592B7-5E45-4355-BB9C-BC4F95259864}" srcId="{3D4FADDF-0FCA-4FE5-AB7F-86B9D139852D}" destId="{18E5644B-6A20-4B1A-A224-B58F5DB1FB6D}" srcOrd="1" destOrd="0" parTransId="{406B3E0A-7711-4AB9-B552-C7AC40B7C29E}" sibTransId="{528AA4C3-E792-49A5-BF7B-376B461ED1D5}"/>
    <dgm:cxn modelId="{F54A42D0-6D8F-482B-8A99-4565D4116E1A}" srcId="{CCE93004-66D9-483C-A3B3-91098794331E}" destId="{98338828-5D09-472E-AC9F-DDF6DE65AF3A}" srcOrd="1" destOrd="0" parTransId="{8837A85B-B03D-4ED1-9B41-B42D48B9B2D5}" sibTransId="{ABF5B4DF-E34B-4501-A741-402115328281}"/>
    <dgm:cxn modelId="{B6C5DB4D-EAAF-4BE7-A0E1-19EC3682295A}" type="presOf" srcId="{8398514F-9C25-44C9-9301-623A2B4DFB47}" destId="{6DF7D134-DFF0-40B3-8F0E-A8F07792FF06}" srcOrd="0" destOrd="1" presId="urn:microsoft.com/office/officeart/2005/8/layout/hList6"/>
    <dgm:cxn modelId="{98E0ECC4-82E6-4A8E-A3C7-A77C01AA5FB9}" srcId="{3D782DDC-5C6F-4954-8476-8D11EF44EA14}" destId="{5570865C-04F7-4B0D-8AB6-78123C9DC36A}" srcOrd="1" destOrd="0" parTransId="{9AC7C1C9-7592-4B0C-BF13-27CD4B4924A0}" sibTransId="{12760148-BAC9-426B-AF8A-04176A1065B2}"/>
    <dgm:cxn modelId="{6FEDBF47-4246-4B2F-8D3A-CE87B13F7BAF}" srcId="{3D4FADDF-0FCA-4FE5-AB7F-86B9D139852D}" destId="{3D782DDC-5C6F-4954-8476-8D11EF44EA14}" srcOrd="3" destOrd="0" parTransId="{A5700211-B6EC-4181-8046-D62C6DC0FD70}" sibTransId="{C4BFF571-9285-4E2E-8C43-274A6ECD993B}"/>
    <dgm:cxn modelId="{93209542-94D5-48DC-91FB-3D97DECFB6BE}" srcId="{05CA2398-11D9-417E-B945-EE3B1A3DB6AA}" destId="{88A19BA2-21A3-48CB-82C5-6372AFE8EE3C}" srcOrd="1" destOrd="0" parTransId="{76FDB220-E62C-4150-A64C-14DB16239075}" sibTransId="{404D7A84-F5B9-4447-86CB-130CC941FADE}"/>
    <dgm:cxn modelId="{574FB037-3604-4980-BD22-0169816EBCF1}" type="presOf" srcId="{492F0364-222B-4A30-AAB5-21AFEB07E2C6}" destId="{B7D88DCA-C4A7-4FF7-8E14-66FE804DFB60}" srcOrd="0" destOrd="2" presId="urn:microsoft.com/office/officeart/2005/8/layout/hList6"/>
    <dgm:cxn modelId="{C4D06A92-113F-4E94-9A3F-131FCE1AF5AC}" type="presOf" srcId="{18E5644B-6A20-4B1A-A224-B58F5DB1FB6D}" destId="{B7D88DCA-C4A7-4FF7-8E14-66FE804DFB60}" srcOrd="0" destOrd="0" presId="urn:microsoft.com/office/officeart/2005/8/layout/hList6"/>
    <dgm:cxn modelId="{012E4E53-AA08-4724-8F69-F0FFE6B5071E}" type="presOf" srcId="{88A19BA2-21A3-48CB-82C5-6372AFE8EE3C}" destId="{6DF7D134-DFF0-40B3-8F0E-A8F07792FF06}" srcOrd="0" destOrd="2" presId="urn:microsoft.com/office/officeart/2005/8/layout/hList6"/>
    <dgm:cxn modelId="{0D32ADBB-42B7-4063-A58A-94719C2296CD}" srcId="{18E5644B-6A20-4B1A-A224-B58F5DB1FB6D}" destId="{62623A6A-4C8A-418A-90F2-D65FB237BF00}" srcOrd="0" destOrd="0" parTransId="{42A15D0C-3BBF-4B1D-9753-28DB2653D668}" sibTransId="{B8F2DE52-B25B-47A1-924F-CC8946D0915A}"/>
    <dgm:cxn modelId="{9FD7C059-F03E-451C-9961-519E7121AB93}" srcId="{CCE93004-66D9-483C-A3B3-91098794331E}" destId="{262B16F0-FE1F-4C4D-B545-5E7775C34721}" srcOrd="0" destOrd="0" parTransId="{EBADCDA7-3D28-4DCF-9AD0-9F0860790126}" sibTransId="{5D064F71-DDD6-407D-A7CF-7DCF64B5FA33}"/>
    <dgm:cxn modelId="{AFE263CB-3BF7-4D93-8DC7-2D6ADC99062F}" type="presOf" srcId="{62623A6A-4C8A-418A-90F2-D65FB237BF00}" destId="{B7D88DCA-C4A7-4FF7-8E14-66FE804DFB60}" srcOrd="0" destOrd="1" presId="urn:microsoft.com/office/officeart/2005/8/layout/hList6"/>
    <dgm:cxn modelId="{DBE511A5-B843-4937-92CB-EC6743274188}" type="presOf" srcId="{CCE93004-66D9-483C-A3B3-91098794331E}" destId="{93BEE29F-71EA-45CD-81C0-96E9D9975F77}" srcOrd="0" destOrd="0" presId="urn:microsoft.com/office/officeart/2005/8/layout/hList6"/>
    <dgm:cxn modelId="{D8CA73E8-9F8E-44F9-844B-150D242E6D09}" srcId="{18E5644B-6A20-4B1A-A224-B58F5DB1FB6D}" destId="{492F0364-222B-4A30-AAB5-21AFEB07E2C6}" srcOrd="1" destOrd="0" parTransId="{4CCFDE12-CFAD-4924-89B2-8A960C6B24AA}" sibTransId="{A0A1A2C9-D4A3-4BC1-804B-5298155694AB}"/>
    <dgm:cxn modelId="{1017B1CE-5081-4441-AA71-EBC946CD7DB1}" type="presOf" srcId="{262B16F0-FE1F-4C4D-B545-5E7775C34721}" destId="{93BEE29F-71EA-45CD-81C0-96E9D9975F77}" srcOrd="0" destOrd="1" presId="urn:microsoft.com/office/officeart/2005/8/layout/hList6"/>
    <dgm:cxn modelId="{E836A192-E99F-4D8E-9543-3D50AC1B30BC}" srcId="{05CA2398-11D9-417E-B945-EE3B1A3DB6AA}" destId="{8398514F-9C25-44C9-9301-623A2B4DFB47}" srcOrd="0" destOrd="0" parTransId="{0C0459C0-3C96-47D1-AF64-B6712EF681EF}" sibTransId="{519DD748-4143-43D6-B11E-A0F56A8EFDE3}"/>
    <dgm:cxn modelId="{5F1C42FE-D2F3-4723-AE87-435A1A364FCD}" type="presOf" srcId="{3D4FADDF-0FCA-4FE5-AB7F-86B9D139852D}" destId="{0F4FF405-2AD9-42E7-A47B-0C9BD2C5DD76}" srcOrd="0" destOrd="0" presId="urn:microsoft.com/office/officeart/2005/8/layout/hList6"/>
    <dgm:cxn modelId="{C55F0D0A-2716-4CCD-BDDE-620A117BC5F4}" type="presOf" srcId="{98338828-5D09-472E-AC9F-DDF6DE65AF3A}" destId="{93BEE29F-71EA-45CD-81C0-96E9D9975F77}" srcOrd="0" destOrd="2" presId="urn:microsoft.com/office/officeart/2005/8/layout/hList6"/>
    <dgm:cxn modelId="{9E978ECF-DB20-4E44-840B-FA5AB3503D30}" srcId="{3D782DDC-5C6F-4954-8476-8D11EF44EA14}" destId="{23AE1880-2588-49C0-9CB5-489EABA318DE}" srcOrd="0" destOrd="0" parTransId="{A1E2BE68-BE3E-473C-AD16-7DA71C69D684}" sibTransId="{6F267CC3-13EA-4C3A-8CC9-52DBCB71AB59}"/>
    <dgm:cxn modelId="{8C2F8E88-4039-46EB-B591-4856B95AE4BB}" srcId="{3D4FADDF-0FCA-4FE5-AB7F-86B9D139852D}" destId="{05CA2398-11D9-417E-B945-EE3B1A3DB6AA}" srcOrd="0" destOrd="0" parTransId="{9A2A3705-9648-42D3-A5B3-2C12F1FE8C62}" sibTransId="{71EE036D-0A0A-41C5-993B-F64E09A37F0C}"/>
    <dgm:cxn modelId="{1CD41999-34B7-4443-9E14-527F4798C3AA}" type="presParOf" srcId="{0F4FF405-2AD9-42E7-A47B-0C9BD2C5DD76}" destId="{6DF7D134-DFF0-40B3-8F0E-A8F07792FF06}" srcOrd="0" destOrd="0" presId="urn:microsoft.com/office/officeart/2005/8/layout/hList6"/>
    <dgm:cxn modelId="{4B50E1B6-95C3-45E6-82A8-1B4A87565493}" type="presParOf" srcId="{0F4FF405-2AD9-42E7-A47B-0C9BD2C5DD76}" destId="{C846B626-71C1-40C1-9F06-537E36213477}" srcOrd="1" destOrd="0" presId="urn:microsoft.com/office/officeart/2005/8/layout/hList6"/>
    <dgm:cxn modelId="{9FEB7993-E9DC-4E73-82A8-0B7618DAC7E0}" type="presParOf" srcId="{0F4FF405-2AD9-42E7-A47B-0C9BD2C5DD76}" destId="{B7D88DCA-C4A7-4FF7-8E14-66FE804DFB60}" srcOrd="2" destOrd="0" presId="urn:microsoft.com/office/officeart/2005/8/layout/hList6"/>
    <dgm:cxn modelId="{E35F7F8E-BBC1-452C-BE43-64D86DFE0D91}" type="presParOf" srcId="{0F4FF405-2AD9-42E7-A47B-0C9BD2C5DD76}" destId="{7DDAC929-8EA0-4E3C-A15E-3D21BC6FE7CC}" srcOrd="3" destOrd="0" presId="urn:microsoft.com/office/officeart/2005/8/layout/hList6"/>
    <dgm:cxn modelId="{1186772C-E6A0-49A3-8574-69D47BFCF059}" type="presParOf" srcId="{0F4FF405-2AD9-42E7-A47B-0C9BD2C5DD76}" destId="{93BEE29F-71EA-45CD-81C0-96E9D9975F77}" srcOrd="4" destOrd="0" presId="urn:microsoft.com/office/officeart/2005/8/layout/hList6"/>
    <dgm:cxn modelId="{8C59B29C-54BA-45F9-ABD1-0D23D3D65FDD}" type="presParOf" srcId="{0F4FF405-2AD9-42E7-A47B-0C9BD2C5DD76}" destId="{E34F1696-7994-4529-8BFD-5523A95CC678}" srcOrd="5" destOrd="0" presId="urn:microsoft.com/office/officeart/2005/8/layout/hList6"/>
    <dgm:cxn modelId="{B96C83E0-C2EA-4EBA-9B97-292362E2B60E}" type="presParOf" srcId="{0F4FF405-2AD9-42E7-A47B-0C9BD2C5DD76}" destId="{2428A1D1-4126-4F91-895F-B687A51BB74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03A4AB-BF32-4382-8730-CC5091087CDB}"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4D43B3D-861F-480A-9702-24F62739C6D2}">
      <dgm:prSet phldrT="[Κείμενο]"/>
      <dgm:spPr/>
      <dgm:t>
        <a:bodyPr/>
        <a:lstStyle/>
        <a:p>
          <a:r>
            <a:rPr lang="el-GR" dirty="0" smtClean="0"/>
            <a:t>Έλλειψη θεωρητικής και πρακτικής γνώσης</a:t>
          </a:r>
          <a:endParaRPr lang="el-GR" dirty="0"/>
        </a:p>
      </dgm:t>
    </dgm:pt>
    <dgm:pt modelId="{A32DF37F-ABC4-44DC-B3D1-BCF9FE8A223B}" type="parTrans" cxnId="{BA48B828-A39B-4A16-9C4E-296BBA0BFD8B}">
      <dgm:prSet/>
      <dgm:spPr/>
      <dgm:t>
        <a:bodyPr/>
        <a:lstStyle/>
        <a:p>
          <a:endParaRPr lang="el-GR"/>
        </a:p>
      </dgm:t>
    </dgm:pt>
    <dgm:pt modelId="{A5D9BE04-5BF1-4F2E-B18B-229B6972474E}" type="sibTrans" cxnId="{BA48B828-A39B-4A16-9C4E-296BBA0BFD8B}">
      <dgm:prSet/>
      <dgm:spPr/>
      <dgm:t>
        <a:bodyPr/>
        <a:lstStyle/>
        <a:p>
          <a:endParaRPr lang="el-GR" dirty="0"/>
        </a:p>
      </dgm:t>
    </dgm:pt>
    <dgm:pt modelId="{D7F11F48-A161-4AE7-B012-124AF47CC8A0}">
      <dgm:prSet phldrT="[Κείμενο]"/>
      <dgm:spPr/>
      <dgm:t>
        <a:bodyPr/>
        <a:lstStyle/>
        <a:p>
          <a:r>
            <a:rPr lang="el-GR" dirty="0" smtClean="0"/>
            <a:t>Ανειδίκευτο ανθρώπινο δυναμικό</a:t>
          </a:r>
          <a:endParaRPr lang="el-GR" dirty="0"/>
        </a:p>
      </dgm:t>
    </dgm:pt>
    <dgm:pt modelId="{3E6C38B3-D14B-4885-8EF4-541F7CAA95EF}" type="parTrans" cxnId="{E7CF2F4B-ACB7-4BBB-8A84-18FE041B94EB}">
      <dgm:prSet/>
      <dgm:spPr/>
      <dgm:t>
        <a:bodyPr/>
        <a:lstStyle/>
        <a:p>
          <a:endParaRPr lang="el-GR"/>
        </a:p>
      </dgm:t>
    </dgm:pt>
    <dgm:pt modelId="{F475D6A5-51E8-4F21-9743-DCE3170EBEFC}" type="sibTrans" cxnId="{E7CF2F4B-ACB7-4BBB-8A84-18FE041B94EB}">
      <dgm:prSet/>
      <dgm:spPr/>
      <dgm:t>
        <a:bodyPr/>
        <a:lstStyle/>
        <a:p>
          <a:endParaRPr lang="el-GR" dirty="0"/>
        </a:p>
      </dgm:t>
    </dgm:pt>
    <dgm:pt modelId="{3A120E35-7B42-41C1-A9F3-996DA79F17EF}">
      <dgm:prSet phldrT="[Κείμενο]" phldr="1"/>
      <dgm:spPr/>
      <dgm:t>
        <a:bodyPr/>
        <a:lstStyle/>
        <a:p>
          <a:endParaRPr lang="el-GR" dirty="0"/>
        </a:p>
      </dgm:t>
    </dgm:pt>
    <dgm:pt modelId="{9D81CFBD-4C37-4BE4-AD26-DD12AA5F3BA6}" type="sibTrans" cxnId="{3018E492-820F-4175-857F-A68EAD87AFE5}">
      <dgm:prSet/>
      <dgm:spPr/>
      <dgm:t>
        <a:bodyPr/>
        <a:lstStyle/>
        <a:p>
          <a:endParaRPr lang="el-GR"/>
        </a:p>
      </dgm:t>
    </dgm:pt>
    <dgm:pt modelId="{1682CD85-F1EB-4382-B6AF-25AB1D193287}" type="parTrans" cxnId="{3018E492-820F-4175-857F-A68EAD87AFE5}">
      <dgm:prSet/>
      <dgm:spPr/>
      <dgm:t>
        <a:bodyPr/>
        <a:lstStyle/>
        <a:p>
          <a:endParaRPr lang="el-GR"/>
        </a:p>
      </dgm:t>
    </dgm:pt>
    <dgm:pt modelId="{BB7367A5-7D9A-4BC0-B671-A2D69E31C23C}" type="pres">
      <dgm:prSet presAssocID="{A203A4AB-BF32-4382-8730-CC5091087CDB}" presName="Name0" presStyleCnt="0">
        <dgm:presLayoutVars>
          <dgm:dir/>
          <dgm:resizeHandles val="exact"/>
        </dgm:presLayoutVars>
      </dgm:prSet>
      <dgm:spPr/>
    </dgm:pt>
    <dgm:pt modelId="{92BE3741-34D6-4745-B528-8AC281EACFE7}" type="pres">
      <dgm:prSet presAssocID="{A203A4AB-BF32-4382-8730-CC5091087CDB}" presName="vNodes" presStyleCnt="0"/>
      <dgm:spPr/>
    </dgm:pt>
    <dgm:pt modelId="{96E918E6-8F37-4779-8803-2F4007563216}" type="pres">
      <dgm:prSet presAssocID="{B4D43B3D-861F-480A-9702-24F62739C6D2}" presName="node" presStyleLbl="node1" presStyleIdx="0" presStyleCnt="3">
        <dgm:presLayoutVars>
          <dgm:bulletEnabled val="1"/>
        </dgm:presLayoutVars>
      </dgm:prSet>
      <dgm:spPr/>
      <dgm:t>
        <a:bodyPr/>
        <a:lstStyle/>
        <a:p>
          <a:endParaRPr lang="el-GR"/>
        </a:p>
      </dgm:t>
    </dgm:pt>
    <dgm:pt modelId="{C9C46FA1-5A1D-405B-9ABA-61EE56A97456}" type="pres">
      <dgm:prSet presAssocID="{A5D9BE04-5BF1-4F2E-B18B-229B6972474E}" presName="spacerT" presStyleCnt="0"/>
      <dgm:spPr/>
    </dgm:pt>
    <dgm:pt modelId="{CEBE7770-0F3A-4ACF-B5DD-32E505B32F45}" type="pres">
      <dgm:prSet presAssocID="{A5D9BE04-5BF1-4F2E-B18B-229B6972474E}" presName="sibTrans" presStyleLbl="sibTrans2D1" presStyleIdx="0" presStyleCnt="2"/>
      <dgm:spPr/>
      <dgm:t>
        <a:bodyPr/>
        <a:lstStyle/>
        <a:p>
          <a:endParaRPr lang="el-GR"/>
        </a:p>
      </dgm:t>
    </dgm:pt>
    <dgm:pt modelId="{AED96AFB-F1C4-4651-84B3-A7BDE0B580F3}" type="pres">
      <dgm:prSet presAssocID="{A5D9BE04-5BF1-4F2E-B18B-229B6972474E}" presName="spacerB" presStyleCnt="0"/>
      <dgm:spPr/>
    </dgm:pt>
    <dgm:pt modelId="{AD3B477F-F4C2-46CF-9677-276F028A54F4}" type="pres">
      <dgm:prSet presAssocID="{D7F11F48-A161-4AE7-B012-124AF47CC8A0}" presName="node" presStyleLbl="node1" presStyleIdx="1" presStyleCnt="3">
        <dgm:presLayoutVars>
          <dgm:bulletEnabled val="1"/>
        </dgm:presLayoutVars>
      </dgm:prSet>
      <dgm:spPr/>
      <dgm:t>
        <a:bodyPr/>
        <a:lstStyle/>
        <a:p>
          <a:endParaRPr lang="el-GR"/>
        </a:p>
      </dgm:t>
    </dgm:pt>
    <dgm:pt modelId="{21C77A39-2CE0-49C0-B4AF-CB0F635DD077}" type="pres">
      <dgm:prSet presAssocID="{A203A4AB-BF32-4382-8730-CC5091087CDB}" presName="sibTransLast" presStyleLbl="sibTrans2D1" presStyleIdx="1" presStyleCnt="2"/>
      <dgm:spPr/>
      <dgm:t>
        <a:bodyPr/>
        <a:lstStyle/>
        <a:p>
          <a:endParaRPr lang="el-GR"/>
        </a:p>
      </dgm:t>
    </dgm:pt>
    <dgm:pt modelId="{0030B670-6B1A-480D-AEEB-F548A2E2E8AD}" type="pres">
      <dgm:prSet presAssocID="{A203A4AB-BF32-4382-8730-CC5091087CDB}" presName="connectorText" presStyleLbl="sibTrans2D1" presStyleIdx="1" presStyleCnt="2"/>
      <dgm:spPr/>
      <dgm:t>
        <a:bodyPr/>
        <a:lstStyle/>
        <a:p>
          <a:endParaRPr lang="el-GR"/>
        </a:p>
      </dgm:t>
    </dgm:pt>
    <dgm:pt modelId="{7A12D02E-CEFE-4F32-AFC3-DC8D505B9ECB}" type="pres">
      <dgm:prSet presAssocID="{A203A4AB-BF32-4382-8730-CC5091087CDB}" presName="lastNode" presStyleLbl="node1" presStyleIdx="2" presStyleCnt="3" custLinFactNeighborX="657" custLinFactNeighborY="-1423">
        <dgm:presLayoutVars>
          <dgm:bulletEnabled val="1"/>
        </dgm:presLayoutVars>
      </dgm:prSet>
      <dgm:spPr/>
      <dgm:t>
        <a:bodyPr/>
        <a:lstStyle/>
        <a:p>
          <a:endParaRPr lang="el-GR"/>
        </a:p>
      </dgm:t>
    </dgm:pt>
  </dgm:ptLst>
  <dgm:cxnLst>
    <dgm:cxn modelId="{3018E492-820F-4175-857F-A68EAD87AFE5}" srcId="{A203A4AB-BF32-4382-8730-CC5091087CDB}" destId="{3A120E35-7B42-41C1-A9F3-996DA79F17EF}" srcOrd="2" destOrd="0" parTransId="{1682CD85-F1EB-4382-B6AF-25AB1D193287}" sibTransId="{9D81CFBD-4C37-4BE4-AD26-DD12AA5F3BA6}"/>
    <dgm:cxn modelId="{E6DFC83F-828C-42E3-B190-C77AB71B56F9}" type="presOf" srcId="{F475D6A5-51E8-4F21-9743-DCE3170EBEFC}" destId="{0030B670-6B1A-480D-AEEB-F548A2E2E8AD}" srcOrd="1" destOrd="0" presId="urn:microsoft.com/office/officeart/2005/8/layout/equation2"/>
    <dgm:cxn modelId="{CAC6BFB6-C2A4-4CE6-98BC-181C653027C2}" type="presOf" srcId="{A5D9BE04-5BF1-4F2E-B18B-229B6972474E}" destId="{CEBE7770-0F3A-4ACF-B5DD-32E505B32F45}" srcOrd="0" destOrd="0" presId="urn:microsoft.com/office/officeart/2005/8/layout/equation2"/>
    <dgm:cxn modelId="{BA48B828-A39B-4A16-9C4E-296BBA0BFD8B}" srcId="{A203A4AB-BF32-4382-8730-CC5091087CDB}" destId="{B4D43B3D-861F-480A-9702-24F62739C6D2}" srcOrd="0" destOrd="0" parTransId="{A32DF37F-ABC4-44DC-B3D1-BCF9FE8A223B}" sibTransId="{A5D9BE04-5BF1-4F2E-B18B-229B6972474E}"/>
    <dgm:cxn modelId="{DD762E50-4458-400B-BB6B-8CC80F4F2E59}" type="presOf" srcId="{3A120E35-7B42-41C1-A9F3-996DA79F17EF}" destId="{7A12D02E-CEFE-4F32-AFC3-DC8D505B9ECB}" srcOrd="0" destOrd="0" presId="urn:microsoft.com/office/officeart/2005/8/layout/equation2"/>
    <dgm:cxn modelId="{A67DDF36-B810-42F7-AC51-2B23F99BDC1F}" type="presOf" srcId="{A203A4AB-BF32-4382-8730-CC5091087CDB}" destId="{BB7367A5-7D9A-4BC0-B671-A2D69E31C23C}" srcOrd="0" destOrd="0" presId="urn:microsoft.com/office/officeart/2005/8/layout/equation2"/>
    <dgm:cxn modelId="{6FB1FC70-BE53-45E1-8A27-EDAA2CBE8E06}" type="presOf" srcId="{B4D43B3D-861F-480A-9702-24F62739C6D2}" destId="{96E918E6-8F37-4779-8803-2F4007563216}" srcOrd="0" destOrd="0" presId="urn:microsoft.com/office/officeart/2005/8/layout/equation2"/>
    <dgm:cxn modelId="{64DDA33B-C067-42A8-821F-DCD8F7E47C4D}" type="presOf" srcId="{D7F11F48-A161-4AE7-B012-124AF47CC8A0}" destId="{AD3B477F-F4C2-46CF-9677-276F028A54F4}" srcOrd="0" destOrd="0" presId="urn:microsoft.com/office/officeart/2005/8/layout/equation2"/>
    <dgm:cxn modelId="{E7CF2F4B-ACB7-4BBB-8A84-18FE041B94EB}" srcId="{A203A4AB-BF32-4382-8730-CC5091087CDB}" destId="{D7F11F48-A161-4AE7-B012-124AF47CC8A0}" srcOrd="1" destOrd="0" parTransId="{3E6C38B3-D14B-4885-8EF4-541F7CAA95EF}" sibTransId="{F475D6A5-51E8-4F21-9743-DCE3170EBEFC}"/>
    <dgm:cxn modelId="{CA4A1039-23B3-43F2-9EE1-1C1D0E857A9E}" type="presOf" srcId="{F475D6A5-51E8-4F21-9743-DCE3170EBEFC}" destId="{21C77A39-2CE0-49C0-B4AF-CB0F635DD077}" srcOrd="0" destOrd="0" presId="urn:microsoft.com/office/officeart/2005/8/layout/equation2"/>
    <dgm:cxn modelId="{72BCD315-CEA3-49F1-AF94-74BF7E6591DC}" type="presParOf" srcId="{BB7367A5-7D9A-4BC0-B671-A2D69E31C23C}" destId="{92BE3741-34D6-4745-B528-8AC281EACFE7}" srcOrd="0" destOrd="0" presId="urn:microsoft.com/office/officeart/2005/8/layout/equation2"/>
    <dgm:cxn modelId="{75430A6F-4D94-4675-B0D4-79C968238E31}" type="presParOf" srcId="{92BE3741-34D6-4745-B528-8AC281EACFE7}" destId="{96E918E6-8F37-4779-8803-2F4007563216}" srcOrd="0" destOrd="0" presId="urn:microsoft.com/office/officeart/2005/8/layout/equation2"/>
    <dgm:cxn modelId="{6EE108DA-6F3B-42D9-903C-3EC0141FE905}" type="presParOf" srcId="{92BE3741-34D6-4745-B528-8AC281EACFE7}" destId="{C9C46FA1-5A1D-405B-9ABA-61EE56A97456}" srcOrd="1" destOrd="0" presId="urn:microsoft.com/office/officeart/2005/8/layout/equation2"/>
    <dgm:cxn modelId="{BB99B4CE-A65B-44F5-9F36-00B8884D6275}" type="presParOf" srcId="{92BE3741-34D6-4745-B528-8AC281EACFE7}" destId="{CEBE7770-0F3A-4ACF-B5DD-32E505B32F45}" srcOrd="2" destOrd="0" presId="urn:microsoft.com/office/officeart/2005/8/layout/equation2"/>
    <dgm:cxn modelId="{1DAA2D7D-2B7C-43BB-A8AD-9A02181D0689}" type="presParOf" srcId="{92BE3741-34D6-4745-B528-8AC281EACFE7}" destId="{AED96AFB-F1C4-4651-84B3-A7BDE0B580F3}" srcOrd="3" destOrd="0" presId="urn:microsoft.com/office/officeart/2005/8/layout/equation2"/>
    <dgm:cxn modelId="{BBC86EE8-D030-401E-A4E6-7555BE657C6C}" type="presParOf" srcId="{92BE3741-34D6-4745-B528-8AC281EACFE7}" destId="{AD3B477F-F4C2-46CF-9677-276F028A54F4}" srcOrd="4" destOrd="0" presId="urn:microsoft.com/office/officeart/2005/8/layout/equation2"/>
    <dgm:cxn modelId="{270B8F77-3190-47EA-99DC-3B670B9856DB}" type="presParOf" srcId="{BB7367A5-7D9A-4BC0-B671-A2D69E31C23C}" destId="{21C77A39-2CE0-49C0-B4AF-CB0F635DD077}" srcOrd="1" destOrd="0" presId="urn:microsoft.com/office/officeart/2005/8/layout/equation2"/>
    <dgm:cxn modelId="{0F38A70F-8F0E-4ADF-BB1B-3AA2208C35B0}" type="presParOf" srcId="{21C77A39-2CE0-49C0-B4AF-CB0F635DD077}" destId="{0030B670-6B1A-480D-AEEB-F548A2E2E8AD}" srcOrd="0" destOrd="0" presId="urn:microsoft.com/office/officeart/2005/8/layout/equation2"/>
    <dgm:cxn modelId="{7BDA77D4-7EE6-4049-B249-762FD796840F}" type="presParOf" srcId="{BB7367A5-7D9A-4BC0-B671-A2D69E31C23C}" destId="{7A12D02E-CEFE-4F32-AFC3-DC8D505B9EC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CC004-168D-49BB-9A85-DB14D4E31334}">
      <dsp:nvSpPr>
        <dsp:cNvPr id="0" name=""/>
        <dsp:cNvSpPr/>
      </dsp:nvSpPr>
      <dsp:spPr>
        <a:xfrm>
          <a:off x="1383" y="1602965"/>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Νέα ιδέα</a:t>
          </a:r>
          <a:endParaRPr lang="el-GR" sz="1600" kern="1200" dirty="0"/>
        </a:p>
      </dsp:txBody>
      <dsp:txXfrm>
        <a:off x="270022" y="1871604"/>
        <a:ext cx="1297103" cy="1297103"/>
      </dsp:txXfrm>
    </dsp:sp>
    <dsp:sp modelId="{96C2BB1B-0D9D-4E09-A59E-804D4390CD89}">
      <dsp:nvSpPr>
        <dsp:cNvPr id="0" name=""/>
        <dsp:cNvSpPr/>
      </dsp:nvSpPr>
      <dsp:spPr>
        <a:xfrm>
          <a:off x="1984716" y="1988185"/>
          <a:ext cx="1063941" cy="10639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dirty="0"/>
        </a:p>
      </dsp:txBody>
      <dsp:txXfrm>
        <a:off x="2125741" y="2395036"/>
        <a:ext cx="781891" cy="250239"/>
      </dsp:txXfrm>
    </dsp:sp>
    <dsp:sp modelId="{0F2866DF-732B-4C2B-8AAA-53B12EFCC3A6}">
      <dsp:nvSpPr>
        <dsp:cNvPr id="0" name=""/>
        <dsp:cNvSpPr/>
      </dsp:nvSpPr>
      <dsp:spPr>
        <a:xfrm>
          <a:off x="3197609" y="1602965"/>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Σωστή εκμετάλλευση</a:t>
          </a:r>
          <a:endParaRPr lang="el-GR" sz="1600" kern="1200" dirty="0"/>
        </a:p>
      </dsp:txBody>
      <dsp:txXfrm>
        <a:off x="3466248" y="1871604"/>
        <a:ext cx="1297103" cy="1297103"/>
      </dsp:txXfrm>
    </dsp:sp>
    <dsp:sp modelId="{B9955D57-190F-49E3-8464-4066E1F980C8}">
      <dsp:nvSpPr>
        <dsp:cNvPr id="0" name=""/>
        <dsp:cNvSpPr/>
      </dsp:nvSpPr>
      <dsp:spPr>
        <a:xfrm>
          <a:off x="5180942" y="1988185"/>
          <a:ext cx="1063941" cy="106394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dirty="0"/>
        </a:p>
      </dsp:txBody>
      <dsp:txXfrm>
        <a:off x="5321967" y="2207357"/>
        <a:ext cx="781891" cy="625597"/>
      </dsp:txXfrm>
    </dsp:sp>
    <dsp:sp modelId="{6725D754-F3AC-478A-BF27-A8E19C031DEF}">
      <dsp:nvSpPr>
        <dsp:cNvPr id="0" name=""/>
        <dsp:cNvSpPr/>
      </dsp:nvSpPr>
      <dsp:spPr>
        <a:xfrm>
          <a:off x="6393835" y="1602965"/>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Καινοτόμο αποτέλεσμα</a:t>
          </a:r>
          <a:endParaRPr lang="el-GR" sz="1600" kern="1200" dirty="0"/>
        </a:p>
      </dsp:txBody>
      <dsp:txXfrm>
        <a:off x="6662474" y="1871604"/>
        <a:ext cx="1297103" cy="12971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BFEC7-FA22-4E1C-9322-9F36366E0404}">
      <dsp:nvSpPr>
        <dsp:cNvPr id="0" name=""/>
        <dsp:cNvSpPr/>
      </dsp:nvSpPr>
      <dsp:spPr>
        <a:xfrm>
          <a:off x="3452775" y="1858131"/>
          <a:ext cx="1324049" cy="1324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l-GR" sz="2100" kern="1200" dirty="0" smtClean="0"/>
            <a:t>Σκοποί και στόχοι</a:t>
          </a:r>
          <a:endParaRPr lang="el-GR" sz="2100" kern="1200" dirty="0"/>
        </a:p>
      </dsp:txBody>
      <dsp:txXfrm>
        <a:off x="3646677" y="2052033"/>
        <a:ext cx="936245" cy="936245"/>
      </dsp:txXfrm>
    </dsp:sp>
    <dsp:sp modelId="{191A9738-6DA1-4C3B-B3DC-6805E15D9157}">
      <dsp:nvSpPr>
        <dsp:cNvPr id="0" name=""/>
        <dsp:cNvSpPr/>
      </dsp:nvSpPr>
      <dsp:spPr>
        <a:xfrm rot="16200000">
          <a:off x="3974211" y="1375739"/>
          <a:ext cx="281177" cy="450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dirty="0"/>
        </a:p>
      </dsp:txBody>
      <dsp:txXfrm>
        <a:off x="4016388" y="1507951"/>
        <a:ext cx="196824" cy="270106"/>
      </dsp:txXfrm>
    </dsp:sp>
    <dsp:sp modelId="{DA19A81E-C8E0-43B5-87E5-FD1AB9F232FE}">
      <dsp:nvSpPr>
        <dsp:cNvPr id="0" name=""/>
        <dsp:cNvSpPr/>
      </dsp:nvSpPr>
      <dsp:spPr>
        <a:xfrm>
          <a:off x="3452775" y="3559"/>
          <a:ext cx="1324049" cy="1324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refocusing</a:t>
          </a:r>
          <a:endParaRPr lang="el-GR" sz="1600" kern="1200" dirty="0"/>
        </a:p>
      </dsp:txBody>
      <dsp:txXfrm>
        <a:off x="3646677" y="197461"/>
        <a:ext cx="936245" cy="936245"/>
      </dsp:txXfrm>
    </dsp:sp>
    <dsp:sp modelId="{7840930A-7D58-400E-9386-D0A3460C1741}">
      <dsp:nvSpPr>
        <dsp:cNvPr id="0" name=""/>
        <dsp:cNvSpPr/>
      </dsp:nvSpPr>
      <dsp:spPr>
        <a:xfrm>
          <a:off x="4893539" y="2295068"/>
          <a:ext cx="281177" cy="450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dirty="0"/>
        </a:p>
      </dsp:txBody>
      <dsp:txXfrm>
        <a:off x="4893539" y="2385103"/>
        <a:ext cx="196824" cy="270106"/>
      </dsp:txXfrm>
    </dsp:sp>
    <dsp:sp modelId="{3A71C6BD-C1A1-4011-A4BC-7631ED5EC6A8}">
      <dsp:nvSpPr>
        <dsp:cNvPr id="0" name=""/>
        <dsp:cNvSpPr/>
      </dsp:nvSpPr>
      <dsp:spPr>
        <a:xfrm>
          <a:off x="5307347" y="1858131"/>
          <a:ext cx="1324049" cy="1324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retooling</a:t>
          </a:r>
          <a:endParaRPr lang="el-GR" sz="1600" kern="1200" dirty="0"/>
        </a:p>
      </dsp:txBody>
      <dsp:txXfrm>
        <a:off x="5501249" y="2052033"/>
        <a:ext cx="936245" cy="936245"/>
      </dsp:txXfrm>
    </dsp:sp>
    <dsp:sp modelId="{94DFA811-C022-473A-B05C-5D020762CACD}">
      <dsp:nvSpPr>
        <dsp:cNvPr id="0" name=""/>
        <dsp:cNvSpPr/>
      </dsp:nvSpPr>
      <dsp:spPr>
        <a:xfrm rot="5400000">
          <a:off x="3974211" y="3214396"/>
          <a:ext cx="281177" cy="450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dirty="0"/>
        </a:p>
      </dsp:txBody>
      <dsp:txXfrm>
        <a:off x="4016388" y="3262255"/>
        <a:ext cx="196824" cy="270106"/>
      </dsp:txXfrm>
    </dsp:sp>
    <dsp:sp modelId="{434334C4-47C7-48B9-934F-3420584A1028}">
      <dsp:nvSpPr>
        <dsp:cNvPr id="0" name=""/>
        <dsp:cNvSpPr/>
      </dsp:nvSpPr>
      <dsp:spPr>
        <a:xfrm>
          <a:off x="3452775" y="3712704"/>
          <a:ext cx="1324049" cy="1324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reinforcing</a:t>
          </a:r>
          <a:endParaRPr lang="el-GR" sz="1600" kern="1200" dirty="0"/>
        </a:p>
      </dsp:txBody>
      <dsp:txXfrm>
        <a:off x="3646677" y="3906606"/>
        <a:ext cx="936245" cy="936245"/>
      </dsp:txXfrm>
    </dsp:sp>
    <dsp:sp modelId="{9131B4C6-7F9F-43DA-9426-792C77DFA5E7}">
      <dsp:nvSpPr>
        <dsp:cNvPr id="0" name=""/>
        <dsp:cNvSpPr/>
      </dsp:nvSpPr>
      <dsp:spPr>
        <a:xfrm rot="10800000">
          <a:off x="3054882" y="2295068"/>
          <a:ext cx="281177" cy="450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dirty="0"/>
        </a:p>
      </dsp:txBody>
      <dsp:txXfrm rot="10800000">
        <a:off x="3139235" y="2385103"/>
        <a:ext cx="196824" cy="270106"/>
      </dsp:txXfrm>
    </dsp:sp>
    <dsp:sp modelId="{F14CE9B1-1328-465B-BC44-165F2D47CAE1}">
      <dsp:nvSpPr>
        <dsp:cNvPr id="0" name=""/>
        <dsp:cNvSpPr/>
      </dsp:nvSpPr>
      <dsp:spPr>
        <a:xfrm>
          <a:off x="1598202" y="1858131"/>
          <a:ext cx="1324049" cy="13240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reskilling</a:t>
          </a:r>
          <a:endParaRPr lang="el-GR" sz="1600" kern="1200" dirty="0"/>
        </a:p>
      </dsp:txBody>
      <dsp:txXfrm>
        <a:off x="1792104" y="2052033"/>
        <a:ext cx="936245" cy="936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BBD19-29B3-487E-A107-0C6E31346ADE}">
      <dsp:nvSpPr>
        <dsp:cNvPr id="0" name=""/>
        <dsp:cNvSpPr/>
      </dsp:nvSpPr>
      <dsp:spPr>
        <a:xfrm>
          <a:off x="1594643" y="0"/>
          <a:ext cx="5040313" cy="504031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94EF2-9607-4B10-BC4F-2BF005218F48}">
      <dsp:nvSpPr>
        <dsp:cNvPr id="0" name=""/>
        <dsp:cNvSpPr/>
      </dsp:nvSpPr>
      <dsp:spPr>
        <a:xfrm>
          <a:off x="1922263" y="327620"/>
          <a:ext cx="2016125" cy="2016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Τεχνολογία</a:t>
          </a:r>
          <a:endParaRPr lang="el-GR" sz="2100" kern="1200" dirty="0"/>
        </a:p>
      </dsp:txBody>
      <dsp:txXfrm>
        <a:off x="2020682" y="426039"/>
        <a:ext cx="1819287" cy="1819287"/>
      </dsp:txXfrm>
    </dsp:sp>
    <dsp:sp modelId="{28464A17-4E26-4E43-A33D-E9FDA3621828}">
      <dsp:nvSpPr>
        <dsp:cNvPr id="0" name=""/>
        <dsp:cNvSpPr/>
      </dsp:nvSpPr>
      <dsp:spPr>
        <a:xfrm>
          <a:off x="4291210" y="327620"/>
          <a:ext cx="2016125" cy="2016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Εγκαταστάσεις</a:t>
          </a:r>
          <a:endParaRPr lang="el-GR" sz="2100" kern="1200" dirty="0"/>
        </a:p>
      </dsp:txBody>
      <dsp:txXfrm>
        <a:off x="4389629" y="426039"/>
        <a:ext cx="1819287" cy="1819287"/>
      </dsp:txXfrm>
    </dsp:sp>
    <dsp:sp modelId="{02B336BF-C521-44BF-A8AC-7592B85F4D64}">
      <dsp:nvSpPr>
        <dsp:cNvPr id="0" name=""/>
        <dsp:cNvSpPr/>
      </dsp:nvSpPr>
      <dsp:spPr>
        <a:xfrm>
          <a:off x="1922263" y="2696567"/>
          <a:ext cx="2016125" cy="2016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Παροχή υπηρεσιών</a:t>
          </a:r>
          <a:endParaRPr lang="el-GR" sz="2100" kern="1200" dirty="0"/>
        </a:p>
      </dsp:txBody>
      <dsp:txXfrm>
        <a:off x="2020682" y="2794986"/>
        <a:ext cx="1819287" cy="1819287"/>
      </dsp:txXfrm>
    </dsp:sp>
    <dsp:sp modelId="{B7031E53-1790-4192-B8DE-EB76CBAA5D1D}">
      <dsp:nvSpPr>
        <dsp:cNvPr id="0" name=""/>
        <dsp:cNvSpPr/>
      </dsp:nvSpPr>
      <dsp:spPr>
        <a:xfrm>
          <a:off x="4291210" y="2696567"/>
          <a:ext cx="2016125" cy="2016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Διοίκηση</a:t>
          </a:r>
          <a:endParaRPr lang="el-GR" sz="2100" kern="1200" dirty="0"/>
        </a:p>
      </dsp:txBody>
      <dsp:txXfrm>
        <a:off x="4389629" y="2794986"/>
        <a:ext cx="1819287" cy="1819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95971-B082-4544-BEEE-C6CE9C485D4E}">
      <dsp:nvSpPr>
        <dsp:cNvPr id="0" name=""/>
        <dsp:cNvSpPr/>
      </dsp:nvSpPr>
      <dsp:spPr>
        <a:xfrm>
          <a:off x="2176326" y="581682"/>
          <a:ext cx="3876947" cy="3876947"/>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A9663-92DF-4841-99EA-F89ABC002848}">
      <dsp:nvSpPr>
        <dsp:cNvPr id="0" name=""/>
        <dsp:cNvSpPr/>
      </dsp:nvSpPr>
      <dsp:spPr>
        <a:xfrm>
          <a:off x="2176326" y="581682"/>
          <a:ext cx="3876947" cy="3876947"/>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2AF476-622F-4801-B27F-E657D641A977}">
      <dsp:nvSpPr>
        <dsp:cNvPr id="0" name=""/>
        <dsp:cNvSpPr/>
      </dsp:nvSpPr>
      <dsp:spPr>
        <a:xfrm>
          <a:off x="2176326" y="581682"/>
          <a:ext cx="3876947" cy="3876947"/>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A13AE3-BFEF-417B-B770-F0B73B95D076}">
      <dsp:nvSpPr>
        <dsp:cNvPr id="0" name=""/>
        <dsp:cNvSpPr/>
      </dsp:nvSpPr>
      <dsp:spPr>
        <a:xfrm>
          <a:off x="2176326" y="581682"/>
          <a:ext cx="3876947" cy="3876947"/>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B90BB1-BBB2-494D-A796-B53BAFED0A3E}">
      <dsp:nvSpPr>
        <dsp:cNvPr id="0" name=""/>
        <dsp:cNvSpPr/>
      </dsp:nvSpPr>
      <dsp:spPr>
        <a:xfrm>
          <a:off x="3221719" y="1627076"/>
          <a:ext cx="1786160" cy="17861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l-GR" sz="2100" kern="1200" dirty="0" smtClean="0"/>
            <a:t>καινοτομία</a:t>
          </a:r>
          <a:endParaRPr lang="el-GR" sz="2100" kern="1200" dirty="0"/>
        </a:p>
      </dsp:txBody>
      <dsp:txXfrm>
        <a:off x="3483296" y="1888653"/>
        <a:ext cx="1263006" cy="1263006"/>
      </dsp:txXfrm>
    </dsp:sp>
    <dsp:sp modelId="{74E6195A-E845-4E15-BAC3-258659EA71A1}">
      <dsp:nvSpPr>
        <dsp:cNvPr id="0" name=""/>
        <dsp:cNvSpPr/>
      </dsp:nvSpPr>
      <dsp:spPr>
        <a:xfrm>
          <a:off x="3489643" y="1537"/>
          <a:ext cx="1250312" cy="1250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kern="1200" dirty="0" smtClean="0"/>
            <a:t>Νέες γνώσεις</a:t>
          </a:r>
          <a:endParaRPr lang="el-GR" sz="1300" kern="1200" dirty="0"/>
        </a:p>
      </dsp:txBody>
      <dsp:txXfrm>
        <a:off x="3672747" y="184641"/>
        <a:ext cx="884104" cy="884104"/>
      </dsp:txXfrm>
    </dsp:sp>
    <dsp:sp modelId="{D1F0314C-549B-426B-A4BD-CB764D2BA719}">
      <dsp:nvSpPr>
        <dsp:cNvPr id="0" name=""/>
        <dsp:cNvSpPr/>
      </dsp:nvSpPr>
      <dsp:spPr>
        <a:xfrm>
          <a:off x="5383106" y="1895000"/>
          <a:ext cx="1250312" cy="1250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kern="1200" dirty="0" smtClean="0"/>
            <a:t>Ανατροπή αντίληψης</a:t>
          </a:r>
          <a:endParaRPr lang="el-GR" sz="1300" kern="1200" dirty="0"/>
        </a:p>
      </dsp:txBody>
      <dsp:txXfrm>
        <a:off x="5566210" y="2078104"/>
        <a:ext cx="884104" cy="884104"/>
      </dsp:txXfrm>
    </dsp:sp>
    <dsp:sp modelId="{2DA526CA-C804-4D47-92CC-B6DCFADD488C}">
      <dsp:nvSpPr>
        <dsp:cNvPr id="0" name=""/>
        <dsp:cNvSpPr/>
      </dsp:nvSpPr>
      <dsp:spPr>
        <a:xfrm>
          <a:off x="3489643" y="3788462"/>
          <a:ext cx="1250312" cy="1250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kern="1200" dirty="0" smtClean="0"/>
            <a:t>Σκληρή δουλειά</a:t>
          </a:r>
          <a:endParaRPr lang="el-GR" sz="1300" kern="1200" dirty="0"/>
        </a:p>
      </dsp:txBody>
      <dsp:txXfrm>
        <a:off x="3672747" y="3971566"/>
        <a:ext cx="884104" cy="884104"/>
      </dsp:txXfrm>
    </dsp:sp>
    <dsp:sp modelId="{86FB8D0D-E619-469A-ABF0-DC2B998D4088}">
      <dsp:nvSpPr>
        <dsp:cNvPr id="0" name=""/>
        <dsp:cNvSpPr/>
      </dsp:nvSpPr>
      <dsp:spPr>
        <a:xfrm>
          <a:off x="1596181" y="1895000"/>
          <a:ext cx="1250312" cy="1250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kern="1200" dirty="0" smtClean="0"/>
            <a:t>Συνεχόμενη προσπάθεια</a:t>
          </a:r>
          <a:endParaRPr lang="el-GR" sz="1300" kern="1200" dirty="0"/>
        </a:p>
      </dsp:txBody>
      <dsp:txXfrm>
        <a:off x="1779285" y="2078104"/>
        <a:ext cx="884104" cy="884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9CE24-304A-4FF0-89CC-BF433466D18D}">
      <dsp:nvSpPr>
        <dsp:cNvPr id="0" name=""/>
        <dsp:cNvSpPr/>
      </dsp:nvSpPr>
      <dsp:spPr>
        <a:xfrm>
          <a:off x="1594643" y="0"/>
          <a:ext cx="5040313" cy="504031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549FD-FBF2-45F0-84DD-6A1F5E9A69C7}">
      <dsp:nvSpPr>
        <dsp:cNvPr id="0" name=""/>
        <dsp:cNvSpPr/>
      </dsp:nvSpPr>
      <dsp:spPr>
        <a:xfrm>
          <a:off x="2073473" y="478829"/>
          <a:ext cx="1965722" cy="1965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Αύξηση ανταγωνισμού</a:t>
          </a:r>
          <a:endParaRPr lang="el-GR" sz="2100" kern="1200" dirty="0"/>
        </a:p>
      </dsp:txBody>
      <dsp:txXfrm>
        <a:off x="2169432" y="574788"/>
        <a:ext cx="1773804" cy="1773804"/>
      </dsp:txXfrm>
    </dsp:sp>
    <dsp:sp modelId="{C2D9C0DD-FF72-4184-B3B7-7903BEFC6898}">
      <dsp:nvSpPr>
        <dsp:cNvPr id="0" name=""/>
        <dsp:cNvSpPr/>
      </dsp:nvSpPr>
      <dsp:spPr>
        <a:xfrm>
          <a:off x="4190404" y="478829"/>
          <a:ext cx="1965722" cy="1965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Εξέλιξη τεχνολογίας</a:t>
          </a:r>
          <a:endParaRPr lang="el-GR" sz="2100" kern="1200" dirty="0"/>
        </a:p>
      </dsp:txBody>
      <dsp:txXfrm>
        <a:off x="4286363" y="574788"/>
        <a:ext cx="1773804" cy="1773804"/>
      </dsp:txXfrm>
    </dsp:sp>
    <dsp:sp modelId="{AD58EC0E-86EC-44F7-9101-5A41D7207F40}">
      <dsp:nvSpPr>
        <dsp:cNvPr id="0" name=""/>
        <dsp:cNvSpPr/>
      </dsp:nvSpPr>
      <dsp:spPr>
        <a:xfrm>
          <a:off x="2073473" y="2595761"/>
          <a:ext cx="1965722" cy="1965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Αύξηση κερδών</a:t>
          </a:r>
          <a:endParaRPr lang="el-GR" sz="2100" kern="1200" dirty="0"/>
        </a:p>
      </dsp:txBody>
      <dsp:txXfrm>
        <a:off x="2169432" y="2691720"/>
        <a:ext cx="1773804" cy="1773804"/>
      </dsp:txXfrm>
    </dsp:sp>
    <dsp:sp modelId="{4B7DCD40-2E8F-4878-8D99-9B7B437F5D0B}">
      <dsp:nvSpPr>
        <dsp:cNvPr id="0" name=""/>
        <dsp:cNvSpPr/>
      </dsp:nvSpPr>
      <dsp:spPr>
        <a:xfrm>
          <a:off x="4190404" y="2595761"/>
          <a:ext cx="1965722" cy="19657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Ανθρώπινη φύση</a:t>
          </a:r>
          <a:endParaRPr lang="el-GR" sz="2100" kern="1200" dirty="0"/>
        </a:p>
      </dsp:txBody>
      <dsp:txXfrm>
        <a:off x="4286363" y="2691720"/>
        <a:ext cx="1773804" cy="1773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81521-3F05-4227-B15B-7A2F6B8A52C9}">
      <dsp:nvSpPr>
        <dsp:cNvPr id="0" name=""/>
        <dsp:cNvSpPr/>
      </dsp:nvSpPr>
      <dsp:spPr>
        <a:xfrm>
          <a:off x="809297" y="2098"/>
          <a:ext cx="1836390" cy="1836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Ξενοδοχεία</a:t>
          </a:r>
          <a:endParaRPr lang="el-GR" sz="2000" kern="1200" dirty="0"/>
        </a:p>
      </dsp:txBody>
      <dsp:txXfrm>
        <a:off x="1078230" y="271031"/>
        <a:ext cx="1298524" cy="1298524"/>
      </dsp:txXfrm>
    </dsp:sp>
    <dsp:sp modelId="{1EFACEA3-E4B7-45EB-997A-B9ED80B97ED3}">
      <dsp:nvSpPr>
        <dsp:cNvPr id="0" name=""/>
        <dsp:cNvSpPr/>
      </dsp:nvSpPr>
      <dsp:spPr>
        <a:xfrm>
          <a:off x="1194939" y="1987603"/>
          <a:ext cx="1065106" cy="10651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a:p>
      </dsp:txBody>
      <dsp:txXfrm>
        <a:off x="1336119" y="2394900"/>
        <a:ext cx="782746" cy="250512"/>
      </dsp:txXfrm>
    </dsp:sp>
    <dsp:sp modelId="{C818CD64-F6DD-4E06-887D-208AE7ABB050}">
      <dsp:nvSpPr>
        <dsp:cNvPr id="0" name=""/>
        <dsp:cNvSpPr/>
      </dsp:nvSpPr>
      <dsp:spPr>
        <a:xfrm>
          <a:off x="809297" y="3201824"/>
          <a:ext cx="1836390" cy="1836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Καινοτομία</a:t>
          </a:r>
          <a:endParaRPr lang="el-GR" sz="2000" kern="1200" dirty="0"/>
        </a:p>
      </dsp:txBody>
      <dsp:txXfrm>
        <a:off x="1078230" y="3470757"/>
        <a:ext cx="1298524" cy="1298524"/>
      </dsp:txXfrm>
    </dsp:sp>
    <dsp:sp modelId="{D0C574F0-720E-4AFE-B4EB-93DB8D7BA231}">
      <dsp:nvSpPr>
        <dsp:cNvPr id="0" name=""/>
        <dsp:cNvSpPr/>
      </dsp:nvSpPr>
      <dsp:spPr>
        <a:xfrm>
          <a:off x="2921146" y="2178587"/>
          <a:ext cx="583972" cy="6831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a:p>
      </dsp:txBody>
      <dsp:txXfrm>
        <a:off x="2921146" y="2315214"/>
        <a:ext cx="408780" cy="409883"/>
      </dsp:txXfrm>
    </dsp:sp>
    <dsp:sp modelId="{C9983467-AFEF-4594-BBB6-8F4571DB715F}">
      <dsp:nvSpPr>
        <dsp:cNvPr id="0" name=""/>
        <dsp:cNvSpPr/>
      </dsp:nvSpPr>
      <dsp:spPr>
        <a:xfrm>
          <a:off x="3747521" y="683766"/>
          <a:ext cx="3672780" cy="3672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l-GR" sz="4100" kern="1200" dirty="0" smtClean="0"/>
            <a:t>Οικονομική ανάπτυξη</a:t>
          </a:r>
          <a:endParaRPr lang="el-GR" sz="4100" kern="1200" dirty="0"/>
        </a:p>
      </dsp:txBody>
      <dsp:txXfrm>
        <a:off x="4285387" y="1221632"/>
        <a:ext cx="2597048" cy="2597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79395-EAFC-4137-B389-4B0DCA40B74C}">
      <dsp:nvSpPr>
        <dsp:cNvPr id="0" name=""/>
        <dsp:cNvSpPr/>
      </dsp:nvSpPr>
      <dsp:spPr>
        <a:xfrm>
          <a:off x="2854721" y="0"/>
          <a:ext cx="2520156" cy="25201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Προστασία περιβάλλοντος</a:t>
          </a:r>
          <a:endParaRPr lang="el-GR" sz="1400" kern="1200" dirty="0"/>
        </a:p>
      </dsp:txBody>
      <dsp:txXfrm>
        <a:off x="3484760" y="1260078"/>
        <a:ext cx="1260078" cy="1260078"/>
      </dsp:txXfrm>
    </dsp:sp>
    <dsp:sp modelId="{7752D29D-56AA-462E-8651-98D05F1B9304}">
      <dsp:nvSpPr>
        <dsp:cNvPr id="0" name=""/>
        <dsp:cNvSpPr/>
      </dsp:nvSpPr>
      <dsp:spPr>
        <a:xfrm>
          <a:off x="1594643" y="2520156"/>
          <a:ext cx="2520156" cy="25201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Εξοικονόμιση φυσικών πόρων</a:t>
          </a:r>
          <a:endParaRPr lang="el-GR" sz="1400" kern="1200" dirty="0"/>
        </a:p>
      </dsp:txBody>
      <dsp:txXfrm>
        <a:off x="2224682" y="3780234"/>
        <a:ext cx="1260078" cy="1260078"/>
      </dsp:txXfrm>
    </dsp:sp>
    <dsp:sp modelId="{17741CE8-713E-4DB3-AC0F-39E4A5F0FE60}">
      <dsp:nvSpPr>
        <dsp:cNvPr id="0" name=""/>
        <dsp:cNvSpPr/>
      </dsp:nvSpPr>
      <dsp:spPr>
        <a:xfrm rot="10800000">
          <a:off x="2854721" y="2520156"/>
          <a:ext cx="2520156" cy="25201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Πράσινα ξενοδοχεία</a:t>
          </a:r>
          <a:endParaRPr lang="el-GR" sz="1400" kern="1200" dirty="0"/>
        </a:p>
      </dsp:txBody>
      <dsp:txXfrm rot="10800000">
        <a:off x="3484760" y="2520156"/>
        <a:ext cx="1260078" cy="1260078"/>
      </dsp:txXfrm>
    </dsp:sp>
    <dsp:sp modelId="{7692A299-DAFB-417C-B838-2EA258732FD9}">
      <dsp:nvSpPr>
        <dsp:cNvPr id="0" name=""/>
        <dsp:cNvSpPr/>
      </dsp:nvSpPr>
      <dsp:spPr>
        <a:xfrm>
          <a:off x="4114800" y="2520156"/>
          <a:ext cx="2520156" cy="25201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Καλλιέργεια οικ. συνείδησης</a:t>
          </a:r>
          <a:endParaRPr lang="el-GR" sz="1400" kern="1200" dirty="0"/>
        </a:p>
      </dsp:txBody>
      <dsp:txXfrm>
        <a:off x="4744839" y="3780234"/>
        <a:ext cx="1260078" cy="1260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1A729-AB9B-489C-BD3F-B4068984C7D3}">
      <dsp:nvSpPr>
        <dsp:cNvPr id="0" name=""/>
        <dsp:cNvSpPr/>
      </dsp:nvSpPr>
      <dsp:spPr>
        <a:xfrm>
          <a:off x="809297" y="2098"/>
          <a:ext cx="1836390" cy="1836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l-GR" sz="2700" kern="1200" dirty="0" smtClean="0"/>
            <a:t>Προγρ.</a:t>
          </a:r>
          <a:endParaRPr lang="el-GR" sz="2700" kern="1200" dirty="0"/>
        </a:p>
      </dsp:txBody>
      <dsp:txXfrm>
        <a:off x="1078230" y="271031"/>
        <a:ext cx="1298524" cy="1298524"/>
      </dsp:txXfrm>
    </dsp:sp>
    <dsp:sp modelId="{F886031E-2A13-4FBF-B4F5-6BD2DD1F77F8}">
      <dsp:nvSpPr>
        <dsp:cNvPr id="0" name=""/>
        <dsp:cNvSpPr/>
      </dsp:nvSpPr>
      <dsp:spPr>
        <a:xfrm>
          <a:off x="1194939" y="1987603"/>
          <a:ext cx="1065106" cy="10651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dirty="0"/>
        </a:p>
      </dsp:txBody>
      <dsp:txXfrm>
        <a:off x="1336119" y="2394900"/>
        <a:ext cx="782746" cy="250512"/>
      </dsp:txXfrm>
    </dsp:sp>
    <dsp:sp modelId="{EB958FE2-A068-477B-97D8-6FD75E154F69}">
      <dsp:nvSpPr>
        <dsp:cNvPr id="0" name=""/>
        <dsp:cNvSpPr/>
      </dsp:nvSpPr>
      <dsp:spPr>
        <a:xfrm>
          <a:off x="809297" y="3201824"/>
          <a:ext cx="1836390" cy="1836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l-GR" sz="2700" kern="1200" dirty="0" smtClean="0"/>
            <a:t>Τακτικές</a:t>
          </a:r>
          <a:endParaRPr lang="el-GR" sz="2700" kern="1200" dirty="0"/>
        </a:p>
      </dsp:txBody>
      <dsp:txXfrm>
        <a:off x="1078230" y="3470757"/>
        <a:ext cx="1298524" cy="1298524"/>
      </dsp:txXfrm>
    </dsp:sp>
    <dsp:sp modelId="{D3EA8D98-215B-447C-B250-9D15170CF833}">
      <dsp:nvSpPr>
        <dsp:cNvPr id="0" name=""/>
        <dsp:cNvSpPr/>
      </dsp:nvSpPr>
      <dsp:spPr>
        <a:xfrm>
          <a:off x="2921146" y="2178587"/>
          <a:ext cx="583972" cy="6831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dirty="0"/>
        </a:p>
      </dsp:txBody>
      <dsp:txXfrm>
        <a:off x="2921146" y="2315214"/>
        <a:ext cx="408780" cy="409883"/>
      </dsp:txXfrm>
    </dsp:sp>
    <dsp:sp modelId="{EE41AB90-49B8-4A27-A09D-F3C03F173AD8}">
      <dsp:nvSpPr>
        <dsp:cNvPr id="0" name=""/>
        <dsp:cNvSpPr/>
      </dsp:nvSpPr>
      <dsp:spPr>
        <a:xfrm>
          <a:off x="3747521" y="683766"/>
          <a:ext cx="3672780" cy="3672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l-GR" sz="3500" kern="1200" dirty="0" smtClean="0"/>
            <a:t>Προβολή ελληνικών συνηθειών και παραδόσεων</a:t>
          </a:r>
          <a:endParaRPr lang="el-GR" sz="3500" kern="1200" dirty="0"/>
        </a:p>
      </dsp:txBody>
      <dsp:txXfrm>
        <a:off x="4285387" y="1221632"/>
        <a:ext cx="2597048" cy="259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F8044-66BA-49DB-97EA-CA56E3FD5EC5}">
      <dsp:nvSpPr>
        <dsp:cNvPr id="0" name=""/>
        <dsp:cNvSpPr/>
      </dsp:nvSpPr>
      <dsp:spPr>
        <a:xfrm>
          <a:off x="2411" y="1310630"/>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0">
          <a:noAutofit/>
        </a:bodyPr>
        <a:lstStyle/>
        <a:p>
          <a:pPr lvl="0" algn="ctr" defTabSz="622300">
            <a:lnSpc>
              <a:spcPct val="90000"/>
            </a:lnSpc>
            <a:spcBef>
              <a:spcPct val="0"/>
            </a:spcBef>
            <a:spcAft>
              <a:spcPct val="35000"/>
            </a:spcAft>
          </a:pPr>
          <a:r>
            <a:rPr lang="el-GR" sz="1400" b="1" kern="1200" dirty="0" smtClean="0"/>
            <a:t>Θεσσαλία</a:t>
          </a:r>
        </a:p>
        <a:p>
          <a:pPr lvl="0" algn="ctr" defTabSz="622300">
            <a:lnSpc>
              <a:spcPct val="90000"/>
            </a:lnSpc>
            <a:spcBef>
              <a:spcPct val="0"/>
            </a:spcBef>
            <a:spcAft>
              <a:spcPct val="35000"/>
            </a:spcAft>
          </a:pPr>
          <a:endParaRPr lang="el-GR" sz="1400" kern="1200" dirty="0" smtClean="0"/>
        </a:p>
        <a:p>
          <a:pPr lvl="0" algn="ctr" defTabSz="622300">
            <a:lnSpc>
              <a:spcPct val="90000"/>
            </a:lnSpc>
            <a:spcBef>
              <a:spcPct val="0"/>
            </a:spcBef>
            <a:spcAft>
              <a:spcPct val="35000"/>
            </a:spcAft>
          </a:pPr>
          <a:r>
            <a:rPr lang="el-GR" sz="1400" kern="1200" dirty="0" smtClean="0"/>
            <a:t>Γαλατόπιτες</a:t>
          </a:r>
        </a:p>
        <a:p>
          <a:pPr lvl="0" algn="ctr" defTabSz="622300">
            <a:lnSpc>
              <a:spcPct val="90000"/>
            </a:lnSpc>
            <a:spcBef>
              <a:spcPct val="0"/>
            </a:spcBef>
            <a:spcAft>
              <a:spcPct val="35000"/>
            </a:spcAft>
          </a:pPr>
          <a:r>
            <a:rPr lang="el-GR" sz="1400" kern="1200" dirty="0" smtClean="0"/>
            <a:t>Ελιόψωμα</a:t>
          </a:r>
          <a:endParaRPr lang="el-GR" sz="1400" kern="1200" dirty="0"/>
        </a:p>
      </dsp:txBody>
      <dsp:txXfrm>
        <a:off x="356673" y="1664892"/>
        <a:ext cx="1710528" cy="1710528"/>
      </dsp:txXfrm>
    </dsp:sp>
    <dsp:sp modelId="{A9175CCC-BE4F-4BA4-8EFD-1AAC6A43ECFA}">
      <dsp:nvSpPr>
        <dsp:cNvPr id="0" name=""/>
        <dsp:cNvSpPr/>
      </dsp:nvSpPr>
      <dsp:spPr>
        <a:xfrm>
          <a:off x="1937652" y="1310630"/>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0">
          <a:noAutofit/>
        </a:bodyPr>
        <a:lstStyle/>
        <a:p>
          <a:pPr lvl="0" algn="ctr" defTabSz="622300">
            <a:lnSpc>
              <a:spcPct val="90000"/>
            </a:lnSpc>
            <a:spcBef>
              <a:spcPct val="0"/>
            </a:spcBef>
            <a:spcAft>
              <a:spcPct val="35000"/>
            </a:spcAft>
          </a:pPr>
          <a:r>
            <a:rPr lang="el-GR" sz="1400" b="1" kern="1200" dirty="0" smtClean="0"/>
            <a:t>Κυκλάδες</a:t>
          </a:r>
        </a:p>
        <a:p>
          <a:pPr lvl="0" algn="ctr" defTabSz="622300">
            <a:lnSpc>
              <a:spcPct val="90000"/>
            </a:lnSpc>
            <a:spcBef>
              <a:spcPct val="0"/>
            </a:spcBef>
            <a:spcAft>
              <a:spcPct val="35000"/>
            </a:spcAft>
          </a:pPr>
          <a:r>
            <a:rPr lang="el-GR" sz="1400" kern="1200" dirty="0" smtClean="0"/>
            <a:t>Κοπανιστή Μυκόνου</a:t>
          </a:r>
        </a:p>
        <a:p>
          <a:pPr lvl="0" algn="ctr" defTabSz="622300">
            <a:lnSpc>
              <a:spcPct val="90000"/>
            </a:lnSpc>
            <a:spcBef>
              <a:spcPct val="0"/>
            </a:spcBef>
            <a:spcAft>
              <a:spcPct val="35000"/>
            </a:spcAft>
          </a:pPr>
          <a:r>
            <a:rPr lang="el-GR" sz="1400" kern="1200" dirty="0" smtClean="0"/>
            <a:t>Γραβιέρα Νάξου</a:t>
          </a:r>
        </a:p>
        <a:p>
          <a:pPr lvl="0" algn="ctr" defTabSz="622300">
            <a:lnSpc>
              <a:spcPct val="90000"/>
            </a:lnSpc>
            <a:spcBef>
              <a:spcPct val="0"/>
            </a:spcBef>
            <a:spcAft>
              <a:spcPct val="35000"/>
            </a:spcAft>
          </a:pPr>
          <a:r>
            <a:rPr lang="el-GR" sz="1400" kern="1200" dirty="0" smtClean="0"/>
            <a:t>Φρουτάλιες Άνδρου</a:t>
          </a:r>
        </a:p>
      </dsp:txBody>
      <dsp:txXfrm>
        <a:off x="2291914" y="1664892"/>
        <a:ext cx="1710528" cy="1710528"/>
      </dsp:txXfrm>
    </dsp:sp>
    <dsp:sp modelId="{FEEADDAF-3ED7-473E-86CC-ABCB83E8572C}">
      <dsp:nvSpPr>
        <dsp:cNvPr id="0" name=""/>
        <dsp:cNvSpPr/>
      </dsp:nvSpPr>
      <dsp:spPr>
        <a:xfrm>
          <a:off x="3872894" y="1310630"/>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0">
          <a:noAutofit/>
        </a:bodyPr>
        <a:lstStyle/>
        <a:p>
          <a:pPr lvl="0" algn="ctr" defTabSz="622300">
            <a:lnSpc>
              <a:spcPct val="90000"/>
            </a:lnSpc>
            <a:spcBef>
              <a:spcPct val="0"/>
            </a:spcBef>
            <a:spcAft>
              <a:spcPct val="35000"/>
            </a:spcAft>
          </a:pPr>
          <a:r>
            <a:rPr lang="el-GR" sz="1400" b="1" kern="1200" dirty="0" smtClean="0"/>
            <a:t>Κρήτη</a:t>
          </a:r>
        </a:p>
        <a:p>
          <a:pPr lvl="0" algn="ctr" defTabSz="622300">
            <a:lnSpc>
              <a:spcPct val="90000"/>
            </a:lnSpc>
            <a:spcBef>
              <a:spcPct val="0"/>
            </a:spcBef>
            <a:spcAft>
              <a:spcPct val="35000"/>
            </a:spcAft>
          </a:pPr>
          <a:r>
            <a:rPr lang="el-GR" sz="1400" kern="1200" dirty="0" smtClean="0"/>
            <a:t>Λυχναράκια</a:t>
          </a:r>
        </a:p>
        <a:p>
          <a:pPr lvl="0" algn="ctr" defTabSz="622300">
            <a:lnSpc>
              <a:spcPct val="90000"/>
            </a:lnSpc>
            <a:spcBef>
              <a:spcPct val="0"/>
            </a:spcBef>
            <a:spcAft>
              <a:spcPct val="35000"/>
            </a:spcAft>
          </a:pPr>
          <a:r>
            <a:rPr lang="el-GR" sz="1400" kern="1200" dirty="0" smtClean="0"/>
            <a:t>Μυζηθροπιτάκια</a:t>
          </a:r>
        </a:p>
        <a:p>
          <a:pPr lvl="0" algn="ctr" defTabSz="622300">
            <a:lnSpc>
              <a:spcPct val="90000"/>
            </a:lnSpc>
            <a:spcBef>
              <a:spcPct val="0"/>
            </a:spcBef>
            <a:spcAft>
              <a:spcPct val="35000"/>
            </a:spcAft>
          </a:pPr>
          <a:r>
            <a:rPr lang="el-GR" sz="1400" kern="1200" dirty="0" smtClean="0"/>
            <a:t>Χορτόπιτες στο τηγάνι</a:t>
          </a:r>
          <a:endParaRPr lang="el-GR" sz="1400" kern="1200" dirty="0"/>
        </a:p>
      </dsp:txBody>
      <dsp:txXfrm>
        <a:off x="4227156" y="1664892"/>
        <a:ext cx="1710528" cy="1710528"/>
      </dsp:txXfrm>
    </dsp:sp>
    <dsp:sp modelId="{686216E2-B529-462D-AC9A-ACAB41C29AE2}">
      <dsp:nvSpPr>
        <dsp:cNvPr id="0" name=""/>
        <dsp:cNvSpPr/>
      </dsp:nvSpPr>
      <dsp:spPr>
        <a:xfrm>
          <a:off x="5808136" y="1310630"/>
          <a:ext cx="2419052" cy="24190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0">
          <a:noAutofit/>
        </a:bodyPr>
        <a:lstStyle/>
        <a:p>
          <a:pPr lvl="0" algn="ctr" defTabSz="622300">
            <a:lnSpc>
              <a:spcPct val="90000"/>
            </a:lnSpc>
            <a:spcBef>
              <a:spcPct val="0"/>
            </a:spcBef>
            <a:spcAft>
              <a:spcPct val="35000"/>
            </a:spcAft>
          </a:pPr>
          <a:r>
            <a:rPr lang="el-GR" sz="1400" b="1" kern="1200" dirty="0" smtClean="0"/>
            <a:t>Χαλκιδική</a:t>
          </a:r>
        </a:p>
        <a:p>
          <a:pPr lvl="0" algn="ctr" defTabSz="622300">
            <a:lnSpc>
              <a:spcPct val="90000"/>
            </a:lnSpc>
            <a:spcBef>
              <a:spcPct val="0"/>
            </a:spcBef>
            <a:spcAft>
              <a:spcPct val="35000"/>
            </a:spcAft>
          </a:pPr>
          <a:endParaRPr lang="el-GR" sz="1400" kern="1200" dirty="0" smtClean="0"/>
        </a:p>
        <a:p>
          <a:pPr lvl="0" algn="ctr" defTabSz="622300">
            <a:lnSpc>
              <a:spcPct val="90000"/>
            </a:lnSpc>
            <a:spcBef>
              <a:spcPct val="0"/>
            </a:spcBef>
            <a:spcAft>
              <a:spcPct val="35000"/>
            </a:spcAft>
          </a:pPr>
          <a:r>
            <a:rPr lang="el-GR" sz="1400" kern="1200" dirty="0" smtClean="0"/>
            <a:t>Στραπατσάδα</a:t>
          </a:r>
        </a:p>
        <a:p>
          <a:pPr lvl="0" algn="ctr" defTabSz="622300">
            <a:lnSpc>
              <a:spcPct val="90000"/>
            </a:lnSpc>
            <a:spcBef>
              <a:spcPct val="0"/>
            </a:spcBef>
            <a:spcAft>
              <a:spcPct val="35000"/>
            </a:spcAft>
          </a:pPr>
          <a:r>
            <a:rPr lang="el-GR" sz="1400" kern="1200" dirty="0" smtClean="0"/>
            <a:t>Μπουγάτσα με τυρί, μέλι Σιθωνίας, γλυκά κουταλιού</a:t>
          </a:r>
          <a:endParaRPr lang="el-GR" sz="1400" kern="1200" dirty="0"/>
        </a:p>
      </dsp:txBody>
      <dsp:txXfrm>
        <a:off x="6162398" y="1664892"/>
        <a:ext cx="1710528" cy="17105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D134-DFF0-40B3-8F0E-A8F07792FF06}">
      <dsp:nvSpPr>
        <dsp:cNvPr id="0" name=""/>
        <dsp:cNvSpPr/>
      </dsp:nvSpPr>
      <dsp:spPr>
        <a:xfrm rot="16200000">
          <a:off x="-1544724" y="1546708"/>
          <a:ext cx="504031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t" anchorCtr="0">
          <a:noAutofit/>
        </a:bodyPr>
        <a:lstStyle/>
        <a:p>
          <a:pPr lvl="0" algn="l" defTabSz="1377950">
            <a:lnSpc>
              <a:spcPct val="90000"/>
            </a:lnSpc>
            <a:spcBef>
              <a:spcPct val="0"/>
            </a:spcBef>
            <a:spcAft>
              <a:spcPct val="35000"/>
            </a:spcAft>
          </a:pPr>
          <a:r>
            <a:rPr lang="el-GR" sz="3100" kern="1200" dirty="0" smtClean="0"/>
            <a:t>Ηράκλειο</a:t>
          </a:r>
          <a:endParaRPr lang="el-GR" sz="3100" kern="1200" dirty="0"/>
        </a:p>
        <a:p>
          <a:pPr marL="228600" lvl="1" indent="-228600" algn="l" defTabSz="1066800">
            <a:lnSpc>
              <a:spcPct val="90000"/>
            </a:lnSpc>
            <a:spcBef>
              <a:spcPct val="0"/>
            </a:spcBef>
            <a:spcAft>
              <a:spcPct val="15000"/>
            </a:spcAft>
            <a:buChar char="••"/>
          </a:pPr>
          <a:r>
            <a:rPr lang="el-GR" sz="2400" kern="1200" dirty="0" smtClean="0"/>
            <a:t>Μείωση τιμών</a:t>
          </a:r>
          <a:r>
            <a:rPr lang="en-US" sz="2400" kern="1200" dirty="0" smtClean="0"/>
            <a:t>:</a:t>
          </a:r>
          <a:endParaRPr lang="el-GR" sz="2400" kern="1200" dirty="0"/>
        </a:p>
        <a:p>
          <a:pPr marL="228600" lvl="1" indent="-228600" algn="l" defTabSz="1066800">
            <a:lnSpc>
              <a:spcPct val="90000"/>
            </a:lnSpc>
            <a:spcBef>
              <a:spcPct val="0"/>
            </a:spcBef>
            <a:spcAft>
              <a:spcPct val="15000"/>
            </a:spcAft>
            <a:buChar char="••"/>
          </a:pPr>
          <a:r>
            <a:rPr lang="en-US" sz="2400" kern="1200" dirty="0" smtClean="0"/>
            <a:t>15-30%</a:t>
          </a:r>
          <a:endParaRPr lang="el-GR" sz="2400" kern="1200" dirty="0"/>
        </a:p>
      </dsp:txBody>
      <dsp:txXfrm rot="5400000">
        <a:off x="1985" y="1008062"/>
        <a:ext cx="1946895" cy="3024187"/>
      </dsp:txXfrm>
    </dsp:sp>
    <dsp:sp modelId="{B7D88DCA-C4A7-4FF7-8E14-66FE804DFB60}">
      <dsp:nvSpPr>
        <dsp:cNvPr id="0" name=""/>
        <dsp:cNvSpPr/>
      </dsp:nvSpPr>
      <dsp:spPr>
        <a:xfrm rot="16200000">
          <a:off x="548187" y="1546708"/>
          <a:ext cx="504031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t" anchorCtr="0">
          <a:noAutofit/>
        </a:bodyPr>
        <a:lstStyle/>
        <a:p>
          <a:pPr lvl="0" algn="l" defTabSz="1377950">
            <a:lnSpc>
              <a:spcPct val="90000"/>
            </a:lnSpc>
            <a:spcBef>
              <a:spcPct val="0"/>
            </a:spcBef>
            <a:spcAft>
              <a:spcPct val="35000"/>
            </a:spcAft>
          </a:pPr>
          <a:r>
            <a:rPr lang="el-GR" sz="3100" kern="1200" dirty="0" smtClean="0"/>
            <a:t>Χανιά</a:t>
          </a:r>
        </a:p>
        <a:p>
          <a:pPr marL="228600" lvl="1" indent="-228600" algn="l" defTabSz="1066800">
            <a:lnSpc>
              <a:spcPct val="90000"/>
            </a:lnSpc>
            <a:spcBef>
              <a:spcPct val="0"/>
            </a:spcBef>
            <a:spcAft>
              <a:spcPct val="15000"/>
            </a:spcAft>
            <a:buChar char="••"/>
          </a:pPr>
          <a:r>
            <a:rPr lang="el-GR" sz="2400" kern="1200" dirty="0" smtClean="0"/>
            <a:t>Μείωση τιμών</a:t>
          </a:r>
          <a:r>
            <a:rPr lang="en-US" sz="2400" kern="1200" dirty="0" smtClean="0"/>
            <a:t>:</a:t>
          </a:r>
          <a:endParaRPr lang="el-GR" sz="2400" kern="1200" dirty="0"/>
        </a:p>
        <a:p>
          <a:pPr marL="228600" lvl="1" indent="-228600" algn="l" defTabSz="1066800">
            <a:lnSpc>
              <a:spcPct val="90000"/>
            </a:lnSpc>
            <a:spcBef>
              <a:spcPct val="0"/>
            </a:spcBef>
            <a:spcAft>
              <a:spcPct val="15000"/>
            </a:spcAft>
            <a:buChar char="••"/>
          </a:pPr>
          <a:r>
            <a:rPr lang="en-US" sz="2400" kern="1200" dirty="0" smtClean="0"/>
            <a:t>15-</a:t>
          </a:r>
          <a:r>
            <a:rPr lang="el-GR" sz="2400" kern="1200" dirty="0" smtClean="0"/>
            <a:t>2</a:t>
          </a:r>
          <a:r>
            <a:rPr lang="en-US" sz="2400" kern="1200" dirty="0" smtClean="0"/>
            <a:t>0%</a:t>
          </a:r>
          <a:endParaRPr lang="el-GR" sz="2400" kern="1200" dirty="0"/>
        </a:p>
      </dsp:txBody>
      <dsp:txXfrm rot="5400000">
        <a:off x="2094896" y="1008062"/>
        <a:ext cx="1946895" cy="3024187"/>
      </dsp:txXfrm>
    </dsp:sp>
    <dsp:sp modelId="{93BEE29F-71EA-45CD-81C0-96E9D9975F77}">
      <dsp:nvSpPr>
        <dsp:cNvPr id="0" name=""/>
        <dsp:cNvSpPr/>
      </dsp:nvSpPr>
      <dsp:spPr>
        <a:xfrm rot="16200000">
          <a:off x="2641099" y="1546708"/>
          <a:ext cx="504031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t" anchorCtr="0">
          <a:noAutofit/>
        </a:bodyPr>
        <a:lstStyle/>
        <a:p>
          <a:pPr lvl="0" algn="l" defTabSz="1377950">
            <a:lnSpc>
              <a:spcPct val="90000"/>
            </a:lnSpc>
            <a:spcBef>
              <a:spcPct val="0"/>
            </a:spcBef>
            <a:spcAft>
              <a:spcPct val="35000"/>
            </a:spcAft>
          </a:pPr>
          <a:r>
            <a:rPr lang="el-GR" sz="3100" kern="1200" dirty="0" smtClean="0"/>
            <a:t>Μύκονος</a:t>
          </a:r>
        </a:p>
        <a:p>
          <a:pPr marL="228600" lvl="1" indent="-228600" algn="l" defTabSz="1066800">
            <a:lnSpc>
              <a:spcPct val="90000"/>
            </a:lnSpc>
            <a:spcBef>
              <a:spcPct val="0"/>
            </a:spcBef>
            <a:spcAft>
              <a:spcPct val="15000"/>
            </a:spcAft>
            <a:buChar char="••"/>
          </a:pPr>
          <a:r>
            <a:rPr lang="el-GR" sz="2400" kern="1200" dirty="0" smtClean="0"/>
            <a:t>Μείωση τιμών</a:t>
          </a:r>
          <a:r>
            <a:rPr lang="en-US" sz="2400" kern="1200" dirty="0" smtClean="0"/>
            <a:t>:</a:t>
          </a:r>
          <a:endParaRPr lang="el-GR" sz="2400" kern="1200" dirty="0"/>
        </a:p>
        <a:p>
          <a:pPr marL="228600" lvl="1" indent="-228600" algn="l" defTabSz="1066800">
            <a:lnSpc>
              <a:spcPct val="90000"/>
            </a:lnSpc>
            <a:spcBef>
              <a:spcPct val="0"/>
            </a:spcBef>
            <a:spcAft>
              <a:spcPct val="15000"/>
            </a:spcAft>
            <a:buChar char="••"/>
          </a:pPr>
          <a:r>
            <a:rPr lang="el-GR" sz="2400" kern="1200" dirty="0" smtClean="0"/>
            <a:t>30</a:t>
          </a:r>
          <a:r>
            <a:rPr lang="en-US" sz="2400" kern="1200" dirty="0" smtClean="0"/>
            <a:t>-</a:t>
          </a:r>
          <a:r>
            <a:rPr lang="el-GR" sz="2400" kern="1200" dirty="0" smtClean="0"/>
            <a:t>5</a:t>
          </a:r>
          <a:r>
            <a:rPr lang="en-US" sz="2400" kern="1200" dirty="0" smtClean="0"/>
            <a:t>0%</a:t>
          </a:r>
          <a:endParaRPr lang="el-GR" sz="2400" kern="1200" dirty="0"/>
        </a:p>
      </dsp:txBody>
      <dsp:txXfrm rot="5400000">
        <a:off x="4187808" y="1008062"/>
        <a:ext cx="1946895" cy="3024187"/>
      </dsp:txXfrm>
    </dsp:sp>
    <dsp:sp modelId="{2428A1D1-4126-4F91-895F-B687A51BB743}">
      <dsp:nvSpPr>
        <dsp:cNvPr id="0" name=""/>
        <dsp:cNvSpPr/>
      </dsp:nvSpPr>
      <dsp:spPr>
        <a:xfrm rot="16200000">
          <a:off x="4734011" y="1546708"/>
          <a:ext cx="504031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8438" bIns="0" numCol="1" spcCol="1270" anchor="t" anchorCtr="0">
          <a:noAutofit/>
        </a:bodyPr>
        <a:lstStyle/>
        <a:p>
          <a:pPr lvl="0" algn="l" defTabSz="1377950">
            <a:lnSpc>
              <a:spcPct val="90000"/>
            </a:lnSpc>
            <a:spcBef>
              <a:spcPct val="0"/>
            </a:spcBef>
            <a:spcAft>
              <a:spcPct val="35000"/>
            </a:spcAft>
          </a:pPr>
          <a:r>
            <a:rPr lang="el-GR" sz="3100" kern="1200" dirty="0" smtClean="0"/>
            <a:t>Πάρος</a:t>
          </a:r>
          <a:endParaRPr lang="el-GR" sz="3100" kern="1200" dirty="0"/>
        </a:p>
        <a:p>
          <a:pPr marL="228600" lvl="1" indent="-228600" algn="l" defTabSz="1066800">
            <a:lnSpc>
              <a:spcPct val="90000"/>
            </a:lnSpc>
            <a:spcBef>
              <a:spcPct val="0"/>
            </a:spcBef>
            <a:spcAft>
              <a:spcPct val="15000"/>
            </a:spcAft>
            <a:buChar char="••"/>
          </a:pPr>
          <a:r>
            <a:rPr lang="el-GR" sz="2400" kern="1200" dirty="0" smtClean="0"/>
            <a:t>Μείωση τιμών</a:t>
          </a:r>
          <a:r>
            <a:rPr lang="en-US" sz="2400" kern="1200" dirty="0" smtClean="0"/>
            <a:t>:</a:t>
          </a:r>
          <a:endParaRPr lang="el-GR" sz="2400" kern="1200" dirty="0"/>
        </a:p>
        <a:p>
          <a:pPr marL="228600" lvl="1" indent="-228600" algn="l" defTabSz="1066800">
            <a:lnSpc>
              <a:spcPct val="90000"/>
            </a:lnSpc>
            <a:spcBef>
              <a:spcPct val="0"/>
            </a:spcBef>
            <a:spcAft>
              <a:spcPct val="15000"/>
            </a:spcAft>
            <a:buChar char="••"/>
          </a:pPr>
          <a:r>
            <a:rPr lang="el-GR" sz="2400" kern="1200" dirty="0" smtClean="0"/>
            <a:t>20-30%</a:t>
          </a:r>
          <a:endParaRPr lang="el-GR" sz="2400" kern="1200" dirty="0"/>
        </a:p>
      </dsp:txBody>
      <dsp:txXfrm rot="5400000">
        <a:off x="6280720" y="1008062"/>
        <a:ext cx="1946895" cy="3024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918E6-8F37-4779-8803-2F4007563216}">
      <dsp:nvSpPr>
        <dsp:cNvPr id="0" name=""/>
        <dsp:cNvSpPr/>
      </dsp:nvSpPr>
      <dsp:spPr>
        <a:xfrm>
          <a:off x="809297" y="2098"/>
          <a:ext cx="1836390" cy="1836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l-GR" sz="1700" kern="1200" dirty="0" smtClean="0"/>
            <a:t>Έλλειψη θεωρητικής και πρακτικής γνώσης</a:t>
          </a:r>
          <a:endParaRPr lang="el-GR" sz="1700" kern="1200" dirty="0"/>
        </a:p>
      </dsp:txBody>
      <dsp:txXfrm>
        <a:off x="1078230" y="271031"/>
        <a:ext cx="1298524" cy="1298524"/>
      </dsp:txXfrm>
    </dsp:sp>
    <dsp:sp modelId="{CEBE7770-0F3A-4ACF-B5DD-32E505B32F45}">
      <dsp:nvSpPr>
        <dsp:cNvPr id="0" name=""/>
        <dsp:cNvSpPr/>
      </dsp:nvSpPr>
      <dsp:spPr>
        <a:xfrm>
          <a:off x="1194939" y="1987603"/>
          <a:ext cx="1065106" cy="10651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dirty="0"/>
        </a:p>
      </dsp:txBody>
      <dsp:txXfrm>
        <a:off x="1336119" y="2394900"/>
        <a:ext cx="782746" cy="250512"/>
      </dsp:txXfrm>
    </dsp:sp>
    <dsp:sp modelId="{AD3B477F-F4C2-46CF-9677-276F028A54F4}">
      <dsp:nvSpPr>
        <dsp:cNvPr id="0" name=""/>
        <dsp:cNvSpPr/>
      </dsp:nvSpPr>
      <dsp:spPr>
        <a:xfrm>
          <a:off x="809297" y="3201824"/>
          <a:ext cx="1836390" cy="1836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l-GR" sz="1700" kern="1200" dirty="0" smtClean="0"/>
            <a:t>Ανειδίκευτο ανθρώπινο δυναμικό</a:t>
          </a:r>
          <a:endParaRPr lang="el-GR" sz="1700" kern="1200" dirty="0"/>
        </a:p>
      </dsp:txBody>
      <dsp:txXfrm>
        <a:off x="1078230" y="3470757"/>
        <a:ext cx="1298524" cy="1298524"/>
      </dsp:txXfrm>
    </dsp:sp>
    <dsp:sp modelId="{21C77A39-2CE0-49C0-B4AF-CB0F635DD077}">
      <dsp:nvSpPr>
        <dsp:cNvPr id="0" name=""/>
        <dsp:cNvSpPr/>
      </dsp:nvSpPr>
      <dsp:spPr>
        <a:xfrm rot="21553500">
          <a:off x="2922971" y="2158440"/>
          <a:ext cx="587951" cy="6831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dirty="0"/>
        </a:p>
      </dsp:txBody>
      <dsp:txXfrm>
        <a:off x="2922979" y="2296260"/>
        <a:ext cx="411566" cy="409883"/>
      </dsp:txXfrm>
    </dsp:sp>
    <dsp:sp modelId="{7A12D02E-CEFE-4F32-AFC3-DC8D505B9ECB}">
      <dsp:nvSpPr>
        <dsp:cNvPr id="0" name=""/>
        <dsp:cNvSpPr/>
      </dsp:nvSpPr>
      <dsp:spPr>
        <a:xfrm>
          <a:off x="3754761" y="631502"/>
          <a:ext cx="3672780" cy="3672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endParaRPr lang="el-GR" sz="5000" kern="1200" dirty="0"/>
        </a:p>
      </dsp:txBody>
      <dsp:txXfrm>
        <a:off x="4292627" y="1169368"/>
        <a:ext cx="2597048" cy="259704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106128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254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70170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0184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45933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15996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09385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7952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48989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44202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30067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30763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38190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418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53950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2660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10044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00316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27015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48191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8117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03966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778668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Kallikratis_dioikisi.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publicdomain/zero/1.0/deed.en" TargetMode="External"/><Relationship Id="rId4" Type="http://schemas.openxmlformats.org/officeDocument/2006/relationships/hyperlink" Target="http://commons.wikimedia.org/wiki/User:Skgxt"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r>
              <a:rPr lang="el-GR" sz="2800" b="1" dirty="0"/>
              <a:t>Ενότητα </a:t>
            </a:r>
            <a:r>
              <a:rPr lang="en-US" sz="2800" b="1" dirty="0" smtClean="0"/>
              <a:t>1</a:t>
            </a:r>
            <a:r>
              <a:rPr lang="en-US" sz="2800" b="1" dirty="0"/>
              <a:t>3</a:t>
            </a:r>
            <a:r>
              <a:rPr lang="el-GR" sz="2800" dirty="0" smtClean="0"/>
              <a:t>:</a:t>
            </a:r>
            <a:r>
              <a:rPr lang="en-US" sz="2800" dirty="0" smtClean="0"/>
              <a:t> </a:t>
            </a:r>
            <a:r>
              <a:rPr lang="el-GR" sz="2800" dirty="0" smtClean="0"/>
              <a:t>Καινοτομία στα ελληνικά ξενοδοχεία</a:t>
            </a:r>
            <a:endParaRPr lang="en-US" sz="2800" dirty="0"/>
          </a:p>
          <a:p>
            <a:pPr>
              <a:lnSpc>
                <a:spcPct val="80000"/>
              </a:lnSpc>
            </a:pPr>
            <a:endParaRPr lang="en-US" sz="2700" dirty="0" smtClean="0"/>
          </a:p>
          <a:p>
            <a:pPr>
              <a:spcBef>
                <a:spcPts val="0"/>
              </a:spcBef>
            </a:pPr>
            <a:r>
              <a:rPr lang="el-GR" sz="2600" dirty="0"/>
              <a:t>Δρ. Βασιλική</a:t>
            </a:r>
            <a:r>
              <a:rPr lang="en-US" sz="2600" dirty="0"/>
              <a:t> </a:t>
            </a:r>
            <a:r>
              <a:rPr lang="el-GR" sz="2600" dirty="0"/>
              <a:t>Κατσώνη, </a:t>
            </a:r>
            <a:endParaRPr lang="en-US" sz="2600" dirty="0"/>
          </a:p>
          <a:p>
            <a:pPr>
              <a:spcBef>
                <a:spcPts val="0"/>
              </a:spcBef>
            </a:pPr>
            <a:r>
              <a:rPr lang="el-GR" sz="26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207513058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2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Αποτελείται από </a:t>
            </a:r>
            <a:r>
              <a:rPr lang="el-GR" dirty="0" smtClean="0">
                <a:solidFill>
                  <a:srgbClr val="7030A0"/>
                </a:solidFill>
              </a:rPr>
              <a:t>5</a:t>
            </a:r>
            <a:r>
              <a:rPr lang="el-GR" dirty="0" smtClean="0"/>
              <a:t> </a:t>
            </a:r>
            <a:r>
              <a:rPr lang="el-GR" dirty="0"/>
              <a:t>γενιές καινοτομικής διαδικασίας </a:t>
            </a:r>
            <a:r>
              <a:rPr lang="el-GR"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514350" indent="-514350">
              <a:buClr>
                <a:srgbClr val="7030A0"/>
              </a:buClr>
              <a:buFont typeface="+mj-lt"/>
              <a:buAutoNum type="arabicPeriod" startAt="3"/>
            </a:pPr>
            <a:r>
              <a:rPr lang="el-GR" sz="2400" b="1" dirty="0" smtClean="0">
                <a:solidFill>
                  <a:srgbClr val="7030A0"/>
                </a:solidFill>
              </a:rPr>
              <a:t>Δεκαετίες </a:t>
            </a:r>
            <a:r>
              <a:rPr lang="el-GR" sz="2400" b="1" dirty="0">
                <a:solidFill>
                  <a:srgbClr val="7030A0"/>
                </a:solidFill>
              </a:rPr>
              <a:t>70’ και 80</a:t>
            </a:r>
            <a:r>
              <a:rPr lang="el-GR" sz="2400" b="1" dirty="0" smtClean="0">
                <a:solidFill>
                  <a:srgbClr val="7030A0"/>
                </a:solidFill>
              </a:rPr>
              <a:t>’</a:t>
            </a:r>
          </a:p>
          <a:p>
            <a:pPr marL="0" indent="0">
              <a:buClr>
                <a:srgbClr val="7030A0"/>
              </a:buClr>
              <a:buNone/>
            </a:pPr>
            <a:r>
              <a:rPr lang="el-GR" sz="2400" dirty="0">
                <a:solidFill>
                  <a:srgbClr val="000000"/>
                </a:solidFill>
              </a:rPr>
              <a:t>Χαρακτηριστικό της περιόδου αυτής, είναι ότι υπήρξε υπερπροσφορά και υψηλά ποσοστά πληθωρισμού</a:t>
            </a:r>
            <a:r>
              <a:rPr lang="el-GR" sz="2400" dirty="0" smtClean="0">
                <a:solidFill>
                  <a:srgbClr val="000000"/>
                </a:solidFill>
              </a:rPr>
              <a:t>.</a:t>
            </a:r>
            <a:endParaRPr lang="el-GR" sz="2400" b="1" dirty="0" smtClean="0">
              <a:solidFill>
                <a:srgbClr val="7030A0"/>
              </a:solidFill>
            </a:endParaRPr>
          </a:p>
          <a:p>
            <a:pPr marL="514350" indent="-514350">
              <a:buClr>
                <a:srgbClr val="7030A0"/>
              </a:buClr>
              <a:buFont typeface="+mj-lt"/>
              <a:buAutoNum type="arabicPeriod" startAt="4"/>
            </a:pPr>
            <a:r>
              <a:rPr lang="el-GR" sz="2400" b="1" dirty="0">
                <a:solidFill>
                  <a:srgbClr val="7030A0"/>
                </a:solidFill>
              </a:rPr>
              <a:t>Δεκαετίες ‘80 και ‘90</a:t>
            </a:r>
          </a:p>
          <a:p>
            <a:pPr marL="0" indent="0">
              <a:buNone/>
            </a:pPr>
            <a:r>
              <a:rPr lang="el-GR" sz="2400" dirty="0" smtClean="0"/>
              <a:t>Ήταν </a:t>
            </a:r>
            <a:r>
              <a:rPr lang="el-GR" sz="2400" dirty="0"/>
              <a:t>μια περίοδος που χαρακτηρίστηκε από την οικονομική ανάκαμψη των επιχειρήσεων με βασικό τους στόχο να βελτιώσουν αρχικά τις βασικές τους  λειτουργίες και τεχνολογίες</a:t>
            </a:r>
            <a:r>
              <a:rPr lang="el-GR" sz="2400" dirty="0" smtClean="0"/>
              <a:t>.</a:t>
            </a:r>
          </a:p>
          <a:p>
            <a:pPr marL="457200" indent="-457200">
              <a:buFont typeface="+mj-lt"/>
              <a:buAutoNum type="arabicPeriod" startAt="5"/>
            </a:pPr>
            <a:r>
              <a:rPr lang="el-GR" sz="2400" b="1" dirty="0">
                <a:solidFill>
                  <a:srgbClr val="7030A0"/>
                </a:solidFill>
              </a:rPr>
              <a:t>Δεκαετία ‘90 έως σήμερα</a:t>
            </a:r>
          </a:p>
          <a:p>
            <a:pPr marL="0" indent="0">
              <a:buNone/>
            </a:pPr>
            <a:r>
              <a:rPr lang="el-GR" sz="2400" dirty="0"/>
              <a:t>Τα χαρακτηριστικά της μοιάζουν πολύ με αυτά της τέταρτης γενιάς μόνο που σε αυτή την περίοδο οι επιχειρήσεις προσπαθούν να βελτιώνουν συνεχώς την παραγωγή των προϊόντων τους όσον αφορά την ποιότητα και απόδοσή τους.</a:t>
            </a:r>
          </a:p>
          <a:p>
            <a:pPr marL="0" indent="0">
              <a:buNone/>
            </a:pPr>
            <a:endParaRPr lang="el-GR" sz="2400" dirty="0" smtClean="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63344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Λόγοι υιοθέτησης καινοτομιών στις επιχειρήσεις</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90917690"/>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66653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Ας τα δούμε αναλυτικότερα</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Αύξηση ανταγωνισμού: Δηλαδή, όταν υπάρχουν πολλές επιχειρήσεις σε μία χώρα η κάθε μία πρέπει να βρίσκει καινούρια πράγματα ή αλλιώς να έχει καινοτόμες ιδέες για μεγαλύτερη κερδοφορία.</a:t>
            </a:r>
          </a:p>
          <a:p>
            <a:r>
              <a:rPr lang="el-GR" dirty="0"/>
              <a:t>Αύξηση κερδών: Είναι το μεγαλύτερο και σημαντικότερο κίνητρο για μια επιχείρηση αφού αυτός είναι ο στόχος της. Όσο γίνεται περισσότερα κέρδη και για να γίνει αυτό πρέπει να εφαρμοστούν καινοτόμες ιδέες.</a:t>
            </a:r>
          </a:p>
          <a:p>
            <a:r>
              <a:rPr lang="el-GR" dirty="0"/>
              <a:t>Εξέλιξη τεχνολογίας: Καθώς η τεχνολογία εξελίσσεται πρέπει να εξελίσσονται και οι τρόποι διοίκησης της επιχείρησης για να έχει επιθυμητά αποτελέσματα.</a:t>
            </a:r>
          </a:p>
          <a:p>
            <a:r>
              <a:rPr lang="el-GR" dirty="0"/>
              <a:t>Ανθρώπινη φύση: Είναι στη φύση του ανθρώπου να αναζητά καινούρια πράγματα για να κάνει τη ζωή του ευκολότερη και για να έχει μεγαλύτερη επιτυχία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56802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Λόγοι υιοθέτησης καινοτομιών στα ξενοδοχεία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Υπάρχουν πολλοί λόγοι υιοθέτησης καινοτομιών στα ξενοδοχεία αλλά οι βασικότεροι από αυτούς είναι:</a:t>
            </a:r>
          </a:p>
          <a:p>
            <a:r>
              <a:rPr lang="el-GR" sz="2800" dirty="0" smtClean="0"/>
              <a:t>Αύξηση </a:t>
            </a:r>
            <a:r>
              <a:rPr lang="el-GR" sz="2800" dirty="0"/>
              <a:t>του ανταγωνισμού</a:t>
            </a:r>
          </a:p>
          <a:p>
            <a:r>
              <a:rPr lang="el-GR" sz="2800" dirty="0"/>
              <a:t>Οικονομικές αλλαγές</a:t>
            </a:r>
          </a:p>
          <a:p>
            <a:r>
              <a:rPr lang="el-GR" sz="2800" dirty="0"/>
              <a:t>Ανάγκες του ξενοδοχειακού κλάδου και της κοινωνίας για συνεχή </a:t>
            </a:r>
            <a:r>
              <a:rPr lang="el-GR" sz="2800" dirty="0" smtClean="0"/>
              <a:t>ανάπτυξη</a:t>
            </a:r>
          </a:p>
          <a:p>
            <a:pPr marL="0" indent="0">
              <a:buNone/>
            </a:pPr>
            <a:endParaRPr lang="el-GR" sz="2800" dirty="0"/>
          </a:p>
          <a:p>
            <a:pPr marL="0" indent="0">
              <a:buNone/>
            </a:pPr>
            <a:r>
              <a:rPr lang="el-GR" sz="2800" b="1" dirty="0">
                <a:solidFill>
                  <a:srgbClr val="004A82"/>
                </a:solidFill>
              </a:rPr>
              <a:t>Παρατηρούμε ότι ο πρώτος λόγος συμπίπτει με τα ξενοδοχεία αλλά και με τις επιχειρήσεις γενικότερα  και αυτό γιατί είναι ο σημαντικότερος</a:t>
            </a:r>
            <a:r>
              <a:rPr lang="el-GR" sz="2800" b="1" dirty="0" smtClean="0">
                <a:solidFill>
                  <a:srgbClr val="004A82"/>
                </a:solidFill>
              </a:rPr>
              <a:t>!</a:t>
            </a:r>
            <a:endParaRPr lang="el-GR" sz="2800" b="1" dirty="0">
              <a:solidFill>
                <a:srgbClr val="004A82"/>
              </a:solidFill>
            </a:endParaRP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776876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Ξενοδοχεία και καινοτομία</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4A82"/>
                </a:solidFill>
              </a:rPr>
              <a:t>Τέλος, είναι πολύ σημαντικό να αναφερθεί ότι τα ξενοδοχεία αποτελούν ένα σημαντικό τμήμα του ελληνικού τουριστικού προϊόντος, το οποίο έχει αναδειχθεί ως το πολυτιμότερο ίσως κεφάλαιο για την ανάπτυξη της ελληνικής εθνικής οικονομίας. Άρα είναι απαραίτητο να υπάρχει και να εφαρμόζεται επιτυχώς η καινοτομία!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0552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Σημασία καινοτομίας στον τουρισμό</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772171406"/>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573971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Εφαρμοσμένες καινοτομίες</a:t>
            </a:r>
            <a:endParaRPr lang="el-GR" dirty="0"/>
          </a:p>
        </p:txBody>
      </p:sp>
      <p:grpSp>
        <p:nvGrpSpPr>
          <p:cNvPr id="6" name="Ομάδα 5"/>
          <p:cNvGrpSpPr/>
          <p:nvPr/>
        </p:nvGrpSpPr>
        <p:grpSpPr>
          <a:xfrm>
            <a:off x="2344326" y="1301861"/>
            <a:ext cx="4455346" cy="4830539"/>
            <a:chOff x="2344326" y="1301861"/>
            <a:chExt cx="4455346" cy="4830539"/>
          </a:xfrm>
        </p:grpSpPr>
        <p:sp>
          <p:nvSpPr>
            <p:cNvPr id="7" name="Έλλειψη 6"/>
            <p:cNvSpPr/>
            <p:nvPr/>
          </p:nvSpPr>
          <p:spPr>
            <a:xfrm>
              <a:off x="2513057" y="1405665"/>
              <a:ext cx="4105283" cy="131867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8" name="Βέλος προς τα κάτω 7"/>
            <p:cNvSpPr/>
            <p:nvPr/>
          </p:nvSpPr>
          <p:spPr>
            <a:xfrm>
              <a:off x="4174201" y="4831665"/>
              <a:ext cx="795597" cy="470951"/>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Ελεύθερη σχεδίαση 8"/>
            <p:cNvSpPr/>
            <p:nvPr/>
          </p:nvSpPr>
          <p:spPr>
            <a:xfrm>
              <a:off x="2662565" y="5249357"/>
              <a:ext cx="3818868" cy="883043"/>
            </a:xfrm>
            <a:custGeom>
              <a:avLst/>
              <a:gdLst>
                <a:gd name="connsiteX0" fmla="*/ 0 w 3818868"/>
                <a:gd name="connsiteY0" fmla="*/ 0 h 883043"/>
                <a:gd name="connsiteX1" fmla="*/ 3818868 w 3818868"/>
                <a:gd name="connsiteY1" fmla="*/ 0 h 883043"/>
                <a:gd name="connsiteX2" fmla="*/ 3818868 w 3818868"/>
                <a:gd name="connsiteY2" fmla="*/ 883043 h 883043"/>
                <a:gd name="connsiteX3" fmla="*/ 0 w 3818868"/>
                <a:gd name="connsiteY3" fmla="*/ 883043 h 883043"/>
                <a:gd name="connsiteX4" fmla="*/ 0 w 3818868"/>
                <a:gd name="connsiteY4" fmla="*/ 0 h 883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868" h="883043">
                  <a:moveTo>
                    <a:pt x="0" y="0"/>
                  </a:moveTo>
                  <a:lnTo>
                    <a:pt x="3818868" y="0"/>
                  </a:lnTo>
                  <a:lnTo>
                    <a:pt x="3818868" y="883043"/>
                  </a:lnTo>
                  <a:lnTo>
                    <a:pt x="0" y="8830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el-GR" sz="3100" kern="1200" dirty="0"/>
            </a:p>
          </p:txBody>
        </p:sp>
        <p:sp>
          <p:nvSpPr>
            <p:cNvPr id="11" name="Ελεύθερη σχεδίαση 10"/>
            <p:cNvSpPr/>
            <p:nvPr/>
          </p:nvSpPr>
          <p:spPr>
            <a:xfrm>
              <a:off x="2989658" y="1862650"/>
              <a:ext cx="1432075" cy="1324565"/>
            </a:xfrm>
            <a:custGeom>
              <a:avLst/>
              <a:gdLst>
                <a:gd name="connsiteX0" fmla="*/ 0 w 1432075"/>
                <a:gd name="connsiteY0" fmla="*/ 662283 h 1324565"/>
                <a:gd name="connsiteX1" fmla="*/ 716038 w 1432075"/>
                <a:gd name="connsiteY1" fmla="*/ 0 h 1324565"/>
                <a:gd name="connsiteX2" fmla="*/ 1432076 w 1432075"/>
                <a:gd name="connsiteY2" fmla="*/ 662283 h 1324565"/>
                <a:gd name="connsiteX3" fmla="*/ 716038 w 1432075"/>
                <a:gd name="connsiteY3" fmla="*/ 1324566 h 1324565"/>
                <a:gd name="connsiteX4" fmla="*/ 0 w 1432075"/>
                <a:gd name="connsiteY4" fmla="*/ 662283 h 132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075" h="1324565">
                  <a:moveTo>
                    <a:pt x="0" y="662283"/>
                  </a:moveTo>
                  <a:cubicBezTo>
                    <a:pt x="0" y="296514"/>
                    <a:pt x="320581" y="0"/>
                    <a:pt x="716038" y="0"/>
                  </a:cubicBezTo>
                  <a:cubicBezTo>
                    <a:pt x="1111495" y="0"/>
                    <a:pt x="1432076" y="296514"/>
                    <a:pt x="1432076" y="662283"/>
                  </a:cubicBezTo>
                  <a:cubicBezTo>
                    <a:pt x="1432076" y="1028052"/>
                    <a:pt x="1111495" y="1324566"/>
                    <a:pt x="716038" y="1324566"/>
                  </a:cubicBezTo>
                  <a:cubicBezTo>
                    <a:pt x="320581" y="1324566"/>
                    <a:pt x="0" y="1028052"/>
                    <a:pt x="0" y="6622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23" tIns="206678" rIns="222423" bIns="206678" numCol="1" spcCol="1270" anchor="ctr" anchorCtr="0">
              <a:noAutofit/>
            </a:bodyPr>
            <a:lstStyle/>
            <a:p>
              <a:pPr lvl="0" algn="ctr" defTabSz="444500">
                <a:lnSpc>
                  <a:spcPct val="90000"/>
                </a:lnSpc>
                <a:spcBef>
                  <a:spcPct val="0"/>
                </a:spcBef>
                <a:spcAft>
                  <a:spcPct val="35000"/>
                </a:spcAft>
              </a:pPr>
              <a:r>
                <a:rPr lang="el-GR" sz="1000" kern="1200" dirty="0" smtClean="0"/>
                <a:t>Δημιουργικότητα</a:t>
              </a:r>
              <a:endParaRPr lang="el-GR" sz="1000" kern="1200" dirty="0"/>
            </a:p>
          </p:txBody>
        </p:sp>
        <p:sp>
          <p:nvSpPr>
            <p:cNvPr id="12" name="Ελεύθερη σχεδίαση 11"/>
            <p:cNvSpPr/>
            <p:nvPr/>
          </p:nvSpPr>
          <p:spPr>
            <a:xfrm>
              <a:off x="4438748" y="1600379"/>
              <a:ext cx="1432075" cy="1324565"/>
            </a:xfrm>
            <a:custGeom>
              <a:avLst/>
              <a:gdLst>
                <a:gd name="connsiteX0" fmla="*/ 0 w 1432075"/>
                <a:gd name="connsiteY0" fmla="*/ 662283 h 1324565"/>
                <a:gd name="connsiteX1" fmla="*/ 716038 w 1432075"/>
                <a:gd name="connsiteY1" fmla="*/ 0 h 1324565"/>
                <a:gd name="connsiteX2" fmla="*/ 1432076 w 1432075"/>
                <a:gd name="connsiteY2" fmla="*/ 662283 h 1324565"/>
                <a:gd name="connsiteX3" fmla="*/ 716038 w 1432075"/>
                <a:gd name="connsiteY3" fmla="*/ 1324566 h 1324565"/>
                <a:gd name="connsiteX4" fmla="*/ 0 w 1432075"/>
                <a:gd name="connsiteY4" fmla="*/ 662283 h 1324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075" h="1324565">
                  <a:moveTo>
                    <a:pt x="0" y="662283"/>
                  </a:moveTo>
                  <a:cubicBezTo>
                    <a:pt x="0" y="296514"/>
                    <a:pt x="320581" y="0"/>
                    <a:pt x="716038" y="0"/>
                  </a:cubicBezTo>
                  <a:cubicBezTo>
                    <a:pt x="1111495" y="0"/>
                    <a:pt x="1432076" y="296514"/>
                    <a:pt x="1432076" y="662283"/>
                  </a:cubicBezTo>
                  <a:cubicBezTo>
                    <a:pt x="1432076" y="1028052"/>
                    <a:pt x="1111495" y="1324566"/>
                    <a:pt x="716038" y="1324566"/>
                  </a:cubicBezTo>
                  <a:cubicBezTo>
                    <a:pt x="320581" y="1324566"/>
                    <a:pt x="0" y="1028052"/>
                    <a:pt x="0" y="66228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23" tIns="206678" rIns="222423" bIns="206678" numCol="1" spcCol="1270" anchor="ctr" anchorCtr="0">
              <a:noAutofit/>
            </a:bodyPr>
            <a:lstStyle/>
            <a:p>
              <a:pPr lvl="0" algn="ctr" defTabSz="444500">
                <a:lnSpc>
                  <a:spcPct val="90000"/>
                </a:lnSpc>
                <a:spcBef>
                  <a:spcPct val="0"/>
                </a:spcBef>
                <a:spcAft>
                  <a:spcPct val="35000"/>
                </a:spcAft>
              </a:pPr>
              <a:r>
                <a:rPr lang="el-GR" sz="1000" kern="1200" dirty="0" smtClean="0"/>
                <a:t>Πρωτότυπες ιδέες</a:t>
              </a:r>
              <a:endParaRPr lang="el-GR" sz="1000" kern="1200" dirty="0"/>
            </a:p>
          </p:txBody>
        </p:sp>
        <p:sp>
          <p:nvSpPr>
            <p:cNvPr id="13" name="Shape 12"/>
            <p:cNvSpPr/>
            <p:nvPr/>
          </p:nvSpPr>
          <p:spPr>
            <a:xfrm>
              <a:off x="2344326" y="1301861"/>
              <a:ext cx="4455346" cy="329669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14" name="TextBox 13"/>
          <p:cNvSpPr txBox="1"/>
          <p:nvPr/>
        </p:nvSpPr>
        <p:spPr>
          <a:xfrm>
            <a:off x="971600" y="5517232"/>
            <a:ext cx="7344815" cy="461665"/>
          </a:xfrm>
          <a:prstGeom prst="rect">
            <a:avLst/>
          </a:prstGeom>
          <a:noFill/>
        </p:spPr>
        <p:txBody>
          <a:bodyPr wrap="square" rtlCol="0">
            <a:spAutoFit/>
          </a:bodyPr>
          <a:lstStyle/>
          <a:p>
            <a:r>
              <a:rPr lang="el-GR" sz="2400" dirty="0" smtClean="0">
                <a:latin typeface="+mn-lt"/>
              </a:rPr>
              <a:t>Κλειδί για την εξέλιξη της ξενοδοχειακής επιχείρησης</a:t>
            </a:r>
            <a:endParaRPr lang="el-GR" sz="2400" dirty="0">
              <a:latin typeface="+mn-lt"/>
            </a:endParaRPr>
          </a:p>
        </p:txBody>
      </p:sp>
    </p:spTree>
    <p:extLst>
      <p:ext uri="{BB962C8B-B14F-4D97-AF65-F5344CB8AC3E}">
        <p14:creationId xmlns:p14="http://schemas.microsoft.com/office/powerpoint/2010/main" val="2528608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Καινοτομία και ελληνικά ξενοδοχεία</a:t>
            </a:r>
            <a:endParaRPr lang="el-GR" dirty="0"/>
          </a:p>
        </p:txBody>
      </p:sp>
      <p:sp>
        <p:nvSpPr>
          <p:cNvPr id="3" name="Θέση περιεχομένου 2"/>
          <p:cNvSpPr>
            <a:spLocks noGrp="1"/>
          </p:cNvSpPr>
          <p:nvPr>
            <p:ph idx="1"/>
          </p:nvPr>
        </p:nvSpPr>
        <p:spPr>
          <a:xfrm>
            <a:off x="457200" y="1196752"/>
            <a:ext cx="8229600" cy="2160240"/>
          </a:xfrm>
        </p:spPr>
        <p:txBody>
          <a:bodyPr/>
          <a:lstStyle/>
          <a:p>
            <a:r>
              <a:rPr lang="el-GR" dirty="0"/>
              <a:t>Τα ελληνικά ξενοδοχεία, αν και όχι τόσο ανεπτυγμένα επιχειρησιακά, έχουν καταφέρει να ενεργήσουν καινοτόμα σε ορισμένους κλάδους…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2093" y="2924944"/>
            <a:ext cx="3322275" cy="3012255"/>
          </a:xfrm>
          <a:prstGeom prst="rect">
            <a:avLst/>
          </a:prstGeom>
        </p:spPr>
      </p:pic>
      <p:sp>
        <p:nvSpPr>
          <p:cNvPr id="6" name="Ορθογώνιο 5"/>
          <p:cNvSpPr/>
          <p:nvPr/>
        </p:nvSpPr>
        <p:spPr>
          <a:xfrm>
            <a:off x="3779912" y="5937199"/>
            <a:ext cx="4104456" cy="276999"/>
          </a:xfrm>
          <a:prstGeom prst="rect">
            <a:avLst/>
          </a:prstGeom>
        </p:spPr>
        <p:txBody>
          <a:bodyPr wrap="square">
            <a:spAutoFit/>
          </a:bodyPr>
          <a:lstStyle/>
          <a:p>
            <a:r>
              <a:rPr lang="el-GR" sz="1200" dirty="0">
                <a:solidFill>
                  <a:schemeClr val="tx1">
                    <a:lumMod val="65000"/>
                    <a:lumOff val="35000"/>
                  </a:schemeClr>
                </a:solidFill>
                <a:latin typeface="+mn-lt"/>
              </a:rPr>
              <a:t>"</a:t>
            </a:r>
            <a:r>
              <a:rPr lang="el-GR" sz="1200" dirty="0">
                <a:solidFill>
                  <a:schemeClr val="tx1">
                    <a:lumMod val="65000"/>
                    <a:lumOff val="35000"/>
                  </a:schemeClr>
                </a:solidFill>
                <a:latin typeface="+mn-lt"/>
                <a:hlinkClick r:id="rId3"/>
              </a:rPr>
              <a:t>Kallikratis dioikisi</a:t>
            </a:r>
            <a:r>
              <a:rPr lang="el-GR" sz="1200" dirty="0">
                <a:solidFill>
                  <a:schemeClr val="tx1">
                    <a:lumMod val="65000"/>
                    <a:lumOff val="35000"/>
                  </a:schemeClr>
                </a:solidFill>
                <a:latin typeface="+mn-lt"/>
              </a:rPr>
              <a:t>" από τον </a:t>
            </a:r>
            <a:r>
              <a:rPr lang="en-US" sz="1200" dirty="0">
                <a:solidFill>
                  <a:schemeClr val="tx1">
                    <a:lumMod val="65000"/>
                    <a:lumOff val="35000"/>
                  </a:schemeClr>
                </a:solidFill>
                <a:latin typeface="+mn-lt"/>
                <a:hlinkClick r:id="rId4"/>
              </a:rPr>
              <a:t>Skgxt</a:t>
            </a:r>
            <a:r>
              <a:rPr lang="el-GR" sz="1200" dirty="0" smtClean="0">
                <a:solidFill>
                  <a:schemeClr val="tx1">
                    <a:lumMod val="65000"/>
                    <a:lumOff val="35000"/>
                  </a:schemeClr>
                </a:solidFill>
                <a:latin typeface="+mn-lt"/>
              </a:rPr>
              <a:t> διαθέσιμο με άδεια </a:t>
            </a:r>
            <a:r>
              <a:rPr lang="el-GR" sz="1200" dirty="0" smtClean="0">
                <a:solidFill>
                  <a:schemeClr val="tx1">
                    <a:lumMod val="65000"/>
                    <a:lumOff val="35000"/>
                  </a:schemeClr>
                </a:solidFill>
                <a:latin typeface="+mn-lt"/>
                <a:hlinkClick r:id="rId5"/>
              </a:rPr>
              <a:t>CC0</a:t>
            </a:r>
            <a:endParaRPr lang="el-GR" sz="1200" dirty="0">
              <a:solidFill>
                <a:schemeClr val="tx1">
                  <a:lumMod val="65000"/>
                  <a:lumOff val="35000"/>
                </a:schemeClr>
              </a:solidFill>
              <a:latin typeface="+mn-lt"/>
            </a:endParaRPr>
          </a:p>
        </p:txBody>
      </p:sp>
    </p:spTree>
    <p:extLst>
      <p:ext uri="{BB962C8B-B14F-4D97-AF65-F5344CB8AC3E}">
        <p14:creationId xmlns:p14="http://schemas.microsoft.com/office/powerpoint/2010/main" val="2354388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Τακτικές φιλικές προς το περιβάλλον</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23762686"/>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
        <p:nvSpPr>
          <p:cNvPr id="8" name="TextBox 7"/>
          <p:cNvSpPr txBox="1"/>
          <p:nvPr/>
        </p:nvSpPr>
        <p:spPr>
          <a:xfrm>
            <a:off x="6300192" y="1988840"/>
            <a:ext cx="2016224" cy="646331"/>
          </a:xfrm>
          <a:prstGeom prst="rect">
            <a:avLst/>
          </a:prstGeom>
          <a:noFill/>
        </p:spPr>
        <p:txBody>
          <a:bodyPr wrap="square" rtlCol="0">
            <a:spAutoFit/>
          </a:bodyPr>
          <a:lstStyle/>
          <a:p>
            <a:r>
              <a:rPr lang="en-US" dirty="0" smtClean="0"/>
              <a:t>Cavendish Hotel London </a:t>
            </a:r>
            <a:endParaRPr lang="el-GR" dirty="0"/>
          </a:p>
        </p:txBody>
      </p:sp>
    </p:spTree>
    <p:extLst>
      <p:ext uri="{BB962C8B-B14F-4D97-AF65-F5344CB8AC3E}">
        <p14:creationId xmlns:p14="http://schemas.microsoft.com/office/powerpoint/2010/main" val="12243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Παρόλο που στα ελληνικά ξενοδοχεία τα επίπεδα εξοικονόμησης ενέργειας βρίσκονται  σε χαμηλό </a:t>
            </a:r>
            <a:r>
              <a:rPr lang="el-GR" dirty="0" smtClean="0"/>
              <a:t>επίπεδο</a:t>
            </a:r>
          </a:p>
          <a:p>
            <a:r>
              <a:rPr lang="el-GR" dirty="0"/>
              <a:t>και η χρήση ενέργειας ανεβαίνει σε ποσοστά, </a:t>
            </a:r>
          </a:p>
          <a:p>
            <a:r>
              <a:rPr lang="el-GR" dirty="0"/>
              <a:t>το 2008, υπό την επίβλεψη του Διεθνούς Τουριστικού Οργανισμού World Travel Awards, ο όμιλος </a:t>
            </a:r>
            <a:r>
              <a:rPr lang="en-US" sz="3500" b="1" dirty="0" smtClean="0">
                <a:solidFill>
                  <a:srgbClr val="9933FF"/>
                </a:solidFill>
              </a:rPr>
              <a:t>Aldemar Hotels &amp; Spa</a:t>
            </a:r>
            <a:endParaRPr lang="el-GR" sz="3500" b="1" dirty="0">
              <a:solidFill>
                <a:srgbClr val="9933FF"/>
              </a:solidFill>
            </a:endParaRPr>
          </a:p>
          <a:p>
            <a:r>
              <a:rPr lang="el-GR" dirty="0"/>
              <a:t>Βραβεύτηκε ως o καλύτερος ξενοδοχειακός όμιλος στην Ευρώπη (Europe’s Leading Green Hotel Chain 2008) ,  λόγω του φυσικού προς το περιβάλλον, έργου του.</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904506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καινοτομία;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dirty="0"/>
              <a:t> « Όλα ξεκινούν από μια ιδέα</a:t>
            </a:r>
            <a:r>
              <a:rPr lang="el-GR" dirty="0" smtClean="0"/>
              <a:t>…»</a:t>
            </a:r>
          </a:p>
          <a:p>
            <a:endParaRPr lang="el-GR" dirty="0" smtClean="0"/>
          </a:p>
          <a:p>
            <a:r>
              <a:rPr lang="el-GR" dirty="0" smtClean="0"/>
              <a:t>Καινοτομία </a:t>
            </a:r>
            <a:r>
              <a:rPr lang="el-GR" dirty="0"/>
              <a:t>(Λατινικά - innovare): η </a:t>
            </a:r>
            <a:r>
              <a:rPr lang="el-GR" dirty="0" smtClean="0"/>
              <a:t>δημιουργία </a:t>
            </a:r>
            <a:r>
              <a:rPr lang="el-GR" dirty="0"/>
              <a:t>κάτι νέου</a:t>
            </a:r>
            <a:r>
              <a:rPr lang="el-GR" dirty="0" smtClean="0"/>
              <a:t>.</a:t>
            </a:r>
          </a:p>
          <a:p>
            <a:endParaRPr lang="el-GR" dirty="0" smtClean="0"/>
          </a:p>
          <a:p>
            <a:r>
              <a:rPr lang="el-GR" dirty="0" smtClean="0"/>
              <a:t>ΣΥΝΩΝΥΜΑ</a:t>
            </a:r>
            <a:r>
              <a:rPr lang="el-GR" dirty="0"/>
              <a:t>:  α) Νεοτερισμός, β) Δημιουργικότητα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050104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a:t>
            </a:r>
            <a:r>
              <a:rPr lang="en-US" dirty="0" smtClean="0"/>
              <a:t>Aldemar</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7.010  τ.μ. </a:t>
            </a:r>
            <a:r>
              <a:rPr lang="el-GR" dirty="0" smtClean="0"/>
              <a:t>ηλιακοί συλλέκτες</a:t>
            </a:r>
            <a:endParaRPr lang="el-GR" dirty="0"/>
          </a:p>
          <a:p>
            <a:r>
              <a:rPr lang="el-GR" dirty="0"/>
              <a:t> 85% του νερού/ </a:t>
            </a:r>
            <a:r>
              <a:rPr lang="el-GR" dirty="0" smtClean="0"/>
              <a:t>ηλιακοί θερμοσίφωνες</a:t>
            </a:r>
            <a:endParaRPr lang="el-GR" dirty="0"/>
          </a:p>
          <a:p>
            <a:r>
              <a:rPr lang="el-GR" dirty="0"/>
              <a:t> Ανακυκλώθηκαν 4.500κ </a:t>
            </a:r>
            <a:r>
              <a:rPr lang="el-GR" dirty="0" smtClean="0"/>
              <a:t>χαρτί</a:t>
            </a:r>
            <a:r>
              <a:rPr lang="el-GR" dirty="0"/>
              <a:t>, 25.000κ γυαλί, 8.000κ μαγειρικό λάδι, 345κ </a:t>
            </a:r>
            <a:r>
              <a:rPr lang="el-GR" dirty="0" smtClean="0"/>
              <a:t>ηλ</a:t>
            </a:r>
            <a:r>
              <a:rPr lang="el-GR" dirty="0"/>
              <a:t>. </a:t>
            </a:r>
            <a:r>
              <a:rPr lang="el-GR" dirty="0" smtClean="0"/>
              <a:t>στοιχεία</a:t>
            </a:r>
            <a:r>
              <a:rPr lang="el-GR" dirty="0"/>
              <a:t>, 230 είδη Η/Υ</a:t>
            </a:r>
          </a:p>
          <a:p>
            <a:r>
              <a:rPr lang="el-GR" dirty="0"/>
              <a:t> 2 </a:t>
            </a:r>
            <a:r>
              <a:rPr lang="el-GR" dirty="0" smtClean="0"/>
              <a:t>συστήματα βιολογικού καθαρισμού</a:t>
            </a:r>
            <a:endParaRPr lang="el-GR" dirty="0"/>
          </a:p>
          <a:p>
            <a:r>
              <a:rPr lang="el-GR" dirty="0"/>
              <a:t> Πότισμα γ</a:t>
            </a:r>
            <a:r>
              <a:rPr lang="el-GR" dirty="0" smtClean="0"/>
              <a:t>ης μέσω βιολογικού καθαρισμού</a:t>
            </a:r>
            <a:endParaRPr lang="el-GR" dirty="0"/>
          </a:p>
          <a:p>
            <a:r>
              <a:rPr lang="el-GR" dirty="0"/>
              <a:t> Εξοικονόμηση νερού 35% ετησίως </a:t>
            </a:r>
          </a:p>
          <a:p>
            <a:r>
              <a:rPr lang="el-GR" dirty="0"/>
              <a:t> Εξοικονόμηση </a:t>
            </a:r>
            <a:r>
              <a:rPr lang="el-GR" dirty="0" smtClean="0"/>
              <a:t>ηλεκτρ</a:t>
            </a:r>
            <a:r>
              <a:rPr lang="el-GR" dirty="0"/>
              <a:t>. </a:t>
            </a:r>
            <a:r>
              <a:rPr lang="el-GR" dirty="0" smtClean="0"/>
              <a:t>ενέργειας </a:t>
            </a:r>
            <a:r>
              <a:rPr lang="el-GR" dirty="0"/>
              <a:t>40%</a:t>
            </a:r>
          </a:p>
          <a:p>
            <a:r>
              <a:rPr lang="el-GR" dirty="0"/>
              <a:t> Χρήση φρούτων/λαχανικών από </a:t>
            </a:r>
            <a:r>
              <a:rPr lang="el-GR" dirty="0" smtClean="0"/>
              <a:t>βιολ</a:t>
            </a:r>
            <a:r>
              <a:rPr lang="el-GR" dirty="0"/>
              <a:t>. </a:t>
            </a:r>
            <a:r>
              <a:rPr lang="el-GR" dirty="0" smtClean="0"/>
              <a:t>φάρμα </a:t>
            </a:r>
            <a:r>
              <a:rPr lang="el-GR" dirty="0"/>
              <a:t>25%</a:t>
            </a:r>
          </a:p>
          <a:p>
            <a:r>
              <a:rPr lang="el-GR" dirty="0"/>
              <a:t> 25 τόνοι </a:t>
            </a:r>
            <a:r>
              <a:rPr lang="el-GR" dirty="0" smtClean="0"/>
              <a:t>βιολογικού οίνου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477019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Ξενοδοχεία Πάφου (Κύπρος)</a:t>
            </a:r>
            <a:endParaRPr lang="el-GR" dirty="0"/>
          </a:p>
        </p:txBody>
      </p:sp>
      <p:sp>
        <p:nvSpPr>
          <p:cNvPr id="3" name="Θέση περιεχομένου 2"/>
          <p:cNvSpPr>
            <a:spLocks noGrp="1"/>
          </p:cNvSpPr>
          <p:nvPr>
            <p:ph idx="1"/>
          </p:nvPr>
        </p:nvSpPr>
        <p:spPr/>
        <p:txBody>
          <a:bodyPr>
            <a:noAutofit/>
          </a:bodyPr>
          <a:lstStyle/>
          <a:p>
            <a:pPr marL="0" indent="0" algn="ctr">
              <a:buNone/>
            </a:pPr>
            <a:r>
              <a:rPr lang="el-GR" sz="2400" dirty="0"/>
              <a:t>Μέσα από διεξοδικές συζητήσεις και συνεδριάσεις, απέβλεπαν στην διαφορετική διαχείριση των απορριμμάτων τους, με στόχο</a:t>
            </a:r>
          </a:p>
          <a:p>
            <a:pPr algn="ctr"/>
            <a:endParaRPr lang="el-GR" sz="2400" dirty="0"/>
          </a:p>
          <a:p>
            <a:pPr algn="ctr"/>
            <a:endParaRPr lang="el-GR" sz="2400" dirty="0"/>
          </a:p>
          <a:p>
            <a:pPr algn="ctr"/>
            <a:endParaRPr lang="el-GR" sz="2400" dirty="0"/>
          </a:p>
          <a:p>
            <a:pPr algn="ctr"/>
            <a:endParaRPr lang="el-GR" sz="2400" dirty="0"/>
          </a:p>
          <a:p>
            <a:pPr marL="0" indent="0" algn="ctr">
              <a:buNone/>
            </a:pPr>
            <a:r>
              <a:rPr lang="el-GR" sz="2400" dirty="0" smtClean="0"/>
              <a:t>Παραγωγή ηλεκτρικού ρεύματος ύστερα </a:t>
            </a:r>
            <a:r>
              <a:rPr lang="el-GR" sz="2400" dirty="0"/>
              <a:t>από τεχνοοικονομικές μελέτες</a:t>
            </a:r>
            <a:r>
              <a:rPr lang="el-GR" sz="2400" dirty="0" smtClean="0"/>
              <a:t>.</a:t>
            </a:r>
          </a:p>
          <a:p>
            <a:pPr marL="0" indent="0" algn="ctr">
              <a:buNone/>
            </a:pPr>
            <a:endParaRPr lang="el-GR" sz="2400" dirty="0"/>
          </a:p>
          <a:p>
            <a:endParaRPr lang="el-GR" sz="2400" dirty="0"/>
          </a:p>
          <a:p>
            <a:pPr marL="0" indent="0">
              <a:buNone/>
            </a:pPr>
            <a:r>
              <a:rPr lang="el-GR" sz="2000" u="sng" dirty="0"/>
              <a:t>Υπεύθυνος : Θέμης Φιλιππίδης ( Πρόεδρος Ξενοδοχείων Πάφου)</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5" name="Βέλος προς τα κάτω 4"/>
          <p:cNvSpPr/>
          <p:nvPr/>
        </p:nvSpPr>
        <p:spPr>
          <a:xfrm>
            <a:off x="3635896" y="2060848"/>
            <a:ext cx="165618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088117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Προώθηση του ελληνικού στοιχείου</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64250745"/>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83144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 </a:t>
            </a:r>
            <a:r>
              <a:rPr lang="el-GR" dirty="0" smtClean="0"/>
              <a:t>ελληνικό πρωινό </a:t>
            </a:r>
            <a:r>
              <a:rPr lang="el-GR" sz="3600" b="0" dirty="0" smtClean="0"/>
              <a:t>1/6</a:t>
            </a:r>
            <a:endParaRPr lang="el-GR" sz="3600" b="0" dirty="0"/>
          </a:p>
        </p:txBody>
      </p:sp>
      <p:sp>
        <p:nvSpPr>
          <p:cNvPr id="3" name="Θέση περιεχομένου 2"/>
          <p:cNvSpPr>
            <a:spLocks noGrp="1"/>
          </p:cNvSpPr>
          <p:nvPr>
            <p:ph idx="1"/>
          </p:nvPr>
        </p:nvSpPr>
        <p:spPr/>
        <p:txBody>
          <a:bodyPr/>
          <a:lstStyle/>
          <a:p>
            <a:r>
              <a:rPr lang="el-GR" dirty="0"/>
              <a:t>Μέχρι το καλοκαίρι του 2011, το πρωινό που σερβιριζόταν στους μπουφέδες των εστιατορίων των ξενοδοχείων, ήταν αυστηρά απομακρυσμένο από τα τοπικά ελληνικά προϊόντα και σχεδόν όμοιο με τα ξενόφερτα.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037889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 ελληνικό πρωινό </a:t>
            </a:r>
            <a:r>
              <a:rPr lang="el-GR" sz="3600" b="0" dirty="0" smtClean="0"/>
              <a:t>2/6</a:t>
            </a:r>
            <a:endParaRPr lang="el-GR" b="0"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9032" y="2125792"/>
            <a:ext cx="4245935" cy="318267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
        <p:nvSpPr>
          <p:cNvPr id="7" name="TextBox 6"/>
          <p:cNvSpPr txBox="1"/>
          <p:nvPr/>
        </p:nvSpPr>
        <p:spPr>
          <a:xfrm>
            <a:off x="300201" y="2348880"/>
            <a:ext cx="1656184" cy="646331"/>
          </a:xfrm>
          <a:prstGeom prst="rect">
            <a:avLst/>
          </a:prstGeom>
          <a:noFill/>
        </p:spPr>
        <p:txBody>
          <a:bodyPr wrap="square" rtlCol="0">
            <a:spAutoFit/>
          </a:bodyPr>
          <a:lstStyle/>
          <a:p>
            <a:r>
              <a:rPr lang="el-GR" dirty="0" smtClean="0">
                <a:latin typeface="+mn-lt"/>
              </a:rPr>
              <a:t>Συσκευασμένο </a:t>
            </a:r>
          </a:p>
          <a:p>
            <a:r>
              <a:rPr lang="el-GR" dirty="0" smtClean="0">
                <a:latin typeface="+mn-lt"/>
              </a:rPr>
              <a:t>μέλι</a:t>
            </a:r>
            <a:endParaRPr lang="el-GR" dirty="0">
              <a:latin typeface="+mn-lt"/>
            </a:endParaRPr>
          </a:p>
        </p:txBody>
      </p:sp>
      <p:sp>
        <p:nvSpPr>
          <p:cNvPr id="8" name="TextBox 7"/>
          <p:cNvSpPr txBox="1"/>
          <p:nvPr/>
        </p:nvSpPr>
        <p:spPr>
          <a:xfrm>
            <a:off x="176266" y="4293096"/>
            <a:ext cx="1754440" cy="646331"/>
          </a:xfrm>
          <a:prstGeom prst="rect">
            <a:avLst/>
          </a:prstGeom>
          <a:noFill/>
        </p:spPr>
        <p:txBody>
          <a:bodyPr wrap="square" rtlCol="0">
            <a:spAutoFit/>
          </a:bodyPr>
          <a:lstStyle/>
          <a:p>
            <a:r>
              <a:rPr lang="el-GR" dirty="0" smtClean="0">
                <a:latin typeface="+mn-lt"/>
              </a:rPr>
              <a:t>Συσκευασμένη </a:t>
            </a:r>
          </a:p>
          <a:p>
            <a:r>
              <a:rPr lang="el-GR" dirty="0" smtClean="0">
                <a:latin typeface="+mn-lt"/>
              </a:rPr>
              <a:t>μαρμελάδα</a:t>
            </a:r>
            <a:endParaRPr lang="el-GR" dirty="0">
              <a:latin typeface="+mn-lt"/>
            </a:endParaRPr>
          </a:p>
        </p:txBody>
      </p:sp>
      <p:sp>
        <p:nvSpPr>
          <p:cNvPr id="9" name="TextBox 8"/>
          <p:cNvSpPr txBox="1"/>
          <p:nvPr/>
        </p:nvSpPr>
        <p:spPr>
          <a:xfrm>
            <a:off x="176266" y="5435879"/>
            <a:ext cx="1780119" cy="646331"/>
          </a:xfrm>
          <a:prstGeom prst="rect">
            <a:avLst/>
          </a:prstGeom>
          <a:noFill/>
        </p:spPr>
        <p:txBody>
          <a:bodyPr wrap="square" rtlCol="0">
            <a:spAutoFit/>
          </a:bodyPr>
          <a:lstStyle/>
          <a:p>
            <a:r>
              <a:rPr lang="el-GR" dirty="0" smtClean="0">
                <a:latin typeface="+mn-lt"/>
              </a:rPr>
              <a:t>Συσκευασμένο </a:t>
            </a:r>
          </a:p>
          <a:p>
            <a:r>
              <a:rPr lang="el-GR" dirty="0" smtClean="0">
                <a:latin typeface="+mn-lt"/>
              </a:rPr>
              <a:t>βούτυρο</a:t>
            </a:r>
            <a:endParaRPr lang="el-GR" dirty="0">
              <a:latin typeface="+mn-lt"/>
            </a:endParaRPr>
          </a:p>
        </p:txBody>
      </p:sp>
      <p:sp>
        <p:nvSpPr>
          <p:cNvPr id="10" name="TextBox 9"/>
          <p:cNvSpPr txBox="1"/>
          <p:nvPr/>
        </p:nvSpPr>
        <p:spPr>
          <a:xfrm>
            <a:off x="2915816" y="5799747"/>
            <a:ext cx="2736304" cy="369332"/>
          </a:xfrm>
          <a:prstGeom prst="rect">
            <a:avLst/>
          </a:prstGeom>
          <a:noFill/>
        </p:spPr>
        <p:txBody>
          <a:bodyPr wrap="square" rtlCol="0">
            <a:spAutoFit/>
          </a:bodyPr>
          <a:lstStyle/>
          <a:p>
            <a:r>
              <a:rPr lang="el-GR" dirty="0" smtClean="0">
                <a:latin typeface="+mn-lt"/>
              </a:rPr>
              <a:t>Αφέψημα σε φακελάκι</a:t>
            </a:r>
            <a:endParaRPr lang="el-GR" dirty="0">
              <a:latin typeface="+mn-lt"/>
            </a:endParaRPr>
          </a:p>
        </p:txBody>
      </p:sp>
      <p:sp>
        <p:nvSpPr>
          <p:cNvPr id="11" name="TextBox 10"/>
          <p:cNvSpPr txBox="1"/>
          <p:nvPr/>
        </p:nvSpPr>
        <p:spPr>
          <a:xfrm>
            <a:off x="6789360" y="2380469"/>
            <a:ext cx="1872208" cy="646331"/>
          </a:xfrm>
          <a:prstGeom prst="rect">
            <a:avLst/>
          </a:prstGeom>
          <a:noFill/>
        </p:spPr>
        <p:txBody>
          <a:bodyPr wrap="square" rtlCol="0">
            <a:spAutoFit/>
          </a:bodyPr>
          <a:lstStyle/>
          <a:p>
            <a:r>
              <a:rPr lang="el-GR" dirty="0" smtClean="0">
                <a:latin typeface="+mn-lt"/>
              </a:rPr>
              <a:t>Συσκευασμένοι </a:t>
            </a:r>
          </a:p>
          <a:p>
            <a:r>
              <a:rPr lang="el-GR" dirty="0" smtClean="0">
                <a:latin typeface="+mn-lt"/>
              </a:rPr>
              <a:t>χυμοί</a:t>
            </a:r>
            <a:endParaRPr lang="el-GR" dirty="0">
              <a:latin typeface="+mn-lt"/>
            </a:endParaRPr>
          </a:p>
        </p:txBody>
      </p:sp>
      <p:sp>
        <p:nvSpPr>
          <p:cNvPr id="12" name="TextBox 11"/>
          <p:cNvSpPr txBox="1"/>
          <p:nvPr/>
        </p:nvSpPr>
        <p:spPr>
          <a:xfrm>
            <a:off x="5940152" y="5661248"/>
            <a:ext cx="2736304" cy="646331"/>
          </a:xfrm>
          <a:prstGeom prst="rect">
            <a:avLst/>
          </a:prstGeom>
          <a:noFill/>
        </p:spPr>
        <p:txBody>
          <a:bodyPr wrap="square" rtlCol="0">
            <a:spAutoFit/>
          </a:bodyPr>
          <a:lstStyle/>
          <a:p>
            <a:r>
              <a:rPr lang="el-GR" dirty="0" smtClean="0">
                <a:latin typeface="+mn-lt"/>
              </a:rPr>
              <a:t>Κέικ, κρουασάν, φέτες ψωμί</a:t>
            </a:r>
            <a:endParaRPr lang="el-GR" dirty="0">
              <a:latin typeface="+mn-lt"/>
            </a:endParaRPr>
          </a:p>
        </p:txBody>
      </p:sp>
      <p:cxnSp>
        <p:nvCxnSpPr>
          <p:cNvPr id="14" name="Ευθύγραμμο βέλος σύνδεσης 13"/>
          <p:cNvCxnSpPr>
            <a:stCxn id="7" idx="3"/>
          </p:cNvCxnSpPr>
          <p:nvPr/>
        </p:nvCxnSpPr>
        <p:spPr>
          <a:xfrm>
            <a:off x="1956385" y="2672046"/>
            <a:ext cx="1391479" cy="13330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1524337" y="4437112"/>
            <a:ext cx="1679511" cy="21428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1464688" y="4616261"/>
            <a:ext cx="2387232" cy="118348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3995936" y="4293096"/>
            <a:ext cx="504056" cy="150665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H="1" flipV="1">
            <a:off x="4932040" y="3861048"/>
            <a:ext cx="2016224" cy="17800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a:stCxn id="11" idx="1"/>
          </p:cNvCxnSpPr>
          <p:nvPr/>
        </p:nvCxnSpPr>
        <p:spPr>
          <a:xfrm flipH="1">
            <a:off x="5796136" y="2703635"/>
            <a:ext cx="993224" cy="2915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557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 ελληνικό πρωινό </a:t>
            </a:r>
            <a:r>
              <a:rPr lang="el-GR" sz="3600" b="0" dirty="0" smtClean="0"/>
              <a:t>3/6</a:t>
            </a:r>
            <a:endParaRPr lang="el-GR" dirty="0"/>
          </a:p>
        </p:txBody>
      </p:sp>
      <p:sp>
        <p:nvSpPr>
          <p:cNvPr id="3" name="Θέση περιεχομένου 2"/>
          <p:cNvSpPr>
            <a:spLocks noGrp="1"/>
          </p:cNvSpPr>
          <p:nvPr>
            <p:ph idx="1"/>
          </p:nvPr>
        </p:nvSpPr>
        <p:spPr/>
        <p:txBody>
          <a:bodyPr/>
          <a:lstStyle/>
          <a:p>
            <a:r>
              <a:rPr lang="el-GR" dirty="0"/>
              <a:t>Το Ξενοδοχειακό Επιμελητήριο, εισάγει το </a:t>
            </a:r>
            <a:r>
              <a:rPr lang="el-GR" b="1" dirty="0" smtClean="0"/>
              <a:t>Ελληνικό πρωινό</a:t>
            </a:r>
          </a:p>
          <a:p>
            <a:r>
              <a:rPr lang="el-GR" b="1" dirty="0" smtClean="0"/>
              <a:t>Υπεύθυνος</a:t>
            </a:r>
            <a:r>
              <a:rPr lang="en-US" dirty="0" smtClean="0"/>
              <a:t>: </a:t>
            </a:r>
            <a:r>
              <a:rPr lang="el-GR" dirty="0" smtClean="0"/>
              <a:t>Γιώργος Πίττας</a:t>
            </a:r>
          </a:p>
          <a:p>
            <a:r>
              <a:rPr lang="el-GR" b="1" dirty="0" smtClean="0"/>
              <a:t>Στόχος</a:t>
            </a:r>
            <a:r>
              <a:rPr lang="en-US" dirty="0" smtClean="0"/>
              <a:t>: </a:t>
            </a:r>
            <a:r>
              <a:rPr lang="el-GR" dirty="0"/>
              <a:t>Να τονιστεί η ποικιλία και η ιδιαιτερότητα της ελληνικής κουζίνας καθώς και ο διαχωρισμός της από άλλες.</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184727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 ελληνικό πρωινό </a:t>
            </a:r>
            <a:r>
              <a:rPr lang="el-GR" sz="3600" b="0" dirty="0" smtClean="0"/>
              <a:t>4/6</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438052514"/>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030199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 ελληνικό πρωινό </a:t>
            </a:r>
            <a:r>
              <a:rPr lang="el-GR" sz="3600" b="0" dirty="0" smtClean="0"/>
              <a:t>5/6</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0193" y="2435852"/>
            <a:ext cx="4323613" cy="256255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6" name="Ορθογώνιο 5"/>
          <p:cNvSpPr/>
          <p:nvPr/>
        </p:nvSpPr>
        <p:spPr>
          <a:xfrm>
            <a:off x="2339752" y="1484784"/>
            <a:ext cx="4572000" cy="1200329"/>
          </a:xfrm>
          <a:prstGeom prst="rect">
            <a:avLst/>
          </a:prstGeom>
        </p:spPr>
        <p:txBody>
          <a:bodyPr>
            <a:spAutoFit/>
          </a:bodyPr>
          <a:lstStyle/>
          <a:p>
            <a:pPr algn="ctr"/>
            <a:r>
              <a:rPr lang="el-GR" sz="2400" dirty="0">
                <a:latin typeface="+mn-lt"/>
              </a:rPr>
              <a:t>Σήμα που φέρουν τα ξενοδοχεία που έχουν ενσωματώσει το ελληνικό πρωινό.</a:t>
            </a:r>
          </a:p>
        </p:txBody>
      </p:sp>
    </p:spTree>
    <p:extLst>
      <p:ext uri="{BB962C8B-B14F-4D97-AF65-F5344CB8AC3E}">
        <p14:creationId xmlns:p14="http://schemas.microsoft.com/office/powerpoint/2010/main" val="313780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 ελληνικό πρωινό </a:t>
            </a:r>
            <a:r>
              <a:rPr lang="el-GR" sz="3600" b="0" dirty="0" smtClean="0"/>
              <a:t>6/6</a:t>
            </a:r>
            <a:endParaRPr lang="el-GR" dirty="0"/>
          </a:p>
        </p:txBody>
      </p:sp>
      <p:sp>
        <p:nvSpPr>
          <p:cNvPr id="3" name="Θέση περιεχομένου 2"/>
          <p:cNvSpPr>
            <a:spLocks noGrp="1"/>
          </p:cNvSpPr>
          <p:nvPr>
            <p:ph idx="1"/>
          </p:nvPr>
        </p:nvSpPr>
        <p:spPr/>
        <p:txBody>
          <a:bodyPr/>
          <a:lstStyle/>
          <a:p>
            <a:r>
              <a:rPr lang="el-GR" b="1" dirty="0"/>
              <a:t>Ελληνικό πρωινό </a:t>
            </a:r>
            <a:r>
              <a:rPr lang="el-GR" dirty="0"/>
              <a:t>: σημαντική πηγή πόρων για τον τουρισμό και την τοπική οικονομία γενικότερα.</a:t>
            </a:r>
          </a:p>
          <a:p>
            <a:r>
              <a:rPr lang="el-GR" dirty="0"/>
              <a:t>Αύξηση πελατολογίου : </a:t>
            </a:r>
            <a:r>
              <a:rPr lang="el-GR" b="1" dirty="0"/>
              <a:t>49%</a:t>
            </a:r>
          </a:p>
          <a:p>
            <a:r>
              <a:rPr lang="el-GR" dirty="0"/>
              <a:t>Αύξηση κρατήσεων : </a:t>
            </a:r>
            <a:r>
              <a:rPr lang="el-GR" b="1" dirty="0"/>
              <a:t>15%</a:t>
            </a:r>
          </a:p>
          <a:p>
            <a:r>
              <a:rPr lang="el-GR" dirty="0"/>
              <a:t>Αύξηση τζίρου : </a:t>
            </a:r>
            <a:r>
              <a:rPr lang="el-GR" b="1" dirty="0"/>
              <a:t>10%</a:t>
            </a:r>
          </a:p>
          <a:p>
            <a:r>
              <a:rPr lang="el-GR" dirty="0"/>
              <a:t>Αύξηση προβολής ξενοδοχείων από Μ.Μ.Ε και διαδίκτυο : </a:t>
            </a:r>
            <a:r>
              <a:rPr lang="el-GR" b="1" dirty="0"/>
              <a:t>6%</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211362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Καινοτομία με γνώμονα τις κοινωνικές συνθήκες</a:t>
            </a:r>
            <a:endParaRPr lang="el-GR" dirty="0"/>
          </a:p>
        </p:txBody>
      </p:sp>
      <p:sp>
        <p:nvSpPr>
          <p:cNvPr id="3" name="Θέση περιεχομένου 2"/>
          <p:cNvSpPr>
            <a:spLocks noGrp="1"/>
          </p:cNvSpPr>
          <p:nvPr>
            <p:ph idx="1"/>
          </p:nvPr>
        </p:nvSpPr>
        <p:spPr/>
        <p:txBody>
          <a:bodyPr>
            <a:normAutofit/>
          </a:bodyPr>
          <a:lstStyle/>
          <a:p>
            <a:r>
              <a:rPr lang="el-GR" sz="2500" dirty="0"/>
              <a:t>Με αφορμή την πρωτοβουλία που έλαβαν πολλά ξενοδοχεία της Ζακύνθου και οι Ενώσεις Ξενοδοχείων Χαλκιδικής, Ηρακλείου, Χανίων, Μυκόνου και Πάρου, το καλοκαίρι του 2012, έως 20 Ιουλίου και από 25 Αυγούστου έως 30 Σεπτεμβρίου, 30 ξενοδοχειακές μονάδες και 50 κέντρα διασκέδασης (καφετέριες, μπαρ, εστιατόρια) έλαβαν μέρος στην δημιουργία εκπτωτικών πακέτων.</a:t>
            </a:r>
          </a:p>
          <a:p>
            <a:pPr marL="0" indent="0" algn="ctr">
              <a:buNone/>
            </a:pPr>
            <a:r>
              <a:rPr lang="el-GR" sz="2500" b="1" dirty="0">
                <a:solidFill>
                  <a:srgbClr val="004A82"/>
                </a:solidFill>
              </a:rPr>
              <a:t>Μείωση τιμών:</a:t>
            </a:r>
          </a:p>
          <a:p>
            <a:pPr marL="514350" indent="-514350" algn="ctr">
              <a:buFont typeface="+mj-lt"/>
              <a:buAutoNum type="arabicPeriod"/>
            </a:pPr>
            <a:r>
              <a:rPr lang="el-GR" sz="2500" b="1" dirty="0">
                <a:solidFill>
                  <a:srgbClr val="004A82"/>
                </a:solidFill>
              </a:rPr>
              <a:t>Στην διαμονή (20-110€)</a:t>
            </a:r>
          </a:p>
          <a:p>
            <a:pPr marL="514350" indent="-514350" algn="ctr">
              <a:buFont typeface="+mj-lt"/>
              <a:buAutoNum type="arabicPeriod"/>
            </a:pPr>
            <a:r>
              <a:rPr lang="el-GR" sz="2500" b="1" dirty="0">
                <a:solidFill>
                  <a:srgbClr val="004A82"/>
                </a:solidFill>
              </a:rPr>
              <a:t>Στο φαγητό &amp; ποτό (10-15%)</a:t>
            </a:r>
          </a:p>
          <a:p>
            <a:pPr marL="514350" indent="-514350" algn="ctr">
              <a:buFont typeface="+mj-lt"/>
              <a:buAutoNum type="arabicPeriod"/>
            </a:pPr>
            <a:r>
              <a:rPr lang="el-GR" sz="2500" b="1" dirty="0">
                <a:solidFill>
                  <a:srgbClr val="004A82"/>
                </a:solidFill>
              </a:rPr>
              <a:t>Στα ακτοπλοϊκά εισιτήρια (20%)</a:t>
            </a:r>
          </a:p>
          <a:p>
            <a:endParaRPr lang="el-GR"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099274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καινοτομία</a:t>
            </a:r>
            <a:r>
              <a:rPr lang="el-GR" dirty="0" smtClean="0"/>
              <a:t>; </a:t>
            </a:r>
            <a:r>
              <a:rPr lang="el-GR" sz="3200" b="0" dirty="0" smtClean="0"/>
              <a:t>2/2</a:t>
            </a:r>
            <a:endParaRPr lang="el-GR" sz="32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711413604"/>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540580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Πιο συγκεκριμένα…</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723091076"/>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866507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Διεθνείς διακρίσεις</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861823719"/>
              </p:ext>
            </p:extLst>
          </p:nvPr>
        </p:nvGraphicFramePr>
        <p:xfrm>
          <a:off x="457200" y="1196975"/>
          <a:ext cx="8229600" cy="44856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Ξενοδοχείο</a:t>
                      </a:r>
                      <a:endParaRPr lang="el-GR" dirty="0"/>
                    </a:p>
                  </a:txBody>
                  <a:tcPr/>
                </a:tc>
                <a:tc>
                  <a:txBody>
                    <a:bodyPr/>
                    <a:lstStyle/>
                    <a:p>
                      <a:r>
                        <a:rPr lang="el-GR" dirty="0" smtClean="0"/>
                        <a:t>Τοποθεσία</a:t>
                      </a:r>
                      <a:endParaRPr lang="el-GR" dirty="0"/>
                    </a:p>
                  </a:txBody>
                  <a:tcPr/>
                </a:tc>
                <a:tc>
                  <a:txBody>
                    <a:bodyPr/>
                    <a:lstStyle/>
                    <a:p>
                      <a:r>
                        <a:rPr lang="el-GR" dirty="0" smtClean="0"/>
                        <a:t>Διάκριση</a:t>
                      </a:r>
                      <a:endParaRPr lang="el-GR" dirty="0"/>
                    </a:p>
                  </a:txBody>
                  <a:tcPr/>
                </a:tc>
              </a:tr>
              <a:tr h="370840">
                <a:tc>
                  <a:txBody>
                    <a:bodyPr/>
                    <a:lstStyle/>
                    <a:p>
                      <a:r>
                        <a:rPr lang="en-US" dirty="0" smtClean="0"/>
                        <a:t>Aigialos</a:t>
                      </a:r>
                      <a:endParaRPr lang="el-GR" dirty="0"/>
                    </a:p>
                  </a:txBody>
                  <a:tcPr/>
                </a:tc>
                <a:tc>
                  <a:txBody>
                    <a:bodyPr/>
                    <a:lstStyle/>
                    <a:p>
                      <a:r>
                        <a:rPr lang="el-GR" dirty="0" smtClean="0"/>
                        <a:t>Φηρά Σαντορίνης</a:t>
                      </a:r>
                      <a:endParaRPr lang="el-GR" dirty="0"/>
                    </a:p>
                  </a:txBody>
                  <a:tcPr/>
                </a:tc>
                <a:tc>
                  <a:txBody>
                    <a:bodyPr/>
                    <a:lstStyle/>
                    <a:p>
                      <a:r>
                        <a:rPr lang="en-US" dirty="0" smtClean="0"/>
                        <a:t>Most Romantic Historic Hotel of Europe</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Royal Mare </a:t>
                      </a:r>
                      <a:r>
                        <a:rPr lang="el-GR" dirty="0" smtClean="0"/>
                        <a:t>/Κέντρο Θαλασσοθεραπείας</a:t>
                      </a:r>
                    </a:p>
                  </a:txBody>
                  <a:tcPr/>
                </a:tc>
                <a:tc>
                  <a:txBody>
                    <a:bodyPr/>
                    <a:lstStyle/>
                    <a:p>
                      <a:r>
                        <a:rPr lang="el-GR" dirty="0" smtClean="0"/>
                        <a:t>Χερσόνησος Κρήτης</a:t>
                      </a:r>
                      <a:endParaRPr lang="el-GR" dirty="0"/>
                    </a:p>
                  </a:txBody>
                  <a:tcPr/>
                </a:tc>
                <a:tc>
                  <a:txBody>
                    <a:bodyPr/>
                    <a:lstStyle/>
                    <a:p>
                      <a:r>
                        <a:rPr lang="en-US" dirty="0" smtClean="0"/>
                        <a:t>Seven Star Global Luxury Award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 Beach </a:t>
                      </a:r>
                      <a:endParaRPr lang="el-GR" dirty="0" smtClean="0"/>
                    </a:p>
                  </a:txBody>
                  <a:tcPr/>
                </a:tc>
                <a:tc>
                  <a:txBody>
                    <a:bodyPr/>
                    <a:lstStyle/>
                    <a:p>
                      <a:r>
                        <a:rPr lang="el-GR" dirty="0" smtClean="0"/>
                        <a:t>Ιαλυσός Ρόδου</a:t>
                      </a:r>
                      <a:endParaRPr lang="el-GR" dirty="0"/>
                    </a:p>
                  </a:txBody>
                  <a:tcPr/>
                </a:tc>
                <a:tc>
                  <a:txBody>
                    <a:bodyPr/>
                    <a:lstStyle/>
                    <a:p>
                      <a:r>
                        <a:rPr lang="en-US" dirty="0" smtClean="0"/>
                        <a:t>Thomson Skytours Gold Award 2003/RCI Hospitality 2001-2002/ RCI Silver Crown 2011-12/</a:t>
                      </a:r>
                      <a:r>
                        <a:rPr lang="el-GR" dirty="0" smtClean="0"/>
                        <a:t>σήμα καινοτομίας για αειφόρο τουρισμό/ πιστοποιητικό  </a:t>
                      </a:r>
                      <a:r>
                        <a:rPr lang="en-US" dirty="0" smtClean="0"/>
                        <a:t>Zoover Recommended 2010-13/ </a:t>
                      </a:r>
                      <a:r>
                        <a:rPr lang="el-GR" dirty="0" smtClean="0"/>
                        <a:t>πιστοποιητικό τελειότητας 2012-13</a:t>
                      </a:r>
                    </a:p>
                    <a:p>
                      <a:endParaRPr lang="el-GR"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652787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Σύγκριση ελληνικών και ξένων ξενοδοχείων</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453023327"/>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pic>
        <p:nvPicPr>
          <p:cNvPr id="10" name="Εικόνα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0032" y="2539297"/>
            <a:ext cx="2448272" cy="2169242"/>
          </a:xfrm>
          <a:prstGeom prst="rect">
            <a:avLst/>
          </a:prstGeom>
        </p:spPr>
      </p:pic>
    </p:spTree>
    <p:extLst>
      <p:ext uri="{BB962C8B-B14F-4D97-AF65-F5344CB8AC3E}">
        <p14:creationId xmlns:p14="http://schemas.microsoft.com/office/powerpoint/2010/main" val="669273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Εξέλιξη</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373" y="1731745"/>
            <a:ext cx="6601253" cy="397077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58878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Τεχνολογικά καινοτόμες ιδέες σε ξενοδοχεία του </a:t>
            </a:r>
            <a:r>
              <a:rPr lang="el-GR" dirty="0" smtClean="0"/>
              <a:t>εξωτερικού </a:t>
            </a:r>
            <a:r>
              <a:rPr lang="el-GR" sz="3300" b="0" dirty="0" smtClean="0"/>
              <a:t>1/5</a:t>
            </a:r>
            <a:endParaRPr lang="el-GR" sz="3300" b="0" dirty="0"/>
          </a:p>
        </p:txBody>
      </p:sp>
      <p:sp>
        <p:nvSpPr>
          <p:cNvPr id="3" name="Θέση περιεχομένου 2"/>
          <p:cNvSpPr>
            <a:spLocks noGrp="1"/>
          </p:cNvSpPr>
          <p:nvPr>
            <p:ph idx="1"/>
          </p:nvPr>
        </p:nvSpPr>
        <p:spPr/>
        <p:txBody>
          <a:bodyPr/>
          <a:lstStyle/>
          <a:p>
            <a:r>
              <a:rPr lang="el-GR" dirty="0" smtClean="0"/>
              <a:t>Ασύρματος έλεγχος δωματίου (οθόνες αφής- τηλεόραση, αφύπνιση)</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348880"/>
            <a:ext cx="5832648" cy="3884131"/>
          </a:xfrm>
          <a:prstGeom prst="rect">
            <a:avLst/>
          </a:prstGeom>
        </p:spPr>
      </p:pic>
    </p:spTree>
    <p:extLst>
      <p:ext uri="{BB962C8B-B14F-4D97-AF65-F5344CB8AC3E}">
        <p14:creationId xmlns:p14="http://schemas.microsoft.com/office/powerpoint/2010/main" val="1543468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Τεχνολογικά καινοτόμες ιδέες σε ξενοδοχεία του </a:t>
            </a:r>
            <a:r>
              <a:rPr lang="el-GR" dirty="0" smtClean="0"/>
              <a:t>εξωτερικού </a:t>
            </a:r>
            <a:r>
              <a:rPr lang="el-GR" sz="3300" b="0" dirty="0" smtClean="0"/>
              <a:t>2/5</a:t>
            </a:r>
            <a:endParaRPr lang="el-GR" sz="3300" b="0" dirty="0"/>
          </a:p>
        </p:txBody>
      </p:sp>
      <p:sp>
        <p:nvSpPr>
          <p:cNvPr id="3" name="Θέση περιεχομένου 2"/>
          <p:cNvSpPr>
            <a:spLocks noGrp="1"/>
          </p:cNvSpPr>
          <p:nvPr>
            <p:ph idx="1"/>
          </p:nvPr>
        </p:nvSpPr>
        <p:spPr/>
        <p:txBody>
          <a:bodyPr/>
          <a:lstStyle/>
          <a:p>
            <a:r>
              <a:rPr lang="el-GR" dirty="0" smtClean="0"/>
              <a:t>Υπηρεσίες παρακίνησης εργατικού δυναμικού και εξαιρετικής εξυπηρέτησης πελατών </a:t>
            </a:r>
            <a:r>
              <a:rPr lang="el-GR" dirty="0"/>
              <a:t>(Boutique Hotel </a:t>
            </a:r>
            <a:r>
              <a:rPr lang="en-US" dirty="0" smtClean="0"/>
              <a:t>Duval, </a:t>
            </a:r>
            <a:r>
              <a:rPr lang="el-GR" dirty="0" smtClean="0"/>
              <a:t>Tallahassee, </a:t>
            </a:r>
            <a:r>
              <a:rPr lang="el-GR" dirty="0"/>
              <a:t>ευρύ φάσμα υπηρεσιών, παραγγελίες, </a:t>
            </a:r>
            <a:r>
              <a:rPr lang="el-GR" dirty="0" smtClean="0"/>
              <a:t>ενημέρωση,</a:t>
            </a:r>
            <a:r>
              <a:rPr lang="en-US" dirty="0" smtClean="0"/>
              <a:t> </a:t>
            </a:r>
            <a:r>
              <a:rPr lang="el-GR" dirty="0" smtClean="0"/>
              <a:t>αναζήτηση)</a:t>
            </a:r>
            <a:endParaRPr lang="en-US" dirty="0" smtClean="0"/>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854075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Τεχνολογικά καινοτόμες ιδέες σε ξενοδοχεία του </a:t>
            </a:r>
            <a:r>
              <a:rPr lang="el-GR" dirty="0" smtClean="0"/>
              <a:t>εξωτερικού </a:t>
            </a:r>
            <a:r>
              <a:rPr lang="el-GR" sz="3300" b="0" dirty="0" smtClean="0"/>
              <a:t>3/5</a:t>
            </a:r>
            <a:endParaRPr lang="el-GR" sz="3300" b="0" dirty="0"/>
          </a:p>
        </p:txBody>
      </p:sp>
      <p:sp>
        <p:nvSpPr>
          <p:cNvPr id="3" name="Θέση περιεχομένου 2"/>
          <p:cNvSpPr>
            <a:spLocks noGrp="1"/>
          </p:cNvSpPr>
          <p:nvPr>
            <p:ph idx="1"/>
          </p:nvPr>
        </p:nvSpPr>
        <p:spPr/>
        <p:txBody>
          <a:bodyPr/>
          <a:lstStyle/>
          <a:p>
            <a:r>
              <a:rPr lang="el-GR" dirty="0"/>
              <a:t>Αυτό-πλοήγηση</a:t>
            </a:r>
          </a:p>
          <a:p>
            <a:pPr marL="0" indent="0">
              <a:buNone/>
            </a:pPr>
            <a:r>
              <a:rPr lang="en-US" dirty="0" smtClean="0"/>
              <a:t>(</a:t>
            </a:r>
            <a:r>
              <a:rPr lang="el-GR" dirty="0" smtClean="0"/>
              <a:t>Bellagio </a:t>
            </a:r>
            <a:r>
              <a:rPr lang="el-GR" dirty="0"/>
              <a:t>στο Las Vegas, hotspots, εντοπισμός ακριβής τοποθεσίας και </a:t>
            </a:r>
            <a:r>
              <a:rPr lang="el-GR" dirty="0" smtClean="0"/>
              <a:t>καθοδήγηση)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24943"/>
            <a:ext cx="4896544" cy="3249919"/>
          </a:xfrm>
          <a:prstGeom prst="rect">
            <a:avLst/>
          </a:prstGeom>
        </p:spPr>
      </p:pic>
    </p:spTree>
    <p:extLst>
      <p:ext uri="{BB962C8B-B14F-4D97-AF65-F5344CB8AC3E}">
        <p14:creationId xmlns:p14="http://schemas.microsoft.com/office/powerpoint/2010/main" val="1645346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Τεχνολογικά καινοτόμες ιδέες σε ξενοδοχεία του </a:t>
            </a:r>
            <a:r>
              <a:rPr lang="el-GR" dirty="0" smtClean="0"/>
              <a:t>εξωτερικού </a:t>
            </a:r>
            <a:r>
              <a:rPr lang="el-GR" sz="3300" b="0" dirty="0" smtClean="0"/>
              <a:t>4/5</a:t>
            </a:r>
            <a:endParaRPr lang="el-GR" sz="3300" b="0" dirty="0"/>
          </a:p>
        </p:txBody>
      </p:sp>
      <p:sp>
        <p:nvSpPr>
          <p:cNvPr id="3" name="Θέση περιεχομένου 2"/>
          <p:cNvSpPr>
            <a:spLocks noGrp="1"/>
          </p:cNvSpPr>
          <p:nvPr>
            <p:ph idx="1"/>
          </p:nvPr>
        </p:nvSpPr>
        <p:spPr/>
        <p:txBody>
          <a:bodyPr/>
          <a:lstStyle/>
          <a:p>
            <a:r>
              <a:rPr lang="el-GR" dirty="0"/>
              <a:t>Σύνδεση και </a:t>
            </a:r>
            <a:r>
              <a:rPr lang="el-GR" dirty="0" smtClean="0"/>
              <a:t>φόρτιση </a:t>
            </a:r>
            <a:r>
              <a:rPr lang="el-GR" dirty="0"/>
              <a:t>συσκευών</a:t>
            </a:r>
          </a:p>
          <a:p>
            <a:pPr marL="0" indent="0">
              <a:buNone/>
            </a:pPr>
            <a:r>
              <a:rPr lang="el-GR" dirty="0"/>
              <a:t>( πληθώρα συνδέσεων πολυμέσων</a:t>
            </a:r>
            <a:r>
              <a:rPr lang="el-GR" dirty="0" smtClean="0"/>
              <a:t>, υποδοχές </a:t>
            </a:r>
            <a:r>
              <a:rPr lang="el-GR" dirty="0"/>
              <a:t>USB, HDMI, VGA, RCA, </a:t>
            </a:r>
            <a:r>
              <a:rPr lang="el-GR" dirty="0" smtClean="0"/>
              <a:t>S-Video)</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064873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Τεχνολογικά καινοτόμες ιδέες σε ξενοδοχεία του </a:t>
            </a:r>
            <a:r>
              <a:rPr lang="el-GR" dirty="0" smtClean="0"/>
              <a:t>εξωτερικού </a:t>
            </a:r>
            <a:r>
              <a:rPr lang="el-GR" sz="3300" b="0" dirty="0" smtClean="0"/>
              <a:t>5/5</a:t>
            </a:r>
            <a:endParaRPr lang="el-GR" sz="3300" b="0" dirty="0"/>
          </a:p>
        </p:txBody>
      </p:sp>
      <p:sp>
        <p:nvSpPr>
          <p:cNvPr id="3" name="Θέση περιεχομένου 2"/>
          <p:cNvSpPr>
            <a:spLocks noGrp="1"/>
          </p:cNvSpPr>
          <p:nvPr>
            <p:ph idx="1"/>
          </p:nvPr>
        </p:nvSpPr>
        <p:spPr/>
        <p:txBody>
          <a:bodyPr/>
          <a:lstStyle/>
          <a:p>
            <a:r>
              <a:rPr lang="el-GR" dirty="0" smtClean="0"/>
              <a:t>Αναχώρηση</a:t>
            </a:r>
          </a:p>
          <a:p>
            <a:pPr marL="0" indent="0">
              <a:buNone/>
            </a:pPr>
            <a:r>
              <a:rPr lang="el-GR" dirty="0" smtClean="0"/>
              <a:t>(Λήψη </a:t>
            </a:r>
            <a:r>
              <a:rPr lang="el-GR" dirty="0"/>
              <a:t>πληροφοριών σχετικά με τις πτήσεις, εμφάνιση αυτών στις τηλεοράσεις των </a:t>
            </a:r>
            <a:r>
              <a:rPr lang="el-GR" dirty="0" smtClean="0"/>
              <a:t>επισκεπτών)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994128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Εκπαιδευτικά σενάρια</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751268181"/>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368182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Καινοτομία θεωρείται</a:t>
            </a:r>
            <a:r>
              <a:rPr lang="en-US"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Μια νέα ιδέα                         λύση  σε ένα πρόβλημα.</a:t>
            </a:r>
          </a:p>
          <a:p>
            <a:endParaRPr lang="el-GR" dirty="0"/>
          </a:p>
          <a:p>
            <a:r>
              <a:rPr lang="el-GR" dirty="0" smtClean="0"/>
              <a:t>Μια </a:t>
            </a:r>
            <a:r>
              <a:rPr lang="el-GR" dirty="0"/>
              <a:t>μέθοδος  </a:t>
            </a:r>
            <a:r>
              <a:rPr lang="el-GR" dirty="0" smtClean="0"/>
              <a:t>που</a:t>
            </a:r>
            <a:endParaRPr lang="en-US" dirty="0" smtClean="0"/>
          </a:p>
          <a:p>
            <a:pPr marL="0" indent="0">
              <a:buNone/>
            </a:pPr>
            <a:r>
              <a:rPr lang="el-GR" dirty="0" smtClean="0"/>
              <a:t>         </a:t>
            </a:r>
            <a:r>
              <a:rPr lang="el-GR" dirty="0"/>
              <a:t>μειώσει το κόστος παραγωγής </a:t>
            </a:r>
          </a:p>
          <a:p>
            <a:pPr marL="0" indent="0">
              <a:buNone/>
            </a:pPr>
            <a:r>
              <a:rPr lang="el-GR" dirty="0" smtClean="0"/>
              <a:t>         μετατρέψει </a:t>
            </a:r>
            <a:r>
              <a:rPr lang="el-GR" dirty="0"/>
              <a:t>1 ιδέα </a:t>
            </a:r>
            <a:r>
              <a:rPr lang="el-GR" dirty="0" smtClean="0"/>
              <a:t>σε</a:t>
            </a:r>
            <a:r>
              <a:rPr lang="en-US" dirty="0" smtClean="0"/>
              <a:t> </a:t>
            </a:r>
            <a:r>
              <a:rPr lang="el-GR" dirty="0" smtClean="0"/>
              <a:t>ευκαιρία</a:t>
            </a:r>
            <a:r>
              <a:rPr lang="el-GR" dirty="0"/>
              <a:t>.</a:t>
            </a:r>
          </a:p>
          <a:p>
            <a:endParaRPr lang="el-GR" dirty="0"/>
          </a:p>
          <a:p>
            <a:r>
              <a:rPr lang="el-GR" dirty="0" smtClean="0"/>
              <a:t>Η </a:t>
            </a:r>
            <a:r>
              <a:rPr lang="el-GR" dirty="0"/>
              <a:t>γρήγορη υιοθέτηση  υπάρχουσας </a:t>
            </a:r>
            <a:r>
              <a:rPr lang="el-GR" dirty="0" smtClean="0"/>
              <a:t>καινοτομίας</a:t>
            </a:r>
            <a:r>
              <a:rPr lang="en-US" dirty="0" smtClean="0"/>
              <a:t>.</a:t>
            </a:r>
            <a:endParaRPr lang="el-GR" dirty="0"/>
          </a:p>
          <a:p>
            <a:r>
              <a:rPr lang="el-GR" dirty="0"/>
              <a:t>Η  επιτυχία στηρίζεται  στην ικανότητα της επιχείρησης να την εφαρμόσει.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5" name="Δεξιό βέλος 4"/>
          <p:cNvSpPr/>
          <p:nvPr/>
        </p:nvSpPr>
        <p:spPr>
          <a:xfrm>
            <a:off x="3347864" y="1340768"/>
            <a:ext cx="129614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Δεξιό βέλος 7"/>
          <p:cNvSpPr/>
          <p:nvPr/>
        </p:nvSpPr>
        <p:spPr>
          <a:xfrm>
            <a:off x="755576" y="3461657"/>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Δεξιό βέλος 8"/>
          <p:cNvSpPr/>
          <p:nvPr/>
        </p:nvSpPr>
        <p:spPr>
          <a:xfrm>
            <a:off x="755576" y="3068960"/>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703932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Τομείς που μπορεί να υπάρξει καινοτομία </a:t>
            </a:r>
            <a:r>
              <a:rPr lang="el-GR" sz="2800" b="0" dirty="0" smtClean="0"/>
              <a:t>1/3</a:t>
            </a:r>
            <a:endParaRPr lang="el-GR" sz="28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99042013"/>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330978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Τομείς που μπορεί να υπάρξει </a:t>
            </a:r>
            <a:r>
              <a:rPr lang="el-GR" sz="3200" dirty="0" smtClean="0"/>
              <a:t>καινοτομία </a:t>
            </a:r>
            <a:r>
              <a:rPr lang="el-GR" sz="2800" b="0" dirty="0" smtClean="0"/>
              <a:t>2/3</a:t>
            </a:r>
            <a:endParaRPr lang="el-GR" sz="28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169386262"/>
              </p:ext>
            </p:extLst>
          </p:nvPr>
        </p:nvGraphicFramePr>
        <p:xfrm>
          <a:off x="457200" y="1196975"/>
          <a:ext cx="8229600" cy="38404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sz="2400" dirty="0" smtClean="0"/>
                        <a:t>Τεχνολογία</a:t>
                      </a:r>
                      <a:endParaRPr lang="el-GR" sz="2400" dirty="0"/>
                    </a:p>
                  </a:txBody>
                  <a:tcPr/>
                </a:tc>
                <a:tc>
                  <a:txBody>
                    <a:bodyPr/>
                    <a:lstStyle/>
                    <a:p>
                      <a:r>
                        <a:rPr lang="el-GR" sz="2400" dirty="0" smtClean="0"/>
                        <a:t>Εγκαταστάσεις</a:t>
                      </a:r>
                      <a:endParaRPr lang="el-GR" sz="2400" dirty="0"/>
                    </a:p>
                  </a:txBody>
                  <a:tcPr/>
                </a:tc>
              </a:tr>
              <a:tr h="370840">
                <a:tc>
                  <a:txBody>
                    <a:bodyPr/>
                    <a:lstStyle/>
                    <a:p>
                      <a:r>
                        <a:rPr lang="el-GR" sz="2400" dirty="0" smtClean="0"/>
                        <a:t>Ηλ/κες κρατήσεις</a:t>
                      </a:r>
                    </a:p>
                  </a:txBody>
                  <a:tcPr/>
                </a:tc>
                <a:tc>
                  <a:txBody>
                    <a:bodyPr/>
                    <a:lstStyle/>
                    <a:p>
                      <a:r>
                        <a:rPr lang="el-GR" sz="2400" dirty="0" smtClean="0"/>
                        <a:t>Φιλικές προς το περιβάλλον</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WiFi</a:t>
                      </a:r>
                    </a:p>
                  </a:txBody>
                  <a:tcPr/>
                </a:tc>
                <a:tc>
                  <a:txBody>
                    <a:bodyPr/>
                    <a:lstStyle/>
                    <a:p>
                      <a:r>
                        <a:rPr lang="el-GR" sz="2400" dirty="0" smtClean="0"/>
                        <a:t>Αρμονία (χρώματα, </a:t>
                      </a:r>
                    </a:p>
                    <a:p>
                      <a:r>
                        <a:rPr lang="el-GR" sz="2400" dirty="0" smtClean="0"/>
                        <a:t>σχεδιασμός , μέγεθος)</a:t>
                      </a:r>
                    </a:p>
                  </a:txBody>
                  <a:tcPr/>
                </a:tc>
              </a:tr>
              <a:tr h="370840">
                <a:tc>
                  <a:txBody>
                    <a:bodyPr/>
                    <a:lstStyle/>
                    <a:p>
                      <a:r>
                        <a:rPr lang="el-GR" sz="2400" dirty="0" smtClean="0"/>
                        <a:t>Σύγχρονη αίθουσα</a:t>
                      </a:r>
                    </a:p>
                    <a:p>
                      <a:r>
                        <a:rPr lang="el-GR" sz="2400" dirty="0" smtClean="0"/>
                        <a:t>συσκέψεων</a:t>
                      </a:r>
                    </a:p>
                  </a:txBody>
                  <a:tcPr/>
                </a:tc>
                <a:tc>
                  <a:txBody>
                    <a:bodyPr/>
                    <a:lstStyle/>
                    <a:p>
                      <a:endParaRPr lang="el-GR"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Παροχή Η/Υ</a:t>
                      </a:r>
                    </a:p>
                  </a:txBody>
                  <a:tcPr/>
                </a:tc>
                <a:tc>
                  <a:txBody>
                    <a:bodyPr/>
                    <a:lstStyle/>
                    <a:p>
                      <a:endParaRPr lang="el-GR" sz="2400" dirty="0"/>
                    </a:p>
                  </a:txBody>
                  <a:tcPr/>
                </a:tc>
              </a:tr>
              <a:tr h="370840">
                <a:tc>
                  <a:txBody>
                    <a:bodyPr/>
                    <a:lstStyle/>
                    <a:p>
                      <a:r>
                        <a:rPr lang="el-GR" sz="2400" dirty="0" smtClean="0"/>
                        <a:t>Εύκολη πρόσβαση </a:t>
                      </a:r>
                    </a:p>
                    <a:p>
                      <a:r>
                        <a:rPr lang="el-GR" sz="2400" dirty="0" smtClean="0"/>
                        <a:t>στο διαδίκτυο</a:t>
                      </a:r>
                    </a:p>
                  </a:txBody>
                  <a:tcPr/>
                </a:tc>
                <a:tc>
                  <a:txBody>
                    <a:bodyPr/>
                    <a:lstStyle/>
                    <a:p>
                      <a:endParaRPr lang="el-GR" sz="24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4162145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a:t>Τομείς που μπορεί να υπάρξει </a:t>
            </a:r>
            <a:r>
              <a:rPr lang="el-GR" sz="3200" dirty="0" smtClean="0"/>
              <a:t>καινοτομία </a:t>
            </a:r>
            <a:r>
              <a:rPr lang="el-GR" sz="2800" b="0" dirty="0" smtClean="0"/>
              <a:t>3/3</a:t>
            </a:r>
            <a:endParaRPr lang="el-GR" sz="28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191563811"/>
              </p:ext>
            </p:extLst>
          </p:nvPr>
        </p:nvGraphicFramePr>
        <p:xfrm>
          <a:off x="457200" y="1196975"/>
          <a:ext cx="8229600" cy="38404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sz="2400" dirty="0" smtClean="0"/>
                        <a:t>Παροχή υπηρεσίων</a:t>
                      </a:r>
                      <a:endParaRPr lang="el-GR" sz="2400" dirty="0"/>
                    </a:p>
                  </a:txBody>
                  <a:tcPr/>
                </a:tc>
                <a:tc>
                  <a:txBody>
                    <a:bodyPr/>
                    <a:lstStyle/>
                    <a:p>
                      <a:r>
                        <a:rPr lang="el-GR" sz="2400" dirty="0" smtClean="0"/>
                        <a:t>Εγκαταστάσεις</a:t>
                      </a:r>
                      <a:endParaRPr lang="el-GR" sz="2400" dirty="0"/>
                    </a:p>
                  </a:txBody>
                  <a:tcPr/>
                </a:tc>
              </a:tr>
              <a:tr h="370840">
                <a:tc>
                  <a:txBody>
                    <a:bodyPr/>
                    <a:lstStyle/>
                    <a:p>
                      <a:r>
                        <a:rPr lang="el-GR" sz="2400" dirty="0" smtClean="0"/>
                        <a:t>Τουριστική κουλτούρα</a:t>
                      </a:r>
                    </a:p>
                  </a:txBody>
                  <a:tcPr/>
                </a:tc>
                <a:tc>
                  <a:txBody>
                    <a:bodyPr/>
                    <a:lstStyle/>
                    <a:p>
                      <a:r>
                        <a:rPr lang="el-GR" sz="2400" dirty="0" smtClean="0"/>
                        <a:t>Κατάλληλα εκπαιδευμένο προσωπικό</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Αξιοποίηση φυσικού πλούτου</a:t>
                      </a:r>
                    </a:p>
                  </a:txBody>
                  <a:tcPr/>
                </a:tc>
                <a:tc>
                  <a:txBody>
                    <a:bodyPr/>
                    <a:lstStyle/>
                    <a:p>
                      <a:endParaRPr lang="el-GR" sz="2400" dirty="0" smtClean="0"/>
                    </a:p>
                  </a:txBody>
                  <a:tcPr/>
                </a:tc>
              </a:tr>
              <a:tr h="370840">
                <a:tc>
                  <a:txBody>
                    <a:bodyPr/>
                    <a:lstStyle/>
                    <a:p>
                      <a:r>
                        <a:rPr lang="el-GR" sz="2400" dirty="0" smtClean="0"/>
                        <a:t>Χώροι δραστηριοτήτων </a:t>
                      </a:r>
                      <a:r>
                        <a:rPr lang="el-GR" sz="2400" smtClean="0"/>
                        <a:t>(γυμναστήριο</a:t>
                      </a:r>
                      <a:r>
                        <a:rPr lang="el-GR" sz="2400" dirty="0" smtClean="0"/>
                        <a:t>, spa κλπ)</a:t>
                      </a:r>
                    </a:p>
                  </a:txBody>
                  <a:tcPr/>
                </a:tc>
                <a:tc>
                  <a:txBody>
                    <a:bodyPr/>
                    <a:lstStyle/>
                    <a:p>
                      <a:endParaRPr lang="el-GR"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Εκδρομές</a:t>
                      </a:r>
                    </a:p>
                  </a:txBody>
                  <a:tcPr/>
                </a:tc>
                <a:tc>
                  <a:txBody>
                    <a:bodyPr/>
                    <a:lstStyle/>
                    <a:p>
                      <a:endParaRPr lang="el-GR" sz="2400" dirty="0"/>
                    </a:p>
                  </a:txBody>
                  <a:tcPr/>
                </a:tc>
              </a:tr>
              <a:tr h="370840">
                <a:tc>
                  <a:txBody>
                    <a:bodyPr/>
                    <a:lstStyle/>
                    <a:p>
                      <a:r>
                        <a:rPr lang="el-GR" sz="2400" dirty="0" smtClean="0"/>
                        <a:t>Δυνατότητες χρήσης μέσων μεταφοράς</a:t>
                      </a:r>
                    </a:p>
                  </a:txBody>
                  <a:tcPr/>
                </a:tc>
                <a:tc>
                  <a:txBody>
                    <a:bodyPr/>
                    <a:lstStyle/>
                    <a:p>
                      <a:endParaRPr lang="el-GR" sz="24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494503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48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518803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Κατσώνη 2014. Βασιλική Κατσώνη</a:t>
            </a:r>
            <a:r>
              <a:rPr lang="el-GR" sz="2000" dirty="0"/>
              <a:t>. «Επιχειρηματικότητα και Συστήματα Επικοινωνίας Τουριστικών </a:t>
            </a:r>
            <a:r>
              <a:rPr lang="el-GR" sz="2000" dirty="0" smtClean="0"/>
              <a:t>Επιχειρήσεων. </a:t>
            </a:r>
            <a:r>
              <a:rPr lang="el-GR" sz="2000" dirty="0"/>
              <a:t>Ενότητα 13: Καινοτομία στα ελληνικά </a:t>
            </a:r>
            <a:r>
              <a:rPr lang="el-GR" sz="2000" dirty="0" smtClean="0"/>
              <a:t>ξενοδοχεία».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94283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53952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857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53419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40199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Υπάρχουν 4 κατηγορίες καινοτομιών</a:t>
            </a:r>
            <a:r>
              <a:rPr lang="el-GR"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Καινοτομία προϊόντος : νέα ή βελτιωμένα προϊόντα καθώς και  υπηρεσίες </a:t>
            </a:r>
          </a:p>
          <a:p>
            <a:r>
              <a:rPr lang="el-GR" dirty="0"/>
              <a:t>Καινοτομία διαδικασίας: βελτιωμένες διαδικασίες εντός του οργανισμού, π.χ. ανασχεδιασμός της επιχειρηματικής διαδικασίας)</a:t>
            </a:r>
          </a:p>
          <a:p>
            <a:r>
              <a:rPr lang="el-GR" dirty="0"/>
              <a:t>Καινοτομία διοίκησης : βελτιώσεις στον τρόπο διοίκησης της επιχείρησεις</a:t>
            </a:r>
          </a:p>
          <a:p>
            <a:r>
              <a:rPr lang="el-GR" dirty="0"/>
              <a:t>Καινοτομία μάρκετινγκ : ενέργειες για καινούριους ή βελτιωμένους τρόπους προώθησης προϊόντων, καναλιών και τρόπων διανομής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997634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Καινοτομία είναι</a:t>
            </a:r>
            <a:r>
              <a:rPr lang="en-US" dirty="0" smtClean="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Είναι το ειδικό εργαλείο των επιχειρηματιών, για την απόκτηση ανταγωνιστικού πλεονεκτήματος.</a:t>
            </a:r>
          </a:p>
          <a:p>
            <a:r>
              <a:rPr lang="el-GR" dirty="0"/>
              <a:t>Μπορεί να προέρχεται από οπουδήποτε, αρκεί να μας επηρεάσει και  να μας φανεί κάτι νέο ή να είναι νέο για τον οργανισμό/επιχείρηση.</a:t>
            </a:r>
          </a:p>
          <a:p>
            <a:r>
              <a:rPr lang="el-GR" dirty="0"/>
              <a:t>Δεν περιορίζεται μόνο σε εξελίξεις μεγάλου βαθμού (π.χ. εμπορευματοποίηση ιδεών), αλλά και σε αλλαγές σε μικρότερες κλίμακες.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13759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Για να υπάρξει καινοτομία χρειάζεται</a:t>
            </a:r>
            <a:r>
              <a:rPr lang="el-GR" dirty="0" smtClean="0"/>
              <a:t>:</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642142913"/>
              </p:ext>
            </p:extLst>
          </p:nvPr>
        </p:nvGraphicFramePr>
        <p:xfrm>
          <a:off x="457200" y="1196975"/>
          <a:ext cx="82296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65196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καινοτομία στα ελληνικά πλαίσια</a:t>
            </a:r>
            <a:endParaRPr lang="el-GR" dirty="0"/>
          </a:p>
        </p:txBody>
      </p:sp>
      <p:sp>
        <p:nvSpPr>
          <p:cNvPr id="3" name="Θέση περιεχομένου 2"/>
          <p:cNvSpPr>
            <a:spLocks noGrp="1"/>
          </p:cNvSpPr>
          <p:nvPr>
            <p:ph idx="1"/>
          </p:nvPr>
        </p:nvSpPr>
        <p:spPr/>
        <p:txBody>
          <a:bodyPr/>
          <a:lstStyle/>
          <a:p>
            <a:r>
              <a:rPr lang="el-GR" dirty="0"/>
              <a:t>Στη συνέχεια θα αναφερθούμε στην ιστορική αναδρομή και εξέλιξη της καινοτομίας καθώς επίσης και στους λόγους υιοθέτησής της  στις επιχειρήσεις και στα ξενοδοχεία.</a:t>
            </a:r>
          </a:p>
          <a:p>
            <a:r>
              <a:rPr lang="el-GR" dirty="0"/>
              <a:t>Για να μπορέσουμε όμως να κατανοήσουμε πλήρως το πώς άρχισε να υπάρχει καινοτομία και το πώς εξελίχθηκε πρέπει να ανατρέξουμε στο παρελθόν και να δούμε τα στάδια από τα οποία πέρασε.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460918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Αποτελείται από </a:t>
            </a:r>
            <a:r>
              <a:rPr lang="el-GR" dirty="0" smtClean="0">
                <a:solidFill>
                  <a:srgbClr val="7030A0"/>
                </a:solidFill>
              </a:rPr>
              <a:t>5</a:t>
            </a:r>
            <a:r>
              <a:rPr lang="el-GR" dirty="0" smtClean="0"/>
              <a:t> </a:t>
            </a:r>
            <a:r>
              <a:rPr lang="el-GR" dirty="0"/>
              <a:t>γενιές καινοτομικής διαδικασίας </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marL="514350" indent="-514350">
              <a:buClr>
                <a:srgbClr val="7030A0"/>
              </a:buClr>
              <a:buFont typeface="+mj-lt"/>
              <a:buAutoNum type="arabicPeriod"/>
            </a:pPr>
            <a:r>
              <a:rPr lang="el-GR" b="1" dirty="0" smtClean="0">
                <a:solidFill>
                  <a:srgbClr val="7030A0"/>
                </a:solidFill>
              </a:rPr>
              <a:t>Δεκαετίες </a:t>
            </a:r>
            <a:r>
              <a:rPr lang="el-GR" b="1" dirty="0">
                <a:solidFill>
                  <a:srgbClr val="7030A0"/>
                </a:solidFill>
              </a:rPr>
              <a:t>‘50 και ’60</a:t>
            </a:r>
          </a:p>
          <a:p>
            <a:pPr marL="0" indent="0">
              <a:buNone/>
            </a:pPr>
            <a:r>
              <a:rPr lang="el-GR" dirty="0"/>
              <a:t>Παρουσιάζονται μεγάλα ποσοστά οικονομικής ανάπτυξης, </a:t>
            </a:r>
          </a:p>
          <a:p>
            <a:pPr marL="0" indent="0">
              <a:buNone/>
            </a:pPr>
            <a:r>
              <a:rPr lang="el-GR" dirty="0"/>
              <a:t>ασύγκριτα θα λέγαμε με κάθε άλλη εποχή λόγω της τότε</a:t>
            </a:r>
          </a:p>
          <a:p>
            <a:pPr marL="0" indent="0">
              <a:buNone/>
            </a:pPr>
            <a:r>
              <a:rPr lang="el-GR" dirty="0"/>
              <a:t>βιομηχανικής επέκτασης. Επίσης δίνεται μεγάλη σημασία</a:t>
            </a:r>
          </a:p>
          <a:p>
            <a:pPr marL="0" indent="0">
              <a:buNone/>
            </a:pPr>
            <a:r>
              <a:rPr lang="el-GR" dirty="0"/>
              <a:t>στην διαδικασία της έρευνας και της ανάπτυξης</a:t>
            </a:r>
          </a:p>
          <a:p>
            <a:endParaRPr lang="el-GR" dirty="0"/>
          </a:p>
          <a:p>
            <a:pPr marL="514350" indent="-514350">
              <a:buFont typeface="+mj-lt"/>
              <a:buAutoNum type="arabicPeriod" startAt="2"/>
            </a:pPr>
            <a:r>
              <a:rPr lang="el-GR" b="1" dirty="0" smtClean="0">
                <a:solidFill>
                  <a:srgbClr val="7030A0"/>
                </a:solidFill>
              </a:rPr>
              <a:t>Δεκαετίες </a:t>
            </a:r>
            <a:r>
              <a:rPr lang="el-GR" b="1" dirty="0">
                <a:solidFill>
                  <a:srgbClr val="7030A0"/>
                </a:solidFill>
              </a:rPr>
              <a:t>’60 και ’70</a:t>
            </a:r>
          </a:p>
          <a:p>
            <a:pPr marL="0" indent="0">
              <a:buNone/>
            </a:pPr>
            <a:r>
              <a:rPr lang="el-GR" dirty="0"/>
              <a:t>Είναι μια περίοδος που χαρακτηρίζεται από την ενίσχυση</a:t>
            </a:r>
          </a:p>
          <a:p>
            <a:pPr marL="0" indent="0">
              <a:buNone/>
            </a:pPr>
            <a:r>
              <a:rPr lang="el-GR" dirty="0" smtClean="0"/>
              <a:t>του </a:t>
            </a:r>
            <a:r>
              <a:rPr lang="el-GR" dirty="0"/>
              <a:t>ανταγωνισμού μεταξύ των επιχειρήσεων αλλά και από </a:t>
            </a:r>
          </a:p>
          <a:p>
            <a:pPr marL="0" indent="0">
              <a:buNone/>
            </a:pPr>
            <a:r>
              <a:rPr lang="el-GR" dirty="0" smtClean="0"/>
              <a:t>την </a:t>
            </a:r>
            <a:r>
              <a:rPr lang="el-GR" dirty="0"/>
              <a:t>εμφάνιση νέων προϊόντων λόγω τεχνολογικής ανάπτυξης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586054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f382bde6d3cc6ff79c624385e89307490611ba"/>
</p:tagLst>
</file>

<file path=ppt/theme/theme1.xml><?xml version="1.0" encoding="utf-8"?>
<a:theme xmlns:a="http://schemas.openxmlformats.org/drawingml/2006/main" name="1_OC_template_updated">
  <a:themeElements>
    <a:clrScheme name="Προσαρμοσμένο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335</TotalTime>
  <Words>2184</Words>
  <Application>Microsoft Office PowerPoint</Application>
  <PresentationFormat>Προβολή στην οθόνη (4:3)</PresentationFormat>
  <Paragraphs>352</Paragraphs>
  <Slides>49</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49</vt:i4>
      </vt:variant>
    </vt:vector>
  </HeadingPairs>
  <TitlesOfParts>
    <vt:vector size="51" baseType="lpstr">
      <vt:lpstr>1_OC_template_updated</vt:lpstr>
      <vt:lpstr>2_OC_template_updated</vt:lpstr>
      <vt:lpstr>Επιχειρηματικότητα και Συστήματα Επικοινωνίας Τουριστικών Επιχειρήσεων </vt:lpstr>
      <vt:lpstr>Τι είναι καινοτομία; 1/2</vt:lpstr>
      <vt:lpstr>Τι είναι καινοτομία; 2/2</vt:lpstr>
      <vt:lpstr>Καινοτομία θεωρείται:</vt:lpstr>
      <vt:lpstr>Υπάρχουν 4 κατηγορίες καινοτομιών:</vt:lpstr>
      <vt:lpstr>Καινοτομία είναι:</vt:lpstr>
      <vt:lpstr>Για να υπάρξει καινοτομία χρειάζεται:</vt:lpstr>
      <vt:lpstr>Η καινοτομία στα ελληνικά πλαίσια</vt:lpstr>
      <vt:lpstr>Αποτελείται από 5 γενιές καινοτομικής διαδικασίας :</vt:lpstr>
      <vt:lpstr>Αποτελείται από 5 γενιές καινοτομικής διαδικασίας :</vt:lpstr>
      <vt:lpstr>Λόγοι υιοθέτησης καινοτομιών στις επιχειρήσεις</vt:lpstr>
      <vt:lpstr>Ας τα δούμε αναλυτικότερα…</vt:lpstr>
      <vt:lpstr>Λόγοι υιοθέτησης καινοτομιών στα ξενοδοχεία</vt:lpstr>
      <vt:lpstr>Ξενοδοχεία και καινοτομία</vt:lpstr>
      <vt:lpstr>Σημασία καινοτομίας στον τουρισμό</vt:lpstr>
      <vt:lpstr>Εφαρμοσμένες καινοτομίες</vt:lpstr>
      <vt:lpstr>Καινοτομία και ελληνικά ξενοδοχεία</vt:lpstr>
      <vt:lpstr>Τακτικές φιλικές προς το περιβάλλον</vt:lpstr>
      <vt:lpstr>Παράδειγμα</vt:lpstr>
      <vt:lpstr>Παράδειγμα Aldemar</vt:lpstr>
      <vt:lpstr>Ξενοδοχεία Πάφου (Κύπρος)</vt:lpstr>
      <vt:lpstr>Προώθηση του ελληνικού στοιχείου</vt:lpstr>
      <vt:lpstr>Παράδειγμα – ελληνικό πρωινό 1/6</vt:lpstr>
      <vt:lpstr>Παράδειγμα – ελληνικό πρωινό 2/6</vt:lpstr>
      <vt:lpstr>Παράδειγμα – ελληνικό πρωινό 3/6</vt:lpstr>
      <vt:lpstr>Παράδειγμα – ελληνικό πρωινό 4/6</vt:lpstr>
      <vt:lpstr>Παράδειγμα – ελληνικό πρωινό 5/6</vt:lpstr>
      <vt:lpstr>Παράδειγμα – ελληνικό πρωινό 6/6</vt:lpstr>
      <vt:lpstr>Καινοτομία με γνώμονα τις κοινωνικές συνθήκες</vt:lpstr>
      <vt:lpstr>Πιο συγκεκριμένα…</vt:lpstr>
      <vt:lpstr>Διεθνείς διακρίσεις</vt:lpstr>
      <vt:lpstr>Σύγκριση ελληνικών και ξένων ξενοδοχείων</vt:lpstr>
      <vt:lpstr>Εξέλιξη</vt:lpstr>
      <vt:lpstr>Τεχνολογικά καινοτόμες ιδέες σε ξενοδοχεία του εξωτερικού 1/5</vt:lpstr>
      <vt:lpstr>Τεχνολογικά καινοτόμες ιδέες σε ξενοδοχεία του εξωτερικού 2/5</vt:lpstr>
      <vt:lpstr>Τεχνολογικά καινοτόμες ιδέες σε ξενοδοχεία του εξωτερικού 3/5</vt:lpstr>
      <vt:lpstr>Τεχνολογικά καινοτόμες ιδέες σε ξενοδοχεία του εξωτερικού 4/5</vt:lpstr>
      <vt:lpstr>Τεχνολογικά καινοτόμες ιδέες σε ξενοδοχεία του εξωτερικού 5/5</vt:lpstr>
      <vt:lpstr>Εκπαιδευτικά σενάρια</vt:lpstr>
      <vt:lpstr>Τομείς που μπορεί να υπάρξει καινοτομία 1/3</vt:lpstr>
      <vt:lpstr>Τομείς που μπορεί να υπάρξει καινοτομία 2/3</vt:lpstr>
      <vt:lpstr>Τομείς που μπορεί να υπάρξει καινοτομία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fkaram2</cp:lastModifiedBy>
  <cp:revision>47</cp:revision>
  <dcterms:created xsi:type="dcterms:W3CDTF">2014-02-10T13:57:51Z</dcterms:created>
  <dcterms:modified xsi:type="dcterms:W3CDTF">2015-07-03T11:52:15Z</dcterms:modified>
</cp:coreProperties>
</file>