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4" r:id="rId10"/>
    <p:sldId id="265" r:id="rId11"/>
  </p:sldIdLst>
  <p:sldSz cx="9144000" cy="6858000" type="screen4x3"/>
  <p:notesSz cx="7104063" cy="10234613"/>
  <p:custDataLst>
    <p:tags r:id="rId1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Οργάνωση πληροφοριών</a:t>
            </a:r>
            <a:br>
              <a:rPr lang="el-GR" sz="44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Ταξινόμηση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000" b="1" dirty="0" smtClean="0"/>
              <a:t>Ενότητα </a:t>
            </a:r>
            <a:r>
              <a:rPr lang="en-US" sz="3000" b="1" dirty="0" smtClean="0"/>
              <a:t>5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/>
              <a:t>Αυτοματοποιημένη </a:t>
            </a:r>
            <a:r>
              <a:rPr lang="el-GR" sz="3000" dirty="0" smtClean="0"/>
              <a:t>ευρετηρίαση</a:t>
            </a:r>
          </a:p>
          <a:p>
            <a:endParaRPr lang="en-US" dirty="0" smtClean="0"/>
          </a:p>
          <a:p>
            <a:r>
              <a:rPr lang="el-GR" sz="2600" dirty="0" smtClean="0"/>
              <a:t>Δάφνη </a:t>
            </a:r>
            <a:r>
              <a:rPr lang="el-GR" sz="2600" dirty="0" err="1" smtClean="0"/>
              <a:t>Κυριάκη</a:t>
            </a:r>
            <a:r>
              <a:rPr lang="el-GR" sz="2600" dirty="0" smtClean="0"/>
              <a:t>-</a:t>
            </a:r>
            <a:r>
              <a:rPr lang="el-GR" sz="2600" dirty="0" err="1" smtClean="0"/>
              <a:t>Μάνεση</a:t>
            </a:r>
            <a:endParaRPr lang="el-GR" sz="2600" dirty="0" smtClean="0"/>
          </a:p>
          <a:p>
            <a:r>
              <a:rPr lang="el-GR" sz="2800" dirty="0" smtClean="0"/>
              <a:t>Τμήμα </a:t>
            </a:r>
            <a:r>
              <a:rPr lang="el-GR" sz="2800" dirty="0"/>
              <a:t>Βιβλιοθηκονομίας</a:t>
            </a:r>
            <a:r>
              <a:rPr lang="en-US" sz="2800" dirty="0"/>
              <a:t> </a:t>
            </a:r>
            <a:r>
              <a:rPr lang="el-GR" sz="2800" dirty="0"/>
              <a:t>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945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Αυτοματοποιημένη ευρετηρίαση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42032"/>
            <a:ext cx="1869034" cy="17739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729" y="2613812"/>
            <a:ext cx="1776679" cy="1630375"/>
          </a:xfrm>
          <a:prstGeom prst="rect">
            <a:avLst/>
          </a:prstGeom>
          <a:noFill/>
        </p:spPr>
      </p:pic>
      <p:sp>
        <p:nvSpPr>
          <p:cNvPr id="6" name="Not Equal 5"/>
          <p:cNvSpPr/>
          <p:nvPr/>
        </p:nvSpPr>
        <p:spPr>
          <a:xfrm>
            <a:off x="4139952" y="3356992"/>
            <a:ext cx="1368152" cy="7200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04"/>
            <a:ext cx="8229600" cy="61378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Μια σύγκριση</a:t>
            </a:r>
            <a:endParaRPr lang="el-G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06995"/>
              </p:ext>
            </p:extLst>
          </p:nvPr>
        </p:nvGraphicFramePr>
        <p:xfrm>
          <a:off x="107504" y="620688"/>
          <a:ext cx="8928992" cy="622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240360"/>
                <a:gridCol w="2736304"/>
                <a:gridCol w="936104"/>
              </a:tblGrid>
              <a:tr h="690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Παράμετροι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Ανθρώπινη υλοποίηση (1)</a:t>
                      </a:r>
                      <a:endParaRPr lang="el-GR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Αυτοματοποιημένη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Υλοποίηση (2)</a:t>
                      </a:r>
                      <a:endParaRPr lang="el-GR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Νικητής 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54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Κόστος </a:t>
                      </a:r>
                      <a:endParaRPr lang="el-GR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Μεγάλο </a:t>
                      </a:r>
                      <a:r>
                        <a:rPr lang="el-GR" sz="1800" dirty="0" smtClean="0"/>
                        <a:t> -εξειδικευμένο </a:t>
                      </a:r>
                      <a:r>
                        <a:rPr lang="el-GR" sz="1800" dirty="0"/>
                        <a:t>προσωπικό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Μικρό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2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24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Χρόνος απόδοσης</a:t>
                      </a:r>
                      <a:endParaRPr lang="el-GR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Μεγάλος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Μικρός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2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54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Βαθμός Λεπτομέρειας</a:t>
                      </a:r>
                      <a:endParaRPr lang="el-GR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/>
                        <a:t>Μικρότερος επικέντρωση στα </a:t>
                      </a:r>
                      <a:r>
                        <a:rPr lang="el-GR" sz="1800" dirty="0"/>
                        <a:t>βασικά 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Μεγάλος και </a:t>
                      </a:r>
                      <a:r>
                        <a:rPr lang="el-GR" sz="1800" dirty="0" smtClean="0"/>
                        <a:t>ίδιος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2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81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Πιστότητα στο τεκμήριο</a:t>
                      </a:r>
                      <a:endParaRPr lang="el-GR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Μικρότερη καθώς μπορεί να στηρίζεται μόνο στον τίτλο, περίληψη, κλπ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Απόλυτη, στηρίζεται μόνο στο κείμενο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2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4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Ακρίβεια</a:t>
                      </a:r>
                      <a:endParaRPr lang="el-GR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Σχετικά μικρότερο λεξιλόγιο, τείνει να γενικεύει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Απόλυτη ακρίβεια και εξειδίκευση. Συγκεντρώνει αδιακρίτως </a:t>
                      </a:r>
                      <a:r>
                        <a:rPr lang="el-GR" sz="1800" dirty="0" smtClean="0"/>
                        <a:t>όλα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2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81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Συνδυασμοί όρων</a:t>
                      </a:r>
                      <a:endParaRPr lang="el-GR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Μεγάλοι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Περιορισμένοι και μόνο εφόσον έχουν τροφοδοτηθεί στη βάση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1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32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Χρήση ελεγχόμενου λεξιλογίου</a:t>
                      </a:r>
                      <a:endParaRPr lang="el-GR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Μπορεί να κάνει παραπομπές, συνδυασμούς, 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Σε εξέλιξη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1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67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Σύνταξη </a:t>
                      </a:r>
                      <a:endParaRPr lang="el-GR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Δυνατότητα προσαρμογής σε νέους τρόπους σύνταξης, νέα ορολογία κλπ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Σε εξέλιξη</a:t>
                      </a:r>
                      <a:endParaRPr lang="el-G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1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4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11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80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«Οργάνωση Πληροφοριών – Ταξινόμηση (Θ). Ενότητα </a:t>
            </a:r>
            <a:r>
              <a:rPr lang="en-US" sz="2000" dirty="0"/>
              <a:t>5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Αυτοματοποιημένη </a:t>
            </a:r>
            <a:r>
              <a:rPr lang="el-GR" sz="2000" dirty="0" smtClean="0"/>
              <a:t>ευρετηρίαση».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283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18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6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757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e8d4d5ffebe5246126a0a0c6447e9577accb559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707</Words>
  <Application>Microsoft Office PowerPoint</Application>
  <PresentationFormat>On-screen Show (4:3)</PresentationFormat>
  <Paragraphs>106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OC_template_updated</vt:lpstr>
      <vt:lpstr>Οργάνωση πληροφοριών Ταξινόμηση (Θ)</vt:lpstr>
      <vt:lpstr>Αυτοματοποιημένη ευρετηρίαση</vt:lpstr>
      <vt:lpstr>Μια σύγκριση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20</cp:revision>
  <dcterms:created xsi:type="dcterms:W3CDTF">2013-03-04T13:35:19Z</dcterms:created>
  <dcterms:modified xsi:type="dcterms:W3CDTF">2015-03-19T18:07:26Z</dcterms:modified>
</cp:coreProperties>
</file>