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4" autoAdjust="0"/>
    <p:restoredTop sz="94670" autoAdjust="0"/>
  </p:normalViewPr>
  <p:slideViewPr>
    <p:cSldViewPr>
      <p:cViewPr varScale="1">
        <p:scale>
          <a:sx n="66" d="100"/>
          <a:sy n="66" d="100"/>
        </p:scale>
        <p:origin x="-6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ED08A-0B30-4EF8-BF38-D1CE88E7AB08}" type="doc">
      <dgm:prSet loTypeId="urn:microsoft.com/office/officeart/2005/8/layout/orgChart1" loCatId="hierarchy" qsTypeId="urn:microsoft.com/office/officeart/2005/8/quickstyle/simple1" qsCatId="simple" csTypeId="urn:microsoft.com/office/officeart/2005/8/colors/accent3_1" csCatId="accent3" phldr="1"/>
      <dgm:spPr/>
    </dgm:pt>
    <dgm:pt modelId="{108DEFAB-B275-4A5D-B79A-49D783867B66}">
      <dgm:prSet custT="1"/>
      <dgm:spPr/>
      <dgm:t>
        <a:bodyPr/>
        <a:lstStyle/>
        <a:p>
          <a:pPr marR="0" algn="ctr" rtl="0"/>
          <a:r>
            <a:rPr lang="el-GR" sz="1800" b="1" baseline="0" dirty="0" smtClean="0">
              <a:latin typeface="+mn-lt"/>
            </a:rPr>
            <a:t>Ακαδημαϊκή κοινότητα</a:t>
          </a:r>
          <a:endParaRPr lang="el-GR" sz="1800" b="1" dirty="0" smtClean="0">
            <a:latin typeface="+mn-lt"/>
          </a:endParaRPr>
        </a:p>
      </dgm:t>
    </dgm:pt>
    <dgm:pt modelId="{CD2BA341-E328-4AFF-842E-DE77011939A8}" type="parTrans" cxnId="{7B7A1ED7-16C2-4F4C-9C03-E8AA24151AB4}">
      <dgm:prSet/>
      <dgm:spPr/>
      <dgm:t>
        <a:bodyPr/>
        <a:lstStyle/>
        <a:p>
          <a:endParaRPr lang="el-GR" sz="1800">
            <a:latin typeface="+mn-lt"/>
          </a:endParaRPr>
        </a:p>
      </dgm:t>
    </dgm:pt>
    <dgm:pt modelId="{F143F4F7-1FCA-4059-91F7-91034346E08D}" type="sibTrans" cxnId="{7B7A1ED7-16C2-4F4C-9C03-E8AA24151AB4}">
      <dgm:prSet/>
      <dgm:spPr/>
      <dgm:t>
        <a:bodyPr/>
        <a:lstStyle/>
        <a:p>
          <a:endParaRPr lang="el-GR" sz="1800">
            <a:latin typeface="+mn-lt"/>
          </a:endParaRPr>
        </a:p>
      </dgm:t>
    </dgm:pt>
    <dgm:pt modelId="{5306A1DB-A83B-4DC4-95F4-EC118D46408E}">
      <dgm:prSet custT="1"/>
      <dgm:spPr/>
      <dgm:t>
        <a:bodyPr/>
        <a:lstStyle/>
        <a:p>
          <a:pPr marR="0" algn="ctr" rtl="0"/>
          <a:r>
            <a:rPr lang="el-GR" sz="1800" baseline="0" dirty="0" smtClean="0">
              <a:latin typeface="+mn-lt"/>
            </a:rPr>
            <a:t>Προσωπικό</a:t>
          </a:r>
          <a:endParaRPr lang="el-GR" sz="1800" dirty="0" smtClean="0">
            <a:latin typeface="+mn-lt"/>
          </a:endParaRPr>
        </a:p>
      </dgm:t>
    </dgm:pt>
    <dgm:pt modelId="{8C973D2E-3725-4FE6-A234-2FA260CEFF38}" type="parTrans" cxnId="{F1FE3E8D-3DB7-43A6-9258-23A99B96BBB1}">
      <dgm:prSet/>
      <dgm:spPr/>
      <dgm:t>
        <a:bodyPr/>
        <a:lstStyle/>
        <a:p>
          <a:endParaRPr lang="el-GR" sz="1800" dirty="0">
            <a:latin typeface="+mn-lt"/>
          </a:endParaRPr>
        </a:p>
      </dgm:t>
    </dgm:pt>
    <dgm:pt modelId="{D317B20A-8069-435B-AC92-E2F8DB3390C7}" type="sibTrans" cxnId="{F1FE3E8D-3DB7-43A6-9258-23A99B96BBB1}">
      <dgm:prSet/>
      <dgm:spPr/>
      <dgm:t>
        <a:bodyPr/>
        <a:lstStyle/>
        <a:p>
          <a:endParaRPr lang="el-GR" sz="1800">
            <a:latin typeface="+mn-lt"/>
          </a:endParaRPr>
        </a:p>
      </dgm:t>
    </dgm:pt>
    <dgm:pt modelId="{AE1CD471-3361-4AE9-8718-F507FC775CB3}">
      <dgm:prSet custT="1"/>
      <dgm:spPr/>
      <dgm:t>
        <a:bodyPr/>
        <a:lstStyle/>
        <a:p>
          <a:pPr marR="0" algn="ctr" rtl="0"/>
          <a:r>
            <a:rPr lang="el-GR" sz="1800" baseline="0" dirty="0" smtClean="0">
              <a:latin typeface="+mn-lt"/>
            </a:rPr>
            <a:t>Ακαδημαϊκό</a:t>
          </a:r>
          <a:endParaRPr lang="el-GR" sz="1800" dirty="0" smtClean="0">
            <a:latin typeface="+mn-lt"/>
          </a:endParaRPr>
        </a:p>
      </dgm:t>
    </dgm:pt>
    <dgm:pt modelId="{38302AD9-AED9-4CD5-8450-709423C2FD60}" type="parTrans" cxnId="{2195D28D-4E55-461F-BCF1-D6226E4567C3}">
      <dgm:prSet/>
      <dgm:spPr/>
      <dgm:t>
        <a:bodyPr/>
        <a:lstStyle/>
        <a:p>
          <a:endParaRPr lang="el-GR" sz="1800" dirty="0">
            <a:latin typeface="+mn-lt"/>
          </a:endParaRPr>
        </a:p>
      </dgm:t>
    </dgm:pt>
    <dgm:pt modelId="{01B0F6FF-80D0-46C3-90BD-C189C0FDFFEC}" type="sibTrans" cxnId="{2195D28D-4E55-461F-BCF1-D6226E4567C3}">
      <dgm:prSet/>
      <dgm:spPr/>
      <dgm:t>
        <a:bodyPr/>
        <a:lstStyle/>
        <a:p>
          <a:endParaRPr lang="el-GR" sz="1800">
            <a:latin typeface="+mn-lt"/>
          </a:endParaRPr>
        </a:p>
      </dgm:t>
    </dgm:pt>
    <dgm:pt modelId="{028478E8-FC7D-415B-B48E-77FE45FFB1EC}">
      <dgm:prSet custT="1"/>
      <dgm:spPr/>
      <dgm:t>
        <a:bodyPr/>
        <a:lstStyle/>
        <a:p>
          <a:pPr marR="0" algn="ctr" rtl="0"/>
          <a:r>
            <a:rPr lang="el-GR" sz="1800" baseline="0" dirty="0" smtClean="0">
              <a:latin typeface="+mn-lt"/>
            </a:rPr>
            <a:t>Μόνιμο </a:t>
          </a:r>
          <a:endParaRPr lang="el-GR" sz="1800" dirty="0" smtClean="0">
            <a:latin typeface="+mn-lt"/>
          </a:endParaRPr>
        </a:p>
      </dgm:t>
    </dgm:pt>
    <dgm:pt modelId="{3E0ED0DE-580B-4226-A70A-2BD9CC86FDEE}" type="parTrans" cxnId="{AB75F616-59EF-4285-AC06-951BF65C8FE1}">
      <dgm:prSet/>
      <dgm:spPr/>
      <dgm:t>
        <a:bodyPr/>
        <a:lstStyle/>
        <a:p>
          <a:endParaRPr lang="el-GR" sz="1800" dirty="0">
            <a:latin typeface="+mn-lt"/>
          </a:endParaRPr>
        </a:p>
      </dgm:t>
    </dgm:pt>
    <dgm:pt modelId="{6F1B04D5-6BCF-454A-AB7A-418E4C3487B4}" type="sibTrans" cxnId="{AB75F616-59EF-4285-AC06-951BF65C8FE1}">
      <dgm:prSet/>
      <dgm:spPr/>
      <dgm:t>
        <a:bodyPr/>
        <a:lstStyle/>
        <a:p>
          <a:endParaRPr lang="el-GR" sz="1800">
            <a:latin typeface="+mn-lt"/>
          </a:endParaRPr>
        </a:p>
      </dgm:t>
    </dgm:pt>
    <dgm:pt modelId="{956D015D-0A9A-42AF-8CFC-E2D01D2CD12F}">
      <dgm:prSet custT="1"/>
      <dgm:spPr/>
      <dgm:t>
        <a:bodyPr/>
        <a:lstStyle/>
        <a:p>
          <a:pPr marR="0" algn="ctr" rtl="0"/>
          <a:r>
            <a:rPr lang="el-GR" sz="1800" baseline="0" dirty="0" smtClean="0">
              <a:latin typeface="+mn-lt"/>
            </a:rPr>
            <a:t>Με σύμβαση</a:t>
          </a:r>
          <a:endParaRPr lang="el-GR" sz="1800" dirty="0" smtClean="0">
            <a:latin typeface="+mn-lt"/>
          </a:endParaRPr>
        </a:p>
      </dgm:t>
    </dgm:pt>
    <dgm:pt modelId="{727BB6D4-31B5-4ED4-B7F6-DA03EDA24F2F}" type="parTrans" cxnId="{AB79B46A-BF04-467D-8095-61C47EFF24E0}">
      <dgm:prSet/>
      <dgm:spPr/>
      <dgm:t>
        <a:bodyPr/>
        <a:lstStyle/>
        <a:p>
          <a:endParaRPr lang="el-GR" sz="1800" dirty="0">
            <a:latin typeface="+mn-lt"/>
          </a:endParaRPr>
        </a:p>
      </dgm:t>
    </dgm:pt>
    <dgm:pt modelId="{8E15DFFC-1315-49E6-843B-4D99907B943C}" type="sibTrans" cxnId="{AB79B46A-BF04-467D-8095-61C47EFF24E0}">
      <dgm:prSet/>
      <dgm:spPr/>
      <dgm:t>
        <a:bodyPr/>
        <a:lstStyle/>
        <a:p>
          <a:endParaRPr lang="el-GR" sz="1800">
            <a:latin typeface="+mn-lt"/>
          </a:endParaRPr>
        </a:p>
      </dgm:t>
    </dgm:pt>
    <dgm:pt modelId="{DD31DE1A-C083-4094-9A46-1F9349C24D7C}">
      <dgm:prSet custT="1"/>
      <dgm:spPr/>
      <dgm:t>
        <a:bodyPr/>
        <a:lstStyle/>
        <a:p>
          <a:pPr marR="0" algn="ctr" rtl="0"/>
          <a:r>
            <a:rPr lang="el-GR" sz="1800" baseline="0" dirty="0" smtClean="0">
              <a:latin typeface="+mn-lt"/>
            </a:rPr>
            <a:t>Ερευνητικό</a:t>
          </a:r>
          <a:endParaRPr lang="el-GR" sz="1800" dirty="0" smtClean="0">
            <a:latin typeface="+mn-lt"/>
          </a:endParaRPr>
        </a:p>
      </dgm:t>
    </dgm:pt>
    <dgm:pt modelId="{F9A3B1E0-9A86-4F26-90C7-E96C53EC4114}" type="parTrans" cxnId="{74AE8B4F-9841-4884-9070-8BC392D75FAB}">
      <dgm:prSet/>
      <dgm:spPr/>
      <dgm:t>
        <a:bodyPr/>
        <a:lstStyle/>
        <a:p>
          <a:endParaRPr lang="el-GR" sz="1800" dirty="0">
            <a:latin typeface="+mn-lt"/>
          </a:endParaRPr>
        </a:p>
      </dgm:t>
    </dgm:pt>
    <dgm:pt modelId="{194DBAB0-8675-43BB-A646-B1900BE7FCE1}" type="sibTrans" cxnId="{74AE8B4F-9841-4884-9070-8BC392D75FAB}">
      <dgm:prSet/>
      <dgm:spPr/>
      <dgm:t>
        <a:bodyPr/>
        <a:lstStyle/>
        <a:p>
          <a:endParaRPr lang="el-GR" sz="1800">
            <a:latin typeface="+mn-lt"/>
          </a:endParaRPr>
        </a:p>
      </dgm:t>
    </dgm:pt>
    <dgm:pt modelId="{53A2AC29-5057-421C-940F-D7745A5590BD}">
      <dgm:prSet custT="1"/>
      <dgm:spPr/>
      <dgm:t>
        <a:bodyPr/>
        <a:lstStyle/>
        <a:p>
          <a:pPr marR="0" algn="ctr" rtl="0"/>
          <a:r>
            <a:rPr lang="el-GR" sz="1800" baseline="0" dirty="0" smtClean="0">
              <a:latin typeface="+mn-lt"/>
            </a:rPr>
            <a:t>Διοικητικό</a:t>
          </a:r>
          <a:endParaRPr lang="el-GR" sz="1800" dirty="0" smtClean="0">
            <a:latin typeface="+mn-lt"/>
          </a:endParaRPr>
        </a:p>
      </dgm:t>
    </dgm:pt>
    <dgm:pt modelId="{98330394-9351-4530-827E-25887C578058}" type="parTrans" cxnId="{D5F738ED-8DF4-4FEA-B566-FC69BCA9B42E}">
      <dgm:prSet/>
      <dgm:spPr/>
      <dgm:t>
        <a:bodyPr/>
        <a:lstStyle/>
        <a:p>
          <a:endParaRPr lang="el-GR" sz="1800" dirty="0">
            <a:latin typeface="+mn-lt"/>
          </a:endParaRPr>
        </a:p>
      </dgm:t>
    </dgm:pt>
    <dgm:pt modelId="{8A994D40-F56C-49E4-B3D6-7AE6C67469A9}" type="sibTrans" cxnId="{D5F738ED-8DF4-4FEA-B566-FC69BCA9B42E}">
      <dgm:prSet/>
      <dgm:spPr/>
      <dgm:t>
        <a:bodyPr/>
        <a:lstStyle/>
        <a:p>
          <a:endParaRPr lang="el-GR" sz="1800">
            <a:latin typeface="+mn-lt"/>
          </a:endParaRPr>
        </a:p>
      </dgm:t>
    </dgm:pt>
    <dgm:pt modelId="{CEAAA1FC-0317-448C-AA38-49FC78203D82}">
      <dgm:prSet custT="1"/>
      <dgm:spPr/>
      <dgm:t>
        <a:bodyPr/>
        <a:lstStyle/>
        <a:p>
          <a:pPr marR="0" algn="ctr" rtl="0"/>
          <a:r>
            <a:rPr lang="el-GR" sz="1800" baseline="0" dirty="0" smtClean="0">
              <a:latin typeface="+mn-lt"/>
            </a:rPr>
            <a:t>Τεχνικής υποστήριξης</a:t>
          </a:r>
          <a:endParaRPr lang="el-GR" sz="1800" dirty="0" smtClean="0">
            <a:latin typeface="+mn-lt"/>
          </a:endParaRPr>
        </a:p>
      </dgm:t>
    </dgm:pt>
    <dgm:pt modelId="{9603BEB3-6CCF-4820-B4A5-8E49D40D5FA8}" type="parTrans" cxnId="{CE2BA688-403C-4FC1-B5CE-F1414F8E438B}">
      <dgm:prSet/>
      <dgm:spPr/>
      <dgm:t>
        <a:bodyPr/>
        <a:lstStyle/>
        <a:p>
          <a:endParaRPr lang="el-GR" sz="1800" dirty="0">
            <a:latin typeface="+mn-lt"/>
          </a:endParaRPr>
        </a:p>
      </dgm:t>
    </dgm:pt>
    <dgm:pt modelId="{A12DBCCD-8A4F-4DCB-AAFD-A7E92B0E8FF0}" type="sibTrans" cxnId="{CE2BA688-403C-4FC1-B5CE-F1414F8E438B}">
      <dgm:prSet/>
      <dgm:spPr/>
      <dgm:t>
        <a:bodyPr/>
        <a:lstStyle/>
        <a:p>
          <a:endParaRPr lang="el-GR" sz="1800">
            <a:latin typeface="+mn-lt"/>
          </a:endParaRPr>
        </a:p>
      </dgm:t>
    </dgm:pt>
    <dgm:pt modelId="{AEFA444A-7FF9-4FFE-8259-DFEE278FA6C9}">
      <dgm:prSet custT="1"/>
      <dgm:spPr/>
      <dgm:t>
        <a:bodyPr/>
        <a:lstStyle/>
        <a:p>
          <a:pPr marR="0" algn="ctr" rtl="0"/>
          <a:r>
            <a:rPr lang="el-GR" sz="1800" baseline="0" dirty="0" smtClean="0">
              <a:latin typeface="+mn-lt"/>
            </a:rPr>
            <a:t>Φοιτητές</a:t>
          </a:r>
          <a:endParaRPr lang="el-GR" sz="1800" dirty="0" smtClean="0">
            <a:latin typeface="+mn-lt"/>
          </a:endParaRPr>
        </a:p>
      </dgm:t>
    </dgm:pt>
    <dgm:pt modelId="{DD8E677D-54BE-4CDA-AAFB-E84A8FD86AB6}" type="parTrans" cxnId="{C5C6D596-EBE5-4E5B-86E6-1EDCD79DF178}">
      <dgm:prSet/>
      <dgm:spPr/>
      <dgm:t>
        <a:bodyPr/>
        <a:lstStyle/>
        <a:p>
          <a:endParaRPr lang="el-GR" sz="1800" dirty="0">
            <a:latin typeface="+mn-lt"/>
          </a:endParaRPr>
        </a:p>
      </dgm:t>
    </dgm:pt>
    <dgm:pt modelId="{07B02425-FB1F-4693-8B98-C4007AC5C3C5}" type="sibTrans" cxnId="{C5C6D596-EBE5-4E5B-86E6-1EDCD79DF178}">
      <dgm:prSet/>
      <dgm:spPr/>
      <dgm:t>
        <a:bodyPr/>
        <a:lstStyle/>
        <a:p>
          <a:endParaRPr lang="el-GR" sz="1800">
            <a:latin typeface="+mn-lt"/>
          </a:endParaRPr>
        </a:p>
      </dgm:t>
    </dgm:pt>
    <dgm:pt modelId="{ADAFAA4B-2F82-4AA7-A131-8520285FD9D9}">
      <dgm:prSet custT="1"/>
      <dgm:spPr/>
      <dgm:t>
        <a:bodyPr/>
        <a:lstStyle/>
        <a:p>
          <a:pPr marR="0" algn="ctr" rtl="0"/>
          <a:r>
            <a:rPr lang="el-GR" sz="1800" baseline="0" dirty="0" smtClean="0">
              <a:latin typeface="+mn-lt"/>
            </a:rPr>
            <a:t>Προπτυχιακοί</a:t>
          </a:r>
          <a:endParaRPr lang="el-GR" sz="1800" dirty="0" smtClean="0">
            <a:latin typeface="+mn-lt"/>
          </a:endParaRPr>
        </a:p>
      </dgm:t>
    </dgm:pt>
    <dgm:pt modelId="{A10804FC-055E-40E4-BB42-567297084DC9}" type="parTrans" cxnId="{B1AB3016-BBD9-4CB2-A798-294CB86493F4}">
      <dgm:prSet/>
      <dgm:spPr/>
      <dgm:t>
        <a:bodyPr/>
        <a:lstStyle/>
        <a:p>
          <a:endParaRPr lang="el-GR" sz="1800" dirty="0">
            <a:latin typeface="+mn-lt"/>
          </a:endParaRPr>
        </a:p>
      </dgm:t>
    </dgm:pt>
    <dgm:pt modelId="{575D536E-A465-40DA-A7A5-936A34CDBF05}" type="sibTrans" cxnId="{B1AB3016-BBD9-4CB2-A798-294CB86493F4}">
      <dgm:prSet/>
      <dgm:spPr/>
      <dgm:t>
        <a:bodyPr/>
        <a:lstStyle/>
        <a:p>
          <a:endParaRPr lang="el-GR" sz="1800">
            <a:latin typeface="+mn-lt"/>
          </a:endParaRPr>
        </a:p>
      </dgm:t>
    </dgm:pt>
    <dgm:pt modelId="{BCE2FB82-AE9C-4809-8BCD-376907DC272C}">
      <dgm:prSet custT="1"/>
      <dgm:spPr/>
      <dgm:t>
        <a:bodyPr/>
        <a:lstStyle/>
        <a:p>
          <a:pPr marR="0" algn="ctr" rtl="0"/>
          <a:r>
            <a:rPr lang="el-GR" sz="1800" baseline="0" dirty="0" smtClean="0">
              <a:latin typeface="+mn-lt"/>
            </a:rPr>
            <a:t>Μεταπτυχιακοί</a:t>
          </a:r>
          <a:endParaRPr lang="el-GR" sz="1800" dirty="0" smtClean="0">
            <a:latin typeface="+mn-lt"/>
          </a:endParaRPr>
        </a:p>
      </dgm:t>
    </dgm:pt>
    <dgm:pt modelId="{6D09EFC9-E5A6-4919-BB8A-D707EF16104A}" type="parTrans" cxnId="{789C30DC-4681-4055-83B6-84F686BC16CC}">
      <dgm:prSet/>
      <dgm:spPr/>
      <dgm:t>
        <a:bodyPr/>
        <a:lstStyle/>
        <a:p>
          <a:endParaRPr lang="el-GR" sz="1800" dirty="0">
            <a:latin typeface="+mn-lt"/>
          </a:endParaRPr>
        </a:p>
      </dgm:t>
    </dgm:pt>
    <dgm:pt modelId="{108D27AE-4BEB-4FD3-AE2B-A97C7D3ACE37}" type="sibTrans" cxnId="{789C30DC-4681-4055-83B6-84F686BC16CC}">
      <dgm:prSet/>
      <dgm:spPr/>
      <dgm:t>
        <a:bodyPr/>
        <a:lstStyle/>
        <a:p>
          <a:endParaRPr lang="el-GR" sz="1800">
            <a:latin typeface="+mn-lt"/>
          </a:endParaRPr>
        </a:p>
      </dgm:t>
    </dgm:pt>
    <dgm:pt modelId="{4147F352-EF5B-4A1A-B928-F2FD3F3A606B}">
      <dgm:prSet custT="1">
        <dgm:style>
          <a:lnRef idx="2">
            <a:schemeClr val="accent4"/>
          </a:lnRef>
          <a:fillRef idx="1">
            <a:schemeClr val="lt1"/>
          </a:fillRef>
          <a:effectRef idx="0">
            <a:schemeClr val="accent4"/>
          </a:effectRef>
          <a:fontRef idx="minor">
            <a:schemeClr val="dk1"/>
          </a:fontRef>
        </dgm:style>
      </dgm:prSet>
      <dgm:spPr>
        <a:ln>
          <a:solidFill>
            <a:schemeClr val="accent6">
              <a:lumMod val="75000"/>
            </a:schemeClr>
          </a:solidFill>
        </a:ln>
      </dgm:spPr>
      <dgm:t>
        <a:bodyPr/>
        <a:lstStyle/>
        <a:p>
          <a:pPr algn="ctr"/>
          <a:r>
            <a:rPr lang="el-GR" sz="1800" dirty="0" smtClean="0">
              <a:latin typeface="+mn-lt"/>
            </a:rPr>
            <a:t>Ταξινομία </a:t>
          </a:r>
          <a:r>
            <a:rPr lang="el-GR" sz="1800" dirty="0">
              <a:latin typeface="+mn-lt"/>
            </a:rPr>
            <a:t>επαγγελμάτων</a:t>
          </a:r>
        </a:p>
        <a:p>
          <a:pPr marL="0" indent="85725" algn="l"/>
          <a:r>
            <a:rPr lang="el-GR" sz="1800" dirty="0" smtClean="0">
              <a:latin typeface="+mn-lt"/>
            </a:rPr>
            <a:t>Ηλεκτρολόγοι</a:t>
          </a:r>
          <a:endParaRPr lang="el-GR" sz="1800" dirty="0">
            <a:latin typeface="+mn-lt"/>
          </a:endParaRPr>
        </a:p>
        <a:p>
          <a:pPr marL="0" indent="85725" algn="l"/>
          <a:r>
            <a:rPr lang="el-GR" sz="1800" dirty="0" smtClean="0">
              <a:latin typeface="+mn-lt"/>
            </a:rPr>
            <a:t>Ψυκτικοί</a:t>
          </a:r>
          <a:endParaRPr lang="el-GR" sz="1800" dirty="0">
            <a:latin typeface="+mn-lt"/>
          </a:endParaRPr>
        </a:p>
        <a:p>
          <a:pPr algn="ctr"/>
          <a:endParaRPr lang="el-GR" sz="1800" dirty="0">
            <a:latin typeface="+mn-lt"/>
          </a:endParaRPr>
        </a:p>
      </dgm:t>
    </dgm:pt>
    <dgm:pt modelId="{2578E962-5D09-45D6-9262-ED3CBAF2F9DE}" type="parTrans" cxnId="{0B4200F4-FA8A-40F5-BB3E-F6CA5C32A426}">
      <dgm:prSet/>
      <dgm:spPr/>
      <dgm:t>
        <a:bodyPr/>
        <a:lstStyle/>
        <a:p>
          <a:endParaRPr lang="el-GR" sz="1800" dirty="0">
            <a:latin typeface="+mn-lt"/>
          </a:endParaRPr>
        </a:p>
      </dgm:t>
    </dgm:pt>
    <dgm:pt modelId="{3661F2F0-E919-4262-BFAE-43E4F7878173}" type="sibTrans" cxnId="{0B4200F4-FA8A-40F5-BB3E-F6CA5C32A426}">
      <dgm:prSet/>
      <dgm:spPr/>
      <dgm:t>
        <a:bodyPr/>
        <a:lstStyle/>
        <a:p>
          <a:endParaRPr lang="el-GR" sz="1800">
            <a:latin typeface="+mn-lt"/>
          </a:endParaRPr>
        </a:p>
      </dgm:t>
    </dgm:pt>
    <dgm:pt modelId="{C4FD222C-B7FB-485B-A8A4-F5B1782C167E}" type="pres">
      <dgm:prSet presAssocID="{1FBED08A-0B30-4EF8-BF38-D1CE88E7AB08}" presName="hierChild1" presStyleCnt="0">
        <dgm:presLayoutVars>
          <dgm:orgChart val="1"/>
          <dgm:chPref val="1"/>
          <dgm:dir/>
          <dgm:animOne val="branch"/>
          <dgm:animLvl val="lvl"/>
          <dgm:resizeHandles/>
        </dgm:presLayoutVars>
      </dgm:prSet>
      <dgm:spPr/>
    </dgm:pt>
    <dgm:pt modelId="{20FF0082-7A88-42A1-9709-D58B43BD6C7A}" type="pres">
      <dgm:prSet presAssocID="{108DEFAB-B275-4A5D-B79A-49D783867B66}" presName="hierRoot1" presStyleCnt="0">
        <dgm:presLayoutVars>
          <dgm:hierBranch/>
        </dgm:presLayoutVars>
      </dgm:prSet>
      <dgm:spPr/>
    </dgm:pt>
    <dgm:pt modelId="{506A0687-7F46-4681-8959-0FFFEC2898F1}" type="pres">
      <dgm:prSet presAssocID="{108DEFAB-B275-4A5D-B79A-49D783867B66}" presName="rootComposite1" presStyleCnt="0"/>
      <dgm:spPr/>
    </dgm:pt>
    <dgm:pt modelId="{4A3C4C43-71E6-44F6-8B56-CCFD357D97B0}" type="pres">
      <dgm:prSet presAssocID="{108DEFAB-B275-4A5D-B79A-49D783867B66}" presName="rootText1" presStyleLbl="node0" presStyleIdx="0" presStyleCnt="1" custScaleX="123649" custScaleY="141300">
        <dgm:presLayoutVars>
          <dgm:chPref val="3"/>
        </dgm:presLayoutVars>
      </dgm:prSet>
      <dgm:spPr/>
      <dgm:t>
        <a:bodyPr/>
        <a:lstStyle/>
        <a:p>
          <a:endParaRPr lang="el-GR"/>
        </a:p>
      </dgm:t>
    </dgm:pt>
    <dgm:pt modelId="{DF747C35-0789-49F2-8892-77B4FD306D70}" type="pres">
      <dgm:prSet presAssocID="{108DEFAB-B275-4A5D-B79A-49D783867B66}" presName="rootConnector1" presStyleLbl="node1" presStyleIdx="0" presStyleCnt="0"/>
      <dgm:spPr/>
      <dgm:t>
        <a:bodyPr/>
        <a:lstStyle/>
        <a:p>
          <a:endParaRPr lang="el-GR"/>
        </a:p>
      </dgm:t>
    </dgm:pt>
    <dgm:pt modelId="{1D926844-2F9D-4636-B8BC-91FD506928EE}" type="pres">
      <dgm:prSet presAssocID="{108DEFAB-B275-4A5D-B79A-49D783867B66}" presName="hierChild2" presStyleCnt="0"/>
      <dgm:spPr/>
    </dgm:pt>
    <dgm:pt modelId="{8D940917-3ED2-44B3-836C-64C2FA3DAABC}" type="pres">
      <dgm:prSet presAssocID="{8C973D2E-3725-4FE6-A234-2FA260CEFF38}" presName="Name35" presStyleLbl="parChTrans1D2" presStyleIdx="0" presStyleCnt="2"/>
      <dgm:spPr/>
      <dgm:t>
        <a:bodyPr/>
        <a:lstStyle/>
        <a:p>
          <a:endParaRPr lang="el-GR"/>
        </a:p>
      </dgm:t>
    </dgm:pt>
    <dgm:pt modelId="{E9C37F2C-4343-41C0-93EA-EE11383C4FA8}" type="pres">
      <dgm:prSet presAssocID="{5306A1DB-A83B-4DC4-95F4-EC118D46408E}" presName="hierRoot2" presStyleCnt="0">
        <dgm:presLayoutVars>
          <dgm:hierBranch/>
        </dgm:presLayoutVars>
      </dgm:prSet>
      <dgm:spPr/>
    </dgm:pt>
    <dgm:pt modelId="{4218B9A6-698D-4694-BE4D-A1AE8AA813B9}" type="pres">
      <dgm:prSet presAssocID="{5306A1DB-A83B-4DC4-95F4-EC118D46408E}" presName="rootComposite" presStyleCnt="0"/>
      <dgm:spPr/>
    </dgm:pt>
    <dgm:pt modelId="{1245581F-03A2-4F3F-BF4C-884F3C292C7E}" type="pres">
      <dgm:prSet presAssocID="{5306A1DB-A83B-4DC4-95F4-EC118D46408E}" presName="rootText" presStyleLbl="node2" presStyleIdx="0" presStyleCnt="2">
        <dgm:presLayoutVars>
          <dgm:chPref val="3"/>
        </dgm:presLayoutVars>
      </dgm:prSet>
      <dgm:spPr/>
      <dgm:t>
        <a:bodyPr/>
        <a:lstStyle/>
        <a:p>
          <a:endParaRPr lang="el-GR"/>
        </a:p>
      </dgm:t>
    </dgm:pt>
    <dgm:pt modelId="{4FD0754F-3594-41FE-9402-EA515F7FAAC4}" type="pres">
      <dgm:prSet presAssocID="{5306A1DB-A83B-4DC4-95F4-EC118D46408E}" presName="rootConnector" presStyleLbl="node2" presStyleIdx="0" presStyleCnt="2"/>
      <dgm:spPr/>
      <dgm:t>
        <a:bodyPr/>
        <a:lstStyle/>
        <a:p>
          <a:endParaRPr lang="el-GR"/>
        </a:p>
      </dgm:t>
    </dgm:pt>
    <dgm:pt modelId="{49A5751E-F943-4003-9CC4-A794EF2F6962}" type="pres">
      <dgm:prSet presAssocID="{5306A1DB-A83B-4DC4-95F4-EC118D46408E}" presName="hierChild4" presStyleCnt="0"/>
      <dgm:spPr/>
    </dgm:pt>
    <dgm:pt modelId="{82D8E509-F0CC-4950-98CC-308B7EE1EDA4}" type="pres">
      <dgm:prSet presAssocID="{38302AD9-AED9-4CD5-8450-709423C2FD60}" presName="Name35" presStyleLbl="parChTrans1D3" presStyleIdx="0" presStyleCnt="5"/>
      <dgm:spPr/>
      <dgm:t>
        <a:bodyPr/>
        <a:lstStyle/>
        <a:p>
          <a:endParaRPr lang="el-GR"/>
        </a:p>
      </dgm:t>
    </dgm:pt>
    <dgm:pt modelId="{210D7302-F3E2-43C1-84A8-F9CB898234FC}" type="pres">
      <dgm:prSet presAssocID="{AE1CD471-3361-4AE9-8718-F507FC775CB3}" presName="hierRoot2" presStyleCnt="0">
        <dgm:presLayoutVars>
          <dgm:hierBranch val="r"/>
        </dgm:presLayoutVars>
      </dgm:prSet>
      <dgm:spPr/>
    </dgm:pt>
    <dgm:pt modelId="{ECF35AF8-CE9B-4DCC-BEF0-3DE7775DE31F}" type="pres">
      <dgm:prSet presAssocID="{AE1CD471-3361-4AE9-8718-F507FC775CB3}" presName="rootComposite" presStyleCnt="0"/>
      <dgm:spPr/>
    </dgm:pt>
    <dgm:pt modelId="{8060D96C-B660-46C9-A199-94F9719DEB16}" type="pres">
      <dgm:prSet presAssocID="{AE1CD471-3361-4AE9-8718-F507FC775CB3}" presName="rootText" presStyleLbl="node3" presStyleIdx="0" presStyleCnt="5" custScaleX="108948">
        <dgm:presLayoutVars>
          <dgm:chPref val="3"/>
        </dgm:presLayoutVars>
      </dgm:prSet>
      <dgm:spPr/>
      <dgm:t>
        <a:bodyPr/>
        <a:lstStyle/>
        <a:p>
          <a:endParaRPr lang="el-GR"/>
        </a:p>
      </dgm:t>
    </dgm:pt>
    <dgm:pt modelId="{E466E57E-9196-41BB-A3C2-2649606108EC}" type="pres">
      <dgm:prSet presAssocID="{AE1CD471-3361-4AE9-8718-F507FC775CB3}" presName="rootConnector" presStyleLbl="node3" presStyleIdx="0" presStyleCnt="5"/>
      <dgm:spPr/>
      <dgm:t>
        <a:bodyPr/>
        <a:lstStyle/>
        <a:p>
          <a:endParaRPr lang="el-GR"/>
        </a:p>
      </dgm:t>
    </dgm:pt>
    <dgm:pt modelId="{6DD440AE-F829-477F-910F-DFA0DDE14E7B}" type="pres">
      <dgm:prSet presAssocID="{AE1CD471-3361-4AE9-8718-F507FC775CB3}" presName="hierChild4" presStyleCnt="0"/>
      <dgm:spPr/>
    </dgm:pt>
    <dgm:pt modelId="{F051A563-EA0A-4A36-81DE-889E7310EE57}" type="pres">
      <dgm:prSet presAssocID="{3E0ED0DE-580B-4226-A70A-2BD9CC86FDEE}" presName="Name50" presStyleLbl="parChTrans1D4" presStyleIdx="0" presStyleCnt="4"/>
      <dgm:spPr/>
      <dgm:t>
        <a:bodyPr/>
        <a:lstStyle/>
        <a:p>
          <a:endParaRPr lang="el-GR"/>
        </a:p>
      </dgm:t>
    </dgm:pt>
    <dgm:pt modelId="{E364167F-74DF-49F3-A7EC-0898EAC4DAB7}" type="pres">
      <dgm:prSet presAssocID="{028478E8-FC7D-415B-B48E-77FE45FFB1EC}" presName="hierRoot2" presStyleCnt="0">
        <dgm:presLayoutVars>
          <dgm:hierBranch val="r"/>
        </dgm:presLayoutVars>
      </dgm:prSet>
      <dgm:spPr/>
    </dgm:pt>
    <dgm:pt modelId="{0AF9B112-5CE5-425C-9D96-A899736C0D22}" type="pres">
      <dgm:prSet presAssocID="{028478E8-FC7D-415B-B48E-77FE45FFB1EC}" presName="rootComposite" presStyleCnt="0"/>
      <dgm:spPr/>
    </dgm:pt>
    <dgm:pt modelId="{F46E0509-460F-401B-B8DB-5055294531C9}" type="pres">
      <dgm:prSet presAssocID="{028478E8-FC7D-415B-B48E-77FE45FFB1EC}" presName="rootText" presStyleLbl="node4" presStyleIdx="0" presStyleCnt="4">
        <dgm:presLayoutVars>
          <dgm:chPref val="3"/>
        </dgm:presLayoutVars>
      </dgm:prSet>
      <dgm:spPr/>
      <dgm:t>
        <a:bodyPr/>
        <a:lstStyle/>
        <a:p>
          <a:endParaRPr lang="el-GR"/>
        </a:p>
      </dgm:t>
    </dgm:pt>
    <dgm:pt modelId="{D7C6F291-8860-44DE-983C-80D418A1331A}" type="pres">
      <dgm:prSet presAssocID="{028478E8-FC7D-415B-B48E-77FE45FFB1EC}" presName="rootConnector" presStyleLbl="node4" presStyleIdx="0" presStyleCnt="4"/>
      <dgm:spPr/>
      <dgm:t>
        <a:bodyPr/>
        <a:lstStyle/>
        <a:p>
          <a:endParaRPr lang="el-GR"/>
        </a:p>
      </dgm:t>
    </dgm:pt>
    <dgm:pt modelId="{DC441FFC-F7B0-4F26-9F54-0B22B7F073F4}" type="pres">
      <dgm:prSet presAssocID="{028478E8-FC7D-415B-B48E-77FE45FFB1EC}" presName="hierChild4" presStyleCnt="0"/>
      <dgm:spPr/>
    </dgm:pt>
    <dgm:pt modelId="{123632BB-2D88-448B-916C-DE17C2A59F9F}" type="pres">
      <dgm:prSet presAssocID="{028478E8-FC7D-415B-B48E-77FE45FFB1EC}" presName="hierChild5" presStyleCnt="0"/>
      <dgm:spPr/>
    </dgm:pt>
    <dgm:pt modelId="{16E258B3-7CC5-4693-9B64-EC474006AA69}" type="pres">
      <dgm:prSet presAssocID="{727BB6D4-31B5-4ED4-B7F6-DA03EDA24F2F}" presName="Name50" presStyleLbl="parChTrans1D4" presStyleIdx="1" presStyleCnt="4"/>
      <dgm:spPr/>
      <dgm:t>
        <a:bodyPr/>
        <a:lstStyle/>
        <a:p>
          <a:endParaRPr lang="el-GR"/>
        </a:p>
      </dgm:t>
    </dgm:pt>
    <dgm:pt modelId="{4F9BA6CA-1733-4D46-BF82-ADFF40567A50}" type="pres">
      <dgm:prSet presAssocID="{956D015D-0A9A-42AF-8CFC-E2D01D2CD12F}" presName="hierRoot2" presStyleCnt="0">
        <dgm:presLayoutVars>
          <dgm:hierBranch val="r"/>
        </dgm:presLayoutVars>
      </dgm:prSet>
      <dgm:spPr/>
    </dgm:pt>
    <dgm:pt modelId="{77FEE113-BED2-40A6-BCF5-902C83A744F9}" type="pres">
      <dgm:prSet presAssocID="{956D015D-0A9A-42AF-8CFC-E2D01D2CD12F}" presName="rootComposite" presStyleCnt="0"/>
      <dgm:spPr/>
    </dgm:pt>
    <dgm:pt modelId="{75A8AC4E-AD67-4C32-BBBF-019FC983BD23}" type="pres">
      <dgm:prSet presAssocID="{956D015D-0A9A-42AF-8CFC-E2D01D2CD12F}" presName="rootText" presStyleLbl="node4" presStyleIdx="1" presStyleCnt="4">
        <dgm:presLayoutVars>
          <dgm:chPref val="3"/>
        </dgm:presLayoutVars>
      </dgm:prSet>
      <dgm:spPr/>
      <dgm:t>
        <a:bodyPr/>
        <a:lstStyle/>
        <a:p>
          <a:endParaRPr lang="el-GR"/>
        </a:p>
      </dgm:t>
    </dgm:pt>
    <dgm:pt modelId="{CE4418F0-627D-4069-A0E4-26BB7CE6C02A}" type="pres">
      <dgm:prSet presAssocID="{956D015D-0A9A-42AF-8CFC-E2D01D2CD12F}" presName="rootConnector" presStyleLbl="node4" presStyleIdx="1" presStyleCnt="4"/>
      <dgm:spPr/>
      <dgm:t>
        <a:bodyPr/>
        <a:lstStyle/>
        <a:p>
          <a:endParaRPr lang="el-GR"/>
        </a:p>
      </dgm:t>
    </dgm:pt>
    <dgm:pt modelId="{3E39F4EA-F413-44AB-AA3D-AEE30FE764E4}" type="pres">
      <dgm:prSet presAssocID="{956D015D-0A9A-42AF-8CFC-E2D01D2CD12F}" presName="hierChild4" presStyleCnt="0"/>
      <dgm:spPr/>
    </dgm:pt>
    <dgm:pt modelId="{4D18CEFD-AB01-471B-B9BA-34EB8D792ADB}" type="pres">
      <dgm:prSet presAssocID="{956D015D-0A9A-42AF-8CFC-E2D01D2CD12F}" presName="hierChild5" presStyleCnt="0"/>
      <dgm:spPr/>
    </dgm:pt>
    <dgm:pt modelId="{A94829FA-A633-4B49-B66A-14BF0D89954A}" type="pres">
      <dgm:prSet presAssocID="{F9A3B1E0-9A86-4F26-90C7-E96C53EC4114}" presName="Name50" presStyleLbl="parChTrans1D4" presStyleIdx="2" presStyleCnt="4"/>
      <dgm:spPr/>
      <dgm:t>
        <a:bodyPr/>
        <a:lstStyle/>
        <a:p>
          <a:endParaRPr lang="el-GR"/>
        </a:p>
      </dgm:t>
    </dgm:pt>
    <dgm:pt modelId="{56264693-4B22-4431-B0DF-BDFA706D8AD4}" type="pres">
      <dgm:prSet presAssocID="{DD31DE1A-C083-4094-9A46-1F9349C24D7C}" presName="hierRoot2" presStyleCnt="0">
        <dgm:presLayoutVars>
          <dgm:hierBranch val="r"/>
        </dgm:presLayoutVars>
      </dgm:prSet>
      <dgm:spPr/>
    </dgm:pt>
    <dgm:pt modelId="{6D804F39-6888-43AB-AF80-0BF701595AE3}" type="pres">
      <dgm:prSet presAssocID="{DD31DE1A-C083-4094-9A46-1F9349C24D7C}" presName="rootComposite" presStyleCnt="0"/>
      <dgm:spPr/>
    </dgm:pt>
    <dgm:pt modelId="{9F779177-1A0A-40B4-B90F-2159CF536D73}" type="pres">
      <dgm:prSet presAssocID="{DD31DE1A-C083-4094-9A46-1F9349C24D7C}" presName="rootText" presStyleLbl="node4" presStyleIdx="2" presStyleCnt="4">
        <dgm:presLayoutVars>
          <dgm:chPref val="3"/>
        </dgm:presLayoutVars>
      </dgm:prSet>
      <dgm:spPr/>
      <dgm:t>
        <a:bodyPr/>
        <a:lstStyle/>
        <a:p>
          <a:endParaRPr lang="el-GR"/>
        </a:p>
      </dgm:t>
    </dgm:pt>
    <dgm:pt modelId="{EF9FBBFD-FDDF-4485-A48B-30410728DFF5}" type="pres">
      <dgm:prSet presAssocID="{DD31DE1A-C083-4094-9A46-1F9349C24D7C}" presName="rootConnector" presStyleLbl="node4" presStyleIdx="2" presStyleCnt="4"/>
      <dgm:spPr/>
      <dgm:t>
        <a:bodyPr/>
        <a:lstStyle/>
        <a:p>
          <a:endParaRPr lang="el-GR"/>
        </a:p>
      </dgm:t>
    </dgm:pt>
    <dgm:pt modelId="{BF6A15A3-092A-4A42-802D-D9857E312D63}" type="pres">
      <dgm:prSet presAssocID="{DD31DE1A-C083-4094-9A46-1F9349C24D7C}" presName="hierChild4" presStyleCnt="0"/>
      <dgm:spPr/>
    </dgm:pt>
    <dgm:pt modelId="{829223AE-5835-4683-BC94-D5B273154418}" type="pres">
      <dgm:prSet presAssocID="{DD31DE1A-C083-4094-9A46-1F9349C24D7C}" presName="hierChild5" presStyleCnt="0"/>
      <dgm:spPr/>
    </dgm:pt>
    <dgm:pt modelId="{8B7FC7DE-59D3-4135-9557-64FFEA9B9CF4}" type="pres">
      <dgm:prSet presAssocID="{AE1CD471-3361-4AE9-8718-F507FC775CB3}" presName="hierChild5" presStyleCnt="0"/>
      <dgm:spPr/>
    </dgm:pt>
    <dgm:pt modelId="{6B4BB263-89F7-4EA7-A45F-E1FAED1785F1}" type="pres">
      <dgm:prSet presAssocID="{98330394-9351-4530-827E-25887C578058}" presName="Name35" presStyleLbl="parChTrans1D3" presStyleIdx="1" presStyleCnt="5"/>
      <dgm:spPr/>
      <dgm:t>
        <a:bodyPr/>
        <a:lstStyle/>
        <a:p>
          <a:endParaRPr lang="el-GR"/>
        </a:p>
      </dgm:t>
    </dgm:pt>
    <dgm:pt modelId="{DEE880E7-7C60-4F97-A9BC-017FCE611D19}" type="pres">
      <dgm:prSet presAssocID="{53A2AC29-5057-421C-940F-D7745A5590BD}" presName="hierRoot2" presStyleCnt="0">
        <dgm:presLayoutVars>
          <dgm:hierBranch val="r"/>
        </dgm:presLayoutVars>
      </dgm:prSet>
      <dgm:spPr/>
    </dgm:pt>
    <dgm:pt modelId="{D7BD44E7-D49D-4B94-B455-A406CD20DEBB}" type="pres">
      <dgm:prSet presAssocID="{53A2AC29-5057-421C-940F-D7745A5590BD}" presName="rootComposite" presStyleCnt="0"/>
      <dgm:spPr/>
    </dgm:pt>
    <dgm:pt modelId="{0D084860-2912-40F0-897E-FB2C18BD2A26}" type="pres">
      <dgm:prSet presAssocID="{53A2AC29-5057-421C-940F-D7745A5590BD}" presName="rootText" presStyleLbl="node3" presStyleIdx="1" presStyleCnt="5">
        <dgm:presLayoutVars>
          <dgm:chPref val="3"/>
        </dgm:presLayoutVars>
      </dgm:prSet>
      <dgm:spPr/>
      <dgm:t>
        <a:bodyPr/>
        <a:lstStyle/>
        <a:p>
          <a:endParaRPr lang="el-GR"/>
        </a:p>
      </dgm:t>
    </dgm:pt>
    <dgm:pt modelId="{0975A399-FDEE-4383-A247-D8C078EE1105}" type="pres">
      <dgm:prSet presAssocID="{53A2AC29-5057-421C-940F-D7745A5590BD}" presName="rootConnector" presStyleLbl="node3" presStyleIdx="1" presStyleCnt="5"/>
      <dgm:spPr/>
      <dgm:t>
        <a:bodyPr/>
        <a:lstStyle/>
        <a:p>
          <a:endParaRPr lang="el-GR"/>
        </a:p>
      </dgm:t>
    </dgm:pt>
    <dgm:pt modelId="{12928286-AEB2-4EEF-9A79-B5631793C269}" type="pres">
      <dgm:prSet presAssocID="{53A2AC29-5057-421C-940F-D7745A5590BD}" presName="hierChild4" presStyleCnt="0"/>
      <dgm:spPr/>
    </dgm:pt>
    <dgm:pt modelId="{1E49414C-815F-4199-9965-318B6F796CDB}" type="pres">
      <dgm:prSet presAssocID="{53A2AC29-5057-421C-940F-D7745A5590BD}" presName="hierChild5" presStyleCnt="0"/>
      <dgm:spPr/>
    </dgm:pt>
    <dgm:pt modelId="{D0B6C16B-03E6-4507-8D55-984293DFA89C}" type="pres">
      <dgm:prSet presAssocID="{9603BEB3-6CCF-4820-B4A5-8E49D40D5FA8}" presName="Name35" presStyleLbl="parChTrans1D3" presStyleIdx="2" presStyleCnt="5"/>
      <dgm:spPr/>
      <dgm:t>
        <a:bodyPr/>
        <a:lstStyle/>
        <a:p>
          <a:endParaRPr lang="el-GR"/>
        </a:p>
      </dgm:t>
    </dgm:pt>
    <dgm:pt modelId="{DAD3FA91-69C3-44B5-8CA2-B2AAB1156A59}" type="pres">
      <dgm:prSet presAssocID="{CEAAA1FC-0317-448C-AA38-49FC78203D82}" presName="hierRoot2" presStyleCnt="0">
        <dgm:presLayoutVars>
          <dgm:hierBranch val="r"/>
        </dgm:presLayoutVars>
      </dgm:prSet>
      <dgm:spPr/>
    </dgm:pt>
    <dgm:pt modelId="{1EDD68CF-800E-4F11-B8D6-4EB4D9D37579}" type="pres">
      <dgm:prSet presAssocID="{CEAAA1FC-0317-448C-AA38-49FC78203D82}" presName="rootComposite" presStyleCnt="0"/>
      <dgm:spPr/>
    </dgm:pt>
    <dgm:pt modelId="{C95E2B20-F312-4A32-BCCD-2531428D3E04}" type="pres">
      <dgm:prSet presAssocID="{CEAAA1FC-0317-448C-AA38-49FC78203D82}" presName="rootText" presStyleLbl="node3" presStyleIdx="2" presStyleCnt="5" custScaleX="124327">
        <dgm:presLayoutVars>
          <dgm:chPref val="3"/>
        </dgm:presLayoutVars>
      </dgm:prSet>
      <dgm:spPr/>
      <dgm:t>
        <a:bodyPr/>
        <a:lstStyle/>
        <a:p>
          <a:endParaRPr lang="el-GR"/>
        </a:p>
      </dgm:t>
    </dgm:pt>
    <dgm:pt modelId="{175B8918-5038-486A-BD1D-3E93801BD7FD}" type="pres">
      <dgm:prSet presAssocID="{CEAAA1FC-0317-448C-AA38-49FC78203D82}" presName="rootConnector" presStyleLbl="node3" presStyleIdx="2" presStyleCnt="5"/>
      <dgm:spPr/>
      <dgm:t>
        <a:bodyPr/>
        <a:lstStyle/>
        <a:p>
          <a:endParaRPr lang="el-GR"/>
        </a:p>
      </dgm:t>
    </dgm:pt>
    <dgm:pt modelId="{498C1FD7-8639-4D6E-8F4E-C5F69C5C69DA}" type="pres">
      <dgm:prSet presAssocID="{CEAAA1FC-0317-448C-AA38-49FC78203D82}" presName="hierChild4" presStyleCnt="0"/>
      <dgm:spPr/>
    </dgm:pt>
    <dgm:pt modelId="{B54DE6A4-025A-4C28-A2FF-E832FAF244FA}" type="pres">
      <dgm:prSet presAssocID="{2578E962-5D09-45D6-9262-ED3CBAF2F9DE}" presName="Name50" presStyleLbl="parChTrans1D4" presStyleIdx="3" presStyleCnt="4"/>
      <dgm:spPr/>
      <dgm:t>
        <a:bodyPr/>
        <a:lstStyle/>
        <a:p>
          <a:endParaRPr lang="el-GR"/>
        </a:p>
      </dgm:t>
    </dgm:pt>
    <dgm:pt modelId="{D493B886-75B7-4027-9B6C-7C3BE3392554}" type="pres">
      <dgm:prSet presAssocID="{4147F352-EF5B-4A1A-B928-F2FD3F3A606B}" presName="hierRoot2" presStyleCnt="0">
        <dgm:presLayoutVars>
          <dgm:hierBranch val="init"/>
        </dgm:presLayoutVars>
      </dgm:prSet>
      <dgm:spPr/>
    </dgm:pt>
    <dgm:pt modelId="{D8588078-558E-460B-9D83-9FDF644299B2}" type="pres">
      <dgm:prSet presAssocID="{4147F352-EF5B-4A1A-B928-F2FD3F3A606B}" presName="rootComposite" presStyleCnt="0"/>
      <dgm:spPr/>
    </dgm:pt>
    <dgm:pt modelId="{F81A47FA-ABDA-4B42-9484-B795464D4DDE}" type="pres">
      <dgm:prSet presAssocID="{4147F352-EF5B-4A1A-B928-F2FD3F3A606B}" presName="rootText" presStyleLbl="node4" presStyleIdx="3" presStyleCnt="4" custScaleX="139184" custScaleY="362838">
        <dgm:presLayoutVars>
          <dgm:chPref val="3"/>
        </dgm:presLayoutVars>
      </dgm:prSet>
      <dgm:spPr/>
      <dgm:t>
        <a:bodyPr/>
        <a:lstStyle/>
        <a:p>
          <a:endParaRPr lang="el-GR"/>
        </a:p>
      </dgm:t>
    </dgm:pt>
    <dgm:pt modelId="{6AAD94D4-8FE8-4726-8995-3A5D311E5DDE}" type="pres">
      <dgm:prSet presAssocID="{4147F352-EF5B-4A1A-B928-F2FD3F3A606B}" presName="rootConnector" presStyleLbl="node4" presStyleIdx="3" presStyleCnt="4"/>
      <dgm:spPr/>
      <dgm:t>
        <a:bodyPr/>
        <a:lstStyle/>
        <a:p>
          <a:endParaRPr lang="el-GR"/>
        </a:p>
      </dgm:t>
    </dgm:pt>
    <dgm:pt modelId="{E9462E56-31A2-4F9F-BE4D-3108AE987D9B}" type="pres">
      <dgm:prSet presAssocID="{4147F352-EF5B-4A1A-B928-F2FD3F3A606B}" presName="hierChild4" presStyleCnt="0"/>
      <dgm:spPr/>
    </dgm:pt>
    <dgm:pt modelId="{B375935F-AF1E-459E-B06C-F3BFE1DFA044}" type="pres">
      <dgm:prSet presAssocID="{4147F352-EF5B-4A1A-B928-F2FD3F3A606B}" presName="hierChild5" presStyleCnt="0"/>
      <dgm:spPr/>
    </dgm:pt>
    <dgm:pt modelId="{77796A8C-4E6E-40AB-A82C-E53E34D26658}" type="pres">
      <dgm:prSet presAssocID="{CEAAA1FC-0317-448C-AA38-49FC78203D82}" presName="hierChild5" presStyleCnt="0"/>
      <dgm:spPr/>
    </dgm:pt>
    <dgm:pt modelId="{D84F5EC6-2D68-4D1F-A220-90148F808BA1}" type="pres">
      <dgm:prSet presAssocID="{5306A1DB-A83B-4DC4-95F4-EC118D46408E}" presName="hierChild5" presStyleCnt="0"/>
      <dgm:spPr/>
    </dgm:pt>
    <dgm:pt modelId="{8266F904-1C2F-4312-B37A-F1265DD48C13}" type="pres">
      <dgm:prSet presAssocID="{DD8E677D-54BE-4CDA-AAFB-E84A8FD86AB6}" presName="Name35" presStyleLbl="parChTrans1D2" presStyleIdx="1" presStyleCnt="2"/>
      <dgm:spPr/>
      <dgm:t>
        <a:bodyPr/>
        <a:lstStyle/>
        <a:p>
          <a:endParaRPr lang="el-GR"/>
        </a:p>
      </dgm:t>
    </dgm:pt>
    <dgm:pt modelId="{DA619B5E-0ABD-4E07-A092-D64DD1F2EB0C}" type="pres">
      <dgm:prSet presAssocID="{AEFA444A-7FF9-4FFE-8259-DFEE278FA6C9}" presName="hierRoot2" presStyleCnt="0">
        <dgm:presLayoutVars>
          <dgm:hierBranch/>
        </dgm:presLayoutVars>
      </dgm:prSet>
      <dgm:spPr/>
    </dgm:pt>
    <dgm:pt modelId="{72B88E33-1936-4DFB-B2EB-0209B517E652}" type="pres">
      <dgm:prSet presAssocID="{AEFA444A-7FF9-4FFE-8259-DFEE278FA6C9}" presName="rootComposite" presStyleCnt="0"/>
      <dgm:spPr/>
    </dgm:pt>
    <dgm:pt modelId="{ECCC28CD-639A-4F1D-84BD-E5B811763589}" type="pres">
      <dgm:prSet presAssocID="{AEFA444A-7FF9-4FFE-8259-DFEE278FA6C9}" presName="rootText" presStyleLbl="node2" presStyleIdx="1" presStyleCnt="2">
        <dgm:presLayoutVars>
          <dgm:chPref val="3"/>
        </dgm:presLayoutVars>
      </dgm:prSet>
      <dgm:spPr/>
      <dgm:t>
        <a:bodyPr/>
        <a:lstStyle/>
        <a:p>
          <a:endParaRPr lang="el-GR"/>
        </a:p>
      </dgm:t>
    </dgm:pt>
    <dgm:pt modelId="{0BA42DCD-F094-4CE6-B249-CF65C68727F4}" type="pres">
      <dgm:prSet presAssocID="{AEFA444A-7FF9-4FFE-8259-DFEE278FA6C9}" presName="rootConnector" presStyleLbl="node2" presStyleIdx="1" presStyleCnt="2"/>
      <dgm:spPr/>
      <dgm:t>
        <a:bodyPr/>
        <a:lstStyle/>
        <a:p>
          <a:endParaRPr lang="el-GR"/>
        </a:p>
      </dgm:t>
    </dgm:pt>
    <dgm:pt modelId="{66626979-D13E-47DC-A4AB-491646451E66}" type="pres">
      <dgm:prSet presAssocID="{AEFA444A-7FF9-4FFE-8259-DFEE278FA6C9}" presName="hierChild4" presStyleCnt="0"/>
      <dgm:spPr/>
    </dgm:pt>
    <dgm:pt modelId="{C4826C3E-BB38-40E7-AECC-283F82DF3CA5}" type="pres">
      <dgm:prSet presAssocID="{A10804FC-055E-40E4-BB42-567297084DC9}" presName="Name35" presStyleLbl="parChTrans1D3" presStyleIdx="3" presStyleCnt="5"/>
      <dgm:spPr/>
      <dgm:t>
        <a:bodyPr/>
        <a:lstStyle/>
        <a:p>
          <a:endParaRPr lang="el-GR"/>
        </a:p>
      </dgm:t>
    </dgm:pt>
    <dgm:pt modelId="{56BBD73E-A349-4915-8794-DD501DA35A5C}" type="pres">
      <dgm:prSet presAssocID="{ADAFAA4B-2F82-4AA7-A131-8520285FD9D9}" presName="hierRoot2" presStyleCnt="0">
        <dgm:presLayoutVars>
          <dgm:hierBranch val="r"/>
        </dgm:presLayoutVars>
      </dgm:prSet>
      <dgm:spPr/>
    </dgm:pt>
    <dgm:pt modelId="{DE0F58C5-6614-4C63-9822-DEEC86559ADF}" type="pres">
      <dgm:prSet presAssocID="{ADAFAA4B-2F82-4AA7-A131-8520285FD9D9}" presName="rootComposite" presStyleCnt="0"/>
      <dgm:spPr/>
    </dgm:pt>
    <dgm:pt modelId="{2FED8F06-78E2-4631-867D-9395DC61BA11}" type="pres">
      <dgm:prSet presAssocID="{ADAFAA4B-2F82-4AA7-A131-8520285FD9D9}" presName="rootText" presStyleLbl="node3" presStyleIdx="3" presStyleCnt="5" custScaleX="133048">
        <dgm:presLayoutVars>
          <dgm:chPref val="3"/>
        </dgm:presLayoutVars>
      </dgm:prSet>
      <dgm:spPr/>
      <dgm:t>
        <a:bodyPr/>
        <a:lstStyle/>
        <a:p>
          <a:endParaRPr lang="el-GR"/>
        </a:p>
      </dgm:t>
    </dgm:pt>
    <dgm:pt modelId="{C18FDE23-E0BD-4709-BA80-7B9EF799A1AB}" type="pres">
      <dgm:prSet presAssocID="{ADAFAA4B-2F82-4AA7-A131-8520285FD9D9}" presName="rootConnector" presStyleLbl="node3" presStyleIdx="3" presStyleCnt="5"/>
      <dgm:spPr/>
      <dgm:t>
        <a:bodyPr/>
        <a:lstStyle/>
        <a:p>
          <a:endParaRPr lang="el-GR"/>
        </a:p>
      </dgm:t>
    </dgm:pt>
    <dgm:pt modelId="{AEC1A881-5BFE-4867-9EDF-D0A6E858370C}" type="pres">
      <dgm:prSet presAssocID="{ADAFAA4B-2F82-4AA7-A131-8520285FD9D9}" presName="hierChild4" presStyleCnt="0"/>
      <dgm:spPr/>
    </dgm:pt>
    <dgm:pt modelId="{E9F09B82-C675-4F55-9399-44E1CB1ED04B}" type="pres">
      <dgm:prSet presAssocID="{ADAFAA4B-2F82-4AA7-A131-8520285FD9D9}" presName="hierChild5" presStyleCnt="0"/>
      <dgm:spPr/>
    </dgm:pt>
    <dgm:pt modelId="{42098A34-C27F-4542-8224-B0B39A3EF96B}" type="pres">
      <dgm:prSet presAssocID="{6D09EFC9-E5A6-4919-BB8A-D707EF16104A}" presName="Name35" presStyleLbl="parChTrans1D3" presStyleIdx="4" presStyleCnt="5"/>
      <dgm:spPr/>
      <dgm:t>
        <a:bodyPr/>
        <a:lstStyle/>
        <a:p>
          <a:endParaRPr lang="el-GR"/>
        </a:p>
      </dgm:t>
    </dgm:pt>
    <dgm:pt modelId="{FC683804-687A-421C-A6FE-0077EC16800D}" type="pres">
      <dgm:prSet presAssocID="{BCE2FB82-AE9C-4809-8BCD-376907DC272C}" presName="hierRoot2" presStyleCnt="0">
        <dgm:presLayoutVars>
          <dgm:hierBranch val="r"/>
        </dgm:presLayoutVars>
      </dgm:prSet>
      <dgm:spPr/>
    </dgm:pt>
    <dgm:pt modelId="{FCF00A92-11BD-43D6-A0D3-90B4C530B63F}" type="pres">
      <dgm:prSet presAssocID="{BCE2FB82-AE9C-4809-8BCD-376907DC272C}" presName="rootComposite" presStyleCnt="0"/>
      <dgm:spPr/>
    </dgm:pt>
    <dgm:pt modelId="{D443DB70-9932-4F18-A37F-83913EC52902}" type="pres">
      <dgm:prSet presAssocID="{BCE2FB82-AE9C-4809-8BCD-376907DC272C}" presName="rootText" presStyleLbl="node3" presStyleIdx="4" presStyleCnt="5" custScaleX="139786">
        <dgm:presLayoutVars>
          <dgm:chPref val="3"/>
        </dgm:presLayoutVars>
      </dgm:prSet>
      <dgm:spPr/>
      <dgm:t>
        <a:bodyPr/>
        <a:lstStyle/>
        <a:p>
          <a:endParaRPr lang="el-GR"/>
        </a:p>
      </dgm:t>
    </dgm:pt>
    <dgm:pt modelId="{A55BA035-1370-4DAB-ABE7-F3C8F4A49B6F}" type="pres">
      <dgm:prSet presAssocID="{BCE2FB82-AE9C-4809-8BCD-376907DC272C}" presName="rootConnector" presStyleLbl="node3" presStyleIdx="4" presStyleCnt="5"/>
      <dgm:spPr/>
      <dgm:t>
        <a:bodyPr/>
        <a:lstStyle/>
        <a:p>
          <a:endParaRPr lang="el-GR"/>
        </a:p>
      </dgm:t>
    </dgm:pt>
    <dgm:pt modelId="{92EFC563-8E3A-4A42-96BD-99681CBBF4F6}" type="pres">
      <dgm:prSet presAssocID="{BCE2FB82-AE9C-4809-8BCD-376907DC272C}" presName="hierChild4" presStyleCnt="0"/>
      <dgm:spPr/>
    </dgm:pt>
    <dgm:pt modelId="{61EC38FA-1308-4857-A91A-C6AE22CEA1D9}" type="pres">
      <dgm:prSet presAssocID="{BCE2FB82-AE9C-4809-8BCD-376907DC272C}" presName="hierChild5" presStyleCnt="0"/>
      <dgm:spPr/>
    </dgm:pt>
    <dgm:pt modelId="{AB550E3F-1049-4CE1-ABFA-A5516F1D0B30}" type="pres">
      <dgm:prSet presAssocID="{AEFA444A-7FF9-4FFE-8259-DFEE278FA6C9}" presName="hierChild5" presStyleCnt="0"/>
      <dgm:spPr/>
    </dgm:pt>
    <dgm:pt modelId="{171964C3-B0B2-4B38-8D17-582E86DCE2E1}" type="pres">
      <dgm:prSet presAssocID="{108DEFAB-B275-4A5D-B79A-49D783867B66}" presName="hierChild3" presStyleCnt="0"/>
      <dgm:spPr/>
    </dgm:pt>
  </dgm:ptLst>
  <dgm:cxnLst>
    <dgm:cxn modelId="{C8FC286C-A3A2-467A-8D92-A108F6A1CD34}" type="presOf" srcId="{AE1CD471-3361-4AE9-8718-F507FC775CB3}" destId="{E466E57E-9196-41BB-A3C2-2649606108EC}" srcOrd="1" destOrd="0" presId="urn:microsoft.com/office/officeart/2005/8/layout/orgChart1"/>
    <dgm:cxn modelId="{CE2BA688-403C-4FC1-B5CE-F1414F8E438B}" srcId="{5306A1DB-A83B-4DC4-95F4-EC118D46408E}" destId="{CEAAA1FC-0317-448C-AA38-49FC78203D82}" srcOrd="2" destOrd="0" parTransId="{9603BEB3-6CCF-4820-B4A5-8E49D40D5FA8}" sibTransId="{A12DBCCD-8A4F-4DCB-AAFD-A7E92B0E8FF0}"/>
    <dgm:cxn modelId="{8B0886F2-6B35-47D2-81E7-6CBE0456EADE}" type="presOf" srcId="{5306A1DB-A83B-4DC4-95F4-EC118D46408E}" destId="{4FD0754F-3594-41FE-9402-EA515F7FAAC4}" srcOrd="1" destOrd="0" presId="urn:microsoft.com/office/officeart/2005/8/layout/orgChart1"/>
    <dgm:cxn modelId="{370D39A2-DBD5-45E0-BDAD-6769C8D0A7E2}" type="presOf" srcId="{956D015D-0A9A-42AF-8CFC-E2D01D2CD12F}" destId="{75A8AC4E-AD67-4C32-BBBF-019FC983BD23}" srcOrd="0" destOrd="0" presId="urn:microsoft.com/office/officeart/2005/8/layout/orgChart1"/>
    <dgm:cxn modelId="{EE6C70F6-A443-4ABF-93BE-C74D8E83CD83}" type="presOf" srcId="{2578E962-5D09-45D6-9262-ED3CBAF2F9DE}" destId="{B54DE6A4-025A-4C28-A2FF-E832FAF244FA}" srcOrd="0" destOrd="0" presId="urn:microsoft.com/office/officeart/2005/8/layout/orgChart1"/>
    <dgm:cxn modelId="{40FCE1CD-D58B-4269-B0C4-AB0A8A6059EB}" type="presOf" srcId="{8C973D2E-3725-4FE6-A234-2FA260CEFF38}" destId="{8D940917-3ED2-44B3-836C-64C2FA3DAABC}" srcOrd="0" destOrd="0" presId="urn:microsoft.com/office/officeart/2005/8/layout/orgChart1"/>
    <dgm:cxn modelId="{AF9D3922-81A9-4E67-AFF2-F51C7910BC16}" type="presOf" srcId="{CEAAA1FC-0317-448C-AA38-49FC78203D82}" destId="{175B8918-5038-486A-BD1D-3E93801BD7FD}" srcOrd="1" destOrd="0" presId="urn:microsoft.com/office/officeart/2005/8/layout/orgChart1"/>
    <dgm:cxn modelId="{BC0A3318-B697-448D-9A00-4547D2CF2EA7}" type="presOf" srcId="{53A2AC29-5057-421C-940F-D7745A5590BD}" destId="{0D084860-2912-40F0-897E-FB2C18BD2A26}" srcOrd="0" destOrd="0" presId="urn:microsoft.com/office/officeart/2005/8/layout/orgChart1"/>
    <dgm:cxn modelId="{584E7725-3EC4-4F57-82DE-5957EC5E75EF}" type="presOf" srcId="{4147F352-EF5B-4A1A-B928-F2FD3F3A606B}" destId="{F81A47FA-ABDA-4B42-9484-B795464D4DDE}" srcOrd="0" destOrd="0" presId="urn:microsoft.com/office/officeart/2005/8/layout/orgChart1"/>
    <dgm:cxn modelId="{C5C6D596-EBE5-4E5B-86E6-1EDCD79DF178}" srcId="{108DEFAB-B275-4A5D-B79A-49D783867B66}" destId="{AEFA444A-7FF9-4FFE-8259-DFEE278FA6C9}" srcOrd="1" destOrd="0" parTransId="{DD8E677D-54BE-4CDA-AAFB-E84A8FD86AB6}" sibTransId="{07B02425-FB1F-4693-8B98-C4007AC5C3C5}"/>
    <dgm:cxn modelId="{2195D28D-4E55-461F-BCF1-D6226E4567C3}" srcId="{5306A1DB-A83B-4DC4-95F4-EC118D46408E}" destId="{AE1CD471-3361-4AE9-8718-F507FC775CB3}" srcOrd="0" destOrd="0" parTransId="{38302AD9-AED9-4CD5-8450-709423C2FD60}" sibTransId="{01B0F6FF-80D0-46C3-90BD-C189C0FDFFEC}"/>
    <dgm:cxn modelId="{0CD52C85-641A-40DB-A832-B523605B5AA8}" type="presOf" srcId="{AEFA444A-7FF9-4FFE-8259-DFEE278FA6C9}" destId="{ECCC28CD-639A-4F1D-84BD-E5B811763589}" srcOrd="0" destOrd="0" presId="urn:microsoft.com/office/officeart/2005/8/layout/orgChart1"/>
    <dgm:cxn modelId="{5A6FB220-D9C1-4716-A84B-78C5AB2DAF4F}" type="presOf" srcId="{AE1CD471-3361-4AE9-8718-F507FC775CB3}" destId="{8060D96C-B660-46C9-A199-94F9719DEB16}" srcOrd="0" destOrd="0" presId="urn:microsoft.com/office/officeart/2005/8/layout/orgChart1"/>
    <dgm:cxn modelId="{B60D59F8-79E7-4341-A0EC-C9A69D79EECE}" type="presOf" srcId="{BCE2FB82-AE9C-4809-8BCD-376907DC272C}" destId="{A55BA035-1370-4DAB-ABE7-F3C8F4A49B6F}" srcOrd="1" destOrd="0" presId="urn:microsoft.com/office/officeart/2005/8/layout/orgChart1"/>
    <dgm:cxn modelId="{AB79B46A-BF04-467D-8095-61C47EFF24E0}" srcId="{AE1CD471-3361-4AE9-8718-F507FC775CB3}" destId="{956D015D-0A9A-42AF-8CFC-E2D01D2CD12F}" srcOrd="1" destOrd="0" parTransId="{727BB6D4-31B5-4ED4-B7F6-DA03EDA24F2F}" sibTransId="{8E15DFFC-1315-49E6-843B-4D99907B943C}"/>
    <dgm:cxn modelId="{F1FE3E8D-3DB7-43A6-9258-23A99B96BBB1}" srcId="{108DEFAB-B275-4A5D-B79A-49D783867B66}" destId="{5306A1DB-A83B-4DC4-95F4-EC118D46408E}" srcOrd="0" destOrd="0" parTransId="{8C973D2E-3725-4FE6-A234-2FA260CEFF38}" sibTransId="{D317B20A-8069-435B-AC92-E2F8DB3390C7}"/>
    <dgm:cxn modelId="{54F9DFCF-6CCD-4F88-AC0F-5EE752439091}" type="presOf" srcId="{028478E8-FC7D-415B-B48E-77FE45FFB1EC}" destId="{D7C6F291-8860-44DE-983C-80D418A1331A}" srcOrd="1" destOrd="0" presId="urn:microsoft.com/office/officeart/2005/8/layout/orgChart1"/>
    <dgm:cxn modelId="{9AE0D418-33EA-4964-92A4-F4089DD6F61F}" type="presOf" srcId="{9603BEB3-6CCF-4820-B4A5-8E49D40D5FA8}" destId="{D0B6C16B-03E6-4507-8D55-984293DFA89C}" srcOrd="0" destOrd="0" presId="urn:microsoft.com/office/officeart/2005/8/layout/orgChart1"/>
    <dgm:cxn modelId="{5E36B171-B329-45CA-97CF-A462D3ABE387}" type="presOf" srcId="{DD8E677D-54BE-4CDA-AAFB-E84A8FD86AB6}" destId="{8266F904-1C2F-4312-B37A-F1265DD48C13}" srcOrd="0" destOrd="0" presId="urn:microsoft.com/office/officeart/2005/8/layout/orgChart1"/>
    <dgm:cxn modelId="{15617FF6-CBFC-429E-929F-A191FCF6460D}" type="presOf" srcId="{727BB6D4-31B5-4ED4-B7F6-DA03EDA24F2F}" destId="{16E258B3-7CC5-4693-9B64-EC474006AA69}" srcOrd="0" destOrd="0" presId="urn:microsoft.com/office/officeart/2005/8/layout/orgChart1"/>
    <dgm:cxn modelId="{4E72D2C3-50EE-44D5-8F43-030AFD6AAB75}" type="presOf" srcId="{6D09EFC9-E5A6-4919-BB8A-D707EF16104A}" destId="{42098A34-C27F-4542-8224-B0B39A3EF96B}" srcOrd="0" destOrd="0" presId="urn:microsoft.com/office/officeart/2005/8/layout/orgChart1"/>
    <dgm:cxn modelId="{87AC86A7-04A3-4B18-8FD2-5F7D1942D7C5}" type="presOf" srcId="{CEAAA1FC-0317-448C-AA38-49FC78203D82}" destId="{C95E2B20-F312-4A32-BCCD-2531428D3E04}" srcOrd="0" destOrd="0" presId="urn:microsoft.com/office/officeart/2005/8/layout/orgChart1"/>
    <dgm:cxn modelId="{160FD516-5683-4C49-A4BA-FFB26AF41E83}" type="presOf" srcId="{DD31DE1A-C083-4094-9A46-1F9349C24D7C}" destId="{9F779177-1A0A-40B4-B90F-2159CF536D73}" srcOrd="0" destOrd="0" presId="urn:microsoft.com/office/officeart/2005/8/layout/orgChart1"/>
    <dgm:cxn modelId="{5E35A71A-F93B-4C4E-AF84-66F3FD0DA57F}" type="presOf" srcId="{1FBED08A-0B30-4EF8-BF38-D1CE88E7AB08}" destId="{C4FD222C-B7FB-485B-A8A4-F5B1782C167E}" srcOrd="0" destOrd="0" presId="urn:microsoft.com/office/officeart/2005/8/layout/orgChart1"/>
    <dgm:cxn modelId="{60D79F8F-E16F-412D-B342-FFB0C2F2EF44}" type="presOf" srcId="{BCE2FB82-AE9C-4809-8BCD-376907DC272C}" destId="{D443DB70-9932-4F18-A37F-83913EC52902}" srcOrd="0" destOrd="0" presId="urn:microsoft.com/office/officeart/2005/8/layout/orgChart1"/>
    <dgm:cxn modelId="{B1AB3016-BBD9-4CB2-A798-294CB86493F4}" srcId="{AEFA444A-7FF9-4FFE-8259-DFEE278FA6C9}" destId="{ADAFAA4B-2F82-4AA7-A131-8520285FD9D9}" srcOrd="0" destOrd="0" parTransId="{A10804FC-055E-40E4-BB42-567297084DC9}" sibTransId="{575D536E-A465-40DA-A7A5-936A34CDBF05}"/>
    <dgm:cxn modelId="{7D1F82C8-FAEE-498D-93DC-8B4FB2CFB237}" type="presOf" srcId="{108DEFAB-B275-4A5D-B79A-49D783867B66}" destId="{4A3C4C43-71E6-44F6-8B56-CCFD357D97B0}" srcOrd="0" destOrd="0" presId="urn:microsoft.com/office/officeart/2005/8/layout/orgChart1"/>
    <dgm:cxn modelId="{4D39DB31-C142-4B1F-9D37-063A54567780}" type="presOf" srcId="{AEFA444A-7FF9-4FFE-8259-DFEE278FA6C9}" destId="{0BA42DCD-F094-4CE6-B249-CF65C68727F4}" srcOrd="1" destOrd="0" presId="urn:microsoft.com/office/officeart/2005/8/layout/orgChart1"/>
    <dgm:cxn modelId="{AB75F616-59EF-4285-AC06-951BF65C8FE1}" srcId="{AE1CD471-3361-4AE9-8718-F507FC775CB3}" destId="{028478E8-FC7D-415B-B48E-77FE45FFB1EC}" srcOrd="0" destOrd="0" parTransId="{3E0ED0DE-580B-4226-A70A-2BD9CC86FDEE}" sibTransId="{6F1B04D5-6BCF-454A-AB7A-418E4C3487B4}"/>
    <dgm:cxn modelId="{74AE8B4F-9841-4884-9070-8BC392D75FAB}" srcId="{AE1CD471-3361-4AE9-8718-F507FC775CB3}" destId="{DD31DE1A-C083-4094-9A46-1F9349C24D7C}" srcOrd="2" destOrd="0" parTransId="{F9A3B1E0-9A86-4F26-90C7-E96C53EC4114}" sibTransId="{194DBAB0-8675-43BB-A646-B1900BE7FCE1}"/>
    <dgm:cxn modelId="{6C18F617-7229-4A2C-ADD8-7E95F8F86464}" type="presOf" srcId="{4147F352-EF5B-4A1A-B928-F2FD3F3A606B}" destId="{6AAD94D4-8FE8-4726-8995-3A5D311E5DDE}" srcOrd="1" destOrd="0" presId="urn:microsoft.com/office/officeart/2005/8/layout/orgChart1"/>
    <dgm:cxn modelId="{0B4200F4-FA8A-40F5-BB3E-F6CA5C32A426}" srcId="{CEAAA1FC-0317-448C-AA38-49FC78203D82}" destId="{4147F352-EF5B-4A1A-B928-F2FD3F3A606B}" srcOrd="0" destOrd="0" parTransId="{2578E962-5D09-45D6-9262-ED3CBAF2F9DE}" sibTransId="{3661F2F0-E919-4262-BFAE-43E4F7878173}"/>
    <dgm:cxn modelId="{75502E0B-5B65-4C39-AB4E-A48E9533D7C9}" type="presOf" srcId="{98330394-9351-4530-827E-25887C578058}" destId="{6B4BB263-89F7-4EA7-A45F-E1FAED1785F1}" srcOrd="0" destOrd="0" presId="urn:microsoft.com/office/officeart/2005/8/layout/orgChart1"/>
    <dgm:cxn modelId="{60B37F05-0B53-487B-A350-7D34F66BB434}" type="presOf" srcId="{3E0ED0DE-580B-4226-A70A-2BD9CC86FDEE}" destId="{F051A563-EA0A-4A36-81DE-889E7310EE57}" srcOrd="0" destOrd="0" presId="urn:microsoft.com/office/officeart/2005/8/layout/orgChart1"/>
    <dgm:cxn modelId="{16273426-5051-45FB-9583-62B3E7BCCCA1}" type="presOf" srcId="{F9A3B1E0-9A86-4F26-90C7-E96C53EC4114}" destId="{A94829FA-A633-4B49-B66A-14BF0D89954A}" srcOrd="0" destOrd="0" presId="urn:microsoft.com/office/officeart/2005/8/layout/orgChart1"/>
    <dgm:cxn modelId="{7B7A1ED7-16C2-4F4C-9C03-E8AA24151AB4}" srcId="{1FBED08A-0B30-4EF8-BF38-D1CE88E7AB08}" destId="{108DEFAB-B275-4A5D-B79A-49D783867B66}" srcOrd="0" destOrd="0" parTransId="{CD2BA341-E328-4AFF-842E-DE77011939A8}" sibTransId="{F143F4F7-1FCA-4059-91F7-91034346E08D}"/>
    <dgm:cxn modelId="{A2670AA2-1091-447E-89F6-46447B1D644D}" type="presOf" srcId="{DD31DE1A-C083-4094-9A46-1F9349C24D7C}" destId="{EF9FBBFD-FDDF-4485-A48B-30410728DFF5}" srcOrd="1" destOrd="0" presId="urn:microsoft.com/office/officeart/2005/8/layout/orgChart1"/>
    <dgm:cxn modelId="{2735C1DA-1B00-42E8-AD2A-B202E25580E1}" type="presOf" srcId="{ADAFAA4B-2F82-4AA7-A131-8520285FD9D9}" destId="{2FED8F06-78E2-4631-867D-9395DC61BA11}" srcOrd="0" destOrd="0" presId="urn:microsoft.com/office/officeart/2005/8/layout/orgChart1"/>
    <dgm:cxn modelId="{EED9A048-E497-412B-9F01-FC1886285858}" type="presOf" srcId="{38302AD9-AED9-4CD5-8450-709423C2FD60}" destId="{82D8E509-F0CC-4950-98CC-308B7EE1EDA4}" srcOrd="0" destOrd="0" presId="urn:microsoft.com/office/officeart/2005/8/layout/orgChart1"/>
    <dgm:cxn modelId="{AE5163EA-C0BF-4A3E-B89D-1A02DF08A49C}" type="presOf" srcId="{A10804FC-055E-40E4-BB42-567297084DC9}" destId="{C4826C3E-BB38-40E7-AECC-283F82DF3CA5}" srcOrd="0" destOrd="0" presId="urn:microsoft.com/office/officeart/2005/8/layout/orgChart1"/>
    <dgm:cxn modelId="{818A9196-2447-4D83-8671-FF80B8B68C9C}" type="presOf" srcId="{028478E8-FC7D-415B-B48E-77FE45FFB1EC}" destId="{F46E0509-460F-401B-B8DB-5055294531C9}" srcOrd="0" destOrd="0" presId="urn:microsoft.com/office/officeart/2005/8/layout/orgChart1"/>
    <dgm:cxn modelId="{D5F738ED-8DF4-4FEA-B566-FC69BCA9B42E}" srcId="{5306A1DB-A83B-4DC4-95F4-EC118D46408E}" destId="{53A2AC29-5057-421C-940F-D7745A5590BD}" srcOrd="1" destOrd="0" parTransId="{98330394-9351-4530-827E-25887C578058}" sibTransId="{8A994D40-F56C-49E4-B3D6-7AE6C67469A9}"/>
    <dgm:cxn modelId="{335703F7-B1D4-4180-BF87-B6FC8DDCA023}" type="presOf" srcId="{956D015D-0A9A-42AF-8CFC-E2D01D2CD12F}" destId="{CE4418F0-627D-4069-A0E4-26BB7CE6C02A}" srcOrd="1" destOrd="0" presId="urn:microsoft.com/office/officeart/2005/8/layout/orgChart1"/>
    <dgm:cxn modelId="{D329793A-B755-47F6-9A7E-407342B5305C}" type="presOf" srcId="{53A2AC29-5057-421C-940F-D7745A5590BD}" destId="{0975A399-FDEE-4383-A247-D8C078EE1105}" srcOrd="1" destOrd="0" presId="urn:microsoft.com/office/officeart/2005/8/layout/orgChart1"/>
    <dgm:cxn modelId="{35422E68-DB9E-472D-B783-A526805DA890}" type="presOf" srcId="{5306A1DB-A83B-4DC4-95F4-EC118D46408E}" destId="{1245581F-03A2-4F3F-BF4C-884F3C292C7E}" srcOrd="0" destOrd="0" presId="urn:microsoft.com/office/officeart/2005/8/layout/orgChart1"/>
    <dgm:cxn modelId="{789C30DC-4681-4055-83B6-84F686BC16CC}" srcId="{AEFA444A-7FF9-4FFE-8259-DFEE278FA6C9}" destId="{BCE2FB82-AE9C-4809-8BCD-376907DC272C}" srcOrd="1" destOrd="0" parTransId="{6D09EFC9-E5A6-4919-BB8A-D707EF16104A}" sibTransId="{108D27AE-4BEB-4FD3-AE2B-A97C7D3ACE37}"/>
    <dgm:cxn modelId="{F5996D7F-2341-4B06-BA34-AD646188FFCE}" type="presOf" srcId="{ADAFAA4B-2F82-4AA7-A131-8520285FD9D9}" destId="{C18FDE23-E0BD-4709-BA80-7B9EF799A1AB}" srcOrd="1" destOrd="0" presId="urn:microsoft.com/office/officeart/2005/8/layout/orgChart1"/>
    <dgm:cxn modelId="{2CA12E34-8BD2-4A16-BDAC-4AAE500AE2CD}" type="presOf" srcId="{108DEFAB-B275-4A5D-B79A-49D783867B66}" destId="{DF747C35-0789-49F2-8892-77B4FD306D70}" srcOrd="1" destOrd="0" presId="urn:microsoft.com/office/officeart/2005/8/layout/orgChart1"/>
    <dgm:cxn modelId="{14CAFF75-DC84-42CD-8572-590AF406FEB8}" type="presParOf" srcId="{C4FD222C-B7FB-485B-A8A4-F5B1782C167E}" destId="{20FF0082-7A88-42A1-9709-D58B43BD6C7A}" srcOrd="0" destOrd="0" presId="urn:microsoft.com/office/officeart/2005/8/layout/orgChart1"/>
    <dgm:cxn modelId="{39CC0E21-8732-44A2-9CE3-D64AFDFF95AF}" type="presParOf" srcId="{20FF0082-7A88-42A1-9709-D58B43BD6C7A}" destId="{506A0687-7F46-4681-8959-0FFFEC2898F1}" srcOrd="0" destOrd="0" presId="urn:microsoft.com/office/officeart/2005/8/layout/orgChart1"/>
    <dgm:cxn modelId="{51C0AD84-4116-42D1-AEE3-BDBABB3B2C8C}" type="presParOf" srcId="{506A0687-7F46-4681-8959-0FFFEC2898F1}" destId="{4A3C4C43-71E6-44F6-8B56-CCFD357D97B0}" srcOrd="0" destOrd="0" presId="urn:microsoft.com/office/officeart/2005/8/layout/orgChart1"/>
    <dgm:cxn modelId="{763993D7-3258-44EE-B065-1DDB0E414617}" type="presParOf" srcId="{506A0687-7F46-4681-8959-0FFFEC2898F1}" destId="{DF747C35-0789-49F2-8892-77B4FD306D70}" srcOrd="1" destOrd="0" presId="urn:microsoft.com/office/officeart/2005/8/layout/orgChart1"/>
    <dgm:cxn modelId="{E1F6CC0C-C07C-467B-8028-777DEAEC4A48}" type="presParOf" srcId="{20FF0082-7A88-42A1-9709-D58B43BD6C7A}" destId="{1D926844-2F9D-4636-B8BC-91FD506928EE}" srcOrd="1" destOrd="0" presId="urn:microsoft.com/office/officeart/2005/8/layout/orgChart1"/>
    <dgm:cxn modelId="{0B885AF1-E93D-4925-931C-AF75676E0CAF}" type="presParOf" srcId="{1D926844-2F9D-4636-B8BC-91FD506928EE}" destId="{8D940917-3ED2-44B3-836C-64C2FA3DAABC}" srcOrd="0" destOrd="0" presId="urn:microsoft.com/office/officeart/2005/8/layout/orgChart1"/>
    <dgm:cxn modelId="{EC12C8FA-7E99-4A95-A399-81015EF4A0A7}" type="presParOf" srcId="{1D926844-2F9D-4636-B8BC-91FD506928EE}" destId="{E9C37F2C-4343-41C0-93EA-EE11383C4FA8}" srcOrd="1" destOrd="0" presId="urn:microsoft.com/office/officeart/2005/8/layout/orgChart1"/>
    <dgm:cxn modelId="{1F19BA20-9B87-4F09-84CD-2B434FCA6BD0}" type="presParOf" srcId="{E9C37F2C-4343-41C0-93EA-EE11383C4FA8}" destId="{4218B9A6-698D-4694-BE4D-A1AE8AA813B9}" srcOrd="0" destOrd="0" presId="urn:microsoft.com/office/officeart/2005/8/layout/orgChart1"/>
    <dgm:cxn modelId="{125B41C8-F84D-4AF2-9032-7B88427AFE37}" type="presParOf" srcId="{4218B9A6-698D-4694-BE4D-A1AE8AA813B9}" destId="{1245581F-03A2-4F3F-BF4C-884F3C292C7E}" srcOrd="0" destOrd="0" presId="urn:microsoft.com/office/officeart/2005/8/layout/orgChart1"/>
    <dgm:cxn modelId="{CE474755-E517-40B0-9534-8784D8834666}" type="presParOf" srcId="{4218B9A6-698D-4694-BE4D-A1AE8AA813B9}" destId="{4FD0754F-3594-41FE-9402-EA515F7FAAC4}" srcOrd="1" destOrd="0" presId="urn:microsoft.com/office/officeart/2005/8/layout/orgChart1"/>
    <dgm:cxn modelId="{B62BBED8-B411-45F6-B336-1DC3DA32D5A4}" type="presParOf" srcId="{E9C37F2C-4343-41C0-93EA-EE11383C4FA8}" destId="{49A5751E-F943-4003-9CC4-A794EF2F6962}" srcOrd="1" destOrd="0" presId="urn:microsoft.com/office/officeart/2005/8/layout/orgChart1"/>
    <dgm:cxn modelId="{BD91C583-1929-4554-9F2E-28021B2B1E94}" type="presParOf" srcId="{49A5751E-F943-4003-9CC4-A794EF2F6962}" destId="{82D8E509-F0CC-4950-98CC-308B7EE1EDA4}" srcOrd="0" destOrd="0" presId="urn:microsoft.com/office/officeart/2005/8/layout/orgChart1"/>
    <dgm:cxn modelId="{3A1E602B-7DA0-475E-83F0-9B33EB79E217}" type="presParOf" srcId="{49A5751E-F943-4003-9CC4-A794EF2F6962}" destId="{210D7302-F3E2-43C1-84A8-F9CB898234FC}" srcOrd="1" destOrd="0" presId="urn:microsoft.com/office/officeart/2005/8/layout/orgChart1"/>
    <dgm:cxn modelId="{37806D98-5C4B-4B17-80BF-8D925AC11DE8}" type="presParOf" srcId="{210D7302-F3E2-43C1-84A8-F9CB898234FC}" destId="{ECF35AF8-CE9B-4DCC-BEF0-3DE7775DE31F}" srcOrd="0" destOrd="0" presId="urn:microsoft.com/office/officeart/2005/8/layout/orgChart1"/>
    <dgm:cxn modelId="{49D6E473-9F75-4A5F-AB82-20D8A56281D2}" type="presParOf" srcId="{ECF35AF8-CE9B-4DCC-BEF0-3DE7775DE31F}" destId="{8060D96C-B660-46C9-A199-94F9719DEB16}" srcOrd="0" destOrd="0" presId="urn:microsoft.com/office/officeart/2005/8/layout/orgChart1"/>
    <dgm:cxn modelId="{264D6549-1F92-4CDD-83FE-0CB76D423B71}" type="presParOf" srcId="{ECF35AF8-CE9B-4DCC-BEF0-3DE7775DE31F}" destId="{E466E57E-9196-41BB-A3C2-2649606108EC}" srcOrd="1" destOrd="0" presId="urn:microsoft.com/office/officeart/2005/8/layout/orgChart1"/>
    <dgm:cxn modelId="{2611EE26-63E1-4264-87B1-3ABEFD3D795A}" type="presParOf" srcId="{210D7302-F3E2-43C1-84A8-F9CB898234FC}" destId="{6DD440AE-F829-477F-910F-DFA0DDE14E7B}" srcOrd="1" destOrd="0" presId="urn:microsoft.com/office/officeart/2005/8/layout/orgChart1"/>
    <dgm:cxn modelId="{2463CE63-59EB-42BF-B7C2-2F7302BD7113}" type="presParOf" srcId="{6DD440AE-F829-477F-910F-DFA0DDE14E7B}" destId="{F051A563-EA0A-4A36-81DE-889E7310EE57}" srcOrd="0" destOrd="0" presId="urn:microsoft.com/office/officeart/2005/8/layout/orgChart1"/>
    <dgm:cxn modelId="{B08BCC97-7EFF-4921-905A-54F5EA57B745}" type="presParOf" srcId="{6DD440AE-F829-477F-910F-DFA0DDE14E7B}" destId="{E364167F-74DF-49F3-A7EC-0898EAC4DAB7}" srcOrd="1" destOrd="0" presId="urn:microsoft.com/office/officeart/2005/8/layout/orgChart1"/>
    <dgm:cxn modelId="{E889AB0D-76BB-402D-9EF7-059F4C1241B1}" type="presParOf" srcId="{E364167F-74DF-49F3-A7EC-0898EAC4DAB7}" destId="{0AF9B112-5CE5-425C-9D96-A899736C0D22}" srcOrd="0" destOrd="0" presId="urn:microsoft.com/office/officeart/2005/8/layout/orgChart1"/>
    <dgm:cxn modelId="{38ACB2E3-3316-4EA1-B109-C3710F106795}" type="presParOf" srcId="{0AF9B112-5CE5-425C-9D96-A899736C0D22}" destId="{F46E0509-460F-401B-B8DB-5055294531C9}" srcOrd="0" destOrd="0" presId="urn:microsoft.com/office/officeart/2005/8/layout/orgChart1"/>
    <dgm:cxn modelId="{E5E7CFFF-C605-4AC7-AAE5-6F7B276C9C2F}" type="presParOf" srcId="{0AF9B112-5CE5-425C-9D96-A899736C0D22}" destId="{D7C6F291-8860-44DE-983C-80D418A1331A}" srcOrd="1" destOrd="0" presId="urn:microsoft.com/office/officeart/2005/8/layout/orgChart1"/>
    <dgm:cxn modelId="{535A585A-4C2C-4C6F-A8B4-73CDE2C72409}" type="presParOf" srcId="{E364167F-74DF-49F3-A7EC-0898EAC4DAB7}" destId="{DC441FFC-F7B0-4F26-9F54-0B22B7F073F4}" srcOrd="1" destOrd="0" presId="urn:microsoft.com/office/officeart/2005/8/layout/orgChart1"/>
    <dgm:cxn modelId="{95A644A4-14C9-4C21-85AC-6FDD9EF7091B}" type="presParOf" srcId="{E364167F-74DF-49F3-A7EC-0898EAC4DAB7}" destId="{123632BB-2D88-448B-916C-DE17C2A59F9F}" srcOrd="2" destOrd="0" presId="urn:microsoft.com/office/officeart/2005/8/layout/orgChart1"/>
    <dgm:cxn modelId="{665B25DE-4547-4558-980F-036AB059690F}" type="presParOf" srcId="{6DD440AE-F829-477F-910F-DFA0DDE14E7B}" destId="{16E258B3-7CC5-4693-9B64-EC474006AA69}" srcOrd="2" destOrd="0" presId="urn:microsoft.com/office/officeart/2005/8/layout/orgChart1"/>
    <dgm:cxn modelId="{A7C669E8-2D2B-489B-A58D-DC29A90FA499}" type="presParOf" srcId="{6DD440AE-F829-477F-910F-DFA0DDE14E7B}" destId="{4F9BA6CA-1733-4D46-BF82-ADFF40567A50}" srcOrd="3" destOrd="0" presId="urn:microsoft.com/office/officeart/2005/8/layout/orgChart1"/>
    <dgm:cxn modelId="{DA85049B-43B6-4A21-A70F-F4DFB09DCE43}" type="presParOf" srcId="{4F9BA6CA-1733-4D46-BF82-ADFF40567A50}" destId="{77FEE113-BED2-40A6-BCF5-902C83A744F9}" srcOrd="0" destOrd="0" presId="urn:microsoft.com/office/officeart/2005/8/layout/orgChart1"/>
    <dgm:cxn modelId="{15B80C57-C365-491A-85F2-2CB6B2F149AB}" type="presParOf" srcId="{77FEE113-BED2-40A6-BCF5-902C83A744F9}" destId="{75A8AC4E-AD67-4C32-BBBF-019FC983BD23}" srcOrd="0" destOrd="0" presId="urn:microsoft.com/office/officeart/2005/8/layout/orgChart1"/>
    <dgm:cxn modelId="{826C1876-D332-4F0E-98C6-2AB687A8FBF5}" type="presParOf" srcId="{77FEE113-BED2-40A6-BCF5-902C83A744F9}" destId="{CE4418F0-627D-4069-A0E4-26BB7CE6C02A}" srcOrd="1" destOrd="0" presId="urn:microsoft.com/office/officeart/2005/8/layout/orgChart1"/>
    <dgm:cxn modelId="{C21E694C-2E8F-4446-96E9-E4841C883469}" type="presParOf" srcId="{4F9BA6CA-1733-4D46-BF82-ADFF40567A50}" destId="{3E39F4EA-F413-44AB-AA3D-AEE30FE764E4}" srcOrd="1" destOrd="0" presId="urn:microsoft.com/office/officeart/2005/8/layout/orgChart1"/>
    <dgm:cxn modelId="{C55490C8-5506-4A5D-B8D5-8F8B40CEF868}" type="presParOf" srcId="{4F9BA6CA-1733-4D46-BF82-ADFF40567A50}" destId="{4D18CEFD-AB01-471B-B9BA-34EB8D792ADB}" srcOrd="2" destOrd="0" presId="urn:microsoft.com/office/officeart/2005/8/layout/orgChart1"/>
    <dgm:cxn modelId="{C9F767D5-7436-4988-B3A6-7160F6148C42}" type="presParOf" srcId="{6DD440AE-F829-477F-910F-DFA0DDE14E7B}" destId="{A94829FA-A633-4B49-B66A-14BF0D89954A}" srcOrd="4" destOrd="0" presId="urn:microsoft.com/office/officeart/2005/8/layout/orgChart1"/>
    <dgm:cxn modelId="{7A40D3D6-C493-4452-88C7-0B5C537EBE6C}" type="presParOf" srcId="{6DD440AE-F829-477F-910F-DFA0DDE14E7B}" destId="{56264693-4B22-4431-B0DF-BDFA706D8AD4}" srcOrd="5" destOrd="0" presId="urn:microsoft.com/office/officeart/2005/8/layout/orgChart1"/>
    <dgm:cxn modelId="{1F66FE52-B8E3-42E2-B9BF-8B55BD89C636}" type="presParOf" srcId="{56264693-4B22-4431-B0DF-BDFA706D8AD4}" destId="{6D804F39-6888-43AB-AF80-0BF701595AE3}" srcOrd="0" destOrd="0" presId="urn:microsoft.com/office/officeart/2005/8/layout/orgChart1"/>
    <dgm:cxn modelId="{4002B295-E984-4F43-B7AA-E706B7F02EB0}" type="presParOf" srcId="{6D804F39-6888-43AB-AF80-0BF701595AE3}" destId="{9F779177-1A0A-40B4-B90F-2159CF536D73}" srcOrd="0" destOrd="0" presId="urn:microsoft.com/office/officeart/2005/8/layout/orgChart1"/>
    <dgm:cxn modelId="{0F16E780-1494-4685-AC77-DBAC6483436C}" type="presParOf" srcId="{6D804F39-6888-43AB-AF80-0BF701595AE3}" destId="{EF9FBBFD-FDDF-4485-A48B-30410728DFF5}" srcOrd="1" destOrd="0" presId="urn:microsoft.com/office/officeart/2005/8/layout/orgChart1"/>
    <dgm:cxn modelId="{1657957D-EEA4-42CB-BDE4-757B5983AD16}" type="presParOf" srcId="{56264693-4B22-4431-B0DF-BDFA706D8AD4}" destId="{BF6A15A3-092A-4A42-802D-D9857E312D63}" srcOrd="1" destOrd="0" presId="urn:microsoft.com/office/officeart/2005/8/layout/orgChart1"/>
    <dgm:cxn modelId="{85AA8B8C-3FCC-4DA5-B177-40B5F63AF43F}" type="presParOf" srcId="{56264693-4B22-4431-B0DF-BDFA706D8AD4}" destId="{829223AE-5835-4683-BC94-D5B273154418}" srcOrd="2" destOrd="0" presId="urn:microsoft.com/office/officeart/2005/8/layout/orgChart1"/>
    <dgm:cxn modelId="{A63F9DDB-336C-4092-BFC8-91E6E1C32EBF}" type="presParOf" srcId="{210D7302-F3E2-43C1-84A8-F9CB898234FC}" destId="{8B7FC7DE-59D3-4135-9557-64FFEA9B9CF4}" srcOrd="2" destOrd="0" presId="urn:microsoft.com/office/officeart/2005/8/layout/orgChart1"/>
    <dgm:cxn modelId="{DE4D2587-D96A-490F-9B14-8A3E223AF4AE}" type="presParOf" srcId="{49A5751E-F943-4003-9CC4-A794EF2F6962}" destId="{6B4BB263-89F7-4EA7-A45F-E1FAED1785F1}" srcOrd="2" destOrd="0" presId="urn:microsoft.com/office/officeart/2005/8/layout/orgChart1"/>
    <dgm:cxn modelId="{35202C58-1A85-4B6B-BCF1-17D188C268BD}" type="presParOf" srcId="{49A5751E-F943-4003-9CC4-A794EF2F6962}" destId="{DEE880E7-7C60-4F97-A9BC-017FCE611D19}" srcOrd="3" destOrd="0" presId="urn:microsoft.com/office/officeart/2005/8/layout/orgChart1"/>
    <dgm:cxn modelId="{93FD8C21-568F-44A1-869D-5EC4FB8D80EA}" type="presParOf" srcId="{DEE880E7-7C60-4F97-A9BC-017FCE611D19}" destId="{D7BD44E7-D49D-4B94-B455-A406CD20DEBB}" srcOrd="0" destOrd="0" presId="urn:microsoft.com/office/officeart/2005/8/layout/orgChart1"/>
    <dgm:cxn modelId="{302CCC4E-79C5-46E1-8D2E-D5F32302692E}" type="presParOf" srcId="{D7BD44E7-D49D-4B94-B455-A406CD20DEBB}" destId="{0D084860-2912-40F0-897E-FB2C18BD2A26}" srcOrd="0" destOrd="0" presId="urn:microsoft.com/office/officeart/2005/8/layout/orgChart1"/>
    <dgm:cxn modelId="{4473DCA6-F7BF-4778-9380-EEEBAF1FB24F}" type="presParOf" srcId="{D7BD44E7-D49D-4B94-B455-A406CD20DEBB}" destId="{0975A399-FDEE-4383-A247-D8C078EE1105}" srcOrd="1" destOrd="0" presId="urn:microsoft.com/office/officeart/2005/8/layout/orgChart1"/>
    <dgm:cxn modelId="{9B285425-2C0D-4EB6-8C62-CEE73A364356}" type="presParOf" srcId="{DEE880E7-7C60-4F97-A9BC-017FCE611D19}" destId="{12928286-AEB2-4EEF-9A79-B5631793C269}" srcOrd="1" destOrd="0" presId="urn:microsoft.com/office/officeart/2005/8/layout/orgChart1"/>
    <dgm:cxn modelId="{991A12C2-F357-40AF-AAFE-E80A71E333D2}" type="presParOf" srcId="{DEE880E7-7C60-4F97-A9BC-017FCE611D19}" destId="{1E49414C-815F-4199-9965-318B6F796CDB}" srcOrd="2" destOrd="0" presId="urn:microsoft.com/office/officeart/2005/8/layout/orgChart1"/>
    <dgm:cxn modelId="{513A90C9-9322-4B97-8ECC-57B7319A5550}" type="presParOf" srcId="{49A5751E-F943-4003-9CC4-A794EF2F6962}" destId="{D0B6C16B-03E6-4507-8D55-984293DFA89C}" srcOrd="4" destOrd="0" presId="urn:microsoft.com/office/officeart/2005/8/layout/orgChart1"/>
    <dgm:cxn modelId="{A44C61E0-2CE8-4A09-BDBE-D58D543CFF52}" type="presParOf" srcId="{49A5751E-F943-4003-9CC4-A794EF2F6962}" destId="{DAD3FA91-69C3-44B5-8CA2-B2AAB1156A59}" srcOrd="5" destOrd="0" presId="urn:microsoft.com/office/officeart/2005/8/layout/orgChart1"/>
    <dgm:cxn modelId="{9703ED8C-676B-47EC-8CC2-FACC6734C6C2}" type="presParOf" srcId="{DAD3FA91-69C3-44B5-8CA2-B2AAB1156A59}" destId="{1EDD68CF-800E-4F11-B8D6-4EB4D9D37579}" srcOrd="0" destOrd="0" presId="urn:microsoft.com/office/officeart/2005/8/layout/orgChart1"/>
    <dgm:cxn modelId="{21415BB0-EB61-4146-8E26-655C332C71E8}" type="presParOf" srcId="{1EDD68CF-800E-4F11-B8D6-4EB4D9D37579}" destId="{C95E2B20-F312-4A32-BCCD-2531428D3E04}" srcOrd="0" destOrd="0" presId="urn:microsoft.com/office/officeart/2005/8/layout/orgChart1"/>
    <dgm:cxn modelId="{687DE4E4-D9BF-4BB6-9082-EEA96E9CE980}" type="presParOf" srcId="{1EDD68CF-800E-4F11-B8D6-4EB4D9D37579}" destId="{175B8918-5038-486A-BD1D-3E93801BD7FD}" srcOrd="1" destOrd="0" presId="urn:microsoft.com/office/officeart/2005/8/layout/orgChart1"/>
    <dgm:cxn modelId="{066C7EDE-5766-4A64-AE1D-20F752679B15}" type="presParOf" srcId="{DAD3FA91-69C3-44B5-8CA2-B2AAB1156A59}" destId="{498C1FD7-8639-4D6E-8F4E-C5F69C5C69DA}" srcOrd="1" destOrd="0" presId="urn:microsoft.com/office/officeart/2005/8/layout/orgChart1"/>
    <dgm:cxn modelId="{9B848890-3A71-4325-AFBE-59EEECE5D283}" type="presParOf" srcId="{498C1FD7-8639-4D6E-8F4E-C5F69C5C69DA}" destId="{B54DE6A4-025A-4C28-A2FF-E832FAF244FA}" srcOrd="0" destOrd="0" presId="urn:microsoft.com/office/officeart/2005/8/layout/orgChart1"/>
    <dgm:cxn modelId="{926C36CA-54A6-4386-A4B2-1BD1B1FDC36F}" type="presParOf" srcId="{498C1FD7-8639-4D6E-8F4E-C5F69C5C69DA}" destId="{D493B886-75B7-4027-9B6C-7C3BE3392554}" srcOrd="1" destOrd="0" presId="urn:microsoft.com/office/officeart/2005/8/layout/orgChart1"/>
    <dgm:cxn modelId="{8FDBE6F7-9E9C-452E-B796-1197E81D921E}" type="presParOf" srcId="{D493B886-75B7-4027-9B6C-7C3BE3392554}" destId="{D8588078-558E-460B-9D83-9FDF644299B2}" srcOrd="0" destOrd="0" presId="urn:microsoft.com/office/officeart/2005/8/layout/orgChart1"/>
    <dgm:cxn modelId="{91BF8CB0-E4E9-42AA-B388-12CC7A9354E4}" type="presParOf" srcId="{D8588078-558E-460B-9D83-9FDF644299B2}" destId="{F81A47FA-ABDA-4B42-9484-B795464D4DDE}" srcOrd="0" destOrd="0" presId="urn:microsoft.com/office/officeart/2005/8/layout/orgChart1"/>
    <dgm:cxn modelId="{E57686D8-C79C-46C7-A3D2-5365B47CAF34}" type="presParOf" srcId="{D8588078-558E-460B-9D83-9FDF644299B2}" destId="{6AAD94D4-8FE8-4726-8995-3A5D311E5DDE}" srcOrd="1" destOrd="0" presId="urn:microsoft.com/office/officeart/2005/8/layout/orgChart1"/>
    <dgm:cxn modelId="{0062593F-BA8B-4064-A1EE-FB85F1AFD8CF}" type="presParOf" srcId="{D493B886-75B7-4027-9B6C-7C3BE3392554}" destId="{E9462E56-31A2-4F9F-BE4D-3108AE987D9B}" srcOrd="1" destOrd="0" presId="urn:microsoft.com/office/officeart/2005/8/layout/orgChart1"/>
    <dgm:cxn modelId="{8B643A0B-CFD5-4397-BF1F-5F9535C328F2}" type="presParOf" srcId="{D493B886-75B7-4027-9B6C-7C3BE3392554}" destId="{B375935F-AF1E-459E-B06C-F3BFE1DFA044}" srcOrd="2" destOrd="0" presId="urn:microsoft.com/office/officeart/2005/8/layout/orgChart1"/>
    <dgm:cxn modelId="{3ABCF4BB-6C2E-464A-9E2F-12D14C8874C3}" type="presParOf" srcId="{DAD3FA91-69C3-44B5-8CA2-B2AAB1156A59}" destId="{77796A8C-4E6E-40AB-A82C-E53E34D26658}" srcOrd="2" destOrd="0" presId="urn:microsoft.com/office/officeart/2005/8/layout/orgChart1"/>
    <dgm:cxn modelId="{86962705-0CC2-4635-A5CE-A975DD414745}" type="presParOf" srcId="{E9C37F2C-4343-41C0-93EA-EE11383C4FA8}" destId="{D84F5EC6-2D68-4D1F-A220-90148F808BA1}" srcOrd="2" destOrd="0" presId="urn:microsoft.com/office/officeart/2005/8/layout/orgChart1"/>
    <dgm:cxn modelId="{42B54A21-7EBF-469E-933A-3EF3A962ACB6}" type="presParOf" srcId="{1D926844-2F9D-4636-B8BC-91FD506928EE}" destId="{8266F904-1C2F-4312-B37A-F1265DD48C13}" srcOrd="2" destOrd="0" presId="urn:microsoft.com/office/officeart/2005/8/layout/orgChart1"/>
    <dgm:cxn modelId="{50937115-C952-4A36-9298-23806EF6AD82}" type="presParOf" srcId="{1D926844-2F9D-4636-B8BC-91FD506928EE}" destId="{DA619B5E-0ABD-4E07-A092-D64DD1F2EB0C}" srcOrd="3" destOrd="0" presId="urn:microsoft.com/office/officeart/2005/8/layout/orgChart1"/>
    <dgm:cxn modelId="{44884516-CD9F-48F3-940B-212CF8B1D2CF}" type="presParOf" srcId="{DA619B5E-0ABD-4E07-A092-D64DD1F2EB0C}" destId="{72B88E33-1936-4DFB-B2EB-0209B517E652}" srcOrd="0" destOrd="0" presId="urn:microsoft.com/office/officeart/2005/8/layout/orgChart1"/>
    <dgm:cxn modelId="{79A83504-2206-4508-AFC7-F29DFF66EDD3}" type="presParOf" srcId="{72B88E33-1936-4DFB-B2EB-0209B517E652}" destId="{ECCC28CD-639A-4F1D-84BD-E5B811763589}" srcOrd="0" destOrd="0" presId="urn:microsoft.com/office/officeart/2005/8/layout/orgChart1"/>
    <dgm:cxn modelId="{554BAF0F-8632-4233-AC86-5156769C8C25}" type="presParOf" srcId="{72B88E33-1936-4DFB-B2EB-0209B517E652}" destId="{0BA42DCD-F094-4CE6-B249-CF65C68727F4}" srcOrd="1" destOrd="0" presId="urn:microsoft.com/office/officeart/2005/8/layout/orgChart1"/>
    <dgm:cxn modelId="{7F024EAE-0213-41D7-93C2-8A81FAA6A032}" type="presParOf" srcId="{DA619B5E-0ABD-4E07-A092-D64DD1F2EB0C}" destId="{66626979-D13E-47DC-A4AB-491646451E66}" srcOrd="1" destOrd="0" presId="urn:microsoft.com/office/officeart/2005/8/layout/orgChart1"/>
    <dgm:cxn modelId="{6EFCCA0B-4A18-465D-B006-3E438D7E9EEF}" type="presParOf" srcId="{66626979-D13E-47DC-A4AB-491646451E66}" destId="{C4826C3E-BB38-40E7-AECC-283F82DF3CA5}" srcOrd="0" destOrd="0" presId="urn:microsoft.com/office/officeart/2005/8/layout/orgChart1"/>
    <dgm:cxn modelId="{90D4E333-F9DF-4C23-8188-56EE1F247D83}" type="presParOf" srcId="{66626979-D13E-47DC-A4AB-491646451E66}" destId="{56BBD73E-A349-4915-8794-DD501DA35A5C}" srcOrd="1" destOrd="0" presId="urn:microsoft.com/office/officeart/2005/8/layout/orgChart1"/>
    <dgm:cxn modelId="{A27AEF5C-1DC6-48EC-8BDF-E068475BED28}" type="presParOf" srcId="{56BBD73E-A349-4915-8794-DD501DA35A5C}" destId="{DE0F58C5-6614-4C63-9822-DEEC86559ADF}" srcOrd="0" destOrd="0" presId="urn:microsoft.com/office/officeart/2005/8/layout/orgChart1"/>
    <dgm:cxn modelId="{690EE111-3E95-4FC5-8DE2-2CA7CA898595}" type="presParOf" srcId="{DE0F58C5-6614-4C63-9822-DEEC86559ADF}" destId="{2FED8F06-78E2-4631-867D-9395DC61BA11}" srcOrd="0" destOrd="0" presId="urn:microsoft.com/office/officeart/2005/8/layout/orgChart1"/>
    <dgm:cxn modelId="{73EE4743-04A3-4E4B-AAA1-CC4B6717F418}" type="presParOf" srcId="{DE0F58C5-6614-4C63-9822-DEEC86559ADF}" destId="{C18FDE23-E0BD-4709-BA80-7B9EF799A1AB}" srcOrd="1" destOrd="0" presId="urn:microsoft.com/office/officeart/2005/8/layout/orgChart1"/>
    <dgm:cxn modelId="{D6DB964E-884C-40E7-A292-253E5BE525CB}" type="presParOf" srcId="{56BBD73E-A349-4915-8794-DD501DA35A5C}" destId="{AEC1A881-5BFE-4867-9EDF-D0A6E858370C}" srcOrd="1" destOrd="0" presId="urn:microsoft.com/office/officeart/2005/8/layout/orgChart1"/>
    <dgm:cxn modelId="{94CAF81B-0279-4D6F-81D9-F284632B4219}" type="presParOf" srcId="{56BBD73E-A349-4915-8794-DD501DA35A5C}" destId="{E9F09B82-C675-4F55-9399-44E1CB1ED04B}" srcOrd="2" destOrd="0" presId="urn:microsoft.com/office/officeart/2005/8/layout/orgChart1"/>
    <dgm:cxn modelId="{82FF20A8-425F-4F20-BC16-BA1330F96A66}" type="presParOf" srcId="{66626979-D13E-47DC-A4AB-491646451E66}" destId="{42098A34-C27F-4542-8224-B0B39A3EF96B}" srcOrd="2" destOrd="0" presId="urn:microsoft.com/office/officeart/2005/8/layout/orgChart1"/>
    <dgm:cxn modelId="{868CF11A-3060-4BD8-ADD1-8637062E5A5F}" type="presParOf" srcId="{66626979-D13E-47DC-A4AB-491646451E66}" destId="{FC683804-687A-421C-A6FE-0077EC16800D}" srcOrd="3" destOrd="0" presId="urn:microsoft.com/office/officeart/2005/8/layout/orgChart1"/>
    <dgm:cxn modelId="{BEC99F80-A2BF-4338-AA4A-EA8600E199F8}" type="presParOf" srcId="{FC683804-687A-421C-A6FE-0077EC16800D}" destId="{FCF00A92-11BD-43D6-A0D3-90B4C530B63F}" srcOrd="0" destOrd="0" presId="urn:microsoft.com/office/officeart/2005/8/layout/orgChart1"/>
    <dgm:cxn modelId="{F7FF1C0A-20D7-4958-AC99-48D19D7A8A56}" type="presParOf" srcId="{FCF00A92-11BD-43D6-A0D3-90B4C530B63F}" destId="{D443DB70-9932-4F18-A37F-83913EC52902}" srcOrd="0" destOrd="0" presId="urn:microsoft.com/office/officeart/2005/8/layout/orgChart1"/>
    <dgm:cxn modelId="{75C5ECE3-2196-4EA0-A9A4-19F621383C61}" type="presParOf" srcId="{FCF00A92-11BD-43D6-A0D3-90B4C530B63F}" destId="{A55BA035-1370-4DAB-ABE7-F3C8F4A49B6F}" srcOrd="1" destOrd="0" presId="urn:microsoft.com/office/officeart/2005/8/layout/orgChart1"/>
    <dgm:cxn modelId="{FC81A706-3EEC-422E-A614-FF072A4DBA65}" type="presParOf" srcId="{FC683804-687A-421C-A6FE-0077EC16800D}" destId="{92EFC563-8E3A-4A42-96BD-99681CBBF4F6}" srcOrd="1" destOrd="0" presId="urn:microsoft.com/office/officeart/2005/8/layout/orgChart1"/>
    <dgm:cxn modelId="{30003A4E-1D27-4EDE-98E5-B7D37B9356B9}" type="presParOf" srcId="{FC683804-687A-421C-A6FE-0077EC16800D}" destId="{61EC38FA-1308-4857-A91A-C6AE22CEA1D9}" srcOrd="2" destOrd="0" presId="urn:microsoft.com/office/officeart/2005/8/layout/orgChart1"/>
    <dgm:cxn modelId="{C6D75B7B-84F2-4DC2-B1AE-8ADBB1609FB4}" type="presParOf" srcId="{DA619B5E-0ABD-4E07-A092-D64DD1F2EB0C}" destId="{AB550E3F-1049-4CE1-ABFA-A5516F1D0B30}" srcOrd="2" destOrd="0" presId="urn:microsoft.com/office/officeart/2005/8/layout/orgChart1"/>
    <dgm:cxn modelId="{1483E742-89AE-4B1D-98AD-4C34712E7B68}" type="presParOf" srcId="{20FF0082-7A88-42A1-9709-D58B43BD6C7A}" destId="{171964C3-B0B2-4B38-8D17-582E86DCE2E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6E33A-3FFF-48A2-87BE-0DDB12C71200}"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l-GR"/>
        </a:p>
      </dgm:t>
    </dgm:pt>
    <dgm:pt modelId="{EA6AC893-5DBC-46DE-B05A-1B11B38784D3}">
      <dgm:prSet phldrT="[Text]" custT="1"/>
      <dgm:spPr/>
      <dgm:t>
        <a:bodyPr/>
        <a:lstStyle/>
        <a:p>
          <a:r>
            <a:rPr lang="el-GR" sz="2000" dirty="0"/>
            <a:t>εργαλείο μαγειρέματος</a:t>
          </a:r>
        </a:p>
      </dgm:t>
    </dgm:pt>
    <dgm:pt modelId="{770D2E40-1B2D-46F5-92FE-27A4AB256980}" type="parTrans" cxnId="{857A9864-89A0-4731-9784-576BF74A67F6}">
      <dgm:prSet/>
      <dgm:spPr/>
      <dgm:t>
        <a:bodyPr/>
        <a:lstStyle/>
        <a:p>
          <a:endParaRPr lang="el-GR" sz="2000"/>
        </a:p>
      </dgm:t>
    </dgm:pt>
    <dgm:pt modelId="{50691B82-0B77-484A-ACB6-35C052887A41}" type="sibTrans" cxnId="{857A9864-89A0-4731-9784-576BF74A67F6}">
      <dgm:prSet/>
      <dgm:spPr/>
      <dgm:t>
        <a:bodyPr/>
        <a:lstStyle/>
        <a:p>
          <a:endParaRPr lang="el-GR" sz="2000"/>
        </a:p>
      </dgm:t>
    </dgm:pt>
    <dgm:pt modelId="{9784F912-A33E-4111-A3C8-74D1B42B17BF}" type="asst">
      <dgm:prSet phldrT="[Text]" custT="1"/>
      <dgm:spPr/>
      <dgm:t>
        <a:bodyPr/>
        <a:lstStyle/>
        <a:p>
          <a:r>
            <a:rPr lang="el-GR" sz="2000" dirty="0"/>
            <a:t>μάτια κουζίνας</a:t>
          </a:r>
        </a:p>
      </dgm:t>
    </dgm:pt>
    <dgm:pt modelId="{226928E3-0C91-4034-8F7C-2979AFD6761B}" type="parTrans" cxnId="{E0609C79-49D3-4F2E-B600-FD82E3E3C0A8}">
      <dgm:prSet/>
      <dgm:spPr/>
      <dgm:t>
        <a:bodyPr/>
        <a:lstStyle/>
        <a:p>
          <a:endParaRPr lang="el-GR" sz="2000" dirty="0"/>
        </a:p>
      </dgm:t>
    </dgm:pt>
    <dgm:pt modelId="{AB4FA89E-BB42-4C1B-827B-88EBF4C3E25A}" type="sibTrans" cxnId="{E0609C79-49D3-4F2E-B600-FD82E3E3C0A8}">
      <dgm:prSet/>
      <dgm:spPr/>
      <dgm:t>
        <a:bodyPr/>
        <a:lstStyle/>
        <a:p>
          <a:endParaRPr lang="el-GR" sz="2000"/>
        </a:p>
      </dgm:t>
    </dgm:pt>
    <dgm:pt modelId="{AA0EADA0-F058-4EC4-B0E9-9BB03ACAD2E5}">
      <dgm:prSet phldrT="[Text]" custT="1"/>
      <dgm:spPr/>
      <dgm:t>
        <a:bodyPr/>
        <a:lstStyle/>
        <a:p>
          <a:r>
            <a:rPr lang="el-GR" sz="2000" dirty="0"/>
            <a:t>φούρνος μικροκυμάτων</a:t>
          </a:r>
        </a:p>
      </dgm:t>
    </dgm:pt>
    <dgm:pt modelId="{5A118BF8-3689-4F2A-9BF7-C493F434BDC2}" type="parTrans" cxnId="{0BED0C53-D842-41F9-84A9-A3F8DAC8446F}">
      <dgm:prSet/>
      <dgm:spPr/>
      <dgm:t>
        <a:bodyPr/>
        <a:lstStyle/>
        <a:p>
          <a:endParaRPr lang="el-GR" sz="2000" dirty="0"/>
        </a:p>
      </dgm:t>
    </dgm:pt>
    <dgm:pt modelId="{304D5DD1-254C-4886-B97E-4BE3D2442E26}" type="sibTrans" cxnId="{0BED0C53-D842-41F9-84A9-A3F8DAC8446F}">
      <dgm:prSet/>
      <dgm:spPr/>
      <dgm:t>
        <a:bodyPr/>
        <a:lstStyle/>
        <a:p>
          <a:endParaRPr lang="el-GR" sz="2000"/>
        </a:p>
      </dgm:t>
    </dgm:pt>
    <dgm:pt modelId="{FFAF5620-7F4F-4FF8-9B74-730E8354F557}">
      <dgm:prSet phldrT="[Text]" custT="1"/>
      <dgm:spPr/>
      <dgm:t>
        <a:bodyPr/>
        <a:lstStyle/>
        <a:p>
          <a:r>
            <a:rPr lang="el-GR" sz="2000" dirty="0"/>
            <a:t>φούρνος</a:t>
          </a:r>
        </a:p>
      </dgm:t>
    </dgm:pt>
    <dgm:pt modelId="{FCBD2DA2-49F2-4DEE-9077-B959EBB9621F}" type="parTrans" cxnId="{EC71E7CB-FB28-43BF-BB3C-B1B5FE02F82D}">
      <dgm:prSet/>
      <dgm:spPr/>
      <dgm:t>
        <a:bodyPr/>
        <a:lstStyle/>
        <a:p>
          <a:endParaRPr lang="el-GR" sz="2000" dirty="0"/>
        </a:p>
      </dgm:t>
    </dgm:pt>
    <dgm:pt modelId="{FD985CF1-32FE-42AA-B56F-AB6B57AFED47}" type="sibTrans" cxnId="{EC71E7CB-FB28-43BF-BB3C-B1B5FE02F82D}">
      <dgm:prSet/>
      <dgm:spPr/>
      <dgm:t>
        <a:bodyPr/>
        <a:lstStyle/>
        <a:p>
          <a:endParaRPr lang="el-GR" sz="2000"/>
        </a:p>
      </dgm:t>
    </dgm:pt>
    <dgm:pt modelId="{69969CE1-4BA5-454A-8893-152500403DB8}">
      <dgm:prSet custT="1"/>
      <dgm:spPr/>
      <dgm:t>
        <a:bodyPr/>
        <a:lstStyle/>
        <a:p>
          <a:r>
            <a:rPr lang="el-GR" sz="2000" dirty="0"/>
            <a:t>ηλεκτρικά μάτια</a:t>
          </a:r>
        </a:p>
      </dgm:t>
    </dgm:pt>
    <dgm:pt modelId="{BC31C7D1-A18A-4556-B2E7-0068441675D1}" type="parTrans" cxnId="{FEDCF701-DE4D-4F62-B09E-5C0C75485BCB}">
      <dgm:prSet/>
      <dgm:spPr/>
      <dgm:t>
        <a:bodyPr/>
        <a:lstStyle/>
        <a:p>
          <a:endParaRPr lang="el-GR" sz="2000" dirty="0"/>
        </a:p>
      </dgm:t>
    </dgm:pt>
    <dgm:pt modelId="{A51CCB65-9CEE-4F15-A0D6-5398F2625AD9}" type="sibTrans" cxnId="{FEDCF701-DE4D-4F62-B09E-5C0C75485BCB}">
      <dgm:prSet/>
      <dgm:spPr/>
      <dgm:t>
        <a:bodyPr/>
        <a:lstStyle/>
        <a:p>
          <a:endParaRPr lang="el-GR" sz="2000"/>
        </a:p>
      </dgm:t>
    </dgm:pt>
    <dgm:pt modelId="{AAD54F98-6FAA-46D7-B0E0-E6BDF131C6EC}">
      <dgm:prSet custT="1"/>
      <dgm:spPr/>
      <dgm:t>
        <a:bodyPr/>
        <a:lstStyle/>
        <a:p>
          <a:r>
            <a:rPr lang="el-GR" sz="2000" dirty="0"/>
            <a:t>μάτια γκαζιού</a:t>
          </a:r>
        </a:p>
      </dgm:t>
    </dgm:pt>
    <dgm:pt modelId="{6BD328E8-486B-44FA-93A2-21466B6672D4}" type="parTrans" cxnId="{8B2A6BE5-D2B1-42B0-871F-AB1888AA91A9}">
      <dgm:prSet/>
      <dgm:spPr/>
      <dgm:t>
        <a:bodyPr/>
        <a:lstStyle/>
        <a:p>
          <a:endParaRPr lang="el-GR" sz="2000" dirty="0"/>
        </a:p>
      </dgm:t>
    </dgm:pt>
    <dgm:pt modelId="{02C3DC81-4E96-4712-BC83-FCEBE15F589F}" type="sibTrans" cxnId="{8B2A6BE5-D2B1-42B0-871F-AB1888AA91A9}">
      <dgm:prSet/>
      <dgm:spPr/>
      <dgm:t>
        <a:bodyPr/>
        <a:lstStyle/>
        <a:p>
          <a:endParaRPr lang="el-GR" sz="2000"/>
        </a:p>
      </dgm:t>
    </dgm:pt>
    <dgm:pt modelId="{B4658EAA-D232-4C4E-92F1-5F85656065F4}">
      <dgm:prSet custT="1"/>
      <dgm:spPr/>
      <dgm:t>
        <a:bodyPr/>
        <a:lstStyle/>
        <a:p>
          <a:r>
            <a:rPr lang="el-GR" sz="2000" dirty="0"/>
            <a:t>ηλεκτρικός φούρνος</a:t>
          </a:r>
        </a:p>
      </dgm:t>
    </dgm:pt>
    <dgm:pt modelId="{9A65A6C2-8AC3-49A4-ABE9-935ADDB6F43E}" type="parTrans" cxnId="{6975337C-3FDE-4929-B067-B11B00F86075}">
      <dgm:prSet/>
      <dgm:spPr/>
      <dgm:t>
        <a:bodyPr/>
        <a:lstStyle/>
        <a:p>
          <a:endParaRPr lang="el-GR" sz="2000" dirty="0"/>
        </a:p>
      </dgm:t>
    </dgm:pt>
    <dgm:pt modelId="{B46E51B9-0F99-4C84-B433-94EC7C94525E}" type="sibTrans" cxnId="{6975337C-3FDE-4929-B067-B11B00F86075}">
      <dgm:prSet/>
      <dgm:spPr/>
      <dgm:t>
        <a:bodyPr/>
        <a:lstStyle/>
        <a:p>
          <a:endParaRPr lang="el-GR" sz="2000"/>
        </a:p>
      </dgm:t>
    </dgm:pt>
    <dgm:pt modelId="{D73F9931-30F0-49E2-8472-D1C221EA1279}">
      <dgm:prSet custT="1"/>
      <dgm:spPr/>
      <dgm:t>
        <a:bodyPr/>
        <a:lstStyle/>
        <a:p>
          <a:r>
            <a:rPr lang="el-GR" sz="2000" dirty="0"/>
            <a:t>φούρνος με ξύλα</a:t>
          </a:r>
        </a:p>
      </dgm:t>
    </dgm:pt>
    <dgm:pt modelId="{4DEECA8F-E1C0-4A62-A6B0-0F5805865326}" type="parTrans" cxnId="{DE155A33-97AA-4D53-9301-B80702A8862E}">
      <dgm:prSet/>
      <dgm:spPr/>
      <dgm:t>
        <a:bodyPr/>
        <a:lstStyle/>
        <a:p>
          <a:endParaRPr lang="el-GR" sz="2000" dirty="0"/>
        </a:p>
      </dgm:t>
    </dgm:pt>
    <dgm:pt modelId="{79491DF2-32FE-4701-B418-F6F68A9F179A}" type="sibTrans" cxnId="{DE155A33-97AA-4D53-9301-B80702A8862E}">
      <dgm:prSet/>
      <dgm:spPr/>
      <dgm:t>
        <a:bodyPr/>
        <a:lstStyle/>
        <a:p>
          <a:endParaRPr lang="el-GR" sz="2000"/>
        </a:p>
      </dgm:t>
    </dgm:pt>
    <dgm:pt modelId="{4A39F67C-FB97-4A0A-9747-85F4FA566459}">
      <dgm:prSet custT="1"/>
      <dgm:spPr/>
      <dgm:t>
        <a:bodyPr/>
        <a:lstStyle/>
        <a:p>
          <a:r>
            <a:rPr lang="el-GR" sz="2000" dirty="0"/>
            <a:t>μαγείρεμα με ξύλα</a:t>
          </a:r>
        </a:p>
      </dgm:t>
    </dgm:pt>
    <dgm:pt modelId="{A992F98A-C05D-47F0-A188-AC82B3CF2BB7}" type="parTrans" cxnId="{34C7E151-C3B7-452B-B8BE-FCDEAE0877F0}">
      <dgm:prSet/>
      <dgm:spPr/>
      <dgm:t>
        <a:bodyPr/>
        <a:lstStyle/>
        <a:p>
          <a:endParaRPr lang="el-GR" sz="2000" dirty="0"/>
        </a:p>
      </dgm:t>
    </dgm:pt>
    <dgm:pt modelId="{FA563CBA-1324-4310-B8F6-039420092CB1}" type="sibTrans" cxnId="{34C7E151-C3B7-452B-B8BE-FCDEAE0877F0}">
      <dgm:prSet/>
      <dgm:spPr/>
      <dgm:t>
        <a:bodyPr/>
        <a:lstStyle/>
        <a:p>
          <a:endParaRPr lang="el-GR" sz="2000"/>
        </a:p>
      </dgm:t>
    </dgm:pt>
    <dgm:pt modelId="{574155B0-6497-42B4-8895-9A11E0D43BC7}" type="pres">
      <dgm:prSet presAssocID="{AA26E33A-3FFF-48A2-87BE-0DDB12C71200}" presName="hierChild1" presStyleCnt="0">
        <dgm:presLayoutVars>
          <dgm:chPref val="1"/>
          <dgm:dir/>
          <dgm:animOne val="branch"/>
          <dgm:animLvl val="lvl"/>
          <dgm:resizeHandles/>
        </dgm:presLayoutVars>
      </dgm:prSet>
      <dgm:spPr/>
      <dgm:t>
        <a:bodyPr/>
        <a:lstStyle/>
        <a:p>
          <a:endParaRPr lang="el-GR"/>
        </a:p>
      </dgm:t>
    </dgm:pt>
    <dgm:pt modelId="{E9A46E6C-AE7A-4B75-BC33-ADE550BA6B33}" type="pres">
      <dgm:prSet presAssocID="{EA6AC893-5DBC-46DE-B05A-1B11B38784D3}" presName="hierRoot1" presStyleCnt="0"/>
      <dgm:spPr/>
      <dgm:t>
        <a:bodyPr/>
        <a:lstStyle/>
        <a:p>
          <a:endParaRPr lang="el-GR"/>
        </a:p>
      </dgm:t>
    </dgm:pt>
    <dgm:pt modelId="{B8BC5151-777D-4D7E-941D-D12E6C7C8281}" type="pres">
      <dgm:prSet presAssocID="{EA6AC893-5DBC-46DE-B05A-1B11B38784D3}" presName="composite" presStyleCnt="0"/>
      <dgm:spPr/>
      <dgm:t>
        <a:bodyPr/>
        <a:lstStyle/>
        <a:p>
          <a:endParaRPr lang="el-GR"/>
        </a:p>
      </dgm:t>
    </dgm:pt>
    <dgm:pt modelId="{057D6C9A-7831-43F0-9808-0AF6422D089D}" type="pres">
      <dgm:prSet presAssocID="{EA6AC893-5DBC-46DE-B05A-1B11B38784D3}" presName="background" presStyleLbl="node0" presStyleIdx="0" presStyleCnt="1"/>
      <dgm:spPr/>
      <dgm:t>
        <a:bodyPr/>
        <a:lstStyle/>
        <a:p>
          <a:endParaRPr lang="el-GR"/>
        </a:p>
      </dgm:t>
    </dgm:pt>
    <dgm:pt modelId="{E0DEBDA0-603E-44B7-AC24-D12D28ADB037}" type="pres">
      <dgm:prSet presAssocID="{EA6AC893-5DBC-46DE-B05A-1B11B38784D3}" presName="text" presStyleLbl="fgAcc0" presStyleIdx="0" presStyleCnt="1" custScaleX="256163" custScaleY="91209">
        <dgm:presLayoutVars>
          <dgm:chPref val="3"/>
        </dgm:presLayoutVars>
      </dgm:prSet>
      <dgm:spPr/>
      <dgm:t>
        <a:bodyPr/>
        <a:lstStyle/>
        <a:p>
          <a:endParaRPr lang="el-GR"/>
        </a:p>
      </dgm:t>
    </dgm:pt>
    <dgm:pt modelId="{15D63769-98C0-4C6D-A173-81221CD44D5B}" type="pres">
      <dgm:prSet presAssocID="{EA6AC893-5DBC-46DE-B05A-1B11B38784D3}" presName="hierChild2" presStyleCnt="0"/>
      <dgm:spPr/>
      <dgm:t>
        <a:bodyPr/>
        <a:lstStyle/>
        <a:p>
          <a:endParaRPr lang="el-GR"/>
        </a:p>
      </dgm:t>
    </dgm:pt>
    <dgm:pt modelId="{050E92A1-1A28-4461-9EA3-1811EC529AD5}" type="pres">
      <dgm:prSet presAssocID="{226928E3-0C91-4034-8F7C-2979AFD6761B}" presName="Name10" presStyleLbl="parChTrans1D2" presStyleIdx="0" presStyleCnt="3"/>
      <dgm:spPr/>
      <dgm:t>
        <a:bodyPr/>
        <a:lstStyle/>
        <a:p>
          <a:endParaRPr lang="el-GR"/>
        </a:p>
      </dgm:t>
    </dgm:pt>
    <dgm:pt modelId="{5220893B-62D9-4019-B706-0E6D92C558D6}" type="pres">
      <dgm:prSet presAssocID="{9784F912-A33E-4111-A3C8-74D1B42B17BF}" presName="hierRoot2" presStyleCnt="0"/>
      <dgm:spPr/>
      <dgm:t>
        <a:bodyPr/>
        <a:lstStyle/>
        <a:p>
          <a:endParaRPr lang="el-GR"/>
        </a:p>
      </dgm:t>
    </dgm:pt>
    <dgm:pt modelId="{D16EC969-D9BC-4FE4-8CB1-9CA6526D4195}" type="pres">
      <dgm:prSet presAssocID="{9784F912-A33E-4111-A3C8-74D1B42B17BF}" presName="composite2" presStyleCnt="0"/>
      <dgm:spPr/>
      <dgm:t>
        <a:bodyPr/>
        <a:lstStyle/>
        <a:p>
          <a:endParaRPr lang="el-GR"/>
        </a:p>
      </dgm:t>
    </dgm:pt>
    <dgm:pt modelId="{09ACA182-7566-4D19-9117-B68066E27EDA}" type="pres">
      <dgm:prSet presAssocID="{9784F912-A33E-4111-A3C8-74D1B42B17BF}" presName="background2" presStyleLbl="asst1" presStyleIdx="0" presStyleCnt="1"/>
      <dgm:spPr/>
      <dgm:t>
        <a:bodyPr/>
        <a:lstStyle/>
        <a:p>
          <a:endParaRPr lang="el-GR"/>
        </a:p>
      </dgm:t>
    </dgm:pt>
    <dgm:pt modelId="{809F3729-2949-4DFF-9A6F-24257E23E84C}" type="pres">
      <dgm:prSet presAssocID="{9784F912-A33E-4111-A3C8-74D1B42B17BF}" presName="text2" presStyleLbl="fgAcc2" presStyleIdx="0" presStyleCnt="3" custScaleX="158842">
        <dgm:presLayoutVars>
          <dgm:chPref val="3"/>
        </dgm:presLayoutVars>
      </dgm:prSet>
      <dgm:spPr/>
      <dgm:t>
        <a:bodyPr/>
        <a:lstStyle/>
        <a:p>
          <a:endParaRPr lang="el-GR"/>
        </a:p>
      </dgm:t>
    </dgm:pt>
    <dgm:pt modelId="{651C1C75-5A29-4DBD-9991-BC00D65470FB}" type="pres">
      <dgm:prSet presAssocID="{9784F912-A33E-4111-A3C8-74D1B42B17BF}" presName="hierChild3" presStyleCnt="0"/>
      <dgm:spPr/>
      <dgm:t>
        <a:bodyPr/>
        <a:lstStyle/>
        <a:p>
          <a:endParaRPr lang="el-GR"/>
        </a:p>
      </dgm:t>
    </dgm:pt>
    <dgm:pt modelId="{1DECFC3E-19C2-4A0E-B36A-E523171AECF5}" type="pres">
      <dgm:prSet presAssocID="{BC31C7D1-A18A-4556-B2E7-0068441675D1}" presName="Name17" presStyleLbl="parChTrans1D3" presStyleIdx="0" presStyleCnt="5"/>
      <dgm:spPr/>
      <dgm:t>
        <a:bodyPr/>
        <a:lstStyle/>
        <a:p>
          <a:endParaRPr lang="el-GR"/>
        </a:p>
      </dgm:t>
    </dgm:pt>
    <dgm:pt modelId="{F21BC197-18A0-473F-9074-12B034E552AB}" type="pres">
      <dgm:prSet presAssocID="{69969CE1-4BA5-454A-8893-152500403DB8}" presName="hierRoot3" presStyleCnt="0"/>
      <dgm:spPr/>
      <dgm:t>
        <a:bodyPr/>
        <a:lstStyle/>
        <a:p>
          <a:endParaRPr lang="el-GR"/>
        </a:p>
      </dgm:t>
    </dgm:pt>
    <dgm:pt modelId="{18DD484B-F068-4DB4-8C7C-F7881562B99D}" type="pres">
      <dgm:prSet presAssocID="{69969CE1-4BA5-454A-8893-152500403DB8}" presName="composite3" presStyleCnt="0"/>
      <dgm:spPr/>
      <dgm:t>
        <a:bodyPr/>
        <a:lstStyle/>
        <a:p>
          <a:endParaRPr lang="el-GR"/>
        </a:p>
      </dgm:t>
    </dgm:pt>
    <dgm:pt modelId="{9FAFDBA3-45AF-4741-9462-B775FE30036C}" type="pres">
      <dgm:prSet presAssocID="{69969CE1-4BA5-454A-8893-152500403DB8}" presName="background3" presStyleLbl="node3" presStyleIdx="0" presStyleCnt="5"/>
      <dgm:spPr/>
      <dgm:t>
        <a:bodyPr/>
        <a:lstStyle/>
        <a:p>
          <a:endParaRPr lang="el-GR"/>
        </a:p>
      </dgm:t>
    </dgm:pt>
    <dgm:pt modelId="{6E98EF13-6027-4F0B-8E83-0377ADBFB8A1}" type="pres">
      <dgm:prSet presAssocID="{69969CE1-4BA5-454A-8893-152500403DB8}" presName="text3" presStyleLbl="fgAcc3" presStyleIdx="0" presStyleCnt="5" custScaleX="151795">
        <dgm:presLayoutVars>
          <dgm:chPref val="3"/>
        </dgm:presLayoutVars>
      </dgm:prSet>
      <dgm:spPr/>
      <dgm:t>
        <a:bodyPr/>
        <a:lstStyle/>
        <a:p>
          <a:endParaRPr lang="el-GR"/>
        </a:p>
      </dgm:t>
    </dgm:pt>
    <dgm:pt modelId="{FB8E843A-77EB-4DAA-A37B-7DAFDAF71C89}" type="pres">
      <dgm:prSet presAssocID="{69969CE1-4BA5-454A-8893-152500403DB8}" presName="hierChild4" presStyleCnt="0"/>
      <dgm:spPr/>
      <dgm:t>
        <a:bodyPr/>
        <a:lstStyle/>
        <a:p>
          <a:endParaRPr lang="el-GR"/>
        </a:p>
      </dgm:t>
    </dgm:pt>
    <dgm:pt modelId="{E024C32A-82F7-4A59-851A-99932FBE6671}" type="pres">
      <dgm:prSet presAssocID="{6BD328E8-486B-44FA-93A2-21466B6672D4}" presName="Name17" presStyleLbl="parChTrans1D3" presStyleIdx="1" presStyleCnt="5"/>
      <dgm:spPr/>
      <dgm:t>
        <a:bodyPr/>
        <a:lstStyle/>
        <a:p>
          <a:endParaRPr lang="el-GR"/>
        </a:p>
      </dgm:t>
    </dgm:pt>
    <dgm:pt modelId="{D5FAB43C-931D-42F2-9663-FA53C68D79D3}" type="pres">
      <dgm:prSet presAssocID="{AAD54F98-6FAA-46D7-B0E0-E6BDF131C6EC}" presName="hierRoot3" presStyleCnt="0"/>
      <dgm:spPr/>
      <dgm:t>
        <a:bodyPr/>
        <a:lstStyle/>
        <a:p>
          <a:endParaRPr lang="el-GR"/>
        </a:p>
      </dgm:t>
    </dgm:pt>
    <dgm:pt modelId="{EC542400-ED25-4BB6-81CC-3944A609BDE2}" type="pres">
      <dgm:prSet presAssocID="{AAD54F98-6FAA-46D7-B0E0-E6BDF131C6EC}" presName="composite3" presStyleCnt="0"/>
      <dgm:spPr/>
      <dgm:t>
        <a:bodyPr/>
        <a:lstStyle/>
        <a:p>
          <a:endParaRPr lang="el-GR"/>
        </a:p>
      </dgm:t>
    </dgm:pt>
    <dgm:pt modelId="{7AAB2D3D-94D8-476F-917A-80029B3C465C}" type="pres">
      <dgm:prSet presAssocID="{AAD54F98-6FAA-46D7-B0E0-E6BDF131C6EC}" presName="background3" presStyleLbl="node3" presStyleIdx="1" presStyleCnt="5"/>
      <dgm:spPr/>
      <dgm:t>
        <a:bodyPr/>
        <a:lstStyle/>
        <a:p>
          <a:endParaRPr lang="el-GR"/>
        </a:p>
      </dgm:t>
    </dgm:pt>
    <dgm:pt modelId="{8E910013-D51A-47EC-85D1-1DA6098D2943}" type="pres">
      <dgm:prSet presAssocID="{AAD54F98-6FAA-46D7-B0E0-E6BDF131C6EC}" presName="text3" presStyleLbl="fgAcc3" presStyleIdx="1" presStyleCnt="5" custScaleX="122529">
        <dgm:presLayoutVars>
          <dgm:chPref val="3"/>
        </dgm:presLayoutVars>
      </dgm:prSet>
      <dgm:spPr/>
      <dgm:t>
        <a:bodyPr/>
        <a:lstStyle/>
        <a:p>
          <a:endParaRPr lang="el-GR"/>
        </a:p>
      </dgm:t>
    </dgm:pt>
    <dgm:pt modelId="{35212E1F-EA29-428B-A2C6-A6B1BC4C1D8F}" type="pres">
      <dgm:prSet presAssocID="{AAD54F98-6FAA-46D7-B0E0-E6BDF131C6EC}" presName="hierChild4" presStyleCnt="0"/>
      <dgm:spPr/>
      <dgm:t>
        <a:bodyPr/>
        <a:lstStyle/>
        <a:p>
          <a:endParaRPr lang="el-GR"/>
        </a:p>
      </dgm:t>
    </dgm:pt>
    <dgm:pt modelId="{E2740967-4244-4C31-8F9D-B5DB2BE517E9}" type="pres">
      <dgm:prSet presAssocID="{A992F98A-C05D-47F0-A188-AC82B3CF2BB7}" presName="Name17" presStyleLbl="parChTrans1D3" presStyleIdx="2" presStyleCnt="5"/>
      <dgm:spPr/>
      <dgm:t>
        <a:bodyPr/>
        <a:lstStyle/>
        <a:p>
          <a:endParaRPr lang="el-GR"/>
        </a:p>
      </dgm:t>
    </dgm:pt>
    <dgm:pt modelId="{DFEAF998-8290-43CB-ACC7-DA1B9F5786A8}" type="pres">
      <dgm:prSet presAssocID="{4A39F67C-FB97-4A0A-9747-85F4FA566459}" presName="hierRoot3" presStyleCnt="0"/>
      <dgm:spPr/>
      <dgm:t>
        <a:bodyPr/>
        <a:lstStyle/>
        <a:p>
          <a:endParaRPr lang="el-GR"/>
        </a:p>
      </dgm:t>
    </dgm:pt>
    <dgm:pt modelId="{1BDC92E9-DC7B-499F-9120-D5F5592522DA}" type="pres">
      <dgm:prSet presAssocID="{4A39F67C-FB97-4A0A-9747-85F4FA566459}" presName="composite3" presStyleCnt="0"/>
      <dgm:spPr/>
      <dgm:t>
        <a:bodyPr/>
        <a:lstStyle/>
        <a:p>
          <a:endParaRPr lang="el-GR"/>
        </a:p>
      </dgm:t>
    </dgm:pt>
    <dgm:pt modelId="{BBED2207-9A25-44B6-B73B-9A413AF2A32C}" type="pres">
      <dgm:prSet presAssocID="{4A39F67C-FB97-4A0A-9747-85F4FA566459}" presName="background3" presStyleLbl="node3" presStyleIdx="2" presStyleCnt="5"/>
      <dgm:spPr/>
      <dgm:t>
        <a:bodyPr/>
        <a:lstStyle/>
        <a:p>
          <a:endParaRPr lang="el-GR"/>
        </a:p>
      </dgm:t>
    </dgm:pt>
    <dgm:pt modelId="{F464CBB7-6E52-490A-BDD9-97A1F634EA6E}" type="pres">
      <dgm:prSet presAssocID="{4A39F67C-FB97-4A0A-9747-85F4FA566459}" presName="text3" presStyleLbl="fgAcc3" presStyleIdx="2" presStyleCnt="5" custScaleX="148567">
        <dgm:presLayoutVars>
          <dgm:chPref val="3"/>
        </dgm:presLayoutVars>
      </dgm:prSet>
      <dgm:spPr/>
      <dgm:t>
        <a:bodyPr/>
        <a:lstStyle/>
        <a:p>
          <a:endParaRPr lang="el-GR"/>
        </a:p>
      </dgm:t>
    </dgm:pt>
    <dgm:pt modelId="{E8679654-F89D-4561-9D21-5F95AEBF293B}" type="pres">
      <dgm:prSet presAssocID="{4A39F67C-FB97-4A0A-9747-85F4FA566459}" presName="hierChild4" presStyleCnt="0"/>
      <dgm:spPr/>
      <dgm:t>
        <a:bodyPr/>
        <a:lstStyle/>
        <a:p>
          <a:endParaRPr lang="el-GR"/>
        </a:p>
      </dgm:t>
    </dgm:pt>
    <dgm:pt modelId="{6B003A39-BA78-4AC1-8274-87875AA0FF02}" type="pres">
      <dgm:prSet presAssocID="{5A118BF8-3689-4F2A-9BF7-C493F434BDC2}" presName="Name10" presStyleLbl="parChTrans1D2" presStyleIdx="1" presStyleCnt="3"/>
      <dgm:spPr/>
      <dgm:t>
        <a:bodyPr/>
        <a:lstStyle/>
        <a:p>
          <a:endParaRPr lang="el-GR"/>
        </a:p>
      </dgm:t>
    </dgm:pt>
    <dgm:pt modelId="{332263B6-1007-4810-A04E-C1F9520D50DB}" type="pres">
      <dgm:prSet presAssocID="{AA0EADA0-F058-4EC4-B0E9-9BB03ACAD2E5}" presName="hierRoot2" presStyleCnt="0"/>
      <dgm:spPr/>
      <dgm:t>
        <a:bodyPr/>
        <a:lstStyle/>
        <a:p>
          <a:endParaRPr lang="el-GR"/>
        </a:p>
      </dgm:t>
    </dgm:pt>
    <dgm:pt modelId="{C771A25F-527A-42EE-80E1-1776C7CDEF46}" type="pres">
      <dgm:prSet presAssocID="{AA0EADA0-F058-4EC4-B0E9-9BB03ACAD2E5}" presName="composite2" presStyleCnt="0"/>
      <dgm:spPr/>
      <dgm:t>
        <a:bodyPr/>
        <a:lstStyle/>
        <a:p>
          <a:endParaRPr lang="el-GR"/>
        </a:p>
      </dgm:t>
    </dgm:pt>
    <dgm:pt modelId="{F4EB2455-5B1D-490C-80C5-59C614CB9A5D}" type="pres">
      <dgm:prSet presAssocID="{AA0EADA0-F058-4EC4-B0E9-9BB03ACAD2E5}" presName="background2" presStyleLbl="node2" presStyleIdx="0" presStyleCnt="2"/>
      <dgm:spPr/>
      <dgm:t>
        <a:bodyPr/>
        <a:lstStyle/>
        <a:p>
          <a:endParaRPr lang="el-GR"/>
        </a:p>
      </dgm:t>
    </dgm:pt>
    <dgm:pt modelId="{8094F40E-C034-4828-98B1-5EC342AC78D7}" type="pres">
      <dgm:prSet presAssocID="{AA0EADA0-F058-4EC4-B0E9-9BB03ACAD2E5}" presName="text2" presStyleLbl="fgAcc2" presStyleIdx="1" presStyleCnt="3" custScaleX="191069">
        <dgm:presLayoutVars>
          <dgm:chPref val="3"/>
        </dgm:presLayoutVars>
      </dgm:prSet>
      <dgm:spPr/>
      <dgm:t>
        <a:bodyPr/>
        <a:lstStyle/>
        <a:p>
          <a:endParaRPr lang="el-GR"/>
        </a:p>
      </dgm:t>
    </dgm:pt>
    <dgm:pt modelId="{0DD63C10-A2E3-4DDE-BA40-89E14E9E47B8}" type="pres">
      <dgm:prSet presAssocID="{AA0EADA0-F058-4EC4-B0E9-9BB03ACAD2E5}" presName="hierChild3" presStyleCnt="0"/>
      <dgm:spPr/>
      <dgm:t>
        <a:bodyPr/>
        <a:lstStyle/>
        <a:p>
          <a:endParaRPr lang="el-GR"/>
        </a:p>
      </dgm:t>
    </dgm:pt>
    <dgm:pt modelId="{9CC23E33-1A5D-4C1F-BAE3-F03F6C673F3D}" type="pres">
      <dgm:prSet presAssocID="{FCBD2DA2-49F2-4DEE-9077-B959EBB9621F}" presName="Name10" presStyleLbl="parChTrans1D2" presStyleIdx="2" presStyleCnt="3"/>
      <dgm:spPr/>
      <dgm:t>
        <a:bodyPr/>
        <a:lstStyle/>
        <a:p>
          <a:endParaRPr lang="el-GR"/>
        </a:p>
      </dgm:t>
    </dgm:pt>
    <dgm:pt modelId="{7D8BB01E-8501-46D1-BFBE-435EB61AADEF}" type="pres">
      <dgm:prSet presAssocID="{FFAF5620-7F4F-4FF8-9B74-730E8354F557}" presName="hierRoot2" presStyleCnt="0"/>
      <dgm:spPr/>
      <dgm:t>
        <a:bodyPr/>
        <a:lstStyle/>
        <a:p>
          <a:endParaRPr lang="el-GR"/>
        </a:p>
      </dgm:t>
    </dgm:pt>
    <dgm:pt modelId="{D95399D1-4525-4A5A-AD3D-E200BC0E410F}" type="pres">
      <dgm:prSet presAssocID="{FFAF5620-7F4F-4FF8-9B74-730E8354F557}" presName="composite2" presStyleCnt="0"/>
      <dgm:spPr/>
      <dgm:t>
        <a:bodyPr/>
        <a:lstStyle/>
        <a:p>
          <a:endParaRPr lang="el-GR"/>
        </a:p>
      </dgm:t>
    </dgm:pt>
    <dgm:pt modelId="{EB6FE911-7D5A-4371-A3C5-7A919AE843CA}" type="pres">
      <dgm:prSet presAssocID="{FFAF5620-7F4F-4FF8-9B74-730E8354F557}" presName="background2" presStyleLbl="node2" presStyleIdx="1" presStyleCnt="2"/>
      <dgm:spPr/>
      <dgm:t>
        <a:bodyPr/>
        <a:lstStyle/>
        <a:p>
          <a:endParaRPr lang="el-GR"/>
        </a:p>
      </dgm:t>
    </dgm:pt>
    <dgm:pt modelId="{4047645A-8B71-4B1C-8F63-DF13FDE7A1F9}" type="pres">
      <dgm:prSet presAssocID="{FFAF5620-7F4F-4FF8-9B74-730E8354F557}" presName="text2" presStyleLbl="fgAcc2" presStyleIdx="2" presStyleCnt="3" custScaleX="153798">
        <dgm:presLayoutVars>
          <dgm:chPref val="3"/>
        </dgm:presLayoutVars>
      </dgm:prSet>
      <dgm:spPr/>
      <dgm:t>
        <a:bodyPr/>
        <a:lstStyle/>
        <a:p>
          <a:endParaRPr lang="el-GR"/>
        </a:p>
      </dgm:t>
    </dgm:pt>
    <dgm:pt modelId="{CE05F54F-788B-40FA-B299-BFAB35FB7F52}" type="pres">
      <dgm:prSet presAssocID="{FFAF5620-7F4F-4FF8-9B74-730E8354F557}" presName="hierChild3" presStyleCnt="0"/>
      <dgm:spPr/>
      <dgm:t>
        <a:bodyPr/>
        <a:lstStyle/>
        <a:p>
          <a:endParaRPr lang="el-GR"/>
        </a:p>
      </dgm:t>
    </dgm:pt>
    <dgm:pt modelId="{A83EA575-4D17-4FE1-96D8-E5496BF7F2F3}" type="pres">
      <dgm:prSet presAssocID="{9A65A6C2-8AC3-49A4-ABE9-935ADDB6F43E}" presName="Name17" presStyleLbl="parChTrans1D3" presStyleIdx="3" presStyleCnt="5"/>
      <dgm:spPr/>
      <dgm:t>
        <a:bodyPr/>
        <a:lstStyle/>
        <a:p>
          <a:endParaRPr lang="el-GR"/>
        </a:p>
      </dgm:t>
    </dgm:pt>
    <dgm:pt modelId="{0E936FF5-A764-4468-8BDF-AA4B63345164}" type="pres">
      <dgm:prSet presAssocID="{B4658EAA-D232-4C4E-92F1-5F85656065F4}" presName="hierRoot3" presStyleCnt="0"/>
      <dgm:spPr/>
      <dgm:t>
        <a:bodyPr/>
        <a:lstStyle/>
        <a:p>
          <a:endParaRPr lang="el-GR"/>
        </a:p>
      </dgm:t>
    </dgm:pt>
    <dgm:pt modelId="{C1F91699-A417-439C-B9E5-D42C7A1CFDDA}" type="pres">
      <dgm:prSet presAssocID="{B4658EAA-D232-4C4E-92F1-5F85656065F4}" presName="composite3" presStyleCnt="0"/>
      <dgm:spPr/>
      <dgm:t>
        <a:bodyPr/>
        <a:lstStyle/>
        <a:p>
          <a:endParaRPr lang="el-GR"/>
        </a:p>
      </dgm:t>
    </dgm:pt>
    <dgm:pt modelId="{B22D1B00-E1E3-4F9C-81E6-D71F410FC875}" type="pres">
      <dgm:prSet presAssocID="{B4658EAA-D232-4C4E-92F1-5F85656065F4}" presName="background3" presStyleLbl="node3" presStyleIdx="3" presStyleCnt="5"/>
      <dgm:spPr/>
      <dgm:t>
        <a:bodyPr/>
        <a:lstStyle/>
        <a:p>
          <a:endParaRPr lang="el-GR"/>
        </a:p>
      </dgm:t>
    </dgm:pt>
    <dgm:pt modelId="{E33BBFEF-4B91-4B70-8C54-AFA2ABD74DEE}" type="pres">
      <dgm:prSet presAssocID="{B4658EAA-D232-4C4E-92F1-5F85656065F4}" presName="text3" presStyleLbl="fgAcc3" presStyleIdx="3" presStyleCnt="5" custScaleX="140971">
        <dgm:presLayoutVars>
          <dgm:chPref val="3"/>
        </dgm:presLayoutVars>
      </dgm:prSet>
      <dgm:spPr/>
      <dgm:t>
        <a:bodyPr/>
        <a:lstStyle/>
        <a:p>
          <a:endParaRPr lang="el-GR"/>
        </a:p>
      </dgm:t>
    </dgm:pt>
    <dgm:pt modelId="{235D0C0B-F083-42C3-8BE4-6F2890A3E7E7}" type="pres">
      <dgm:prSet presAssocID="{B4658EAA-D232-4C4E-92F1-5F85656065F4}" presName="hierChild4" presStyleCnt="0"/>
      <dgm:spPr/>
      <dgm:t>
        <a:bodyPr/>
        <a:lstStyle/>
        <a:p>
          <a:endParaRPr lang="el-GR"/>
        </a:p>
      </dgm:t>
    </dgm:pt>
    <dgm:pt modelId="{EE9A0FF4-E672-4455-89BB-FDE32FB4C10C}" type="pres">
      <dgm:prSet presAssocID="{4DEECA8F-E1C0-4A62-A6B0-0F5805865326}" presName="Name17" presStyleLbl="parChTrans1D3" presStyleIdx="4" presStyleCnt="5"/>
      <dgm:spPr/>
      <dgm:t>
        <a:bodyPr/>
        <a:lstStyle/>
        <a:p>
          <a:endParaRPr lang="el-GR"/>
        </a:p>
      </dgm:t>
    </dgm:pt>
    <dgm:pt modelId="{27390158-8B54-4939-A5E8-346CB0A52325}" type="pres">
      <dgm:prSet presAssocID="{D73F9931-30F0-49E2-8472-D1C221EA1279}" presName="hierRoot3" presStyleCnt="0"/>
      <dgm:spPr/>
      <dgm:t>
        <a:bodyPr/>
        <a:lstStyle/>
        <a:p>
          <a:endParaRPr lang="el-GR"/>
        </a:p>
      </dgm:t>
    </dgm:pt>
    <dgm:pt modelId="{1DAFD30F-B129-46BA-BCC4-70A0FD4A3381}" type="pres">
      <dgm:prSet presAssocID="{D73F9931-30F0-49E2-8472-D1C221EA1279}" presName="composite3" presStyleCnt="0"/>
      <dgm:spPr/>
      <dgm:t>
        <a:bodyPr/>
        <a:lstStyle/>
        <a:p>
          <a:endParaRPr lang="el-GR"/>
        </a:p>
      </dgm:t>
    </dgm:pt>
    <dgm:pt modelId="{9C582A95-2E30-4F68-B55E-A641F5A287CF}" type="pres">
      <dgm:prSet presAssocID="{D73F9931-30F0-49E2-8472-D1C221EA1279}" presName="background3" presStyleLbl="node3" presStyleIdx="4" presStyleCnt="5"/>
      <dgm:spPr/>
      <dgm:t>
        <a:bodyPr/>
        <a:lstStyle/>
        <a:p>
          <a:endParaRPr lang="el-GR"/>
        </a:p>
      </dgm:t>
    </dgm:pt>
    <dgm:pt modelId="{1ED6A905-523F-4914-90D4-93EF851C1289}" type="pres">
      <dgm:prSet presAssocID="{D73F9931-30F0-49E2-8472-D1C221EA1279}" presName="text3" presStyleLbl="fgAcc3" presStyleIdx="4" presStyleCnt="5" custScaleX="135984">
        <dgm:presLayoutVars>
          <dgm:chPref val="3"/>
        </dgm:presLayoutVars>
      </dgm:prSet>
      <dgm:spPr/>
      <dgm:t>
        <a:bodyPr/>
        <a:lstStyle/>
        <a:p>
          <a:endParaRPr lang="el-GR"/>
        </a:p>
      </dgm:t>
    </dgm:pt>
    <dgm:pt modelId="{475B2E8B-B62F-45AA-9005-1C3EBC73D6B2}" type="pres">
      <dgm:prSet presAssocID="{D73F9931-30F0-49E2-8472-D1C221EA1279}" presName="hierChild4" presStyleCnt="0"/>
      <dgm:spPr/>
      <dgm:t>
        <a:bodyPr/>
        <a:lstStyle/>
        <a:p>
          <a:endParaRPr lang="el-GR"/>
        </a:p>
      </dgm:t>
    </dgm:pt>
  </dgm:ptLst>
  <dgm:cxnLst>
    <dgm:cxn modelId="{E0609C79-49D3-4F2E-B600-FD82E3E3C0A8}" srcId="{EA6AC893-5DBC-46DE-B05A-1B11B38784D3}" destId="{9784F912-A33E-4111-A3C8-74D1B42B17BF}" srcOrd="0" destOrd="0" parTransId="{226928E3-0C91-4034-8F7C-2979AFD6761B}" sibTransId="{AB4FA89E-BB42-4C1B-827B-88EBF4C3E25A}"/>
    <dgm:cxn modelId="{03349B81-3DF6-475B-B591-DA625A99B6AC}" type="presOf" srcId="{226928E3-0C91-4034-8F7C-2979AFD6761B}" destId="{050E92A1-1A28-4461-9EA3-1811EC529AD5}" srcOrd="0" destOrd="0" presId="urn:microsoft.com/office/officeart/2005/8/layout/hierarchy1"/>
    <dgm:cxn modelId="{F8329EDC-0CAC-44CD-82D9-21EA73B0F6BA}" type="presOf" srcId="{EA6AC893-5DBC-46DE-B05A-1B11B38784D3}" destId="{E0DEBDA0-603E-44B7-AC24-D12D28ADB037}" srcOrd="0" destOrd="0" presId="urn:microsoft.com/office/officeart/2005/8/layout/hierarchy1"/>
    <dgm:cxn modelId="{FDEC58CB-AD4E-4057-825B-2527AC0C2C50}" type="presOf" srcId="{4A39F67C-FB97-4A0A-9747-85F4FA566459}" destId="{F464CBB7-6E52-490A-BDD9-97A1F634EA6E}" srcOrd="0" destOrd="0" presId="urn:microsoft.com/office/officeart/2005/8/layout/hierarchy1"/>
    <dgm:cxn modelId="{34C7E151-C3B7-452B-B8BE-FCDEAE0877F0}" srcId="{9784F912-A33E-4111-A3C8-74D1B42B17BF}" destId="{4A39F67C-FB97-4A0A-9747-85F4FA566459}" srcOrd="2" destOrd="0" parTransId="{A992F98A-C05D-47F0-A188-AC82B3CF2BB7}" sibTransId="{FA563CBA-1324-4310-B8F6-039420092CB1}"/>
    <dgm:cxn modelId="{1584F4F8-88B6-435B-A5BC-92E0B46D4487}" type="presOf" srcId="{B4658EAA-D232-4C4E-92F1-5F85656065F4}" destId="{E33BBFEF-4B91-4B70-8C54-AFA2ABD74DEE}" srcOrd="0" destOrd="0" presId="urn:microsoft.com/office/officeart/2005/8/layout/hierarchy1"/>
    <dgm:cxn modelId="{ACAAA970-2780-4D98-9C1E-15A4F45CB538}" type="presOf" srcId="{BC31C7D1-A18A-4556-B2E7-0068441675D1}" destId="{1DECFC3E-19C2-4A0E-B36A-E523171AECF5}" srcOrd="0" destOrd="0" presId="urn:microsoft.com/office/officeart/2005/8/layout/hierarchy1"/>
    <dgm:cxn modelId="{7C65326F-BAF1-4380-A207-108DDE688B88}" type="presOf" srcId="{5A118BF8-3689-4F2A-9BF7-C493F434BDC2}" destId="{6B003A39-BA78-4AC1-8274-87875AA0FF02}" srcOrd="0" destOrd="0" presId="urn:microsoft.com/office/officeart/2005/8/layout/hierarchy1"/>
    <dgm:cxn modelId="{74AC642D-60C7-4CFA-AC78-CA091FE114E3}" type="presOf" srcId="{AAD54F98-6FAA-46D7-B0E0-E6BDF131C6EC}" destId="{8E910013-D51A-47EC-85D1-1DA6098D2943}" srcOrd="0" destOrd="0" presId="urn:microsoft.com/office/officeart/2005/8/layout/hierarchy1"/>
    <dgm:cxn modelId="{EC71E7CB-FB28-43BF-BB3C-B1B5FE02F82D}" srcId="{EA6AC893-5DBC-46DE-B05A-1B11B38784D3}" destId="{FFAF5620-7F4F-4FF8-9B74-730E8354F557}" srcOrd="2" destOrd="0" parTransId="{FCBD2DA2-49F2-4DEE-9077-B959EBB9621F}" sibTransId="{FD985CF1-32FE-42AA-B56F-AB6B57AFED47}"/>
    <dgm:cxn modelId="{6975337C-3FDE-4929-B067-B11B00F86075}" srcId="{FFAF5620-7F4F-4FF8-9B74-730E8354F557}" destId="{B4658EAA-D232-4C4E-92F1-5F85656065F4}" srcOrd="0" destOrd="0" parTransId="{9A65A6C2-8AC3-49A4-ABE9-935ADDB6F43E}" sibTransId="{B46E51B9-0F99-4C84-B433-94EC7C94525E}"/>
    <dgm:cxn modelId="{E8575BB8-5885-4B31-9A49-9F48817B2F79}" type="presOf" srcId="{D73F9931-30F0-49E2-8472-D1C221EA1279}" destId="{1ED6A905-523F-4914-90D4-93EF851C1289}" srcOrd="0" destOrd="0" presId="urn:microsoft.com/office/officeart/2005/8/layout/hierarchy1"/>
    <dgm:cxn modelId="{D37581FC-E23B-43AA-885B-2BCA80CAC30B}" type="presOf" srcId="{9A65A6C2-8AC3-49A4-ABE9-935ADDB6F43E}" destId="{A83EA575-4D17-4FE1-96D8-E5496BF7F2F3}" srcOrd="0" destOrd="0" presId="urn:microsoft.com/office/officeart/2005/8/layout/hierarchy1"/>
    <dgm:cxn modelId="{0BED0C53-D842-41F9-84A9-A3F8DAC8446F}" srcId="{EA6AC893-5DBC-46DE-B05A-1B11B38784D3}" destId="{AA0EADA0-F058-4EC4-B0E9-9BB03ACAD2E5}" srcOrd="1" destOrd="0" parTransId="{5A118BF8-3689-4F2A-9BF7-C493F434BDC2}" sibTransId="{304D5DD1-254C-4886-B97E-4BE3D2442E26}"/>
    <dgm:cxn modelId="{2366D415-5263-444A-8ED0-0E2A6F8947B7}" type="presOf" srcId="{AA26E33A-3FFF-48A2-87BE-0DDB12C71200}" destId="{574155B0-6497-42B4-8895-9A11E0D43BC7}" srcOrd="0" destOrd="0" presId="urn:microsoft.com/office/officeart/2005/8/layout/hierarchy1"/>
    <dgm:cxn modelId="{857A9864-89A0-4731-9784-576BF74A67F6}" srcId="{AA26E33A-3FFF-48A2-87BE-0DDB12C71200}" destId="{EA6AC893-5DBC-46DE-B05A-1B11B38784D3}" srcOrd="0" destOrd="0" parTransId="{770D2E40-1B2D-46F5-92FE-27A4AB256980}" sibTransId="{50691B82-0B77-484A-ACB6-35C052887A41}"/>
    <dgm:cxn modelId="{8D7A8CAD-BC27-4248-A065-04301FC63F80}" type="presOf" srcId="{9784F912-A33E-4111-A3C8-74D1B42B17BF}" destId="{809F3729-2949-4DFF-9A6F-24257E23E84C}" srcOrd="0" destOrd="0" presId="urn:microsoft.com/office/officeart/2005/8/layout/hierarchy1"/>
    <dgm:cxn modelId="{FEDCF701-DE4D-4F62-B09E-5C0C75485BCB}" srcId="{9784F912-A33E-4111-A3C8-74D1B42B17BF}" destId="{69969CE1-4BA5-454A-8893-152500403DB8}" srcOrd="0" destOrd="0" parTransId="{BC31C7D1-A18A-4556-B2E7-0068441675D1}" sibTransId="{A51CCB65-9CEE-4F15-A0D6-5398F2625AD9}"/>
    <dgm:cxn modelId="{E54C3888-C1CD-48D6-B223-04579FD786D0}" type="presOf" srcId="{FCBD2DA2-49F2-4DEE-9077-B959EBB9621F}" destId="{9CC23E33-1A5D-4C1F-BAE3-F03F6C673F3D}" srcOrd="0" destOrd="0" presId="urn:microsoft.com/office/officeart/2005/8/layout/hierarchy1"/>
    <dgm:cxn modelId="{8B2A6BE5-D2B1-42B0-871F-AB1888AA91A9}" srcId="{9784F912-A33E-4111-A3C8-74D1B42B17BF}" destId="{AAD54F98-6FAA-46D7-B0E0-E6BDF131C6EC}" srcOrd="1" destOrd="0" parTransId="{6BD328E8-486B-44FA-93A2-21466B6672D4}" sibTransId="{02C3DC81-4E96-4712-BC83-FCEBE15F589F}"/>
    <dgm:cxn modelId="{AD2E748F-439C-45AE-920B-E2F1469703DF}" type="presOf" srcId="{69969CE1-4BA5-454A-8893-152500403DB8}" destId="{6E98EF13-6027-4F0B-8E83-0377ADBFB8A1}" srcOrd="0" destOrd="0" presId="urn:microsoft.com/office/officeart/2005/8/layout/hierarchy1"/>
    <dgm:cxn modelId="{AAADBD5C-968C-4190-B872-2E3681297C90}" type="presOf" srcId="{6BD328E8-486B-44FA-93A2-21466B6672D4}" destId="{E024C32A-82F7-4A59-851A-99932FBE6671}" srcOrd="0" destOrd="0" presId="urn:microsoft.com/office/officeart/2005/8/layout/hierarchy1"/>
    <dgm:cxn modelId="{8677BE5A-7B45-4535-9F5F-5C1F0F4E44F9}" type="presOf" srcId="{4DEECA8F-E1C0-4A62-A6B0-0F5805865326}" destId="{EE9A0FF4-E672-4455-89BB-FDE32FB4C10C}" srcOrd="0" destOrd="0" presId="urn:microsoft.com/office/officeart/2005/8/layout/hierarchy1"/>
    <dgm:cxn modelId="{E1A8267C-5D08-466C-AB4E-AFF96E3FC39A}" type="presOf" srcId="{FFAF5620-7F4F-4FF8-9B74-730E8354F557}" destId="{4047645A-8B71-4B1C-8F63-DF13FDE7A1F9}" srcOrd="0" destOrd="0" presId="urn:microsoft.com/office/officeart/2005/8/layout/hierarchy1"/>
    <dgm:cxn modelId="{13E8C765-606F-4348-8888-1CD48C87E61D}" type="presOf" srcId="{A992F98A-C05D-47F0-A188-AC82B3CF2BB7}" destId="{E2740967-4244-4C31-8F9D-B5DB2BE517E9}" srcOrd="0" destOrd="0" presId="urn:microsoft.com/office/officeart/2005/8/layout/hierarchy1"/>
    <dgm:cxn modelId="{4B10B9E9-1B2B-47AA-9DBD-D631A58A709E}" type="presOf" srcId="{AA0EADA0-F058-4EC4-B0E9-9BB03ACAD2E5}" destId="{8094F40E-C034-4828-98B1-5EC342AC78D7}" srcOrd="0" destOrd="0" presId="urn:microsoft.com/office/officeart/2005/8/layout/hierarchy1"/>
    <dgm:cxn modelId="{DE155A33-97AA-4D53-9301-B80702A8862E}" srcId="{FFAF5620-7F4F-4FF8-9B74-730E8354F557}" destId="{D73F9931-30F0-49E2-8472-D1C221EA1279}" srcOrd="1" destOrd="0" parTransId="{4DEECA8F-E1C0-4A62-A6B0-0F5805865326}" sibTransId="{79491DF2-32FE-4701-B418-F6F68A9F179A}"/>
    <dgm:cxn modelId="{276A06AD-8912-4D3C-B896-6204A5FFFFD8}" type="presParOf" srcId="{574155B0-6497-42B4-8895-9A11E0D43BC7}" destId="{E9A46E6C-AE7A-4B75-BC33-ADE550BA6B33}" srcOrd="0" destOrd="0" presId="urn:microsoft.com/office/officeart/2005/8/layout/hierarchy1"/>
    <dgm:cxn modelId="{DB7A1DC7-AD48-4312-8D0F-DFB7C324B2AA}" type="presParOf" srcId="{E9A46E6C-AE7A-4B75-BC33-ADE550BA6B33}" destId="{B8BC5151-777D-4D7E-941D-D12E6C7C8281}" srcOrd="0" destOrd="0" presId="urn:microsoft.com/office/officeart/2005/8/layout/hierarchy1"/>
    <dgm:cxn modelId="{F81640E9-9E0D-4AA3-94DB-D4A34A7150D2}" type="presParOf" srcId="{B8BC5151-777D-4D7E-941D-D12E6C7C8281}" destId="{057D6C9A-7831-43F0-9808-0AF6422D089D}" srcOrd="0" destOrd="0" presId="urn:microsoft.com/office/officeart/2005/8/layout/hierarchy1"/>
    <dgm:cxn modelId="{15A3D8BD-A7C7-401B-BE31-ABC15B4C1F12}" type="presParOf" srcId="{B8BC5151-777D-4D7E-941D-D12E6C7C8281}" destId="{E0DEBDA0-603E-44B7-AC24-D12D28ADB037}" srcOrd="1" destOrd="0" presId="urn:microsoft.com/office/officeart/2005/8/layout/hierarchy1"/>
    <dgm:cxn modelId="{185AF01D-E558-405E-B45D-8AED332B250B}" type="presParOf" srcId="{E9A46E6C-AE7A-4B75-BC33-ADE550BA6B33}" destId="{15D63769-98C0-4C6D-A173-81221CD44D5B}" srcOrd="1" destOrd="0" presId="urn:microsoft.com/office/officeart/2005/8/layout/hierarchy1"/>
    <dgm:cxn modelId="{1E507E1F-DF85-445B-88C9-8BDC9D21BE85}" type="presParOf" srcId="{15D63769-98C0-4C6D-A173-81221CD44D5B}" destId="{050E92A1-1A28-4461-9EA3-1811EC529AD5}" srcOrd="0" destOrd="0" presId="urn:microsoft.com/office/officeart/2005/8/layout/hierarchy1"/>
    <dgm:cxn modelId="{B0579DA4-00FA-4D2B-BEC4-2596B214B5F9}" type="presParOf" srcId="{15D63769-98C0-4C6D-A173-81221CD44D5B}" destId="{5220893B-62D9-4019-B706-0E6D92C558D6}" srcOrd="1" destOrd="0" presId="urn:microsoft.com/office/officeart/2005/8/layout/hierarchy1"/>
    <dgm:cxn modelId="{E204711A-BB95-4F04-A56A-FA7863EE2692}" type="presParOf" srcId="{5220893B-62D9-4019-B706-0E6D92C558D6}" destId="{D16EC969-D9BC-4FE4-8CB1-9CA6526D4195}" srcOrd="0" destOrd="0" presId="urn:microsoft.com/office/officeart/2005/8/layout/hierarchy1"/>
    <dgm:cxn modelId="{8BDF577B-F986-475A-BEDE-76646B7022A0}" type="presParOf" srcId="{D16EC969-D9BC-4FE4-8CB1-9CA6526D4195}" destId="{09ACA182-7566-4D19-9117-B68066E27EDA}" srcOrd="0" destOrd="0" presId="urn:microsoft.com/office/officeart/2005/8/layout/hierarchy1"/>
    <dgm:cxn modelId="{E4BEF3C6-0B75-418B-842A-17EC95823502}" type="presParOf" srcId="{D16EC969-D9BC-4FE4-8CB1-9CA6526D4195}" destId="{809F3729-2949-4DFF-9A6F-24257E23E84C}" srcOrd="1" destOrd="0" presId="urn:microsoft.com/office/officeart/2005/8/layout/hierarchy1"/>
    <dgm:cxn modelId="{850742E9-D59B-423A-AF63-5D31C544B146}" type="presParOf" srcId="{5220893B-62D9-4019-B706-0E6D92C558D6}" destId="{651C1C75-5A29-4DBD-9991-BC00D65470FB}" srcOrd="1" destOrd="0" presId="urn:microsoft.com/office/officeart/2005/8/layout/hierarchy1"/>
    <dgm:cxn modelId="{D16F5F26-22B6-4DC2-80C7-CF55960DBD95}" type="presParOf" srcId="{651C1C75-5A29-4DBD-9991-BC00D65470FB}" destId="{1DECFC3E-19C2-4A0E-B36A-E523171AECF5}" srcOrd="0" destOrd="0" presId="urn:microsoft.com/office/officeart/2005/8/layout/hierarchy1"/>
    <dgm:cxn modelId="{848E1B30-3D69-4FEA-9A95-81DE97AEC7DC}" type="presParOf" srcId="{651C1C75-5A29-4DBD-9991-BC00D65470FB}" destId="{F21BC197-18A0-473F-9074-12B034E552AB}" srcOrd="1" destOrd="0" presId="urn:microsoft.com/office/officeart/2005/8/layout/hierarchy1"/>
    <dgm:cxn modelId="{5079F96D-ADBE-48AB-8CCC-BB8DFEFD8DC4}" type="presParOf" srcId="{F21BC197-18A0-473F-9074-12B034E552AB}" destId="{18DD484B-F068-4DB4-8C7C-F7881562B99D}" srcOrd="0" destOrd="0" presId="urn:microsoft.com/office/officeart/2005/8/layout/hierarchy1"/>
    <dgm:cxn modelId="{53F8676E-BE2E-4B58-982F-13EA9D5E3403}" type="presParOf" srcId="{18DD484B-F068-4DB4-8C7C-F7881562B99D}" destId="{9FAFDBA3-45AF-4741-9462-B775FE30036C}" srcOrd="0" destOrd="0" presId="urn:microsoft.com/office/officeart/2005/8/layout/hierarchy1"/>
    <dgm:cxn modelId="{F61C3D5E-6BEA-43C1-BFE1-932B4BCD883C}" type="presParOf" srcId="{18DD484B-F068-4DB4-8C7C-F7881562B99D}" destId="{6E98EF13-6027-4F0B-8E83-0377ADBFB8A1}" srcOrd="1" destOrd="0" presId="urn:microsoft.com/office/officeart/2005/8/layout/hierarchy1"/>
    <dgm:cxn modelId="{E0B59EED-8437-4B8C-B13D-A3A2A6974E35}" type="presParOf" srcId="{F21BC197-18A0-473F-9074-12B034E552AB}" destId="{FB8E843A-77EB-4DAA-A37B-7DAFDAF71C89}" srcOrd="1" destOrd="0" presId="urn:microsoft.com/office/officeart/2005/8/layout/hierarchy1"/>
    <dgm:cxn modelId="{DF3F549C-9FBB-4964-ADE5-71490F53D5F4}" type="presParOf" srcId="{651C1C75-5A29-4DBD-9991-BC00D65470FB}" destId="{E024C32A-82F7-4A59-851A-99932FBE6671}" srcOrd="2" destOrd="0" presId="urn:microsoft.com/office/officeart/2005/8/layout/hierarchy1"/>
    <dgm:cxn modelId="{482A86FD-30F6-4F4D-AD6E-A5D28FEBF714}" type="presParOf" srcId="{651C1C75-5A29-4DBD-9991-BC00D65470FB}" destId="{D5FAB43C-931D-42F2-9663-FA53C68D79D3}" srcOrd="3" destOrd="0" presId="urn:microsoft.com/office/officeart/2005/8/layout/hierarchy1"/>
    <dgm:cxn modelId="{487C0A0B-F6BA-46B6-BBE5-58AFC0F2ABDF}" type="presParOf" srcId="{D5FAB43C-931D-42F2-9663-FA53C68D79D3}" destId="{EC542400-ED25-4BB6-81CC-3944A609BDE2}" srcOrd="0" destOrd="0" presId="urn:microsoft.com/office/officeart/2005/8/layout/hierarchy1"/>
    <dgm:cxn modelId="{E54CE29B-9040-4414-A83B-7EB0E8AEB8EB}" type="presParOf" srcId="{EC542400-ED25-4BB6-81CC-3944A609BDE2}" destId="{7AAB2D3D-94D8-476F-917A-80029B3C465C}" srcOrd="0" destOrd="0" presId="urn:microsoft.com/office/officeart/2005/8/layout/hierarchy1"/>
    <dgm:cxn modelId="{9ED025A2-EA03-44F0-B842-E678C7133DE6}" type="presParOf" srcId="{EC542400-ED25-4BB6-81CC-3944A609BDE2}" destId="{8E910013-D51A-47EC-85D1-1DA6098D2943}" srcOrd="1" destOrd="0" presId="urn:microsoft.com/office/officeart/2005/8/layout/hierarchy1"/>
    <dgm:cxn modelId="{466D2EC6-762A-40D5-A193-CEFB246B754F}" type="presParOf" srcId="{D5FAB43C-931D-42F2-9663-FA53C68D79D3}" destId="{35212E1F-EA29-428B-A2C6-A6B1BC4C1D8F}" srcOrd="1" destOrd="0" presId="urn:microsoft.com/office/officeart/2005/8/layout/hierarchy1"/>
    <dgm:cxn modelId="{999D9075-DF37-4D41-98FC-3A7668DA2EE5}" type="presParOf" srcId="{651C1C75-5A29-4DBD-9991-BC00D65470FB}" destId="{E2740967-4244-4C31-8F9D-B5DB2BE517E9}" srcOrd="4" destOrd="0" presId="urn:microsoft.com/office/officeart/2005/8/layout/hierarchy1"/>
    <dgm:cxn modelId="{75A75BCD-E73A-4500-8CD9-830F24394C14}" type="presParOf" srcId="{651C1C75-5A29-4DBD-9991-BC00D65470FB}" destId="{DFEAF998-8290-43CB-ACC7-DA1B9F5786A8}" srcOrd="5" destOrd="0" presId="urn:microsoft.com/office/officeart/2005/8/layout/hierarchy1"/>
    <dgm:cxn modelId="{781B7809-A7D9-413C-9BB2-B6216BD53B5C}" type="presParOf" srcId="{DFEAF998-8290-43CB-ACC7-DA1B9F5786A8}" destId="{1BDC92E9-DC7B-499F-9120-D5F5592522DA}" srcOrd="0" destOrd="0" presId="urn:microsoft.com/office/officeart/2005/8/layout/hierarchy1"/>
    <dgm:cxn modelId="{75DDA850-99CC-443E-BA3D-21FC98E73793}" type="presParOf" srcId="{1BDC92E9-DC7B-499F-9120-D5F5592522DA}" destId="{BBED2207-9A25-44B6-B73B-9A413AF2A32C}" srcOrd="0" destOrd="0" presId="urn:microsoft.com/office/officeart/2005/8/layout/hierarchy1"/>
    <dgm:cxn modelId="{3857B5D4-8466-4F94-82FF-4D628FB51934}" type="presParOf" srcId="{1BDC92E9-DC7B-499F-9120-D5F5592522DA}" destId="{F464CBB7-6E52-490A-BDD9-97A1F634EA6E}" srcOrd="1" destOrd="0" presId="urn:microsoft.com/office/officeart/2005/8/layout/hierarchy1"/>
    <dgm:cxn modelId="{9E21D45A-B77B-44FB-9283-FE092104E210}" type="presParOf" srcId="{DFEAF998-8290-43CB-ACC7-DA1B9F5786A8}" destId="{E8679654-F89D-4561-9D21-5F95AEBF293B}" srcOrd="1" destOrd="0" presId="urn:microsoft.com/office/officeart/2005/8/layout/hierarchy1"/>
    <dgm:cxn modelId="{AF85C217-A703-440E-BEB7-1F53F8DCF1B8}" type="presParOf" srcId="{15D63769-98C0-4C6D-A173-81221CD44D5B}" destId="{6B003A39-BA78-4AC1-8274-87875AA0FF02}" srcOrd="2" destOrd="0" presId="urn:microsoft.com/office/officeart/2005/8/layout/hierarchy1"/>
    <dgm:cxn modelId="{AAC6E92D-F78F-48A6-8F7C-89F1FA241F1D}" type="presParOf" srcId="{15D63769-98C0-4C6D-A173-81221CD44D5B}" destId="{332263B6-1007-4810-A04E-C1F9520D50DB}" srcOrd="3" destOrd="0" presId="urn:microsoft.com/office/officeart/2005/8/layout/hierarchy1"/>
    <dgm:cxn modelId="{233B46FC-A510-462E-8B8B-B6AF2F9C0EF3}" type="presParOf" srcId="{332263B6-1007-4810-A04E-C1F9520D50DB}" destId="{C771A25F-527A-42EE-80E1-1776C7CDEF46}" srcOrd="0" destOrd="0" presId="urn:microsoft.com/office/officeart/2005/8/layout/hierarchy1"/>
    <dgm:cxn modelId="{E58841C0-2018-4D35-A926-D20145F5FF9D}" type="presParOf" srcId="{C771A25F-527A-42EE-80E1-1776C7CDEF46}" destId="{F4EB2455-5B1D-490C-80C5-59C614CB9A5D}" srcOrd="0" destOrd="0" presId="urn:microsoft.com/office/officeart/2005/8/layout/hierarchy1"/>
    <dgm:cxn modelId="{B3ACA902-7C47-4609-82F2-B2A746329155}" type="presParOf" srcId="{C771A25F-527A-42EE-80E1-1776C7CDEF46}" destId="{8094F40E-C034-4828-98B1-5EC342AC78D7}" srcOrd="1" destOrd="0" presId="urn:microsoft.com/office/officeart/2005/8/layout/hierarchy1"/>
    <dgm:cxn modelId="{9DCE2ABE-D030-4847-A643-917C91E7EBE0}" type="presParOf" srcId="{332263B6-1007-4810-A04E-C1F9520D50DB}" destId="{0DD63C10-A2E3-4DDE-BA40-89E14E9E47B8}" srcOrd="1" destOrd="0" presId="urn:microsoft.com/office/officeart/2005/8/layout/hierarchy1"/>
    <dgm:cxn modelId="{F436DFA0-6442-45C0-9CFF-8151B454A791}" type="presParOf" srcId="{15D63769-98C0-4C6D-A173-81221CD44D5B}" destId="{9CC23E33-1A5D-4C1F-BAE3-F03F6C673F3D}" srcOrd="4" destOrd="0" presId="urn:microsoft.com/office/officeart/2005/8/layout/hierarchy1"/>
    <dgm:cxn modelId="{82607298-5C95-4B26-852A-79807E4A4B2F}" type="presParOf" srcId="{15D63769-98C0-4C6D-A173-81221CD44D5B}" destId="{7D8BB01E-8501-46D1-BFBE-435EB61AADEF}" srcOrd="5" destOrd="0" presId="urn:microsoft.com/office/officeart/2005/8/layout/hierarchy1"/>
    <dgm:cxn modelId="{C28BBFEC-1872-4EF9-B0E3-9A78F9EE38E1}" type="presParOf" srcId="{7D8BB01E-8501-46D1-BFBE-435EB61AADEF}" destId="{D95399D1-4525-4A5A-AD3D-E200BC0E410F}" srcOrd="0" destOrd="0" presId="urn:microsoft.com/office/officeart/2005/8/layout/hierarchy1"/>
    <dgm:cxn modelId="{445C4410-3530-4E26-B556-41D74E8D061A}" type="presParOf" srcId="{D95399D1-4525-4A5A-AD3D-E200BC0E410F}" destId="{EB6FE911-7D5A-4371-A3C5-7A919AE843CA}" srcOrd="0" destOrd="0" presId="urn:microsoft.com/office/officeart/2005/8/layout/hierarchy1"/>
    <dgm:cxn modelId="{41CFEB9C-A2F0-4B04-BA68-455705CCBD7E}" type="presParOf" srcId="{D95399D1-4525-4A5A-AD3D-E200BC0E410F}" destId="{4047645A-8B71-4B1C-8F63-DF13FDE7A1F9}" srcOrd="1" destOrd="0" presId="urn:microsoft.com/office/officeart/2005/8/layout/hierarchy1"/>
    <dgm:cxn modelId="{5437CA1B-E022-45FD-8BAE-7F06651FF542}" type="presParOf" srcId="{7D8BB01E-8501-46D1-BFBE-435EB61AADEF}" destId="{CE05F54F-788B-40FA-B299-BFAB35FB7F52}" srcOrd="1" destOrd="0" presId="urn:microsoft.com/office/officeart/2005/8/layout/hierarchy1"/>
    <dgm:cxn modelId="{E51AE6B7-115C-4584-9A3F-1E54B856AD38}" type="presParOf" srcId="{CE05F54F-788B-40FA-B299-BFAB35FB7F52}" destId="{A83EA575-4D17-4FE1-96D8-E5496BF7F2F3}" srcOrd="0" destOrd="0" presId="urn:microsoft.com/office/officeart/2005/8/layout/hierarchy1"/>
    <dgm:cxn modelId="{B3134BB6-C34D-4200-B27B-EA67E94DE5E8}" type="presParOf" srcId="{CE05F54F-788B-40FA-B299-BFAB35FB7F52}" destId="{0E936FF5-A764-4468-8BDF-AA4B63345164}" srcOrd="1" destOrd="0" presId="urn:microsoft.com/office/officeart/2005/8/layout/hierarchy1"/>
    <dgm:cxn modelId="{B39B5DC7-7180-4D28-9A86-B4770A7BDD49}" type="presParOf" srcId="{0E936FF5-A764-4468-8BDF-AA4B63345164}" destId="{C1F91699-A417-439C-B9E5-D42C7A1CFDDA}" srcOrd="0" destOrd="0" presId="urn:microsoft.com/office/officeart/2005/8/layout/hierarchy1"/>
    <dgm:cxn modelId="{9949B407-5E0D-4EA2-8D7A-DCBC6D84082C}" type="presParOf" srcId="{C1F91699-A417-439C-B9E5-D42C7A1CFDDA}" destId="{B22D1B00-E1E3-4F9C-81E6-D71F410FC875}" srcOrd="0" destOrd="0" presId="urn:microsoft.com/office/officeart/2005/8/layout/hierarchy1"/>
    <dgm:cxn modelId="{4C8EFF6B-EDBD-4F4B-B4AF-8721A89141BD}" type="presParOf" srcId="{C1F91699-A417-439C-B9E5-D42C7A1CFDDA}" destId="{E33BBFEF-4B91-4B70-8C54-AFA2ABD74DEE}" srcOrd="1" destOrd="0" presId="urn:microsoft.com/office/officeart/2005/8/layout/hierarchy1"/>
    <dgm:cxn modelId="{D9859F12-24D4-414E-A297-9157DF5F696F}" type="presParOf" srcId="{0E936FF5-A764-4468-8BDF-AA4B63345164}" destId="{235D0C0B-F083-42C3-8BE4-6F2890A3E7E7}" srcOrd="1" destOrd="0" presId="urn:microsoft.com/office/officeart/2005/8/layout/hierarchy1"/>
    <dgm:cxn modelId="{0EE68179-FCA5-4ABC-8EEE-9D7FBD5DC693}" type="presParOf" srcId="{CE05F54F-788B-40FA-B299-BFAB35FB7F52}" destId="{EE9A0FF4-E672-4455-89BB-FDE32FB4C10C}" srcOrd="2" destOrd="0" presId="urn:microsoft.com/office/officeart/2005/8/layout/hierarchy1"/>
    <dgm:cxn modelId="{88F49B20-F7DA-46A4-9041-38D62C7A4A60}" type="presParOf" srcId="{CE05F54F-788B-40FA-B299-BFAB35FB7F52}" destId="{27390158-8B54-4939-A5E8-346CB0A52325}" srcOrd="3" destOrd="0" presId="urn:microsoft.com/office/officeart/2005/8/layout/hierarchy1"/>
    <dgm:cxn modelId="{A6A567D8-E05E-403A-A656-686A23C4E009}" type="presParOf" srcId="{27390158-8B54-4939-A5E8-346CB0A52325}" destId="{1DAFD30F-B129-46BA-BCC4-70A0FD4A3381}" srcOrd="0" destOrd="0" presId="urn:microsoft.com/office/officeart/2005/8/layout/hierarchy1"/>
    <dgm:cxn modelId="{58999A9C-5251-40E0-A9BC-1D69DCBC3025}" type="presParOf" srcId="{1DAFD30F-B129-46BA-BCC4-70A0FD4A3381}" destId="{9C582A95-2E30-4F68-B55E-A641F5A287CF}" srcOrd="0" destOrd="0" presId="urn:microsoft.com/office/officeart/2005/8/layout/hierarchy1"/>
    <dgm:cxn modelId="{EF7A219A-75EA-4864-ADE5-121C2B63C509}" type="presParOf" srcId="{1DAFD30F-B129-46BA-BCC4-70A0FD4A3381}" destId="{1ED6A905-523F-4914-90D4-93EF851C1289}" srcOrd="1" destOrd="0" presId="urn:microsoft.com/office/officeart/2005/8/layout/hierarchy1"/>
    <dgm:cxn modelId="{BDA565A2-B4D3-4768-8255-009EFEC31E1D}" type="presParOf" srcId="{27390158-8B54-4939-A5E8-346CB0A52325}" destId="{475B2E8B-B62F-45AA-9005-1C3EBC73D6B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B77FF3-B51E-48FA-87B3-EA5B7FAD1578}"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l-GR"/>
        </a:p>
      </dgm:t>
    </dgm:pt>
    <dgm:pt modelId="{B659E618-93AA-49BA-A623-7FBADEDAEAFE}">
      <dgm:prSet phldrT="[Text]" custT="1"/>
      <dgm:spPr/>
      <dgm:t>
        <a:bodyPr/>
        <a:lstStyle/>
        <a:p>
          <a:pPr>
            <a:lnSpc>
              <a:spcPct val="100000"/>
            </a:lnSpc>
            <a:spcAft>
              <a:spcPts val="0"/>
            </a:spcAft>
          </a:pPr>
          <a:r>
            <a:rPr lang="el-GR" sz="2000" dirty="0"/>
            <a:t>Συνταγή</a:t>
          </a:r>
        </a:p>
      </dgm:t>
    </dgm:pt>
    <dgm:pt modelId="{A0650209-D8A5-4970-84C2-31EF85DBF58D}" type="parTrans" cxnId="{201FD916-BEBA-416D-A193-79C916966C89}">
      <dgm:prSet/>
      <dgm:spPr/>
      <dgm:t>
        <a:bodyPr/>
        <a:lstStyle/>
        <a:p>
          <a:endParaRPr lang="el-GR" sz="2000"/>
        </a:p>
      </dgm:t>
    </dgm:pt>
    <dgm:pt modelId="{91E1D14B-F07E-4196-8C53-F78C865803FD}" type="sibTrans" cxnId="{201FD916-BEBA-416D-A193-79C916966C89}">
      <dgm:prSet/>
      <dgm:spPr/>
      <dgm:t>
        <a:bodyPr/>
        <a:lstStyle/>
        <a:p>
          <a:endParaRPr lang="el-GR" sz="2000"/>
        </a:p>
      </dgm:t>
    </dgm:pt>
    <dgm:pt modelId="{9B06E060-3341-4A31-81E0-C240BA4B3C17}">
      <dgm:prSet phldrT="[Text]" custT="1"/>
      <dgm:spPr/>
      <dgm:t>
        <a:bodyPr/>
        <a:lstStyle/>
        <a:p>
          <a:pPr>
            <a:lnSpc>
              <a:spcPct val="100000"/>
            </a:lnSpc>
            <a:spcAft>
              <a:spcPts val="0"/>
            </a:spcAft>
          </a:pPr>
          <a:r>
            <a:rPr lang="el-GR" sz="2000" dirty="0" smtClean="0"/>
            <a:t>εργαλεία </a:t>
          </a:r>
          <a:r>
            <a:rPr lang="el-GR" sz="2000" dirty="0"/>
            <a:t>/ κουζινικά</a:t>
          </a:r>
        </a:p>
      </dgm:t>
    </dgm:pt>
    <dgm:pt modelId="{B10638A4-8FC9-4D68-8166-8F2A9BA2EDDC}" type="parTrans" cxnId="{D3323A50-7B70-4490-9CE4-0064478D8A3E}">
      <dgm:prSet/>
      <dgm:spPr/>
      <dgm:t>
        <a:bodyPr/>
        <a:lstStyle/>
        <a:p>
          <a:endParaRPr lang="el-GR" sz="2000" dirty="0"/>
        </a:p>
      </dgm:t>
    </dgm:pt>
    <dgm:pt modelId="{11B248BC-B330-4795-A2ED-FCC293DC5492}" type="sibTrans" cxnId="{D3323A50-7B70-4490-9CE4-0064478D8A3E}">
      <dgm:prSet/>
      <dgm:spPr/>
      <dgm:t>
        <a:bodyPr/>
        <a:lstStyle/>
        <a:p>
          <a:endParaRPr lang="el-GR" sz="2000"/>
        </a:p>
      </dgm:t>
    </dgm:pt>
    <dgm:pt modelId="{30BD407E-EB9F-470D-8298-8EB18830FC1E}">
      <dgm:prSet phldrT="[Text]" custT="1"/>
      <dgm:spPr/>
      <dgm:t>
        <a:bodyPr/>
        <a:lstStyle/>
        <a:p>
          <a:pPr>
            <a:lnSpc>
              <a:spcPct val="100000"/>
            </a:lnSpc>
            <a:spcAft>
              <a:spcPts val="0"/>
            </a:spcAft>
          </a:pPr>
          <a:r>
            <a:rPr lang="el-GR" sz="2000" dirty="0"/>
            <a:t>είδος</a:t>
          </a:r>
        </a:p>
      </dgm:t>
    </dgm:pt>
    <dgm:pt modelId="{DD3367DC-8499-4B31-A84A-BE008DE01049}" type="parTrans" cxnId="{4C717F3D-B336-428D-B621-693090EB6448}">
      <dgm:prSet/>
      <dgm:spPr/>
      <dgm:t>
        <a:bodyPr/>
        <a:lstStyle/>
        <a:p>
          <a:endParaRPr lang="el-GR" sz="2000" dirty="0"/>
        </a:p>
      </dgm:t>
    </dgm:pt>
    <dgm:pt modelId="{9B01A7FA-3EF7-4CE8-96FC-92868411F104}" type="sibTrans" cxnId="{4C717F3D-B336-428D-B621-693090EB6448}">
      <dgm:prSet/>
      <dgm:spPr/>
      <dgm:t>
        <a:bodyPr/>
        <a:lstStyle/>
        <a:p>
          <a:endParaRPr lang="el-GR" sz="2000"/>
        </a:p>
      </dgm:t>
    </dgm:pt>
    <dgm:pt modelId="{8C621D0A-4FE3-4433-B4AD-7BDEAD3BC9B0}">
      <dgm:prSet phldrT="[Text]" custT="1"/>
      <dgm:spPr/>
      <dgm:t>
        <a:bodyPr/>
        <a:lstStyle/>
        <a:p>
          <a:pPr>
            <a:lnSpc>
              <a:spcPct val="100000"/>
            </a:lnSpc>
            <a:spcAft>
              <a:spcPts val="0"/>
            </a:spcAft>
          </a:pPr>
          <a:r>
            <a:rPr lang="el-GR" sz="2000" dirty="0"/>
            <a:t>ταξινόμηση</a:t>
          </a:r>
        </a:p>
      </dgm:t>
    </dgm:pt>
    <dgm:pt modelId="{63CD9FCA-CF1B-49AA-A335-C60FFD9B28CA}" type="parTrans" cxnId="{47FD3607-EA17-4D7D-8DBB-624AC34F99DE}">
      <dgm:prSet/>
      <dgm:spPr/>
      <dgm:t>
        <a:bodyPr/>
        <a:lstStyle/>
        <a:p>
          <a:endParaRPr lang="el-GR" sz="2000" dirty="0"/>
        </a:p>
      </dgm:t>
    </dgm:pt>
    <dgm:pt modelId="{6AFFEC33-2D88-4189-AEC0-9750C0A13E88}" type="sibTrans" cxnId="{47FD3607-EA17-4D7D-8DBB-624AC34F99DE}">
      <dgm:prSet/>
      <dgm:spPr/>
      <dgm:t>
        <a:bodyPr/>
        <a:lstStyle/>
        <a:p>
          <a:endParaRPr lang="el-GR" sz="2000"/>
        </a:p>
      </dgm:t>
    </dgm:pt>
    <dgm:pt modelId="{1A34A3AF-8DE0-4F5A-A6F9-50CBC8DFF7B8}">
      <dgm:prSet phldrT="[Text]" custT="1"/>
      <dgm:spPr/>
      <dgm:t>
        <a:bodyPr/>
        <a:lstStyle/>
        <a:p>
          <a:pPr>
            <a:lnSpc>
              <a:spcPct val="100000"/>
            </a:lnSpc>
            <a:spcAft>
              <a:spcPts val="0"/>
            </a:spcAft>
          </a:pPr>
          <a:r>
            <a:rPr lang="el-GR" sz="2000" dirty="0" smtClean="0"/>
            <a:t>είδος φαγητού</a:t>
          </a:r>
        </a:p>
        <a:p>
          <a:pPr>
            <a:lnSpc>
              <a:spcPct val="100000"/>
            </a:lnSpc>
            <a:spcAft>
              <a:spcPts val="0"/>
            </a:spcAft>
          </a:pPr>
          <a:r>
            <a:rPr lang="el-GR" sz="2000" dirty="0" smtClean="0"/>
            <a:t>θερμίδες</a:t>
          </a:r>
        </a:p>
        <a:p>
          <a:pPr>
            <a:lnSpc>
              <a:spcPct val="100000"/>
            </a:lnSpc>
            <a:spcAft>
              <a:spcPts val="0"/>
            </a:spcAft>
          </a:pPr>
          <a:r>
            <a:rPr lang="el-GR" sz="2000" dirty="0" smtClean="0"/>
            <a:t>Χώρα προέλευσης</a:t>
          </a:r>
        </a:p>
        <a:p>
          <a:pPr>
            <a:lnSpc>
              <a:spcPct val="100000"/>
            </a:lnSpc>
            <a:spcAft>
              <a:spcPts val="0"/>
            </a:spcAft>
          </a:pPr>
          <a:r>
            <a:rPr lang="el-GR" sz="2000" dirty="0" smtClean="0"/>
            <a:t>Εποχή</a:t>
          </a:r>
        </a:p>
        <a:p>
          <a:pPr>
            <a:lnSpc>
              <a:spcPct val="100000"/>
            </a:lnSpc>
            <a:spcAft>
              <a:spcPts val="0"/>
            </a:spcAft>
          </a:pPr>
          <a:r>
            <a:rPr lang="el-GR" sz="2000" dirty="0" smtClean="0"/>
            <a:t>Χορτοφαγικό</a:t>
          </a:r>
        </a:p>
        <a:p>
          <a:pPr>
            <a:lnSpc>
              <a:spcPct val="100000"/>
            </a:lnSpc>
            <a:spcAft>
              <a:spcPts val="0"/>
            </a:spcAft>
          </a:pPr>
          <a:endParaRPr lang="el-GR" sz="2000" dirty="0"/>
        </a:p>
      </dgm:t>
    </dgm:pt>
    <dgm:pt modelId="{4ACB4FF6-E1DC-4A90-9076-5D1DC2D1EB0D}" type="parTrans" cxnId="{85751243-4AF3-4EAD-81CA-21D3D2FD0883}">
      <dgm:prSet/>
      <dgm:spPr/>
      <dgm:t>
        <a:bodyPr/>
        <a:lstStyle/>
        <a:p>
          <a:endParaRPr lang="el-GR" sz="2000" dirty="0"/>
        </a:p>
      </dgm:t>
    </dgm:pt>
    <dgm:pt modelId="{79A4AB92-A97C-45E7-A5EF-1A91F0E1E7C3}" type="sibTrans" cxnId="{85751243-4AF3-4EAD-81CA-21D3D2FD0883}">
      <dgm:prSet/>
      <dgm:spPr/>
      <dgm:t>
        <a:bodyPr/>
        <a:lstStyle/>
        <a:p>
          <a:endParaRPr lang="el-GR" sz="2000"/>
        </a:p>
      </dgm:t>
    </dgm:pt>
    <dgm:pt modelId="{3340EF16-6E30-45B8-A533-D4B094B7B376}">
      <dgm:prSet custT="1"/>
      <dgm:spPr/>
      <dgm:t>
        <a:bodyPr/>
        <a:lstStyle/>
        <a:p>
          <a:r>
            <a:rPr lang="el-GR" sz="2000" dirty="0"/>
            <a:t>υλικά</a:t>
          </a:r>
        </a:p>
      </dgm:t>
    </dgm:pt>
    <dgm:pt modelId="{9488FD6B-1685-40ED-A3E7-E0B20809DE42}" type="parTrans" cxnId="{C1B85810-A402-4F11-9FD9-9840916CB1C1}">
      <dgm:prSet/>
      <dgm:spPr/>
      <dgm:t>
        <a:bodyPr/>
        <a:lstStyle/>
        <a:p>
          <a:endParaRPr lang="el-GR" sz="2000" dirty="0"/>
        </a:p>
      </dgm:t>
    </dgm:pt>
    <dgm:pt modelId="{37C7662E-E2F5-4483-9467-5D6E632FB6DB}" type="sibTrans" cxnId="{C1B85810-A402-4F11-9FD9-9840916CB1C1}">
      <dgm:prSet/>
      <dgm:spPr/>
      <dgm:t>
        <a:bodyPr/>
        <a:lstStyle/>
        <a:p>
          <a:endParaRPr lang="el-GR" sz="2000"/>
        </a:p>
      </dgm:t>
    </dgm:pt>
    <dgm:pt modelId="{6A86C72B-76B4-44A3-835E-605DB72E7C2E}">
      <dgm:prSet custT="1"/>
      <dgm:spPr/>
      <dgm:t>
        <a:bodyPr/>
        <a:lstStyle/>
        <a:p>
          <a:pPr>
            <a:lnSpc>
              <a:spcPct val="100000"/>
            </a:lnSpc>
            <a:spcAft>
              <a:spcPts val="0"/>
            </a:spcAft>
          </a:pPr>
          <a:r>
            <a:rPr lang="el-GR" sz="2000" dirty="0"/>
            <a:t>Φάση</a:t>
          </a:r>
        </a:p>
      </dgm:t>
    </dgm:pt>
    <dgm:pt modelId="{15E653D0-060F-4508-8897-A75EB6EDFB57}" type="parTrans" cxnId="{401E5C39-BC31-4D7A-9668-9B68736E7E0C}">
      <dgm:prSet/>
      <dgm:spPr/>
      <dgm:t>
        <a:bodyPr/>
        <a:lstStyle/>
        <a:p>
          <a:endParaRPr lang="el-GR" sz="2000" dirty="0"/>
        </a:p>
      </dgm:t>
    </dgm:pt>
    <dgm:pt modelId="{39F52A33-CA19-4835-8BC0-7BF11CEDEEB4}" type="sibTrans" cxnId="{401E5C39-BC31-4D7A-9668-9B68736E7E0C}">
      <dgm:prSet/>
      <dgm:spPr/>
      <dgm:t>
        <a:bodyPr/>
        <a:lstStyle/>
        <a:p>
          <a:endParaRPr lang="el-GR" sz="2000"/>
        </a:p>
      </dgm:t>
    </dgm:pt>
    <dgm:pt modelId="{22BF9199-F124-4236-9FCB-98A2CEA8E14A}">
      <dgm:prSet custT="1"/>
      <dgm:spPr/>
      <dgm:t>
        <a:bodyPr/>
        <a:lstStyle/>
        <a:p>
          <a:pPr>
            <a:lnSpc>
              <a:spcPct val="100000"/>
            </a:lnSpc>
            <a:spcAft>
              <a:spcPts val="0"/>
            </a:spcAft>
          </a:pPr>
          <a:r>
            <a:rPr lang="el-GR" sz="2000" dirty="0"/>
            <a:t>ποσότητα</a:t>
          </a:r>
        </a:p>
      </dgm:t>
    </dgm:pt>
    <dgm:pt modelId="{509D749D-FF11-4F3C-996E-BD141A80F542}" type="parTrans" cxnId="{280E0006-1C36-49CD-91EB-E6613910BEE1}">
      <dgm:prSet/>
      <dgm:spPr/>
      <dgm:t>
        <a:bodyPr/>
        <a:lstStyle/>
        <a:p>
          <a:endParaRPr lang="el-GR" sz="2000" dirty="0"/>
        </a:p>
      </dgm:t>
    </dgm:pt>
    <dgm:pt modelId="{DF99C061-91DD-4943-8CB4-1C7762BF218F}" type="sibTrans" cxnId="{280E0006-1C36-49CD-91EB-E6613910BEE1}">
      <dgm:prSet/>
      <dgm:spPr/>
      <dgm:t>
        <a:bodyPr/>
        <a:lstStyle/>
        <a:p>
          <a:endParaRPr lang="el-GR" sz="2000"/>
        </a:p>
      </dgm:t>
    </dgm:pt>
    <dgm:pt modelId="{389AC49D-6D22-4C6D-890B-102E5AA48996}">
      <dgm:prSet custT="1"/>
      <dgm:spPr/>
      <dgm:t>
        <a:bodyPr/>
        <a:lstStyle/>
        <a:p>
          <a:pPr>
            <a:lnSpc>
              <a:spcPct val="100000"/>
            </a:lnSpc>
            <a:spcAft>
              <a:spcPts val="0"/>
            </a:spcAft>
          </a:pPr>
          <a:r>
            <a:rPr lang="el-GR" sz="2000" dirty="0"/>
            <a:t>αντιστοιχίες</a:t>
          </a:r>
        </a:p>
      </dgm:t>
    </dgm:pt>
    <dgm:pt modelId="{E721FE52-4A9C-4779-BBC3-9753AB72D2B5}" type="parTrans" cxnId="{7F02B54F-1A59-41C0-A5C4-48A8267250E6}">
      <dgm:prSet/>
      <dgm:spPr/>
      <dgm:t>
        <a:bodyPr/>
        <a:lstStyle/>
        <a:p>
          <a:endParaRPr lang="el-GR" sz="2000" dirty="0"/>
        </a:p>
      </dgm:t>
    </dgm:pt>
    <dgm:pt modelId="{2BDE1492-5EE0-49B1-867A-0226603210D1}" type="sibTrans" cxnId="{7F02B54F-1A59-41C0-A5C4-48A8267250E6}">
      <dgm:prSet/>
      <dgm:spPr/>
      <dgm:t>
        <a:bodyPr/>
        <a:lstStyle/>
        <a:p>
          <a:endParaRPr lang="el-GR" sz="2000"/>
        </a:p>
      </dgm:t>
    </dgm:pt>
    <dgm:pt modelId="{EBA7F392-B2DF-4C48-AC35-56FEC770D8DF}">
      <dgm:prSet custT="1"/>
      <dgm:spPr/>
      <dgm:t>
        <a:bodyPr/>
        <a:lstStyle/>
        <a:p>
          <a:pPr>
            <a:lnSpc>
              <a:spcPct val="100000"/>
            </a:lnSpc>
            <a:spcAft>
              <a:spcPts val="0"/>
            </a:spcAft>
          </a:pPr>
          <a:r>
            <a:rPr lang="el-GR" sz="2000" dirty="0"/>
            <a:t>μέρος τροφίμου</a:t>
          </a:r>
        </a:p>
      </dgm:t>
    </dgm:pt>
    <dgm:pt modelId="{08735643-83A1-4255-B3AE-4FBE61B31130}" type="parTrans" cxnId="{8DED48E1-F2C1-48E1-81D6-6D46F9635BC2}">
      <dgm:prSet/>
      <dgm:spPr/>
      <dgm:t>
        <a:bodyPr/>
        <a:lstStyle/>
        <a:p>
          <a:endParaRPr lang="el-GR" sz="2000" dirty="0"/>
        </a:p>
      </dgm:t>
    </dgm:pt>
    <dgm:pt modelId="{6A1BC632-93DB-415A-A62D-580A55B42072}" type="sibTrans" cxnId="{8DED48E1-F2C1-48E1-81D6-6D46F9635BC2}">
      <dgm:prSet/>
      <dgm:spPr/>
      <dgm:t>
        <a:bodyPr/>
        <a:lstStyle/>
        <a:p>
          <a:endParaRPr lang="el-GR" sz="2000"/>
        </a:p>
      </dgm:t>
    </dgm:pt>
    <dgm:pt modelId="{47B3F45D-6554-4331-B33D-26BE3A6C5A98}">
      <dgm:prSet custT="1"/>
      <dgm:spPr/>
      <dgm:t>
        <a:bodyPr/>
        <a:lstStyle/>
        <a:p>
          <a:pPr>
            <a:lnSpc>
              <a:spcPct val="100000"/>
            </a:lnSpc>
            <a:spcAft>
              <a:spcPts val="0"/>
            </a:spcAft>
          </a:pPr>
          <a:r>
            <a:rPr lang="el-GR" sz="2000" dirty="0"/>
            <a:t>τρόφιμο</a:t>
          </a:r>
        </a:p>
      </dgm:t>
    </dgm:pt>
    <dgm:pt modelId="{B1D70AD4-E006-4A2D-8ACD-D798008AB294}" type="parTrans" cxnId="{C58A3CDA-5DAC-453F-A24A-610C26E3B8FD}">
      <dgm:prSet/>
      <dgm:spPr/>
      <dgm:t>
        <a:bodyPr/>
        <a:lstStyle/>
        <a:p>
          <a:endParaRPr lang="el-GR" sz="2000" dirty="0"/>
        </a:p>
      </dgm:t>
    </dgm:pt>
    <dgm:pt modelId="{98C61A16-1FFC-454D-BC33-F8830FFD94AB}" type="sibTrans" cxnId="{C58A3CDA-5DAC-453F-A24A-610C26E3B8FD}">
      <dgm:prSet/>
      <dgm:spPr/>
      <dgm:t>
        <a:bodyPr/>
        <a:lstStyle/>
        <a:p>
          <a:endParaRPr lang="el-GR" sz="2000"/>
        </a:p>
      </dgm:t>
    </dgm:pt>
    <dgm:pt modelId="{D881B46F-BDBE-4ECA-B2A5-B5A148C5AACE}">
      <dgm:prSet custT="1"/>
      <dgm:spPr/>
      <dgm:t>
        <a:bodyPr/>
        <a:lstStyle/>
        <a:p>
          <a:pPr>
            <a:lnSpc>
              <a:spcPct val="100000"/>
            </a:lnSpc>
            <a:spcAft>
              <a:spcPts val="0"/>
            </a:spcAft>
          </a:pPr>
          <a:r>
            <a:rPr lang="el-GR" sz="2000" dirty="0"/>
            <a:t>κατάσταση τροφίμου</a:t>
          </a:r>
        </a:p>
      </dgm:t>
    </dgm:pt>
    <dgm:pt modelId="{54742F3B-A57B-4D9A-BDC2-B36A18FB0770}" type="parTrans" cxnId="{6F21B3A4-5122-44E4-B996-E6815947E4F0}">
      <dgm:prSet/>
      <dgm:spPr/>
      <dgm:t>
        <a:bodyPr/>
        <a:lstStyle/>
        <a:p>
          <a:endParaRPr lang="el-GR" sz="2000" dirty="0"/>
        </a:p>
      </dgm:t>
    </dgm:pt>
    <dgm:pt modelId="{98BE03CC-B4CC-4491-BB27-7B99A401F61C}" type="sibTrans" cxnId="{6F21B3A4-5122-44E4-B996-E6815947E4F0}">
      <dgm:prSet/>
      <dgm:spPr/>
      <dgm:t>
        <a:bodyPr/>
        <a:lstStyle/>
        <a:p>
          <a:endParaRPr lang="el-GR" sz="2000"/>
        </a:p>
      </dgm:t>
    </dgm:pt>
    <dgm:pt modelId="{005B63DC-2BD0-44B4-85A8-36372E9FDB9B}" type="pres">
      <dgm:prSet presAssocID="{79B77FF3-B51E-48FA-87B3-EA5B7FAD1578}" presName="hierChild1" presStyleCnt="0">
        <dgm:presLayoutVars>
          <dgm:chPref val="1"/>
          <dgm:dir/>
          <dgm:animOne val="branch"/>
          <dgm:animLvl val="lvl"/>
          <dgm:resizeHandles/>
        </dgm:presLayoutVars>
      </dgm:prSet>
      <dgm:spPr/>
      <dgm:t>
        <a:bodyPr/>
        <a:lstStyle/>
        <a:p>
          <a:endParaRPr lang="el-GR"/>
        </a:p>
      </dgm:t>
    </dgm:pt>
    <dgm:pt modelId="{AC4F4FF7-CC3F-406A-821F-82A128242494}" type="pres">
      <dgm:prSet presAssocID="{B659E618-93AA-49BA-A623-7FBADEDAEAFE}" presName="hierRoot1" presStyleCnt="0"/>
      <dgm:spPr/>
      <dgm:t>
        <a:bodyPr/>
        <a:lstStyle/>
        <a:p>
          <a:endParaRPr lang="el-GR"/>
        </a:p>
      </dgm:t>
    </dgm:pt>
    <dgm:pt modelId="{491266A3-B471-4E95-B2BE-A2B17AF502C7}" type="pres">
      <dgm:prSet presAssocID="{B659E618-93AA-49BA-A623-7FBADEDAEAFE}" presName="composite" presStyleCnt="0"/>
      <dgm:spPr/>
      <dgm:t>
        <a:bodyPr/>
        <a:lstStyle/>
        <a:p>
          <a:endParaRPr lang="el-GR"/>
        </a:p>
      </dgm:t>
    </dgm:pt>
    <dgm:pt modelId="{93FBF6D0-5C37-401B-9CE3-04CA7AA4BB42}" type="pres">
      <dgm:prSet presAssocID="{B659E618-93AA-49BA-A623-7FBADEDAEAFE}" presName="background" presStyleLbl="node0" presStyleIdx="0" presStyleCnt="1"/>
      <dgm:spPr/>
      <dgm:t>
        <a:bodyPr/>
        <a:lstStyle/>
        <a:p>
          <a:endParaRPr lang="el-GR"/>
        </a:p>
      </dgm:t>
    </dgm:pt>
    <dgm:pt modelId="{5D1B4C59-893D-4F4C-8436-DB0C1315409E}" type="pres">
      <dgm:prSet presAssocID="{B659E618-93AA-49BA-A623-7FBADEDAEAFE}" presName="text" presStyleLbl="fgAcc0" presStyleIdx="0" presStyleCnt="1" custScaleX="155841">
        <dgm:presLayoutVars>
          <dgm:chPref val="3"/>
        </dgm:presLayoutVars>
      </dgm:prSet>
      <dgm:spPr/>
      <dgm:t>
        <a:bodyPr/>
        <a:lstStyle/>
        <a:p>
          <a:endParaRPr lang="el-GR"/>
        </a:p>
      </dgm:t>
    </dgm:pt>
    <dgm:pt modelId="{3DAD25EC-F4DA-41DD-A29A-E0B654B49DA0}" type="pres">
      <dgm:prSet presAssocID="{B659E618-93AA-49BA-A623-7FBADEDAEAFE}" presName="hierChild2" presStyleCnt="0"/>
      <dgm:spPr/>
      <dgm:t>
        <a:bodyPr/>
        <a:lstStyle/>
        <a:p>
          <a:endParaRPr lang="el-GR"/>
        </a:p>
      </dgm:t>
    </dgm:pt>
    <dgm:pt modelId="{E25A719E-7B39-4603-8DD2-2C5C375498C3}" type="pres">
      <dgm:prSet presAssocID="{B10638A4-8FC9-4D68-8166-8F2A9BA2EDDC}" presName="Name10" presStyleLbl="parChTrans1D2" presStyleIdx="0" presStyleCnt="4"/>
      <dgm:spPr/>
      <dgm:t>
        <a:bodyPr/>
        <a:lstStyle/>
        <a:p>
          <a:endParaRPr lang="el-GR"/>
        </a:p>
      </dgm:t>
    </dgm:pt>
    <dgm:pt modelId="{B5FEBB25-4E4C-49C1-99EF-3D3EED063F22}" type="pres">
      <dgm:prSet presAssocID="{9B06E060-3341-4A31-81E0-C240BA4B3C17}" presName="hierRoot2" presStyleCnt="0"/>
      <dgm:spPr/>
      <dgm:t>
        <a:bodyPr/>
        <a:lstStyle/>
        <a:p>
          <a:endParaRPr lang="el-GR"/>
        </a:p>
      </dgm:t>
    </dgm:pt>
    <dgm:pt modelId="{D6641FE7-352C-4849-9843-545B2AD306D2}" type="pres">
      <dgm:prSet presAssocID="{9B06E060-3341-4A31-81E0-C240BA4B3C17}" presName="composite2" presStyleCnt="0"/>
      <dgm:spPr/>
      <dgm:t>
        <a:bodyPr/>
        <a:lstStyle/>
        <a:p>
          <a:endParaRPr lang="el-GR"/>
        </a:p>
      </dgm:t>
    </dgm:pt>
    <dgm:pt modelId="{EF842A11-7414-4DA5-A87A-92F581C5EE3B}" type="pres">
      <dgm:prSet presAssocID="{9B06E060-3341-4A31-81E0-C240BA4B3C17}" presName="background2" presStyleLbl="node2" presStyleIdx="0" presStyleCnt="4"/>
      <dgm:spPr/>
      <dgm:t>
        <a:bodyPr/>
        <a:lstStyle/>
        <a:p>
          <a:endParaRPr lang="el-GR"/>
        </a:p>
      </dgm:t>
    </dgm:pt>
    <dgm:pt modelId="{017C0388-622A-41D9-B8E5-1C8B6C328241}" type="pres">
      <dgm:prSet presAssocID="{9B06E060-3341-4A31-81E0-C240BA4B3C17}" presName="text2" presStyleLbl="fgAcc2" presStyleIdx="0" presStyleCnt="4" custScaleX="220027">
        <dgm:presLayoutVars>
          <dgm:chPref val="3"/>
        </dgm:presLayoutVars>
      </dgm:prSet>
      <dgm:spPr/>
      <dgm:t>
        <a:bodyPr/>
        <a:lstStyle/>
        <a:p>
          <a:endParaRPr lang="el-GR"/>
        </a:p>
      </dgm:t>
    </dgm:pt>
    <dgm:pt modelId="{DB7E532B-DA84-405C-A196-883DA308C816}" type="pres">
      <dgm:prSet presAssocID="{9B06E060-3341-4A31-81E0-C240BA4B3C17}" presName="hierChild3" presStyleCnt="0"/>
      <dgm:spPr/>
      <dgm:t>
        <a:bodyPr/>
        <a:lstStyle/>
        <a:p>
          <a:endParaRPr lang="el-GR"/>
        </a:p>
      </dgm:t>
    </dgm:pt>
    <dgm:pt modelId="{220FC126-680C-401E-A5AE-1D8C38068EB4}" type="pres">
      <dgm:prSet presAssocID="{DD3367DC-8499-4B31-A84A-BE008DE01049}" presName="Name17" presStyleLbl="parChTrans1D3" presStyleIdx="0" presStyleCnt="3"/>
      <dgm:spPr/>
      <dgm:t>
        <a:bodyPr/>
        <a:lstStyle/>
        <a:p>
          <a:endParaRPr lang="el-GR"/>
        </a:p>
      </dgm:t>
    </dgm:pt>
    <dgm:pt modelId="{7ABFB5E8-95ED-4E5E-84DC-AFBAD29808F1}" type="pres">
      <dgm:prSet presAssocID="{30BD407E-EB9F-470D-8298-8EB18830FC1E}" presName="hierRoot3" presStyleCnt="0"/>
      <dgm:spPr/>
      <dgm:t>
        <a:bodyPr/>
        <a:lstStyle/>
        <a:p>
          <a:endParaRPr lang="el-GR"/>
        </a:p>
      </dgm:t>
    </dgm:pt>
    <dgm:pt modelId="{93AF0A55-22EE-4DC4-88E0-443602551C39}" type="pres">
      <dgm:prSet presAssocID="{30BD407E-EB9F-470D-8298-8EB18830FC1E}" presName="composite3" presStyleCnt="0"/>
      <dgm:spPr/>
      <dgm:t>
        <a:bodyPr/>
        <a:lstStyle/>
        <a:p>
          <a:endParaRPr lang="el-GR"/>
        </a:p>
      </dgm:t>
    </dgm:pt>
    <dgm:pt modelId="{0788E34C-8DB2-4959-B439-37EE60203249}" type="pres">
      <dgm:prSet presAssocID="{30BD407E-EB9F-470D-8298-8EB18830FC1E}" presName="background3" presStyleLbl="node3" presStyleIdx="0" presStyleCnt="3"/>
      <dgm:spPr/>
      <dgm:t>
        <a:bodyPr/>
        <a:lstStyle/>
        <a:p>
          <a:endParaRPr lang="el-GR"/>
        </a:p>
      </dgm:t>
    </dgm:pt>
    <dgm:pt modelId="{C177C889-93DE-4EF4-BDD5-FC8DF6C0C112}" type="pres">
      <dgm:prSet presAssocID="{30BD407E-EB9F-470D-8298-8EB18830FC1E}" presName="text3" presStyleLbl="fgAcc3" presStyleIdx="0" presStyleCnt="3" custScaleX="200227">
        <dgm:presLayoutVars>
          <dgm:chPref val="3"/>
        </dgm:presLayoutVars>
      </dgm:prSet>
      <dgm:spPr/>
      <dgm:t>
        <a:bodyPr/>
        <a:lstStyle/>
        <a:p>
          <a:endParaRPr lang="el-GR"/>
        </a:p>
      </dgm:t>
    </dgm:pt>
    <dgm:pt modelId="{F718CFAC-E317-4ACE-9889-F28ADF7C22BE}" type="pres">
      <dgm:prSet presAssocID="{30BD407E-EB9F-470D-8298-8EB18830FC1E}" presName="hierChild4" presStyleCnt="0"/>
      <dgm:spPr/>
      <dgm:t>
        <a:bodyPr/>
        <a:lstStyle/>
        <a:p>
          <a:endParaRPr lang="el-GR"/>
        </a:p>
      </dgm:t>
    </dgm:pt>
    <dgm:pt modelId="{681FA912-87DD-4625-94F8-21219E0E8655}" type="pres">
      <dgm:prSet presAssocID="{509D749D-FF11-4F3C-996E-BD141A80F542}" presName="Name23" presStyleLbl="parChTrans1D4" presStyleIdx="0" presStyleCnt="4"/>
      <dgm:spPr/>
      <dgm:t>
        <a:bodyPr/>
        <a:lstStyle/>
        <a:p>
          <a:endParaRPr lang="el-GR"/>
        </a:p>
      </dgm:t>
    </dgm:pt>
    <dgm:pt modelId="{DFB5A6A3-646D-4F7B-AFFC-E2AD325F68B8}" type="pres">
      <dgm:prSet presAssocID="{22BF9199-F124-4236-9FCB-98A2CEA8E14A}" presName="hierRoot4" presStyleCnt="0"/>
      <dgm:spPr/>
      <dgm:t>
        <a:bodyPr/>
        <a:lstStyle/>
        <a:p>
          <a:endParaRPr lang="el-GR"/>
        </a:p>
      </dgm:t>
    </dgm:pt>
    <dgm:pt modelId="{4767D6AE-8BA3-4265-9DC0-11CCE84B83F8}" type="pres">
      <dgm:prSet presAssocID="{22BF9199-F124-4236-9FCB-98A2CEA8E14A}" presName="composite4" presStyleCnt="0"/>
      <dgm:spPr/>
      <dgm:t>
        <a:bodyPr/>
        <a:lstStyle/>
        <a:p>
          <a:endParaRPr lang="el-GR"/>
        </a:p>
      </dgm:t>
    </dgm:pt>
    <dgm:pt modelId="{3CC269EC-5BAD-41EB-930F-DA0D12A52BFF}" type="pres">
      <dgm:prSet presAssocID="{22BF9199-F124-4236-9FCB-98A2CEA8E14A}" presName="background4" presStyleLbl="node4" presStyleIdx="0" presStyleCnt="4"/>
      <dgm:spPr/>
      <dgm:t>
        <a:bodyPr/>
        <a:lstStyle/>
        <a:p>
          <a:endParaRPr lang="el-GR"/>
        </a:p>
      </dgm:t>
    </dgm:pt>
    <dgm:pt modelId="{2F46BB0A-A399-4388-B647-1BAC5B9E892E}" type="pres">
      <dgm:prSet presAssocID="{22BF9199-F124-4236-9FCB-98A2CEA8E14A}" presName="text4" presStyleLbl="fgAcc4" presStyleIdx="0" presStyleCnt="4" custScaleX="208948">
        <dgm:presLayoutVars>
          <dgm:chPref val="3"/>
        </dgm:presLayoutVars>
      </dgm:prSet>
      <dgm:spPr/>
      <dgm:t>
        <a:bodyPr/>
        <a:lstStyle/>
        <a:p>
          <a:endParaRPr lang="el-GR"/>
        </a:p>
      </dgm:t>
    </dgm:pt>
    <dgm:pt modelId="{6F9510A2-3D94-4BCB-BEDF-1DDEABB368CE}" type="pres">
      <dgm:prSet presAssocID="{22BF9199-F124-4236-9FCB-98A2CEA8E14A}" presName="hierChild5" presStyleCnt="0"/>
      <dgm:spPr/>
      <dgm:t>
        <a:bodyPr/>
        <a:lstStyle/>
        <a:p>
          <a:endParaRPr lang="el-GR"/>
        </a:p>
      </dgm:t>
    </dgm:pt>
    <dgm:pt modelId="{909B97CE-BB8A-481D-B0EC-1064182AC886}" type="pres">
      <dgm:prSet presAssocID="{E721FE52-4A9C-4779-BBC3-9753AB72D2B5}" presName="Name23" presStyleLbl="parChTrans1D4" presStyleIdx="1" presStyleCnt="4"/>
      <dgm:spPr/>
      <dgm:t>
        <a:bodyPr/>
        <a:lstStyle/>
        <a:p>
          <a:endParaRPr lang="el-GR"/>
        </a:p>
      </dgm:t>
    </dgm:pt>
    <dgm:pt modelId="{755FE8B8-6108-46CD-85DE-650BFDB4BCFB}" type="pres">
      <dgm:prSet presAssocID="{389AC49D-6D22-4C6D-890B-102E5AA48996}" presName="hierRoot4" presStyleCnt="0"/>
      <dgm:spPr/>
      <dgm:t>
        <a:bodyPr/>
        <a:lstStyle/>
        <a:p>
          <a:endParaRPr lang="el-GR"/>
        </a:p>
      </dgm:t>
    </dgm:pt>
    <dgm:pt modelId="{EEDE5A5B-CF34-40D3-9D16-E5625EE29FD0}" type="pres">
      <dgm:prSet presAssocID="{389AC49D-6D22-4C6D-890B-102E5AA48996}" presName="composite4" presStyleCnt="0"/>
      <dgm:spPr/>
      <dgm:t>
        <a:bodyPr/>
        <a:lstStyle/>
        <a:p>
          <a:endParaRPr lang="el-GR"/>
        </a:p>
      </dgm:t>
    </dgm:pt>
    <dgm:pt modelId="{92A4723E-7CFD-4E2A-ADEF-1A53EEB5674C}" type="pres">
      <dgm:prSet presAssocID="{389AC49D-6D22-4C6D-890B-102E5AA48996}" presName="background4" presStyleLbl="node4" presStyleIdx="1" presStyleCnt="4"/>
      <dgm:spPr/>
      <dgm:t>
        <a:bodyPr/>
        <a:lstStyle/>
        <a:p>
          <a:endParaRPr lang="el-GR"/>
        </a:p>
      </dgm:t>
    </dgm:pt>
    <dgm:pt modelId="{C64BE072-8631-4EE2-A327-945DF494ADBC}" type="pres">
      <dgm:prSet presAssocID="{389AC49D-6D22-4C6D-890B-102E5AA48996}" presName="text4" presStyleLbl="fgAcc4" presStyleIdx="1" presStyleCnt="4" custScaleX="217669">
        <dgm:presLayoutVars>
          <dgm:chPref val="3"/>
        </dgm:presLayoutVars>
      </dgm:prSet>
      <dgm:spPr/>
      <dgm:t>
        <a:bodyPr/>
        <a:lstStyle/>
        <a:p>
          <a:endParaRPr lang="el-GR"/>
        </a:p>
      </dgm:t>
    </dgm:pt>
    <dgm:pt modelId="{6CB9ED3A-633F-428E-A98C-6C12AB0CB2C9}" type="pres">
      <dgm:prSet presAssocID="{389AC49D-6D22-4C6D-890B-102E5AA48996}" presName="hierChild5" presStyleCnt="0"/>
      <dgm:spPr/>
      <dgm:t>
        <a:bodyPr/>
        <a:lstStyle/>
        <a:p>
          <a:endParaRPr lang="el-GR"/>
        </a:p>
      </dgm:t>
    </dgm:pt>
    <dgm:pt modelId="{23FCDD84-0A54-4565-B3F9-F90D53B35BBA}" type="pres">
      <dgm:prSet presAssocID="{63CD9FCA-CF1B-49AA-A335-C60FFD9B28CA}" presName="Name10" presStyleLbl="parChTrans1D2" presStyleIdx="1" presStyleCnt="4"/>
      <dgm:spPr/>
      <dgm:t>
        <a:bodyPr/>
        <a:lstStyle/>
        <a:p>
          <a:endParaRPr lang="el-GR"/>
        </a:p>
      </dgm:t>
    </dgm:pt>
    <dgm:pt modelId="{3F4A937A-686C-4E0C-B59B-C1675D97CAF1}" type="pres">
      <dgm:prSet presAssocID="{8C621D0A-4FE3-4433-B4AD-7BDEAD3BC9B0}" presName="hierRoot2" presStyleCnt="0"/>
      <dgm:spPr/>
      <dgm:t>
        <a:bodyPr/>
        <a:lstStyle/>
        <a:p>
          <a:endParaRPr lang="el-GR"/>
        </a:p>
      </dgm:t>
    </dgm:pt>
    <dgm:pt modelId="{066979A4-5E57-44F9-B258-C2D4E4072791}" type="pres">
      <dgm:prSet presAssocID="{8C621D0A-4FE3-4433-B4AD-7BDEAD3BC9B0}" presName="composite2" presStyleCnt="0"/>
      <dgm:spPr/>
      <dgm:t>
        <a:bodyPr/>
        <a:lstStyle/>
        <a:p>
          <a:endParaRPr lang="el-GR"/>
        </a:p>
      </dgm:t>
    </dgm:pt>
    <dgm:pt modelId="{CEB8B28B-9433-466F-8A1B-791940E836D3}" type="pres">
      <dgm:prSet presAssocID="{8C621D0A-4FE3-4433-B4AD-7BDEAD3BC9B0}" presName="background2" presStyleLbl="node2" presStyleIdx="1" presStyleCnt="4"/>
      <dgm:spPr/>
      <dgm:t>
        <a:bodyPr/>
        <a:lstStyle/>
        <a:p>
          <a:endParaRPr lang="el-GR"/>
        </a:p>
      </dgm:t>
    </dgm:pt>
    <dgm:pt modelId="{E8C58DC4-2F00-4239-BF27-17BE580E3CB7}" type="pres">
      <dgm:prSet presAssocID="{8C621D0A-4FE3-4433-B4AD-7BDEAD3BC9B0}" presName="text2" presStyleLbl="fgAcc2" presStyleIdx="1" presStyleCnt="4" custScaleX="209108">
        <dgm:presLayoutVars>
          <dgm:chPref val="3"/>
        </dgm:presLayoutVars>
      </dgm:prSet>
      <dgm:spPr/>
      <dgm:t>
        <a:bodyPr/>
        <a:lstStyle/>
        <a:p>
          <a:endParaRPr lang="el-GR"/>
        </a:p>
      </dgm:t>
    </dgm:pt>
    <dgm:pt modelId="{8516F053-7129-4E13-AE8E-C65A66C72ADD}" type="pres">
      <dgm:prSet presAssocID="{8C621D0A-4FE3-4433-B4AD-7BDEAD3BC9B0}" presName="hierChild3" presStyleCnt="0"/>
      <dgm:spPr/>
      <dgm:t>
        <a:bodyPr/>
        <a:lstStyle/>
        <a:p>
          <a:endParaRPr lang="el-GR"/>
        </a:p>
      </dgm:t>
    </dgm:pt>
    <dgm:pt modelId="{9F4BD86E-8E72-4482-BD34-2E1F6D310D4E}" type="pres">
      <dgm:prSet presAssocID="{4ACB4FF6-E1DC-4A90-9076-5D1DC2D1EB0D}" presName="Name17" presStyleLbl="parChTrans1D3" presStyleIdx="1" presStyleCnt="3"/>
      <dgm:spPr/>
      <dgm:t>
        <a:bodyPr/>
        <a:lstStyle/>
        <a:p>
          <a:endParaRPr lang="el-GR"/>
        </a:p>
      </dgm:t>
    </dgm:pt>
    <dgm:pt modelId="{021476DB-AE6F-4B9F-ADAC-DE58993A431C}" type="pres">
      <dgm:prSet presAssocID="{1A34A3AF-8DE0-4F5A-A6F9-50CBC8DFF7B8}" presName="hierRoot3" presStyleCnt="0"/>
      <dgm:spPr/>
      <dgm:t>
        <a:bodyPr/>
        <a:lstStyle/>
        <a:p>
          <a:endParaRPr lang="el-GR"/>
        </a:p>
      </dgm:t>
    </dgm:pt>
    <dgm:pt modelId="{F2DE658A-F7C3-4D4E-A910-48E00644E9DA}" type="pres">
      <dgm:prSet presAssocID="{1A34A3AF-8DE0-4F5A-A6F9-50CBC8DFF7B8}" presName="composite3" presStyleCnt="0"/>
      <dgm:spPr/>
      <dgm:t>
        <a:bodyPr/>
        <a:lstStyle/>
        <a:p>
          <a:endParaRPr lang="el-GR"/>
        </a:p>
      </dgm:t>
    </dgm:pt>
    <dgm:pt modelId="{AD8A30A0-B1FF-412C-AE9C-DFCD0E3C0D46}" type="pres">
      <dgm:prSet presAssocID="{1A34A3AF-8DE0-4F5A-A6F9-50CBC8DFF7B8}" presName="background3" presStyleLbl="node3" presStyleIdx="1" presStyleCnt="3"/>
      <dgm:spPr/>
      <dgm:t>
        <a:bodyPr/>
        <a:lstStyle/>
        <a:p>
          <a:endParaRPr lang="el-GR"/>
        </a:p>
      </dgm:t>
    </dgm:pt>
    <dgm:pt modelId="{0326ABAD-ED3A-453B-9172-AFF86C7279F0}" type="pres">
      <dgm:prSet presAssocID="{1A34A3AF-8DE0-4F5A-A6F9-50CBC8DFF7B8}" presName="text3" presStyleLbl="fgAcc3" presStyleIdx="1" presStyleCnt="3" custScaleX="209497" custScaleY="415503">
        <dgm:presLayoutVars>
          <dgm:chPref val="3"/>
        </dgm:presLayoutVars>
      </dgm:prSet>
      <dgm:spPr/>
      <dgm:t>
        <a:bodyPr/>
        <a:lstStyle/>
        <a:p>
          <a:endParaRPr lang="el-GR"/>
        </a:p>
      </dgm:t>
    </dgm:pt>
    <dgm:pt modelId="{14B58AD7-D7C4-48FB-800E-9BD60D71490A}" type="pres">
      <dgm:prSet presAssocID="{1A34A3AF-8DE0-4F5A-A6F9-50CBC8DFF7B8}" presName="hierChild4" presStyleCnt="0"/>
      <dgm:spPr/>
      <dgm:t>
        <a:bodyPr/>
        <a:lstStyle/>
        <a:p>
          <a:endParaRPr lang="el-GR"/>
        </a:p>
      </dgm:t>
    </dgm:pt>
    <dgm:pt modelId="{7DE2AAE0-1B17-42F3-BDDA-12387B927206}" type="pres">
      <dgm:prSet presAssocID="{9488FD6B-1685-40ED-A3E7-E0B20809DE42}" presName="Name10" presStyleLbl="parChTrans1D2" presStyleIdx="2" presStyleCnt="4"/>
      <dgm:spPr/>
      <dgm:t>
        <a:bodyPr/>
        <a:lstStyle/>
        <a:p>
          <a:endParaRPr lang="el-GR"/>
        </a:p>
      </dgm:t>
    </dgm:pt>
    <dgm:pt modelId="{DC51A06C-CA3D-4BCA-8972-20A47A040187}" type="pres">
      <dgm:prSet presAssocID="{3340EF16-6E30-45B8-A533-D4B094B7B376}" presName="hierRoot2" presStyleCnt="0"/>
      <dgm:spPr/>
      <dgm:t>
        <a:bodyPr/>
        <a:lstStyle/>
        <a:p>
          <a:endParaRPr lang="el-GR"/>
        </a:p>
      </dgm:t>
    </dgm:pt>
    <dgm:pt modelId="{DFE2212A-F7FB-4727-8989-7777F11C0DC5}" type="pres">
      <dgm:prSet presAssocID="{3340EF16-6E30-45B8-A533-D4B094B7B376}" presName="composite2" presStyleCnt="0"/>
      <dgm:spPr/>
      <dgm:t>
        <a:bodyPr/>
        <a:lstStyle/>
        <a:p>
          <a:endParaRPr lang="el-GR"/>
        </a:p>
      </dgm:t>
    </dgm:pt>
    <dgm:pt modelId="{E2BCA178-1764-4EB2-8DBD-C59704565D3D}" type="pres">
      <dgm:prSet presAssocID="{3340EF16-6E30-45B8-A533-D4B094B7B376}" presName="background2" presStyleLbl="node2" presStyleIdx="2" presStyleCnt="4"/>
      <dgm:spPr/>
      <dgm:t>
        <a:bodyPr/>
        <a:lstStyle/>
        <a:p>
          <a:endParaRPr lang="el-GR"/>
        </a:p>
      </dgm:t>
    </dgm:pt>
    <dgm:pt modelId="{16A35BF6-2E56-4329-BCAC-52EA636FC441}" type="pres">
      <dgm:prSet presAssocID="{3340EF16-6E30-45B8-A533-D4B094B7B376}" presName="text2" presStyleLbl="fgAcc2" presStyleIdx="2" presStyleCnt="4" custScaleX="194671">
        <dgm:presLayoutVars>
          <dgm:chPref val="3"/>
        </dgm:presLayoutVars>
      </dgm:prSet>
      <dgm:spPr/>
      <dgm:t>
        <a:bodyPr/>
        <a:lstStyle/>
        <a:p>
          <a:endParaRPr lang="el-GR"/>
        </a:p>
      </dgm:t>
    </dgm:pt>
    <dgm:pt modelId="{9EF08675-FE71-42A7-AC91-B0FF9FEBB34D}" type="pres">
      <dgm:prSet presAssocID="{3340EF16-6E30-45B8-A533-D4B094B7B376}" presName="hierChild3" presStyleCnt="0"/>
      <dgm:spPr/>
      <dgm:t>
        <a:bodyPr/>
        <a:lstStyle/>
        <a:p>
          <a:endParaRPr lang="el-GR"/>
        </a:p>
      </dgm:t>
    </dgm:pt>
    <dgm:pt modelId="{0000CC3E-3550-430C-8612-18FBC778EFEC}" type="pres">
      <dgm:prSet presAssocID="{08735643-83A1-4255-B3AE-4FBE61B31130}" presName="Name17" presStyleLbl="parChTrans1D3" presStyleIdx="2" presStyleCnt="3"/>
      <dgm:spPr/>
      <dgm:t>
        <a:bodyPr/>
        <a:lstStyle/>
        <a:p>
          <a:endParaRPr lang="el-GR"/>
        </a:p>
      </dgm:t>
    </dgm:pt>
    <dgm:pt modelId="{AE659CDE-D0B5-4C88-B205-FAD4174FE39C}" type="pres">
      <dgm:prSet presAssocID="{EBA7F392-B2DF-4C48-AC35-56FEC770D8DF}" presName="hierRoot3" presStyleCnt="0"/>
      <dgm:spPr/>
      <dgm:t>
        <a:bodyPr/>
        <a:lstStyle/>
        <a:p>
          <a:endParaRPr lang="el-GR"/>
        </a:p>
      </dgm:t>
    </dgm:pt>
    <dgm:pt modelId="{31C68286-2BC5-47C7-BD6E-2B8A0BEDF057}" type="pres">
      <dgm:prSet presAssocID="{EBA7F392-B2DF-4C48-AC35-56FEC770D8DF}" presName="composite3" presStyleCnt="0"/>
      <dgm:spPr/>
      <dgm:t>
        <a:bodyPr/>
        <a:lstStyle/>
        <a:p>
          <a:endParaRPr lang="el-GR"/>
        </a:p>
      </dgm:t>
    </dgm:pt>
    <dgm:pt modelId="{AEC2E881-4A86-4515-8B00-20B884023826}" type="pres">
      <dgm:prSet presAssocID="{EBA7F392-B2DF-4C48-AC35-56FEC770D8DF}" presName="background3" presStyleLbl="node3" presStyleIdx="2" presStyleCnt="3"/>
      <dgm:spPr/>
      <dgm:t>
        <a:bodyPr/>
        <a:lstStyle/>
        <a:p>
          <a:endParaRPr lang="el-GR"/>
        </a:p>
      </dgm:t>
    </dgm:pt>
    <dgm:pt modelId="{84BD52D1-E58F-4CD1-8038-B108586B108C}" type="pres">
      <dgm:prSet presAssocID="{EBA7F392-B2DF-4C48-AC35-56FEC770D8DF}" presName="text3" presStyleLbl="fgAcc3" presStyleIdx="2" presStyleCnt="3" custScaleX="178036">
        <dgm:presLayoutVars>
          <dgm:chPref val="3"/>
        </dgm:presLayoutVars>
      </dgm:prSet>
      <dgm:spPr/>
      <dgm:t>
        <a:bodyPr/>
        <a:lstStyle/>
        <a:p>
          <a:endParaRPr lang="el-GR"/>
        </a:p>
      </dgm:t>
    </dgm:pt>
    <dgm:pt modelId="{BAE94129-3E6D-47E0-B323-D021843FD6B3}" type="pres">
      <dgm:prSet presAssocID="{EBA7F392-B2DF-4C48-AC35-56FEC770D8DF}" presName="hierChild4" presStyleCnt="0"/>
      <dgm:spPr/>
      <dgm:t>
        <a:bodyPr/>
        <a:lstStyle/>
        <a:p>
          <a:endParaRPr lang="el-GR"/>
        </a:p>
      </dgm:t>
    </dgm:pt>
    <dgm:pt modelId="{7811899C-563C-4E9F-A2A4-037B30F00003}" type="pres">
      <dgm:prSet presAssocID="{B1D70AD4-E006-4A2D-8ACD-D798008AB294}" presName="Name23" presStyleLbl="parChTrans1D4" presStyleIdx="2" presStyleCnt="4"/>
      <dgm:spPr/>
      <dgm:t>
        <a:bodyPr/>
        <a:lstStyle/>
        <a:p>
          <a:endParaRPr lang="el-GR"/>
        </a:p>
      </dgm:t>
    </dgm:pt>
    <dgm:pt modelId="{4AD05302-F98C-4F41-9444-1EDBC8A50C59}" type="pres">
      <dgm:prSet presAssocID="{47B3F45D-6554-4331-B33D-26BE3A6C5A98}" presName="hierRoot4" presStyleCnt="0"/>
      <dgm:spPr/>
      <dgm:t>
        <a:bodyPr/>
        <a:lstStyle/>
        <a:p>
          <a:endParaRPr lang="el-GR"/>
        </a:p>
      </dgm:t>
    </dgm:pt>
    <dgm:pt modelId="{44C4B848-C4A6-4A41-BC16-FA7DEC9A2089}" type="pres">
      <dgm:prSet presAssocID="{47B3F45D-6554-4331-B33D-26BE3A6C5A98}" presName="composite4" presStyleCnt="0"/>
      <dgm:spPr/>
      <dgm:t>
        <a:bodyPr/>
        <a:lstStyle/>
        <a:p>
          <a:endParaRPr lang="el-GR"/>
        </a:p>
      </dgm:t>
    </dgm:pt>
    <dgm:pt modelId="{3AF79202-5713-4E47-A4E6-A72918390FEE}" type="pres">
      <dgm:prSet presAssocID="{47B3F45D-6554-4331-B33D-26BE3A6C5A98}" presName="background4" presStyleLbl="node4" presStyleIdx="2" presStyleCnt="4"/>
      <dgm:spPr/>
      <dgm:t>
        <a:bodyPr/>
        <a:lstStyle/>
        <a:p>
          <a:endParaRPr lang="el-GR"/>
        </a:p>
      </dgm:t>
    </dgm:pt>
    <dgm:pt modelId="{BE71EBD6-B63F-41BC-AADF-2BF007D78498}" type="pres">
      <dgm:prSet presAssocID="{47B3F45D-6554-4331-B33D-26BE3A6C5A98}" presName="text4" presStyleLbl="fgAcc4" presStyleIdx="2" presStyleCnt="4" custScaleX="185950">
        <dgm:presLayoutVars>
          <dgm:chPref val="3"/>
        </dgm:presLayoutVars>
      </dgm:prSet>
      <dgm:spPr/>
      <dgm:t>
        <a:bodyPr/>
        <a:lstStyle/>
        <a:p>
          <a:endParaRPr lang="el-GR"/>
        </a:p>
      </dgm:t>
    </dgm:pt>
    <dgm:pt modelId="{BE582012-301F-487A-89D0-20B7C2A8FAA4}" type="pres">
      <dgm:prSet presAssocID="{47B3F45D-6554-4331-B33D-26BE3A6C5A98}" presName="hierChild5" presStyleCnt="0"/>
      <dgm:spPr/>
      <dgm:t>
        <a:bodyPr/>
        <a:lstStyle/>
        <a:p>
          <a:endParaRPr lang="el-GR"/>
        </a:p>
      </dgm:t>
    </dgm:pt>
    <dgm:pt modelId="{AA2E3912-7086-44D5-AC80-EE58118175BC}" type="pres">
      <dgm:prSet presAssocID="{54742F3B-A57B-4D9A-BDC2-B36A18FB0770}" presName="Name23" presStyleLbl="parChTrans1D4" presStyleIdx="3" presStyleCnt="4"/>
      <dgm:spPr/>
      <dgm:t>
        <a:bodyPr/>
        <a:lstStyle/>
        <a:p>
          <a:endParaRPr lang="el-GR"/>
        </a:p>
      </dgm:t>
    </dgm:pt>
    <dgm:pt modelId="{32BD731E-17EA-4C4C-9345-A2F59135A6B2}" type="pres">
      <dgm:prSet presAssocID="{D881B46F-BDBE-4ECA-B2A5-B5A148C5AACE}" presName="hierRoot4" presStyleCnt="0"/>
      <dgm:spPr/>
      <dgm:t>
        <a:bodyPr/>
        <a:lstStyle/>
        <a:p>
          <a:endParaRPr lang="el-GR"/>
        </a:p>
      </dgm:t>
    </dgm:pt>
    <dgm:pt modelId="{43BDDCF2-F4A4-4470-8A5F-BAC33F9428C2}" type="pres">
      <dgm:prSet presAssocID="{D881B46F-BDBE-4ECA-B2A5-B5A148C5AACE}" presName="composite4" presStyleCnt="0"/>
      <dgm:spPr/>
      <dgm:t>
        <a:bodyPr/>
        <a:lstStyle/>
        <a:p>
          <a:endParaRPr lang="el-GR"/>
        </a:p>
      </dgm:t>
    </dgm:pt>
    <dgm:pt modelId="{37753F16-A7EF-4C21-A567-FF2CA2528027}" type="pres">
      <dgm:prSet presAssocID="{D881B46F-BDBE-4ECA-B2A5-B5A148C5AACE}" presName="background4" presStyleLbl="node4" presStyleIdx="3" presStyleCnt="4"/>
      <dgm:spPr/>
      <dgm:t>
        <a:bodyPr/>
        <a:lstStyle/>
        <a:p>
          <a:endParaRPr lang="el-GR"/>
        </a:p>
      </dgm:t>
    </dgm:pt>
    <dgm:pt modelId="{0BE86B7C-C641-4F7A-921C-1F4ED6086361}" type="pres">
      <dgm:prSet presAssocID="{D881B46F-BDBE-4ECA-B2A5-B5A148C5AACE}" presName="text4" presStyleLbl="fgAcc4" presStyleIdx="3" presStyleCnt="4" custScaleX="197590">
        <dgm:presLayoutVars>
          <dgm:chPref val="3"/>
        </dgm:presLayoutVars>
      </dgm:prSet>
      <dgm:spPr/>
      <dgm:t>
        <a:bodyPr/>
        <a:lstStyle/>
        <a:p>
          <a:endParaRPr lang="el-GR"/>
        </a:p>
      </dgm:t>
    </dgm:pt>
    <dgm:pt modelId="{BCD4F4FC-B5D1-403C-BEC4-DF3D06989F3B}" type="pres">
      <dgm:prSet presAssocID="{D881B46F-BDBE-4ECA-B2A5-B5A148C5AACE}" presName="hierChild5" presStyleCnt="0"/>
      <dgm:spPr/>
      <dgm:t>
        <a:bodyPr/>
        <a:lstStyle/>
        <a:p>
          <a:endParaRPr lang="el-GR"/>
        </a:p>
      </dgm:t>
    </dgm:pt>
    <dgm:pt modelId="{B4D099C7-C4D7-49C1-AEF9-109482B8525F}" type="pres">
      <dgm:prSet presAssocID="{15E653D0-060F-4508-8897-A75EB6EDFB57}" presName="Name10" presStyleLbl="parChTrans1D2" presStyleIdx="3" presStyleCnt="4"/>
      <dgm:spPr/>
      <dgm:t>
        <a:bodyPr/>
        <a:lstStyle/>
        <a:p>
          <a:endParaRPr lang="el-GR"/>
        </a:p>
      </dgm:t>
    </dgm:pt>
    <dgm:pt modelId="{AA1914DD-F30A-4DCF-B369-9296A6CB7244}" type="pres">
      <dgm:prSet presAssocID="{6A86C72B-76B4-44A3-835E-605DB72E7C2E}" presName="hierRoot2" presStyleCnt="0"/>
      <dgm:spPr/>
      <dgm:t>
        <a:bodyPr/>
        <a:lstStyle/>
        <a:p>
          <a:endParaRPr lang="el-GR"/>
        </a:p>
      </dgm:t>
    </dgm:pt>
    <dgm:pt modelId="{EB02D442-9DF7-4773-A88D-11C141CBC776}" type="pres">
      <dgm:prSet presAssocID="{6A86C72B-76B4-44A3-835E-605DB72E7C2E}" presName="composite2" presStyleCnt="0"/>
      <dgm:spPr/>
      <dgm:t>
        <a:bodyPr/>
        <a:lstStyle/>
        <a:p>
          <a:endParaRPr lang="el-GR"/>
        </a:p>
      </dgm:t>
    </dgm:pt>
    <dgm:pt modelId="{6E8DE0E6-1613-4017-AFA9-4AF95187AD12}" type="pres">
      <dgm:prSet presAssocID="{6A86C72B-76B4-44A3-835E-605DB72E7C2E}" presName="background2" presStyleLbl="node2" presStyleIdx="3" presStyleCnt="4"/>
      <dgm:spPr/>
      <dgm:t>
        <a:bodyPr/>
        <a:lstStyle/>
        <a:p>
          <a:endParaRPr lang="el-GR"/>
        </a:p>
      </dgm:t>
    </dgm:pt>
    <dgm:pt modelId="{9BDDEA2A-C8C3-4CAB-AE0E-887BA2E7A536}" type="pres">
      <dgm:prSet presAssocID="{6A86C72B-76B4-44A3-835E-605DB72E7C2E}" presName="text2" presStyleLbl="fgAcc2" presStyleIdx="3" presStyleCnt="4" custScaleX="176341">
        <dgm:presLayoutVars>
          <dgm:chPref val="3"/>
        </dgm:presLayoutVars>
      </dgm:prSet>
      <dgm:spPr/>
      <dgm:t>
        <a:bodyPr/>
        <a:lstStyle/>
        <a:p>
          <a:endParaRPr lang="el-GR"/>
        </a:p>
      </dgm:t>
    </dgm:pt>
    <dgm:pt modelId="{45453CC2-1279-4860-9414-28BE1501A0A4}" type="pres">
      <dgm:prSet presAssocID="{6A86C72B-76B4-44A3-835E-605DB72E7C2E}" presName="hierChild3" presStyleCnt="0"/>
      <dgm:spPr/>
      <dgm:t>
        <a:bodyPr/>
        <a:lstStyle/>
        <a:p>
          <a:endParaRPr lang="el-GR"/>
        </a:p>
      </dgm:t>
    </dgm:pt>
  </dgm:ptLst>
  <dgm:cxnLst>
    <dgm:cxn modelId="{92138463-6331-43D1-A86A-E0F4105CF783}" type="presOf" srcId="{9488FD6B-1685-40ED-A3E7-E0B20809DE42}" destId="{7DE2AAE0-1B17-42F3-BDDA-12387B927206}" srcOrd="0" destOrd="0" presId="urn:microsoft.com/office/officeart/2005/8/layout/hierarchy1"/>
    <dgm:cxn modelId="{9CCA8AAA-06FE-43CB-A091-CA1D39D16748}" type="presOf" srcId="{3340EF16-6E30-45B8-A533-D4B094B7B376}" destId="{16A35BF6-2E56-4329-BCAC-52EA636FC441}" srcOrd="0" destOrd="0" presId="urn:microsoft.com/office/officeart/2005/8/layout/hierarchy1"/>
    <dgm:cxn modelId="{FDC45ECC-B16A-4967-8CFD-1D30419DC63C}" type="presOf" srcId="{30BD407E-EB9F-470D-8298-8EB18830FC1E}" destId="{C177C889-93DE-4EF4-BDD5-FC8DF6C0C112}" srcOrd="0" destOrd="0" presId="urn:microsoft.com/office/officeart/2005/8/layout/hierarchy1"/>
    <dgm:cxn modelId="{51C049D2-D0C4-4686-B9C6-EC0175C0EA2A}" type="presOf" srcId="{8C621D0A-4FE3-4433-B4AD-7BDEAD3BC9B0}" destId="{E8C58DC4-2F00-4239-BF27-17BE580E3CB7}" srcOrd="0" destOrd="0" presId="urn:microsoft.com/office/officeart/2005/8/layout/hierarchy1"/>
    <dgm:cxn modelId="{85751243-4AF3-4EAD-81CA-21D3D2FD0883}" srcId="{8C621D0A-4FE3-4433-B4AD-7BDEAD3BC9B0}" destId="{1A34A3AF-8DE0-4F5A-A6F9-50CBC8DFF7B8}" srcOrd="0" destOrd="0" parTransId="{4ACB4FF6-E1DC-4A90-9076-5D1DC2D1EB0D}" sibTransId="{79A4AB92-A97C-45E7-A5EF-1A91F0E1E7C3}"/>
    <dgm:cxn modelId="{56458EAF-7535-40BB-B9DC-3CC4011B8613}" type="presOf" srcId="{509D749D-FF11-4F3C-996E-BD141A80F542}" destId="{681FA912-87DD-4625-94F8-21219E0E8655}" srcOrd="0" destOrd="0" presId="urn:microsoft.com/office/officeart/2005/8/layout/hierarchy1"/>
    <dgm:cxn modelId="{1D754A2F-66CB-4CAC-A6FE-BDC19ED9BC55}" type="presOf" srcId="{79B77FF3-B51E-48FA-87B3-EA5B7FAD1578}" destId="{005B63DC-2BD0-44B4-85A8-36372E9FDB9B}" srcOrd="0" destOrd="0" presId="urn:microsoft.com/office/officeart/2005/8/layout/hierarchy1"/>
    <dgm:cxn modelId="{FB6E2B4E-F0A6-41E4-922B-9A740C01F8FF}" type="presOf" srcId="{15E653D0-060F-4508-8897-A75EB6EDFB57}" destId="{B4D099C7-C4D7-49C1-AEF9-109482B8525F}" srcOrd="0" destOrd="0" presId="urn:microsoft.com/office/officeart/2005/8/layout/hierarchy1"/>
    <dgm:cxn modelId="{FE6FE13E-E6F2-4463-872B-64EAB3F42F51}" type="presOf" srcId="{63CD9FCA-CF1B-49AA-A335-C60FFD9B28CA}" destId="{23FCDD84-0A54-4565-B3F9-F90D53B35BBA}" srcOrd="0" destOrd="0" presId="urn:microsoft.com/office/officeart/2005/8/layout/hierarchy1"/>
    <dgm:cxn modelId="{280E0006-1C36-49CD-91EB-E6613910BEE1}" srcId="{30BD407E-EB9F-470D-8298-8EB18830FC1E}" destId="{22BF9199-F124-4236-9FCB-98A2CEA8E14A}" srcOrd="0" destOrd="0" parTransId="{509D749D-FF11-4F3C-996E-BD141A80F542}" sibTransId="{DF99C061-91DD-4943-8CB4-1C7762BF218F}"/>
    <dgm:cxn modelId="{47FD3607-EA17-4D7D-8DBB-624AC34F99DE}" srcId="{B659E618-93AA-49BA-A623-7FBADEDAEAFE}" destId="{8C621D0A-4FE3-4433-B4AD-7BDEAD3BC9B0}" srcOrd="1" destOrd="0" parTransId="{63CD9FCA-CF1B-49AA-A335-C60FFD9B28CA}" sibTransId="{6AFFEC33-2D88-4189-AEC0-9750C0A13E88}"/>
    <dgm:cxn modelId="{4B25D13D-3B76-478E-9D0E-BC2262C1AFC1}" type="presOf" srcId="{54742F3B-A57B-4D9A-BDC2-B36A18FB0770}" destId="{AA2E3912-7086-44D5-AC80-EE58118175BC}" srcOrd="0" destOrd="0" presId="urn:microsoft.com/office/officeart/2005/8/layout/hierarchy1"/>
    <dgm:cxn modelId="{AE9873CA-5A27-4741-B64D-351AE89B38B5}" type="presOf" srcId="{6A86C72B-76B4-44A3-835E-605DB72E7C2E}" destId="{9BDDEA2A-C8C3-4CAB-AE0E-887BA2E7A536}" srcOrd="0" destOrd="0" presId="urn:microsoft.com/office/officeart/2005/8/layout/hierarchy1"/>
    <dgm:cxn modelId="{6F21B3A4-5122-44E4-B996-E6815947E4F0}" srcId="{47B3F45D-6554-4331-B33D-26BE3A6C5A98}" destId="{D881B46F-BDBE-4ECA-B2A5-B5A148C5AACE}" srcOrd="0" destOrd="0" parTransId="{54742F3B-A57B-4D9A-BDC2-B36A18FB0770}" sibTransId="{98BE03CC-B4CC-4491-BB27-7B99A401F61C}"/>
    <dgm:cxn modelId="{C1B85810-A402-4F11-9FD9-9840916CB1C1}" srcId="{B659E618-93AA-49BA-A623-7FBADEDAEAFE}" destId="{3340EF16-6E30-45B8-A533-D4B094B7B376}" srcOrd="2" destOrd="0" parTransId="{9488FD6B-1685-40ED-A3E7-E0B20809DE42}" sibTransId="{37C7662E-E2F5-4483-9467-5D6E632FB6DB}"/>
    <dgm:cxn modelId="{8DED48E1-F2C1-48E1-81D6-6D46F9635BC2}" srcId="{3340EF16-6E30-45B8-A533-D4B094B7B376}" destId="{EBA7F392-B2DF-4C48-AC35-56FEC770D8DF}" srcOrd="0" destOrd="0" parTransId="{08735643-83A1-4255-B3AE-4FBE61B31130}" sibTransId="{6A1BC632-93DB-415A-A62D-580A55B42072}"/>
    <dgm:cxn modelId="{401E5C39-BC31-4D7A-9668-9B68736E7E0C}" srcId="{B659E618-93AA-49BA-A623-7FBADEDAEAFE}" destId="{6A86C72B-76B4-44A3-835E-605DB72E7C2E}" srcOrd="3" destOrd="0" parTransId="{15E653D0-060F-4508-8897-A75EB6EDFB57}" sibTransId="{39F52A33-CA19-4835-8BC0-7BF11CEDEEB4}"/>
    <dgm:cxn modelId="{D3323A50-7B70-4490-9CE4-0064478D8A3E}" srcId="{B659E618-93AA-49BA-A623-7FBADEDAEAFE}" destId="{9B06E060-3341-4A31-81E0-C240BA4B3C17}" srcOrd="0" destOrd="0" parTransId="{B10638A4-8FC9-4D68-8166-8F2A9BA2EDDC}" sibTransId="{11B248BC-B330-4795-A2ED-FCC293DC5492}"/>
    <dgm:cxn modelId="{5583013D-02F8-4572-9B88-610129BCE22F}" type="presOf" srcId="{1A34A3AF-8DE0-4F5A-A6F9-50CBC8DFF7B8}" destId="{0326ABAD-ED3A-453B-9172-AFF86C7279F0}" srcOrd="0" destOrd="0" presId="urn:microsoft.com/office/officeart/2005/8/layout/hierarchy1"/>
    <dgm:cxn modelId="{28F9F994-734B-4A72-87C5-CECB4967DA44}" type="presOf" srcId="{DD3367DC-8499-4B31-A84A-BE008DE01049}" destId="{220FC126-680C-401E-A5AE-1D8C38068EB4}" srcOrd="0" destOrd="0" presId="urn:microsoft.com/office/officeart/2005/8/layout/hierarchy1"/>
    <dgm:cxn modelId="{4C717F3D-B336-428D-B621-693090EB6448}" srcId="{9B06E060-3341-4A31-81E0-C240BA4B3C17}" destId="{30BD407E-EB9F-470D-8298-8EB18830FC1E}" srcOrd="0" destOrd="0" parTransId="{DD3367DC-8499-4B31-A84A-BE008DE01049}" sibTransId="{9B01A7FA-3EF7-4CE8-96FC-92868411F104}"/>
    <dgm:cxn modelId="{201FD916-BEBA-416D-A193-79C916966C89}" srcId="{79B77FF3-B51E-48FA-87B3-EA5B7FAD1578}" destId="{B659E618-93AA-49BA-A623-7FBADEDAEAFE}" srcOrd="0" destOrd="0" parTransId="{A0650209-D8A5-4970-84C2-31EF85DBF58D}" sibTransId="{91E1D14B-F07E-4196-8C53-F78C865803FD}"/>
    <dgm:cxn modelId="{2C1EE218-7CC3-42A4-9631-0AF4AFB0E9B1}" type="presOf" srcId="{B1D70AD4-E006-4A2D-8ACD-D798008AB294}" destId="{7811899C-563C-4E9F-A2A4-037B30F00003}" srcOrd="0" destOrd="0" presId="urn:microsoft.com/office/officeart/2005/8/layout/hierarchy1"/>
    <dgm:cxn modelId="{473E5567-6355-489E-A4AE-8FC13C58A674}" type="presOf" srcId="{08735643-83A1-4255-B3AE-4FBE61B31130}" destId="{0000CC3E-3550-430C-8612-18FBC778EFEC}" srcOrd="0" destOrd="0" presId="urn:microsoft.com/office/officeart/2005/8/layout/hierarchy1"/>
    <dgm:cxn modelId="{6540EBBE-B1C7-4570-8288-21AB14D7C186}" type="presOf" srcId="{D881B46F-BDBE-4ECA-B2A5-B5A148C5AACE}" destId="{0BE86B7C-C641-4F7A-921C-1F4ED6086361}" srcOrd="0" destOrd="0" presId="urn:microsoft.com/office/officeart/2005/8/layout/hierarchy1"/>
    <dgm:cxn modelId="{C58A3CDA-5DAC-453F-A24A-610C26E3B8FD}" srcId="{EBA7F392-B2DF-4C48-AC35-56FEC770D8DF}" destId="{47B3F45D-6554-4331-B33D-26BE3A6C5A98}" srcOrd="0" destOrd="0" parTransId="{B1D70AD4-E006-4A2D-8ACD-D798008AB294}" sibTransId="{98C61A16-1FFC-454D-BC33-F8830FFD94AB}"/>
    <dgm:cxn modelId="{67A3198B-200E-43EA-90E7-4DDBFC5C772D}" type="presOf" srcId="{B10638A4-8FC9-4D68-8166-8F2A9BA2EDDC}" destId="{E25A719E-7B39-4603-8DD2-2C5C375498C3}" srcOrd="0" destOrd="0" presId="urn:microsoft.com/office/officeart/2005/8/layout/hierarchy1"/>
    <dgm:cxn modelId="{F94F0BAB-9F8C-4E1F-AE96-1F5B777FED75}" type="presOf" srcId="{389AC49D-6D22-4C6D-890B-102E5AA48996}" destId="{C64BE072-8631-4EE2-A327-945DF494ADBC}" srcOrd="0" destOrd="0" presId="urn:microsoft.com/office/officeart/2005/8/layout/hierarchy1"/>
    <dgm:cxn modelId="{62A327CE-0132-4033-B618-C34BA4915806}" type="presOf" srcId="{9B06E060-3341-4A31-81E0-C240BA4B3C17}" destId="{017C0388-622A-41D9-B8E5-1C8B6C328241}" srcOrd="0" destOrd="0" presId="urn:microsoft.com/office/officeart/2005/8/layout/hierarchy1"/>
    <dgm:cxn modelId="{D3091A9E-C0EA-45E5-AF3A-965B92E8F7CF}" type="presOf" srcId="{22BF9199-F124-4236-9FCB-98A2CEA8E14A}" destId="{2F46BB0A-A399-4388-B647-1BAC5B9E892E}" srcOrd="0" destOrd="0" presId="urn:microsoft.com/office/officeart/2005/8/layout/hierarchy1"/>
    <dgm:cxn modelId="{B0B8DD27-DDC8-400A-A9CA-23CAB667FBD3}" type="presOf" srcId="{47B3F45D-6554-4331-B33D-26BE3A6C5A98}" destId="{BE71EBD6-B63F-41BC-AADF-2BF007D78498}" srcOrd="0" destOrd="0" presId="urn:microsoft.com/office/officeart/2005/8/layout/hierarchy1"/>
    <dgm:cxn modelId="{73DFFAE3-08A5-46CE-A3C7-88E64A456A35}" type="presOf" srcId="{E721FE52-4A9C-4779-BBC3-9753AB72D2B5}" destId="{909B97CE-BB8A-481D-B0EC-1064182AC886}" srcOrd="0" destOrd="0" presId="urn:microsoft.com/office/officeart/2005/8/layout/hierarchy1"/>
    <dgm:cxn modelId="{EC3DC70E-A0AC-4637-8A9C-843C0F6A5773}" type="presOf" srcId="{B659E618-93AA-49BA-A623-7FBADEDAEAFE}" destId="{5D1B4C59-893D-4F4C-8436-DB0C1315409E}" srcOrd="0" destOrd="0" presId="urn:microsoft.com/office/officeart/2005/8/layout/hierarchy1"/>
    <dgm:cxn modelId="{72CEBE94-7A12-418D-9E15-5D205F67CB3C}" type="presOf" srcId="{4ACB4FF6-E1DC-4A90-9076-5D1DC2D1EB0D}" destId="{9F4BD86E-8E72-4482-BD34-2E1F6D310D4E}" srcOrd="0" destOrd="0" presId="urn:microsoft.com/office/officeart/2005/8/layout/hierarchy1"/>
    <dgm:cxn modelId="{7F02B54F-1A59-41C0-A5C4-48A8267250E6}" srcId="{22BF9199-F124-4236-9FCB-98A2CEA8E14A}" destId="{389AC49D-6D22-4C6D-890B-102E5AA48996}" srcOrd="0" destOrd="0" parTransId="{E721FE52-4A9C-4779-BBC3-9753AB72D2B5}" sibTransId="{2BDE1492-5EE0-49B1-867A-0226603210D1}"/>
    <dgm:cxn modelId="{8143C505-8F64-4D7F-BC88-98A7DE4274BC}" type="presOf" srcId="{EBA7F392-B2DF-4C48-AC35-56FEC770D8DF}" destId="{84BD52D1-E58F-4CD1-8038-B108586B108C}" srcOrd="0" destOrd="0" presId="urn:microsoft.com/office/officeart/2005/8/layout/hierarchy1"/>
    <dgm:cxn modelId="{6F27389E-06CE-4D80-AC43-B5DAA13F729D}" type="presParOf" srcId="{005B63DC-2BD0-44B4-85A8-36372E9FDB9B}" destId="{AC4F4FF7-CC3F-406A-821F-82A128242494}" srcOrd="0" destOrd="0" presId="urn:microsoft.com/office/officeart/2005/8/layout/hierarchy1"/>
    <dgm:cxn modelId="{B31E8345-9C44-4083-ACE3-60FAF286E450}" type="presParOf" srcId="{AC4F4FF7-CC3F-406A-821F-82A128242494}" destId="{491266A3-B471-4E95-B2BE-A2B17AF502C7}" srcOrd="0" destOrd="0" presId="urn:microsoft.com/office/officeart/2005/8/layout/hierarchy1"/>
    <dgm:cxn modelId="{73081522-FC41-4C5A-83EB-277CBC3BA681}" type="presParOf" srcId="{491266A3-B471-4E95-B2BE-A2B17AF502C7}" destId="{93FBF6D0-5C37-401B-9CE3-04CA7AA4BB42}" srcOrd="0" destOrd="0" presId="urn:microsoft.com/office/officeart/2005/8/layout/hierarchy1"/>
    <dgm:cxn modelId="{30DBBA72-E2CC-4387-8E85-5A8CCD5FEFEB}" type="presParOf" srcId="{491266A3-B471-4E95-B2BE-A2B17AF502C7}" destId="{5D1B4C59-893D-4F4C-8436-DB0C1315409E}" srcOrd="1" destOrd="0" presId="urn:microsoft.com/office/officeart/2005/8/layout/hierarchy1"/>
    <dgm:cxn modelId="{52D4CFE2-7E41-4923-B628-B1F688800457}" type="presParOf" srcId="{AC4F4FF7-CC3F-406A-821F-82A128242494}" destId="{3DAD25EC-F4DA-41DD-A29A-E0B654B49DA0}" srcOrd="1" destOrd="0" presId="urn:microsoft.com/office/officeart/2005/8/layout/hierarchy1"/>
    <dgm:cxn modelId="{89D410CA-AA5B-409D-88CE-0DC0E846DD46}" type="presParOf" srcId="{3DAD25EC-F4DA-41DD-A29A-E0B654B49DA0}" destId="{E25A719E-7B39-4603-8DD2-2C5C375498C3}" srcOrd="0" destOrd="0" presId="urn:microsoft.com/office/officeart/2005/8/layout/hierarchy1"/>
    <dgm:cxn modelId="{FB10B35E-3039-400E-A150-5B2B402958C7}" type="presParOf" srcId="{3DAD25EC-F4DA-41DD-A29A-E0B654B49DA0}" destId="{B5FEBB25-4E4C-49C1-99EF-3D3EED063F22}" srcOrd="1" destOrd="0" presId="urn:microsoft.com/office/officeart/2005/8/layout/hierarchy1"/>
    <dgm:cxn modelId="{831531BC-254A-41E7-84EF-4CC6F581D11E}" type="presParOf" srcId="{B5FEBB25-4E4C-49C1-99EF-3D3EED063F22}" destId="{D6641FE7-352C-4849-9843-545B2AD306D2}" srcOrd="0" destOrd="0" presId="urn:microsoft.com/office/officeart/2005/8/layout/hierarchy1"/>
    <dgm:cxn modelId="{D5B88599-C81E-4340-9F9B-28355D96DD1F}" type="presParOf" srcId="{D6641FE7-352C-4849-9843-545B2AD306D2}" destId="{EF842A11-7414-4DA5-A87A-92F581C5EE3B}" srcOrd="0" destOrd="0" presId="urn:microsoft.com/office/officeart/2005/8/layout/hierarchy1"/>
    <dgm:cxn modelId="{A7A9C21D-58B5-4EB9-81CD-08922E12FA26}" type="presParOf" srcId="{D6641FE7-352C-4849-9843-545B2AD306D2}" destId="{017C0388-622A-41D9-B8E5-1C8B6C328241}" srcOrd="1" destOrd="0" presId="urn:microsoft.com/office/officeart/2005/8/layout/hierarchy1"/>
    <dgm:cxn modelId="{39ECCB89-A7BB-44E6-82F0-25A2F40B9EE5}" type="presParOf" srcId="{B5FEBB25-4E4C-49C1-99EF-3D3EED063F22}" destId="{DB7E532B-DA84-405C-A196-883DA308C816}" srcOrd="1" destOrd="0" presId="urn:microsoft.com/office/officeart/2005/8/layout/hierarchy1"/>
    <dgm:cxn modelId="{259BEAF3-CF16-47EF-BE81-308F95A845FE}" type="presParOf" srcId="{DB7E532B-DA84-405C-A196-883DA308C816}" destId="{220FC126-680C-401E-A5AE-1D8C38068EB4}" srcOrd="0" destOrd="0" presId="urn:microsoft.com/office/officeart/2005/8/layout/hierarchy1"/>
    <dgm:cxn modelId="{983F6D7F-8A1D-46BB-A91F-F77B22F45B58}" type="presParOf" srcId="{DB7E532B-DA84-405C-A196-883DA308C816}" destId="{7ABFB5E8-95ED-4E5E-84DC-AFBAD29808F1}" srcOrd="1" destOrd="0" presId="urn:microsoft.com/office/officeart/2005/8/layout/hierarchy1"/>
    <dgm:cxn modelId="{3456EE19-B4D0-4B27-9585-0EF5435CCF4C}" type="presParOf" srcId="{7ABFB5E8-95ED-4E5E-84DC-AFBAD29808F1}" destId="{93AF0A55-22EE-4DC4-88E0-443602551C39}" srcOrd="0" destOrd="0" presId="urn:microsoft.com/office/officeart/2005/8/layout/hierarchy1"/>
    <dgm:cxn modelId="{B87F2F96-30C7-45DF-A0CF-C8C966E6D8D5}" type="presParOf" srcId="{93AF0A55-22EE-4DC4-88E0-443602551C39}" destId="{0788E34C-8DB2-4959-B439-37EE60203249}" srcOrd="0" destOrd="0" presId="urn:microsoft.com/office/officeart/2005/8/layout/hierarchy1"/>
    <dgm:cxn modelId="{42A04652-FF00-4909-AA05-693C59298194}" type="presParOf" srcId="{93AF0A55-22EE-4DC4-88E0-443602551C39}" destId="{C177C889-93DE-4EF4-BDD5-FC8DF6C0C112}" srcOrd="1" destOrd="0" presId="urn:microsoft.com/office/officeart/2005/8/layout/hierarchy1"/>
    <dgm:cxn modelId="{B252148D-FBD2-470C-B368-92C873E1716E}" type="presParOf" srcId="{7ABFB5E8-95ED-4E5E-84DC-AFBAD29808F1}" destId="{F718CFAC-E317-4ACE-9889-F28ADF7C22BE}" srcOrd="1" destOrd="0" presId="urn:microsoft.com/office/officeart/2005/8/layout/hierarchy1"/>
    <dgm:cxn modelId="{4DEC2572-84D1-4B11-8CC7-1C401806715E}" type="presParOf" srcId="{F718CFAC-E317-4ACE-9889-F28ADF7C22BE}" destId="{681FA912-87DD-4625-94F8-21219E0E8655}" srcOrd="0" destOrd="0" presId="urn:microsoft.com/office/officeart/2005/8/layout/hierarchy1"/>
    <dgm:cxn modelId="{2A10B88F-0ADC-4911-89E1-B5A61930EA2C}" type="presParOf" srcId="{F718CFAC-E317-4ACE-9889-F28ADF7C22BE}" destId="{DFB5A6A3-646D-4F7B-AFFC-E2AD325F68B8}" srcOrd="1" destOrd="0" presId="urn:microsoft.com/office/officeart/2005/8/layout/hierarchy1"/>
    <dgm:cxn modelId="{CD28CE43-22F9-45B5-9882-34FF46F70713}" type="presParOf" srcId="{DFB5A6A3-646D-4F7B-AFFC-E2AD325F68B8}" destId="{4767D6AE-8BA3-4265-9DC0-11CCE84B83F8}" srcOrd="0" destOrd="0" presId="urn:microsoft.com/office/officeart/2005/8/layout/hierarchy1"/>
    <dgm:cxn modelId="{25D27841-C255-400E-AA41-51349FDAB6D1}" type="presParOf" srcId="{4767D6AE-8BA3-4265-9DC0-11CCE84B83F8}" destId="{3CC269EC-5BAD-41EB-930F-DA0D12A52BFF}" srcOrd="0" destOrd="0" presId="urn:microsoft.com/office/officeart/2005/8/layout/hierarchy1"/>
    <dgm:cxn modelId="{188C432D-2CB8-4B0C-A004-0F0AAAF7A16B}" type="presParOf" srcId="{4767D6AE-8BA3-4265-9DC0-11CCE84B83F8}" destId="{2F46BB0A-A399-4388-B647-1BAC5B9E892E}" srcOrd="1" destOrd="0" presId="urn:microsoft.com/office/officeart/2005/8/layout/hierarchy1"/>
    <dgm:cxn modelId="{C8638435-A8D6-41AD-B704-D219B357FA5A}" type="presParOf" srcId="{DFB5A6A3-646D-4F7B-AFFC-E2AD325F68B8}" destId="{6F9510A2-3D94-4BCB-BEDF-1DDEABB368CE}" srcOrd="1" destOrd="0" presId="urn:microsoft.com/office/officeart/2005/8/layout/hierarchy1"/>
    <dgm:cxn modelId="{1B8C9685-3ADE-4CCC-8AAA-3E61370AD33B}" type="presParOf" srcId="{6F9510A2-3D94-4BCB-BEDF-1DDEABB368CE}" destId="{909B97CE-BB8A-481D-B0EC-1064182AC886}" srcOrd="0" destOrd="0" presId="urn:microsoft.com/office/officeart/2005/8/layout/hierarchy1"/>
    <dgm:cxn modelId="{D311E00A-4B9B-4274-9B8B-A8D8BDC086AC}" type="presParOf" srcId="{6F9510A2-3D94-4BCB-BEDF-1DDEABB368CE}" destId="{755FE8B8-6108-46CD-85DE-650BFDB4BCFB}" srcOrd="1" destOrd="0" presId="urn:microsoft.com/office/officeart/2005/8/layout/hierarchy1"/>
    <dgm:cxn modelId="{28CF9495-7584-4FA1-B8C6-4F75565D44D7}" type="presParOf" srcId="{755FE8B8-6108-46CD-85DE-650BFDB4BCFB}" destId="{EEDE5A5B-CF34-40D3-9D16-E5625EE29FD0}" srcOrd="0" destOrd="0" presId="urn:microsoft.com/office/officeart/2005/8/layout/hierarchy1"/>
    <dgm:cxn modelId="{6B3A757F-0E7D-4333-B14A-36329EECCF59}" type="presParOf" srcId="{EEDE5A5B-CF34-40D3-9D16-E5625EE29FD0}" destId="{92A4723E-7CFD-4E2A-ADEF-1A53EEB5674C}" srcOrd="0" destOrd="0" presId="urn:microsoft.com/office/officeart/2005/8/layout/hierarchy1"/>
    <dgm:cxn modelId="{F4CA6062-DCF0-4B58-8715-A5768F49C2FD}" type="presParOf" srcId="{EEDE5A5B-CF34-40D3-9D16-E5625EE29FD0}" destId="{C64BE072-8631-4EE2-A327-945DF494ADBC}" srcOrd="1" destOrd="0" presId="urn:microsoft.com/office/officeart/2005/8/layout/hierarchy1"/>
    <dgm:cxn modelId="{C8FDCAA8-0A3C-4CF2-8752-F860D8287442}" type="presParOf" srcId="{755FE8B8-6108-46CD-85DE-650BFDB4BCFB}" destId="{6CB9ED3A-633F-428E-A98C-6C12AB0CB2C9}" srcOrd="1" destOrd="0" presId="urn:microsoft.com/office/officeart/2005/8/layout/hierarchy1"/>
    <dgm:cxn modelId="{B9E3A324-172B-45F8-BF4F-AAD7271BE77A}" type="presParOf" srcId="{3DAD25EC-F4DA-41DD-A29A-E0B654B49DA0}" destId="{23FCDD84-0A54-4565-B3F9-F90D53B35BBA}" srcOrd="2" destOrd="0" presId="urn:microsoft.com/office/officeart/2005/8/layout/hierarchy1"/>
    <dgm:cxn modelId="{128742E0-5077-4BF2-895E-BED0B628C8A2}" type="presParOf" srcId="{3DAD25EC-F4DA-41DD-A29A-E0B654B49DA0}" destId="{3F4A937A-686C-4E0C-B59B-C1675D97CAF1}" srcOrd="3" destOrd="0" presId="urn:microsoft.com/office/officeart/2005/8/layout/hierarchy1"/>
    <dgm:cxn modelId="{1E0EDD50-ADEC-45EB-BC06-AA8535AF00CE}" type="presParOf" srcId="{3F4A937A-686C-4E0C-B59B-C1675D97CAF1}" destId="{066979A4-5E57-44F9-B258-C2D4E4072791}" srcOrd="0" destOrd="0" presId="urn:microsoft.com/office/officeart/2005/8/layout/hierarchy1"/>
    <dgm:cxn modelId="{5D23F5D2-41DF-47CB-B513-AF402DFFE877}" type="presParOf" srcId="{066979A4-5E57-44F9-B258-C2D4E4072791}" destId="{CEB8B28B-9433-466F-8A1B-791940E836D3}" srcOrd="0" destOrd="0" presId="urn:microsoft.com/office/officeart/2005/8/layout/hierarchy1"/>
    <dgm:cxn modelId="{60F3D97D-C6BE-4775-A8B3-52EEDBDC838C}" type="presParOf" srcId="{066979A4-5E57-44F9-B258-C2D4E4072791}" destId="{E8C58DC4-2F00-4239-BF27-17BE580E3CB7}" srcOrd="1" destOrd="0" presId="urn:microsoft.com/office/officeart/2005/8/layout/hierarchy1"/>
    <dgm:cxn modelId="{5B5F9EF6-8E99-41E8-9427-09ADCFD94E5B}" type="presParOf" srcId="{3F4A937A-686C-4E0C-B59B-C1675D97CAF1}" destId="{8516F053-7129-4E13-AE8E-C65A66C72ADD}" srcOrd="1" destOrd="0" presId="urn:microsoft.com/office/officeart/2005/8/layout/hierarchy1"/>
    <dgm:cxn modelId="{BD05CEE4-611A-4298-985D-36C36182FEDB}" type="presParOf" srcId="{8516F053-7129-4E13-AE8E-C65A66C72ADD}" destId="{9F4BD86E-8E72-4482-BD34-2E1F6D310D4E}" srcOrd="0" destOrd="0" presId="urn:microsoft.com/office/officeart/2005/8/layout/hierarchy1"/>
    <dgm:cxn modelId="{2994BBB6-1CDA-4287-A742-1E48AC983A34}" type="presParOf" srcId="{8516F053-7129-4E13-AE8E-C65A66C72ADD}" destId="{021476DB-AE6F-4B9F-ADAC-DE58993A431C}" srcOrd="1" destOrd="0" presId="urn:microsoft.com/office/officeart/2005/8/layout/hierarchy1"/>
    <dgm:cxn modelId="{C9EE0DD8-3A7F-4A9D-A163-A321AA0E2E44}" type="presParOf" srcId="{021476DB-AE6F-4B9F-ADAC-DE58993A431C}" destId="{F2DE658A-F7C3-4D4E-A910-48E00644E9DA}" srcOrd="0" destOrd="0" presId="urn:microsoft.com/office/officeart/2005/8/layout/hierarchy1"/>
    <dgm:cxn modelId="{0AA3501F-E7F6-4887-9449-0E71AD35E5E8}" type="presParOf" srcId="{F2DE658A-F7C3-4D4E-A910-48E00644E9DA}" destId="{AD8A30A0-B1FF-412C-AE9C-DFCD0E3C0D46}" srcOrd="0" destOrd="0" presId="urn:microsoft.com/office/officeart/2005/8/layout/hierarchy1"/>
    <dgm:cxn modelId="{A9A51960-272E-4FEE-B6E4-71BA79E9ED81}" type="presParOf" srcId="{F2DE658A-F7C3-4D4E-A910-48E00644E9DA}" destId="{0326ABAD-ED3A-453B-9172-AFF86C7279F0}" srcOrd="1" destOrd="0" presId="urn:microsoft.com/office/officeart/2005/8/layout/hierarchy1"/>
    <dgm:cxn modelId="{3D844C35-2682-40B9-8672-B86936AB0A9D}" type="presParOf" srcId="{021476DB-AE6F-4B9F-ADAC-DE58993A431C}" destId="{14B58AD7-D7C4-48FB-800E-9BD60D71490A}" srcOrd="1" destOrd="0" presId="urn:microsoft.com/office/officeart/2005/8/layout/hierarchy1"/>
    <dgm:cxn modelId="{0592E587-4D38-4DA3-8C4B-16F79662EC61}" type="presParOf" srcId="{3DAD25EC-F4DA-41DD-A29A-E0B654B49DA0}" destId="{7DE2AAE0-1B17-42F3-BDDA-12387B927206}" srcOrd="4" destOrd="0" presId="urn:microsoft.com/office/officeart/2005/8/layout/hierarchy1"/>
    <dgm:cxn modelId="{5557258C-999A-415F-B53D-A41885ED758F}" type="presParOf" srcId="{3DAD25EC-F4DA-41DD-A29A-E0B654B49DA0}" destId="{DC51A06C-CA3D-4BCA-8972-20A47A040187}" srcOrd="5" destOrd="0" presId="urn:microsoft.com/office/officeart/2005/8/layout/hierarchy1"/>
    <dgm:cxn modelId="{25B21C42-7942-437D-8480-69C6673CC9F5}" type="presParOf" srcId="{DC51A06C-CA3D-4BCA-8972-20A47A040187}" destId="{DFE2212A-F7FB-4727-8989-7777F11C0DC5}" srcOrd="0" destOrd="0" presId="urn:microsoft.com/office/officeart/2005/8/layout/hierarchy1"/>
    <dgm:cxn modelId="{CFF8070A-7781-4740-BBA5-E2D771DC111C}" type="presParOf" srcId="{DFE2212A-F7FB-4727-8989-7777F11C0DC5}" destId="{E2BCA178-1764-4EB2-8DBD-C59704565D3D}" srcOrd="0" destOrd="0" presId="urn:microsoft.com/office/officeart/2005/8/layout/hierarchy1"/>
    <dgm:cxn modelId="{D0C923DC-1B4E-4547-B61C-CDBAB125E697}" type="presParOf" srcId="{DFE2212A-F7FB-4727-8989-7777F11C0DC5}" destId="{16A35BF6-2E56-4329-BCAC-52EA636FC441}" srcOrd="1" destOrd="0" presId="urn:microsoft.com/office/officeart/2005/8/layout/hierarchy1"/>
    <dgm:cxn modelId="{6DE3590E-0982-43D6-A6EE-670EB56C4876}" type="presParOf" srcId="{DC51A06C-CA3D-4BCA-8972-20A47A040187}" destId="{9EF08675-FE71-42A7-AC91-B0FF9FEBB34D}" srcOrd="1" destOrd="0" presId="urn:microsoft.com/office/officeart/2005/8/layout/hierarchy1"/>
    <dgm:cxn modelId="{B3207C67-1B75-4112-8686-F1B5E1B13BBC}" type="presParOf" srcId="{9EF08675-FE71-42A7-AC91-B0FF9FEBB34D}" destId="{0000CC3E-3550-430C-8612-18FBC778EFEC}" srcOrd="0" destOrd="0" presId="urn:microsoft.com/office/officeart/2005/8/layout/hierarchy1"/>
    <dgm:cxn modelId="{EAC8C37E-D0B2-4020-A368-69260EE8ADD7}" type="presParOf" srcId="{9EF08675-FE71-42A7-AC91-B0FF9FEBB34D}" destId="{AE659CDE-D0B5-4C88-B205-FAD4174FE39C}" srcOrd="1" destOrd="0" presId="urn:microsoft.com/office/officeart/2005/8/layout/hierarchy1"/>
    <dgm:cxn modelId="{4B3CA228-8797-4F2F-8161-3CC452CA7F2A}" type="presParOf" srcId="{AE659CDE-D0B5-4C88-B205-FAD4174FE39C}" destId="{31C68286-2BC5-47C7-BD6E-2B8A0BEDF057}" srcOrd="0" destOrd="0" presId="urn:microsoft.com/office/officeart/2005/8/layout/hierarchy1"/>
    <dgm:cxn modelId="{F463C91E-CD03-4FBD-A4EB-9341408D7B4A}" type="presParOf" srcId="{31C68286-2BC5-47C7-BD6E-2B8A0BEDF057}" destId="{AEC2E881-4A86-4515-8B00-20B884023826}" srcOrd="0" destOrd="0" presId="urn:microsoft.com/office/officeart/2005/8/layout/hierarchy1"/>
    <dgm:cxn modelId="{308926AC-F05B-450F-B465-6CD640E25F54}" type="presParOf" srcId="{31C68286-2BC5-47C7-BD6E-2B8A0BEDF057}" destId="{84BD52D1-E58F-4CD1-8038-B108586B108C}" srcOrd="1" destOrd="0" presId="urn:microsoft.com/office/officeart/2005/8/layout/hierarchy1"/>
    <dgm:cxn modelId="{8FE245B4-9EFB-4238-9941-AE39C6C9D838}" type="presParOf" srcId="{AE659CDE-D0B5-4C88-B205-FAD4174FE39C}" destId="{BAE94129-3E6D-47E0-B323-D021843FD6B3}" srcOrd="1" destOrd="0" presId="urn:microsoft.com/office/officeart/2005/8/layout/hierarchy1"/>
    <dgm:cxn modelId="{F871B4ED-6CA4-4433-B26A-4A83745329F6}" type="presParOf" srcId="{BAE94129-3E6D-47E0-B323-D021843FD6B3}" destId="{7811899C-563C-4E9F-A2A4-037B30F00003}" srcOrd="0" destOrd="0" presId="urn:microsoft.com/office/officeart/2005/8/layout/hierarchy1"/>
    <dgm:cxn modelId="{D5257EF8-5A52-4638-8F7A-8B1032EC4FCA}" type="presParOf" srcId="{BAE94129-3E6D-47E0-B323-D021843FD6B3}" destId="{4AD05302-F98C-4F41-9444-1EDBC8A50C59}" srcOrd="1" destOrd="0" presId="urn:microsoft.com/office/officeart/2005/8/layout/hierarchy1"/>
    <dgm:cxn modelId="{D90075B0-4858-4D29-8B55-8E48BAF73384}" type="presParOf" srcId="{4AD05302-F98C-4F41-9444-1EDBC8A50C59}" destId="{44C4B848-C4A6-4A41-BC16-FA7DEC9A2089}" srcOrd="0" destOrd="0" presId="urn:microsoft.com/office/officeart/2005/8/layout/hierarchy1"/>
    <dgm:cxn modelId="{ECBC5443-6F30-4401-ADD0-C7ADD6E9F22B}" type="presParOf" srcId="{44C4B848-C4A6-4A41-BC16-FA7DEC9A2089}" destId="{3AF79202-5713-4E47-A4E6-A72918390FEE}" srcOrd="0" destOrd="0" presId="urn:microsoft.com/office/officeart/2005/8/layout/hierarchy1"/>
    <dgm:cxn modelId="{F7E17978-1A8C-4AFB-9CFC-CB89DC7A49DD}" type="presParOf" srcId="{44C4B848-C4A6-4A41-BC16-FA7DEC9A2089}" destId="{BE71EBD6-B63F-41BC-AADF-2BF007D78498}" srcOrd="1" destOrd="0" presId="urn:microsoft.com/office/officeart/2005/8/layout/hierarchy1"/>
    <dgm:cxn modelId="{447FB6A1-98E5-49AB-8281-B9CEC437DBF8}" type="presParOf" srcId="{4AD05302-F98C-4F41-9444-1EDBC8A50C59}" destId="{BE582012-301F-487A-89D0-20B7C2A8FAA4}" srcOrd="1" destOrd="0" presId="urn:microsoft.com/office/officeart/2005/8/layout/hierarchy1"/>
    <dgm:cxn modelId="{C1F55CF6-A0DD-4748-BA72-6FCB2BC6AC85}" type="presParOf" srcId="{BE582012-301F-487A-89D0-20B7C2A8FAA4}" destId="{AA2E3912-7086-44D5-AC80-EE58118175BC}" srcOrd="0" destOrd="0" presId="urn:microsoft.com/office/officeart/2005/8/layout/hierarchy1"/>
    <dgm:cxn modelId="{9B348B7F-6AC6-455C-BDFC-CC123233C387}" type="presParOf" srcId="{BE582012-301F-487A-89D0-20B7C2A8FAA4}" destId="{32BD731E-17EA-4C4C-9345-A2F59135A6B2}" srcOrd="1" destOrd="0" presId="urn:microsoft.com/office/officeart/2005/8/layout/hierarchy1"/>
    <dgm:cxn modelId="{051EC8CB-8ACD-4C4B-BE14-3F57FBEB54A9}" type="presParOf" srcId="{32BD731E-17EA-4C4C-9345-A2F59135A6B2}" destId="{43BDDCF2-F4A4-4470-8A5F-BAC33F9428C2}" srcOrd="0" destOrd="0" presId="urn:microsoft.com/office/officeart/2005/8/layout/hierarchy1"/>
    <dgm:cxn modelId="{A7F21A11-5D22-4FFB-996B-522FEA29EF01}" type="presParOf" srcId="{43BDDCF2-F4A4-4470-8A5F-BAC33F9428C2}" destId="{37753F16-A7EF-4C21-A567-FF2CA2528027}" srcOrd="0" destOrd="0" presId="urn:microsoft.com/office/officeart/2005/8/layout/hierarchy1"/>
    <dgm:cxn modelId="{5DDBFD9B-B708-4ECA-BC70-638184ACB26E}" type="presParOf" srcId="{43BDDCF2-F4A4-4470-8A5F-BAC33F9428C2}" destId="{0BE86B7C-C641-4F7A-921C-1F4ED6086361}" srcOrd="1" destOrd="0" presId="urn:microsoft.com/office/officeart/2005/8/layout/hierarchy1"/>
    <dgm:cxn modelId="{2DD5383D-E298-464A-A502-8C547575C6FE}" type="presParOf" srcId="{32BD731E-17EA-4C4C-9345-A2F59135A6B2}" destId="{BCD4F4FC-B5D1-403C-BEC4-DF3D06989F3B}" srcOrd="1" destOrd="0" presId="urn:microsoft.com/office/officeart/2005/8/layout/hierarchy1"/>
    <dgm:cxn modelId="{04AD291C-7D1C-4ACC-A19A-FC97A806A693}" type="presParOf" srcId="{3DAD25EC-F4DA-41DD-A29A-E0B654B49DA0}" destId="{B4D099C7-C4D7-49C1-AEF9-109482B8525F}" srcOrd="6" destOrd="0" presId="urn:microsoft.com/office/officeart/2005/8/layout/hierarchy1"/>
    <dgm:cxn modelId="{91752DFF-0EF3-4811-919E-92D7C40CF562}" type="presParOf" srcId="{3DAD25EC-F4DA-41DD-A29A-E0B654B49DA0}" destId="{AA1914DD-F30A-4DCF-B369-9296A6CB7244}" srcOrd="7" destOrd="0" presId="urn:microsoft.com/office/officeart/2005/8/layout/hierarchy1"/>
    <dgm:cxn modelId="{4F74F25D-8340-4E48-AFDC-9230CA8C1FF9}" type="presParOf" srcId="{AA1914DD-F30A-4DCF-B369-9296A6CB7244}" destId="{EB02D442-9DF7-4773-A88D-11C141CBC776}" srcOrd="0" destOrd="0" presId="urn:microsoft.com/office/officeart/2005/8/layout/hierarchy1"/>
    <dgm:cxn modelId="{A77E1A7E-E21B-4A56-976C-4EECE8767C7F}" type="presParOf" srcId="{EB02D442-9DF7-4773-A88D-11C141CBC776}" destId="{6E8DE0E6-1613-4017-AFA9-4AF95187AD12}" srcOrd="0" destOrd="0" presId="urn:microsoft.com/office/officeart/2005/8/layout/hierarchy1"/>
    <dgm:cxn modelId="{F4157BA5-DA4E-4502-A81A-907D1BDA4420}" type="presParOf" srcId="{EB02D442-9DF7-4773-A88D-11C141CBC776}" destId="{9BDDEA2A-C8C3-4CAB-AE0E-887BA2E7A536}" srcOrd="1" destOrd="0" presId="urn:microsoft.com/office/officeart/2005/8/layout/hierarchy1"/>
    <dgm:cxn modelId="{47397C7F-FC78-451E-8F1D-3A5152FD727A}" type="presParOf" srcId="{AA1914DD-F30A-4DCF-B369-9296A6CB7244}" destId="{45453CC2-1279-4860-9414-28BE1501A0A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52CD8F-D6C9-4646-96ED-FB98DF42465A}"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l-GR"/>
        </a:p>
      </dgm:t>
    </dgm:pt>
    <dgm:pt modelId="{300BD145-0C77-4132-B922-769CDDAE72C5}">
      <dgm:prSet phldrT="[Text]" custT="1"/>
      <dgm:spPr/>
      <dgm:t>
        <a:bodyPr/>
        <a:lstStyle/>
        <a:p>
          <a:r>
            <a:rPr lang="el-GR" sz="2000" dirty="0"/>
            <a:t>Ψάρια</a:t>
          </a:r>
        </a:p>
      </dgm:t>
    </dgm:pt>
    <dgm:pt modelId="{D383F11A-6513-412C-A3C4-B4466E4233BB}" type="parTrans" cxnId="{CEBB1E44-6347-4F50-96D2-556163B17505}">
      <dgm:prSet/>
      <dgm:spPr/>
      <dgm:t>
        <a:bodyPr/>
        <a:lstStyle/>
        <a:p>
          <a:endParaRPr lang="el-GR" sz="2000"/>
        </a:p>
      </dgm:t>
    </dgm:pt>
    <dgm:pt modelId="{E539AA55-5A64-483B-9B09-062B6F171899}" type="sibTrans" cxnId="{CEBB1E44-6347-4F50-96D2-556163B17505}">
      <dgm:prSet/>
      <dgm:spPr/>
      <dgm:t>
        <a:bodyPr/>
        <a:lstStyle/>
        <a:p>
          <a:endParaRPr lang="el-GR" sz="2000"/>
        </a:p>
      </dgm:t>
    </dgm:pt>
    <dgm:pt modelId="{CAD17D0A-58A6-41B5-A798-604A1A7D5D75}">
      <dgm:prSet phldrT="[Text]" custT="1"/>
      <dgm:spPr/>
      <dgm:t>
        <a:bodyPr/>
        <a:lstStyle/>
        <a:p>
          <a:r>
            <a:rPr lang="el-GR" sz="2000" dirty="0"/>
            <a:t>Κρέας</a:t>
          </a:r>
        </a:p>
      </dgm:t>
    </dgm:pt>
    <dgm:pt modelId="{7AC8D9DF-6524-4CAE-8AE7-502E0A8AA513}" type="parTrans" cxnId="{FF30019F-3F5E-432F-8D56-1A07E904B51F}">
      <dgm:prSet/>
      <dgm:spPr/>
      <dgm:t>
        <a:bodyPr/>
        <a:lstStyle/>
        <a:p>
          <a:endParaRPr lang="el-GR" sz="2000"/>
        </a:p>
      </dgm:t>
    </dgm:pt>
    <dgm:pt modelId="{113EB092-C44A-421D-AFE4-60B8DB4BDBE4}" type="sibTrans" cxnId="{FF30019F-3F5E-432F-8D56-1A07E904B51F}">
      <dgm:prSet/>
      <dgm:spPr/>
      <dgm:t>
        <a:bodyPr/>
        <a:lstStyle/>
        <a:p>
          <a:endParaRPr lang="el-GR" sz="2000"/>
        </a:p>
      </dgm:t>
    </dgm:pt>
    <dgm:pt modelId="{6F154337-EE3B-4481-A48F-0D7C7AB382DD}">
      <dgm:prSet phldrT="[Text]" custT="1"/>
      <dgm:spPr/>
      <dgm:t>
        <a:bodyPr/>
        <a:lstStyle/>
        <a:p>
          <a:r>
            <a:rPr lang="el-GR" sz="2000" dirty="0"/>
            <a:t>Λαχανικά</a:t>
          </a:r>
        </a:p>
      </dgm:t>
    </dgm:pt>
    <dgm:pt modelId="{4D901C31-E02A-49BA-8268-0A12F61FF570}" type="parTrans" cxnId="{689EB5A2-FD2D-495C-8ED3-17E3E1D32025}">
      <dgm:prSet/>
      <dgm:spPr/>
      <dgm:t>
        <a:bodyPr/>
        <a:lstStyle/>
        <a:p>
          <a:endParaRPr lang="el-GR" sz="2000"/>
        </a:p>
      </dgm:t>
    </dgm:pt>
    <dgm:pt modelId="{185D9620-E5E4-4958-9D31-206F65C140DA}" type="sibTrans" cxnId="{689EB5A2-FD2D-495C-8ED3-17E3E1D32025}">
      <dgm:prSet/>
      <dgm:spPr/>
      <dgm:t>
        <a:bodyPr/>
        <a:lstStyle/>
        <a:p>
          <a:endParaRPr lang="el-GR" sz="2000"/>
        </a:p>
      </dgm:t>
    </dgm:pt>
    <dgm:pt modelId="{E3FB9B2B-832E-481E-AC9D-051824DFAEE3}">
      <dgm:prSet custT="1"/>
      <dgm:spPr/>
      <dgm:t>
        <a:bodyPr/>
        <a:lstStyle/>
        <a:p>
          <a:r>
            <a:rPr lang="el-GR" sz="2000" dirty="0"/>
            <a:t>ψάρια θαλασσινά</a:t>
          </a:r>
        </a:p>
      </dgm:t>
    </dgm:pt>
    <dgm:pt modelId="{DBDC9AF1-2306-4BF1-BADD-57CBE6F74E5E}" type="parTrans" cxnId="{7AE81236-BA86-4C93-8463-BE79CE9F802C}">
      <dgm:prSet/>
      <dgm:spPr/>
      <dgm:t>
        <a:bodyPr/>
        <a:lstStyle/>
        <a:p>
          <a:endParaRPr lang="el-GR" sz="2000" dirty="0"/>
        </a:p>
      </dgm:t>
    </dgm:pt>
    <dgm:pt modelId="{203D0C98-860E-416C-86E6-421D68DC2745}" type="sibTrans" cxnId="{7AE81236-BA86-4C93-8463-BE79CE9F802C}">
      <dgm:prSet/>
      <dgm:spPr/>
      <dgm:t>
        <a:bodyPr/>
        <a:lstStyle/>
        <a:p>
          <a:endParaRPr lang="el-GR" sz="2000"/>
        </a:p>
      </dgm:t>
    </dgm:pt>
    <dgm:pt modelId="{D05A2EBB-C195-48A9-B76F-A468CA3CBAA4}">
      <dgm:prSet custT="1"/>
      <dgm:spPr/>
      <dgm:t>
        <a:bodyPr/>
        <a:lstStyle/>
        <a:p>
          <a:r>
            <a:rPr lang="el-GR" sz="2000" dirty="0"/>
            <a:t>ψάρια γλυκού νερού</a:t>
          </a:r>
        </a:p>
      </dgm:t>
    </dgm:pt>
    <dgm:pt modelId="{269F17FF-1A28-4127-8D76-B23A8D718FE9}" type="parTrans" cxnId="{50752963-3063-42D4-A0A5-D470C5456532}">
      <dgm:prSet/>
      <dgm:spPr/>
      <dgm:t>
        <a:bodyPr/>
        <a:lstStyle/>
        <a:p>
          <a:endParaRPr lang="el-GR" sz="2000" dirty="0"/>
        </a:p>
      </dgm:t>
    </dgm:pt>
    <dgm:pt modelId="{B597C14D-DCE7-438A-8723-86B756FB356E}" type="sibTrans" cxnId="{50752963-3063-42D4-A0A5-D470C5456532}">
      <dgm:prSet/>
      <dgm:spPr/>
      <dgm:t>
        <a:bodyPr/>
        <a:lstStyle/>
        <a:p>
          <a:endParaRPr lang="el-GR" sz="2000"/>
        </a:p>
      </dgm:t>
    </dgm:pt>
    <dgm:pt modelId="{E02E35B1-702B-499B-BE87-A7CDCA753A50}">
      <dgm:prSet custT="1"/>
      <dgm:spPr/>
      <dgm:t>
        <a:bodyPr/>
        <a:lstStyle/>
        <a:p>
          <a:r>
            <a:rPr lang="el-GR" sz="2000" dirty="0"/>
            <a:t>χοιρινό</a:t>
          </a:r>
        </a:p>
      </dgm:t>
    </dgm:pt>
    <dgm:pt modelId="{418D3F73-E673-4772-B976-44DE1B3236CE}" type="parTrans" cxnId="{0D0C5298-7DF1-499A-9262-DA1DDC2DB6FC}">
      <dgm:prSet/>
      <dgm:spPr/>
      <dgm:t>
        <a:bodyPr/>
        <a:lstStyle/>
        <a:p>
          <a:endParaRPr lang="el-GR" sz="2000" dirty="0"/>
        </a:p>
      </dgm:t>
    </dgm:pt>
    <dgm:pt modelId="{03943F3F-772A-498E-AD88-FE0A395DCB64}" type="sibTrans" cxnId="{0D0C5298-7DF1-499A-9262-DA1DDC2DB6FC}">
      <dgm:prSet/>
      <dgm:spPr/>
      <dgm:t>
        <a:bodyPr/>
        <a:lstStyle/>
        <a:p>
          <a:endParaRPr lang="el-GR" sz="2000"/>
        </a:p>
      </dgm:t>
    </dgm:pt>
    <dgm:pt modelId="{9AA131ED-BA09-4B0F-A25A-52129032F8AC}">
      <dgm:prSet custT="1"/>
      <dgm:spPr/>
      <dgm:t>
        <a:bodyPr/>
        <a:lstStyle/>
        <a:p>
          <a:r>
            <a:rPr lang="el-GR" sz="2000" dirty="0"/>
            <a:t>μοσχάρι</a:t>
          </a:r>
        </a:p>
      </dgm:t>
    </dgm:pt>
    <dgm:pt modelId="{2FD14038-C417-45F0-B859-C968FDD51FD7}" type="parTrans" cxnId="{20AEE75C-3F07-45E9-9980-C1D2C02EB9D1}">
      <dgm:prSet/>
      <dgm:spPr/>
      <dgm:t>
        <a:bodyPr/>
        <a:lstStyle/>
        <a:p>
          <a:endParaRPr lang="el-GR" sz="2000" dirty="0"/>
        </a:p>
      </dgm:t>
    </dgm:pt>
    <dgm:pt modelId="{CD743A4E-65E5-4AB5-91AE-33A7755B65C7}" type="sibTrans" cxnId="{20AEE75C-3F07-45E9-9980-C1D2C02EB9D1}">
      <dgm:prSet/>
      <dgm:spPr/>
      <dgm:t>
        <a:bodyPr/>
        <a:lstStyle/>
        <a:p>
          <a:endParaRPr lang="el-GR" sz="2000"/>
        </a:p>
      </dgm:t>
    </dgm:pt>
    <dgm:pt modelId="{5BD48568-2ED0-4F02-8646-4B00EEA09018}">
      <dgm:prSet custT="1"/>
      <dgm:spPr/>
      <dgm:t>
        <a:bodyPr/>
        <a:lstStyle/>
        <a:p>
          <a:r>
            <a:rPr lang="el-GR" sz="2000" dirty="0"/>
            <a:t>κατσίκι</a:t>
          </a:r>
        </a:p>
      </dgm:t>
    </dgm:pt>
    <dgm:pt modelId="{1BECB472-3149-4F0E-8374-8730781CAC94}" type="parTrans" cxnId="{95F32D2F-B0A2-40BA-B807-CD9DEE4141C2}">
      <dgm:prSet/>
      <dgm:spPr/>
      <dgm:t>
        <a:bodyPr/>
        <a:lstStyle/>
        <a:p>
          <a:endParaRPr lang="el-GR" sz="2000" dirty="0"/>
        </a:p>
      </dgm:t>
    </dgm:pt>
    <dgm:pt modelId="{E1B5E383-E87F-46CE-9DF0-20AD6576D24A}" type="sibTrans" cxnId="{95F32D2F-B0A2-40BA-B807-CD9DEE4141C2}">
      <dgm:prSet/>
      <dgm:spPr/>
      <dgm:t>
        <a:bodyPr/>
        <a:lstStyle/>
        <a:p>
          <a:endParaRPr lang="el-GR" sz="2000"/>
        </a:p>
      </dgm:t>
    </dgm:pt>
    <dgm:pt modelId="{C6A436E4-70BA-4513-8C8A-E477303424F0}">
      <dgm:prSet custT="1"/>
      <dgm:spPr/>
      <dgm:t>
        <a:bodyPr/>
        <a:lstStyle/>
        <a:p>
          <a:r>
            <a:rPr lang="el-GR" sz="2000" dirty="0"/>
            <a:t>πράσινα</a:t>
          </a:r>
        </a:p>
      </dgm:t>
    </dgm:pt>
    <dgm:pt modelId="{1BF162ED-66EC-4364-84AE-F12B2BDE0752}" type="parTrans" cxnId="{F5F58B81-FDBA-4750-BD63-DD38C8FDAC67}">
      <dgm:prSet/>
      <dgm:spPr/>
      <dgm:t>
        <a:bodyPr/>
        <a:lstStyle/>
        <a:p>
          <a:endParaRPr lang="el-GR" sz="2000" dirty="0"/>
        </a:p>
      </dgm:t>
    </dgm:pt>
    <dgm:pt modelId="{85826A61-9591-43EB-BC3F-F0FBB782B36B}" type="sibTrans" cxnId="{F5F58B81-FDBA-4750-BD63-DD38C8FDAC67}">
      <dgm:prSet/>
      <dgm:spPr/>
      <dgm:t>
        <a:bodyPr/>
        <a:lstStyle/>
        <a:p>
          <a:endParaRPr lang="el-GR" sz="2000"/>
        </a:p>
      </dgm:t>
    </dgm:pt>
    <dgm:pt modelId="{3274B52D-909D-4E63-B161-67E5DC00B63E}">
      <dgm:prSet custT="1"/>
      <dgm:spPr/>
      <dgm:t>
        <a:bodyPr/>
        <a:lstStyle/>
        <a:p>
          <a:r>
            <a:rPr lang="el-GR" sz="2000" dirty="0"/>
            <a:t>άλλα</a:t>
          </a:r>
        </a:p>
      </dgm:t>
    </dgm:pt>
    <dgm:pt modelId="{CBABBF94-069A-421B-816F-19FA0EB8019A}" type="parTrans" cxnId="{512C1CFF-A0A4-4390-B9C9-C91A75DA2D5E}">
      <dgm:prSet/>
      <dgm:spPr/>
      <dgm:t>
        <a:bodyPr/>
        <a:lstStyle/>
        <a:p>
          <a:endParaRPr lang="el-GR" sz="2000" dirty="0"/>
        </a:p>
      </dgm:t>
    </dgm:pt>
    <dgm:pt modelId="{AAEC4CFD-5D03-4AF4-A094-E20CFAF99B96}" type="sibTrans" cxnId="{512C1CFF-A0A4-4390-B9C9-C91A75DA2D5E}">
      <dgm:prSet/>
      <dgm:spPr/>
      <dgm:t>
        <a:bodyPr/>
        <a:lstStyle/>
        <a:p>
          <a:endParaRPr lang="el-GR" sz="2000"/>
        </a:p>
      </dgm:t>
    </dgm:pt>
    <dgm:pt modelId="{B80B88F7-62D4-4A6F-BC17-32C894AD0AA4}" type="pres">
      <dgm:prSet presAssocID="{3F52CD8F-D6C9-4646-96ED-FB98DF42465A}" presName="hierChild1" presStyleCnt="0">
        <dgm:presLayoutVars>
          <dgm:chPref val="1"/>
          <dgm:dir/>
          <dgm:animOne val="branch"/>
          <dgm:animLvl val="lvl"/>
          <dgm:resizeHandles/>
        </dgm:presLayoutVars>
      </dgm:prSet>
      <dgm:spPr/>
      <dgm:t>
        <a:bodyPr/>
        <a:lstStyle/>
        <a:p>
          <a:endParaRPr lang="el-GR"/>
        </a:p>
      </dgm:t>
    </dgm:pt>
    <dgm:pt modelId="{F92CEADD-6FF4-49D0-A9B9-7C0F5F5733F5}" type="pres">
      <dgm:prSet presAssocID="{300BD145-0C77-4132-B922-769CDDAE72C5}" presName="hierRoot1" presStyleCnt="0"/>
      <dgm:spPr/>
      <dgm:t>
        <a:bodyPr/>
        <a:lstStyle/>
        <a:p>
          <a:endParaRPr lang="el-GR"/>
        </a:p>
      </dgm:t>
    </dgm:pt>
    <dgm:pt modelId="{B617C10A-14D8-4924-A489-818F9A1F4EE4}" type="pres">
      <dgm:prSet presAssocID="{300BD145-0C77-4132-B922-769CDDAE72C5}" presName="composite" presStyleCnt="0"/>
      <dgm:spPr/>
      <dgm:t>
        <a:bodyPr/>
        <a:lstStyle/>
        <a:p>
          <a:endParaRPr lang="el-GR"/>
        </a:p>
      </dgm:t>
    </dgm:pt>
    <dgm:pt modelId="{294EF903-4BC0-4170-86D5-98A31717796B}" type="pres">
      <dgm:prSet presAssocID="{300BD145-0C77-4132-B922-769CDDAE72C5}" presName="background" presStyleLbl="node0" presStyleIdx="0" presStyleCnt="3"/>
      <dgm:spPr/>
      <dgm:t>
        <a:bodyPr/>
        <a:lstStyle/>
        <a:p>
          <a:endParaRPr lang="el-GR"/>
        </a:p>
      </dgm:t>
    </dgm:pt>
    <dgm:pt modelId="{4075489B-C4CD-49C9-91BC-A395A6303178}" type="pres">
      <dgm:prSet presAssocID="{300BD145-0C77-4132-B922-769CDDAE72C5}" presName="text" presStyleLbl="fgAcc0" presStyleIdx="0" presStyleCnt="3">
        <dgm:presLayoutVars>
          <dgm:chPref val="3"/>
        </dgm:presLayoutVars>
      </dgm:prSet>
      <dgm:spPr/>
      <dgm:t>
        <a:bodyPr/>
        <a:lstStyle/>
        <a:p>
          <a:endParaRPr lang="el-GR"/>
        </a:p>
      </dgm:t>
    </dgm:pt>
    <dgm:pt modelId="{55556FC0-43C7-413C-A1B3-AAFA5AE0C79C}" type="pres">
      <dgm:prSet presAssocID="{300BD145-0C77-4132-B922-769CDDAE72C5}" presName="hierChild2" presStyleCnt="0"/>
      <dgm:spPr/>
      <dgm:t>
        <a:bodyPr/>
        <a:lstStyle/>
        <a:p>
          <a:endParaRPr lang="el-GR"/>
        </a:p>
      </dgm:t>
    </dgm:pt>
    <dgm:pt modelId="{1AE33025-0FDF-415F-998F-063AD2FB171E}" type="pres">
      <dgm:prSet presAssocID="{DBDC9AF1-2306-4BF1-BADD-57CBE6F74E5E}" presName="Name10" presStyleLbl="parChTrans1D2" presStyleIdx="0" presStyleCnt="7"/>
      <dgm:spPr/>
      <dgm:t>
        <a:bodyPr/>
        <a:lstStyle/>
        <a:p>
          <a:endParaRPr lang="el-GR"/>
        </a:p>
      </dgm:t>
    </dgm:pt>
    <dgm:pt modelId="{D607F50D-A27F-4B14-8216-96924A679E2B}" type="pres">
      <dgm:prSet presAssocID="{E3FB9B2B-832E-481E-AC9D-051824DFAEE3}" presName="hierRoot2" presStyleCnt="0"/>
      <dgm:spPr/>
      <dgm:t>
        <a:bodyPr/>
        <a:lstStyle/>
        <a:p>
          <a:endParaRPr lang="el-GR"/>
        </a:p>
      </dgm:t>
    </dgm:pt>
    <dgm:pt modelId="{47AFD7C9-7B2A-481F-AC9A-0B733F9AB21F}" type="pres">
      <dgm:prSet presAssocID="{E3FB9B2B-832E-481E-AC9D-051824DFAEE3}" presName="composite2" presStyleCnt="0"/>
      <dgm:spPr/>
      <dgm:t>
        <a:bodyPr/>
        <a:lstStyle/>
        <a:p>
          <a:endParaRPr lang="el-GR"/>
        </a:p>
      </dgm:t>
    </dgm:pt>
    <dgm:pt modelId="{1AFC3CDC-AFC4-44CF-8187-1A1471286C56}" type="pres">
      <dgm:prSet presAssocID="{E3FB9B2B-832E-481E-AC9D-051824DFAEE3}" presName="background2" presStyleLbl="node2" presStyleIdx="0" presStyleCnt="7"/>
      <dgm:spPr/>
      <dgm:t>
        <a:bodyPr/>
        <a:lstStyle/>
        <a:p>
          <a:endParaRPr lang="el-GR"/>
        </a:p>
      </dgm:t>
    </dgm:pt>
    <dgm:pt modelId="{B443DF60-AE7F-4F9D-A27E-3ED0C448036B}" type="pres">
      <dgm:prSet presAssocID="{E3FB9B2B-832E-481E-AC9D-051824DFAEE3}" presName="text2" presStyleLbl="fgAcc2" presStyleIdx="0" presStyleCnt="7" custScaleX="159374" custScaleY="174444">
        <dgm:presLayoutVars>
          <dgm:chPref val="3"/>
        </dgm:presLayoutVars>
      </dgm:prSet>
      <dgm:spPr/>
      <dgm:t>
        <a:bodyPr/>
        <a:lstStyle/>
        <a:p>
          <a:endParaRPr lang="el-GR"/>
        </a:p>
      </dgm:t>
    </dgm:pt>
    <dgm:pt modelId="{D34E6934-8C39-4144-A064-B705C2B38E10}" type="pres">
      <dgm:prSet presAssocID="{E3FB9B2B-832E-481E-AC9D-051824DFAEE3}" presName="hierChild3" presStyleCnt="0"/>
      <dgm:spPr/>
      <dgm:t>
        <a:bodyPr/>
        <a:lstStyle/>
        <a:p>
          <a:endParaRPr lang="el-GR"/>
        </a:p>
      </dgm:t>
    </dgm:pt>
    <dgm:pt modelId="{3CD16085-C0E0-46AE-B04B-178C04742996}" type="pres">
      <dgm:prSet presAssocID="{269F17FF-1A28-4127-8D76-B23A8D718FE9}" presName="Name10" presStyleLbl="parChTrans1D2" presStyleIdx="1" presStyleCnt="7"/>
      <dgm:spPr/>
      <dgm:t>
        <a:bodyPr/>
        <a:lstStyle/>
        <a:p>
          <a:endParaRPr lang="el-GR"/>
        </a:p>
      </dgm:t>
    </dgm:pt>
    <dgm:pt modelId="{08A6E93F-26E4-492F-AC49-455777E1E820}" type="pres">
      <dgm:prSet presAssocID="{D05A2EBB-C195-48A9-B76F-A468CA3CBAA4}" presName="hierRoot2" presStyleCnt="0"/>
      <dgm:spPr/>
      <dgm:t>
        <a:bodyPr/>
        <a:lstStyle/>
        <a:p>
          <a:endParaRPr lang="el-GR"/>
        </a:p>
      </dgm:t>
    </dgm:pt>
    <dgm:pt modelId="{370681D1-9FA5-401F-BA54-B30BBBCF8042}" type="pres">
      <dgm:prSet presAssocID="{D05A2EBB-C195-48A9-B76F-A468CA3CBAA4}" presName="composite2" presStyleCnt="0"/>
      <dgm:spPr/>
      <dgm:t>
        <a:bodyPr/>
        <a:lstStyle/>
        <a:p>
          <a:endParaRPr lang="el-GR"/>
        </a:p>
      </dgm:t>
    </dgm:pt>
    <dgm:pt modelId="{ECF9D2F2-899F-48B3-9D9E-E68E2312D783}" type="pres">
      <dgm:prSet presAssocID="{D05A2EBB-C195-48A9-B76F-A468CA3CBAA4}" presName="background2" presStyleLbl="node2" presStyleIdx="1" presStyleCnt="7"/>
      <dgm:spPr/>
      <dgm:t>
        <a:bodyPr/>
        <a:lstStyle/>
        <a:p>
          <a:endParaRPr lang="el-GR"/>
        </a:p>
      </dgm:t>
    </dgm:pt>
    <dgm:pt modelId="{7806C54A-8BC8-4BBF-92A1-15856A776581}" type="pres">
      <dgm:prSet presAssocID="{D05A2EBB-C195-48A9-B76F-A468CA3CBAA4}" presName="text2" presStyleLbl="fgAcc2" presStyleIdx="1" presStyleCnt="7" custScaleX="139658" custScaleY="174444">
        <dgm:presLayoutVars>
          <dgm:chPref val="3"/>
        </dgm:presLayoutVars>
      </dgm:prSet>
      <dgm:spPr/>
      <dgm:t>
        <a:bodyPr/>
        <a:lstStyle/>
        <a:p>
          <a:endParaRPr lang="el-GR"/>
        </a:p>
      </dgm:t>
    </dgm:pt>
    <dgm:pt modelId="{74876C2B-987E-43AE-9672-BE27A30549E3}" type="pres">
      <dgm:prSet presAssocID="{D05A2EBB-C195-48A9-B76F-A468CA3CBAA4}" presName="hierChild3" presStyleCnt="0"/>
      <dgm:spPr/>
      <dgm:t>
        <a:bodyPr/>
        <a:lstStyle/>
        <a:p>
          <a:endParaRPr lang="el-GR"/>
        </a:p>
      </dgm:t>
    </dgm:pt>
    <dgm:pt modelId="{36BC8CE6-2C71-466F-A907-2BE179DDCC52}" type="pres">
      <dgm:prSet presAssocID="{CAD17D0A-58A6-41B5-A798-604A1A7D5D75}" presName="hierRoot1" presStyleCnt="0"/>
      <dgm:spPr/>
      <dgm:t>
        <a:bodyPr/>
        <a:lstStyle/>
        <a:p>
          <a:endParaRPr lang="el-GR"/>
        </a:p>
      </dgm:t>
    </dgm:pt>
    <dgm:pt modelId="{6312CDB3-73F1-4D19-A5C8-DD82A4F84B4F}" type="pres">
      <dgm:prSet presAssocID="{CAD17D0A-58A6-41B5-A798-604A1A7D5D75}" presName="composite" presStyleCnt="0"/>
      <dgm:spPr/>
      <dgm:t>
        <a:bodyPr/>
        <a:lstStyle/>
        <a:p>
          <a:endParaRPr lang="el-GR"/>
        </a:p>
      </dgm:t>
    </dgm:pt>
    <dgm:pt modelId="{977453AF-D667-4661-B526-2F03380CB89C}" type="pres">
      <dgm:prSet presAssocID="{CAD17D0A-58A6-41B5-A798-604A1A7D5D75}" presName="background" presStyleLbl="node0" presStyleIdx="1" presStyleCnt="3"/>
      <dgm:spPr/>
      <dgm:t>
        <a:bodyPr/>
        <a:lstStyle/>
        <a:p>
          <a:endParaRPr lang="el-GR"/>
        </a:p>
      </dgm:t>
    </dgm:pt>
    <dgm:pt modelId="{0337BCA0-ACB0-4DE7-BB0B-471E6EB84ABE}" type="pres">
      <dgm:prSet presAssocID="{CAD17D0A-58A6-41B5-A798-604A1A7D5D75}" presName="text" presStyleLbl="fgAcc0" presStyleIdx="1" presStyleCnt="3">
        <dgm:presLayoutVars>
          <dgm:chPref val="3"/>
        </dgm:presLayoutVars>
      </dgm:prSet>
      <dgm:spPr/>
      <dgm:t>
        <a:bodyPr/>
        <a:lstStyle/>
        <a:p>
          <a:endParaRPr lang="el-GR"/>
        </a:p>
      </dgm:t>
    </dgm:pt>
    <dgm:pt modelId="{7964F4BA-6264-4DBF-A32C-A6D0C7032EE6}" type="pres">
      <dgm:prSet presAssocID="{CAD17D0A-58A6-41B5-A798-604A1A7D5D75}" presName="hierChild2" presStyleCnt="0"/>
      <dgm:spPr/>
      <dgm:t>
        <a:bodyPr/>
        <a:lstStyle/>
        <a:p>
          <a:endParaRPr lang="el-GR"/>
        </a:p>
      </dgm:t>
    </dgm:pt>
    <dgm:pt modelId="{FAB38379-A7EB-42A3-BA49-6618FFBC6F28}" type="pres">
      <dgm:prSet presAssocID="{418D3F73-E673-4772-B976-44DE1B3236CE}" presName="Name10" presStyleLbl="parChTrans1D2" presStyleIdx="2" presStyleCnt="7"/>
      <dgm:spPr/>
      <dgm:t>
        <a:bodyPr/>
        <a:lstStyle/>
        <a:p>
          <a:endParaRPr lang="el-GR"/>
        </a:p>
      </dgm:t>
    </dgm:pt>
    <dgm:pt modelId="{4ACEA568-67CE-4B76-9FF7-293A1380CEE1}" type="pres">
      <dgm:prSet presAssocID="{E02E35B1-702B-499B-BE87-A7CDCA753A50}" presName="hierRoot2" presStyleCnt="0"/>
      <dgm:spPr/>
      <dgm:t>
        <a:bodyPr/>
        <a:lstStyle/>
        <a:p>
          <a:endParaRPr lang="el-GR"/>
        </a:p>
      </dgm:t>
    </dgm:pt>
    <dgm:pt modelId="{8DA42174-ACCD-49E2-BCC3-28984BFF38A6}" type="pres">
      <dgm:prSet presAssocID="{E02E35B1-702B-499B-BE87-A7CDCA753A50}" presName="composite2" presStyleCnt="0"/>
      <dgm:spPr/>
      <dgm:t>
        <a:bodyPr/>
        <a:lstStyle/>
        <a:p>
          <a:endParaRPr lang="el-GR"/>
        </a:p>
      </dgm:t>
    </dgm:pt>
    <dgm:pt modelId="{EE3FBB7B-01FF-4864-B997-27EBE08D3772}" type="pres">
      <dgm:prSet presAssocID="{E02E35B1-702B-499B-BE87-A7CDCA753A50}" presName="background2" presStyleLbl="node2" presStyleIdx="2" presStyleCnt="7"/>
      <dgm:spPr/>
      <dgm:t>
        <a:bodyPr/>
        <a:lstStyle/>
        <a:p>
          <a:endParaRPr lang="el-GR"/>
        </a:p>
      </dgm:t>
    </dgm:pt>
    <dgm:pt modelId="{F418E2A0-8B4E-4B9D-A003-C1A857DC9EFB}" type="pres">
      <dgm:prSet presAssocID="{E02E35B1-702B-499B-BE87-A7CDCA753A50}" presName="text2" presStyleLbl="fgAcc2" presStyleIdx="2" presStyleCnt="7" custScaleX="117983" custScaleY="174444">
        <dgm:presLayoutVars>
          <dgm:chPref val="3"/>
        </dgm:presLayoutVars>
      </dgm:prSet>
      <dgm:spPr/>
      <dgm:t>
        <a:bodyPr/>
        <a:lstStyle/>
        <a:p>
          <a:endParaRPr lang="el-GR"/>
        </a:p>
      </dgm:t>
    </dgm:pt>
    <dgm:pt modelId="{0EDB62C7-6DA4-4288-9584-C7CD4836FEB9}" type="pres">
      <dgm:prSet presAssocID="{E02E35B1-702B-499B-BE87-A7CDCA753A50}" presName="hierChild3" presStyleCnt="0"/>
      <dgm:spPr/>
      <dgm:t>
        <a:bodyPr/>
        <a:lstStyle/>
        <a:p>
          <a:endParaRPr lang="el-GR"/>
        </a:p>
      </dgm:t>
    </dgm:pt>
    <dgm:pt modelId="{88623633-86A9-4033-91A2-507EBBDEC295}" type="pres">
      <dgm:prSet presAssocID="{2FD14038-C417-45F0-B859-C968FDD51FD7}" presName="Name10" presStyleLbl="parChTrans1D2" presStyleIdx="3" presStyleCnt="7"/>
      <dgm:spPr/>
      <dgm:t>
        <a:bodyPr/>
        <a:lstStyle/>
        <a:p>
          <a:endParaRPr lang="el-GR"/>
        </a:p>
      </dgm:t>
    </dgm:pt>
    <dgm:pt modelId="{C5A776DB-77C2-4A5B-B1BE-A172A8B7D447}" type="pres">
      <dgm:prSet presAssocID="{9AA131ED-BA09-4B0F-A25A-52129032F8AC}" presName="hierRoot2" presStyleCnt="0"/>
      <dgm:spPr/>
      <dgm:t>
        <a:bodyPr/>
        <a:lstStyle/>
        <a:p>
          <a:endParaRPr lang="el-GR"/>
        </a:p>
      </dgm:t>
    </dgm:pt>
    <dgm:pt modelId="{ED99C32A-64B0-474F-9F16-F255E71E9A33}" type="pres">
      <dgm:prSet presAssocID="{9AA131ED-BA09-4B0F-A25A-52129032F8AC}" presName="composite2" presStyleCnt="0"/>
      <dgm:spPr/>
      <dgm:t>
        <a:bodyPr/>
        <a:lstStyle/>
        <a:p>
          <a:endParaRPr lang="el-GR"/>
        </a:p>
      </dgm:t>
    </dgm:pt>
    <dgm:pt modelId="{2103F928-886B-4E01-A5AF-62973601BF5E}" type="pres">
      <dgm:prSet presAssocID="{9AA131ED-BA09-4B0F-A25A-52129032F8AC}" presName="background2" presStyleLbl="node2" presStyleIdx="3" presStyleCnt="7"/>
      <dgm:spPr/>
      <dgm:t>
        <a:bodyPr/>
        <a:lstStyle/>
        <a:p>
          <a:endParaRPr lang="el-GR"/>
        </a:p>
      </dgm:t>
    </dgm:pt>
    <dgm:pt modelId="{5D8E2386-6BF8-467F-82F3-411CECB700AF}" type="pres">
      <dgm:prSet presAssocID="{9AA131ED-BA09-4B0F-A25A-52129032F8AC}" presName="text2" presStyleLbl="fgAcc2" presStyleIdx="3" presStyleCnt="7" custScaleX="122368" custScaleY="174444">
        <dgm:presLayoutVars>
          <dgm:chPref val="3"/>
        </dgm:presLayoutVars>
      </dgm:prSet>
      <dgm:spPr/>
      <dgm:t>
        <a:bodyPr/>
        <a:lstStyle/>
        <a:p>
          <a:endParaRPr lang="el-GR"/>
        </a:p>
      </dgm:t>
    </dgm:pt>
    <dgm:pt modelId="{852272EB-E6C7-401D-B126-4EE19BDFE9A2}" type="pres">
      <dgm:prSet presAssocID="{9AA131ED-BA09-4B0F-A25A-52129032F8AC}" presName="hierChild3" presStyleCnt="0"/>
      <dgm:spPr/>
      <dgm:t>
        <a:bodyPr/>
        <a:lstStyle/>
        <a:p>
          <a:endParaRPr lang="el-GR"/>
        </a:p>
      </dgm:t>
    </dgm:pt>
    <dgm:pt modelId="{9EB12025-D51C-4CD1-B98D-7CD0A9559339}" type="pres">
      <dgm:prSet presAssocID="{1BECB472-3149-4F0E-8374-8730781CAC94}" presName="Name10" presStyleLbl="parChTrans1D2" presStyleIdx="4" presStyleCnt="7"/>
      <dgm:spPr/>
      <dgm:t>
        <a:bodyPr/>
        <a:lstStyle/>
        <a:p>
          <a:endParaRPr lang="el-GR"/>
        </a:p>
      </dgm:t>
    </dgm:pt>
    <dgm:pt modelId="{BE7A68A9-7FE2-48AA-9E87-A5843F1164B5}" type="pres">
      <dgm:prSet presAssocID="{5BD48568-2ED0-4F02-8646-4B00EEA09018}" presName="hierRoot2" presStyleCnt="0"/>
      <dgm:spPr/>
      <dgm:t>
        <a:bodyPr/>
        <a:lstStyle/>
        <a:p>
          <a:endParaRPr lang="el-GR"/>
        </a:p>
      </dgm:t>
    </dgm:pt>
    <dgm:pt modelId="{946EB866-C6E8-45AA-AB5C-3D679CFA751E}" type="pres">
      <dgm:prSet presAssocID="{5BD48568-2ED0-4F02-8646-4B00EEA09018}" presName="composite2" presStyleCnt="0"/>
      <dgm:spPr/>
      <dgm:t>
        <a:bodyPr/>
        <a:lstStyle/>
        <a:p>
          <a:endParaRPr lang="el-GR"/>
        </a:p>
      </dgm:t>
    </dgm:pt>
    <dgm:pt modelId="{545E5CDC-C493-4A6B-87D8-2BE4ABC9A7EB}" type="pres">
      <dgm:prSet presAssocID="{5BD48568-2ED0-4F02-8646-4B00EEA09018}" presName="background2" presStyleLbl="node2" presStyleIdx="4" presStyleCnt="7"/>
      <dgm:spPr/>
      <dgm:t>
        <a:bodyPr/>
        <a:lstStyle/>
        <a:p>
          <a:endParaRPr lang="el-GR"/>
        </a:p>
      </dgm:t>
    </dgm:pt>
    <dgm:pt modelId="{3C2E044E-8E4D-4C8B-A42D-EE64EA323EE6}" type="pres">
      <dgm:prSet presAssocID="{5BD48568-2ED0-4F02-8646-4B00EEA09018}" presName="text2" presStyleLbl="fgAcc2" presStyleIdx="4" presStyleCnt="7" custScaleX="119610" custScaleY="174444">
        <dgm:presLayoutVars>
          <dgm:chPref val="3"/>
        </dgm:presLayoutVars>
      </dgm:prSet>
      <dgm:spPr/>
      <dgm:t>
        <a:bodyPr/>
        <a:lstStyle/>
        <a:p>
          <a:endParaRPr lang="el-GR"/>
        </a:p>
      </dgm:t>
    </dgm:pt>
    <dgm:pt modelId="{D34A89DC-AA4F-4FFE-89CF-263C58C1BB92}" type="pres">
      <dgm:prSet presAssocID="{5BD48568-2ED0-4F02-8646-4B00EEA09018}" presName="hierChild3" presStyleCnt="0"/>
      <dgm:spPr/>
      <dgm:t>
        <a:bodyPr/>
        <a:lstStyle/>
        <a:p>
          <a:endParaRPr lang="el-GR"/>
        </a:p>
      </dgm:t>
    </dgm:pt>
    <dgm:pt modelId="{93DC218E-6E23-4CC6-8BF2-8DC80DCB05AF}" type="pres">
      <dgm:prSet presAssocID="{6F154337-EE3B-4481-A48F-0D7C7AB382DD}" presName="hierRoot1" presStyleCnt="0"/>
      <dgm:spPr/>
      <dgm:t>
        <a:bodyPr/>
        <a:lstStyle/>
        <a:p>
          <a:endParaRPr lang="el-GR"/>
        </a:p>
      </dgm:t>
    </dgm:pt>
    <dgm:pt modelId="{81281414-FC99-422B-9B49-18B6F9262F0D}" type="pres">
      <dgm:prSet presAssocID="{6F154337-EE3B-4481-A48F-0D7C7AB382DD}" presName="composite" presStyleCnt="0"/>
      <dgm:spPr/>
      <dgm:t>
        <a:bodyPr/>
        <a:lstStyle/>
        <a:p>
          <a:endParaRPr lang="el-GR"/>
        </a:p>
      </dgm:t>
    </dgm:pt>
    <dgm:pt modelId="{24CEB4E9-397A-4085-AC2E-5F90121CE3B0}" type="pres">
      <dgm:prSet presAssocID="{6F154337-EE3B-4481-A48F-0D7C7AB382DD}" presName="background" presStyleLbl="node0" presStyleIdx="2" presStyleCnt="3"/>
      <dgm:spPr/>
      <dgm:t>
        <a:bodyPr/>
        <a:lstStyle/>
        <a:p>
          <a:endParaRPr lang="el-GR"/>
        </a:p>
      </dgm:t>
    </dgm:pt>
    <dgm:pt modelId="{60EC26B0-768C-4836-905E-69EAD4E180EB}" type="pres">
      <dgm:prSet presAssocID="{6F154337-EE3B-4481-A48F-0D7C7AB382DD}" presName="text" presStyleLbl="fgAcc0" presStyleIdx="2" presStyleCnt="3" custScaleX="144879">
        <dgm:presLayoutVars>
          <dgm:chPref val="3"/>
        </dgm:presLayoutVars>
      </dgm:prSet>
      <dgm:spPr/>
      <dgm:t>
        <a:bodyPr/>
        <a:lstStyle/>
        <a:p>
          <a:endParaRPr lang="el-GR"/>
        </a:p>
      </dgm:t>
    </dgm:pt>
    <dgm:pt modelId="{15A388A4-1023-40A1-B723-F5A90F7820B7}" type="pres">
      <dgm:prSet presAssocID="{6F154337-EE3B-4481-A48F-0D7C7AB382DD}" presName="hierChild2" presStyleCnt="0"/>
      <dgm:spPr/>
      <dgm:t>
        <a:bodyPr/>
        <a:lstStyle/>
        <a:p>
          <a:endParaRPr lang="el-GR"/>
        </a:p>
      </dgm:t>
    </dgm:pt>
    <dgm:pt modelId="{7258B41B-B3FE-4B49-8B6A-3364F54635BF}" type="pres">
      <dgm:prSet presAssocID="{1BF162ED-66EC-4364-84AE-F12B2BDE0752}" presName="Name10" presStyleLbl="parChTrans1D2" presStyleIdx="5" presStyleCnt="7"/>
      <dgm:spPr/>
      <dgm:t>
        <a:bodyPr/>
        <a:lstStyle/>
        <a:p>
          <a:endParaRPr lang="el-GR"/>
        </a:p>
      </dgm:t>
    </dgm:pt>
    <dgm:pt modelId="{349B5188-33AB-484F-850D-5C1D8C2FCCF7}" type="pres">
      <dgm:prSet presAssocID="{C6A436E4-70BA-4513-8C8A-E477303424F0}" presName="hierRoot2" presStyleCnt="0"/>
      <dgm:spPr/>
      <dgm:t>
        <a:bodyPr/>
        <a:lstStyle/>
        <a:p>
          <a:endParaRPr lang="el-GR"/>
        </a:p>
      </dgm:t>
    </dgm:pt>
    <dgm:pt modelId="{64EA4526-9401-4D98-971D-7CB0E36151EF}" type="pres">
      <dgm:prSet presAssocID="{C6A436E4-70BA-4513-8C8A-E477303424F0}" presName="composite2" presStyleCnt="0"/>
      <dgm:spPr/>
      <dgm:t>
        <a:bodyPr/>
        <a:lstStyle/>
        <a:p>
          <a:endParaRPr lang="el-GR"/>
        </a:p>
      </dgm:t>
    </dgm:pt>
    <dgm:pt modelId="{426DF461-3FF3-4CF2-B7E9-A4CDCDF9B66C}" type="pres">
      <dgm:prSet presAssocID="{C6A436E4-70BA-4513-8C8A-E477303424F0}" presName="background2" presStyleLbl="node2" presStyleIdx="5" presStyleCnt="7"/>
      <dgm:spPr/>
      <dgm:t>
        <a:bodyPr/>
        <a:lstStyle/>
        <a:p>
          <a:endParaRPr lang="el-GR"/>
        </a:p>
      </dgm:t>
    </dgm:pt>
    <dgm:pt modelId="{84AE2E9A-3B32-4404-AD19-3F00DEC1114B}" type="pres">
      <dgm:prSet presAssocID="{C6A436E4-70BA-4513-8C8A-E477303424F0}" presName="text2" presStyleLbl="fgAcc2" presStyleIdx="5" presStyleCnt="7" custScaleX="125705" custScaleY="174444">
        <dgm:presLayoutVars>
          <dgm:chPref val="3"/>
        </dgm:presLayoutVars>
      </dgm:prSet>
      <dgm:spPr/>
      <dgm:t>
        <a:bodyPr/>
        <a:lstStyle/>
        <a:p>
          <a:endParaRPr lang="el-GR"/>
        </a:p>
      </dgm:t>
    </dgm:pt>
    <dgm:pt modelId="{798C5BD2-6230-43B7-9AD2-0C79D0B219B9}" type="pres">
      <dgm:prSet presAssocID="{C6A436E4-70BA-4513-8C8A-E477303424F0}" presName="hierChild3" presStyleCnt="0"/>
      <dgm:spPr/>
      <dgm:t>
        <a:bodyPr/>
        <a:lstStyle/>
        <a:p>
          <a:endParaRPr lang="el-GR"/>
        </a:p>
      </dgm:t>
    </dgm:pt>
    <dgm:pt modelId="{2BFDAECE-316B-4F2E-B3C8-D4497F424411}" type="pres">
      <dgm:prSet presAssocID="{CBABBF94-069A-421B-816F-19FA0EB8019A}" presName="Name10" presStyleLbl="parChTrans1D2" presStyleIdx="6" presStyleCnt="7"/>
      <dgm:spPr/>
      <dgm:t>
        <a:bodyPr/>
        <a:lstStyle/>
        <a:p>
          <a:endParaRPr lang="el-GR"/>
        </a:p>
      </dgm:t>
    </dgm:pt>
    <dgm:pt modelId="{41D50817-78CF-4B4C-8C44-737E60851DB5}" type="pres">
      <dgm:prSet presAssocID="{3274B52D-909D-4E63-B161-67E5DC00B63E}" presName="hierRoot2" presStyleCnt="0"/>
      <dgm:spPr/>
      <dgm:t>
        <a:bodyPr/>
        <a:lstStyle/>
        <a:p>
          <a:endParaRPr lang="el-GR"/>
        </a:p>
      </dgm:t>
    </dgm:pt>
    <dgm:pt modelId="{A2F586D3-FFCA-4172-AAA3-C45EDC6ED20E}" type="pres">
      <dgm:prSet presAssocID="{3274B52D-909D-4E63-B161-67E5DC00B63E}" presName="composite2" presStyleCnt="0"/>
      <dgm:spPr/>
      <dgm:t>
        <a:bodyPr/>
        <a:lstStyle/>
        <a:p>
          <a:endParaRPr lang="el-GR"/>
        </a:p>
      </dgm:t>
    </dgm:pt>
    <dgm:pt modelId="{4D437DE7-29E1-469E-A6F2-676F71FF3DC8}" type="pres">
      <dgm:prSet presAssocID="{3274B52D-909D-4E63-B161-67E5DC00B63E}" presName="background2" presStyleLbl="node2" presStyleIdx="6" presStyleCnt="7"/>
      <dgm:spPr/>
      <dgm:t>
        <a:bodyPr/>
        <a:lstStyle/>
        <a:p>
          <a:endParaRPr lang="el-GR"/>
        </a:p>
      </dgm:t>
    </dgm:pt>
    <dgm:pt modelId="{07FF71B9-EF16-4501-A578-215E72EFBB1D}" type="pres">
      <dgm:prSet presAssocID="{3274B52D-909D-4E63-B161-67E5DC00B63E}" presName="text2" presStyleLbl="fgAcc2" presStyleIdx="6" presStyleCnt="7" custScaleY="174444">
        <dgm:presLayoutVars>
          <dgm:chPref val="3"/>
        </dgm:presLayoutVars>
      </dgm:prSet>
      <dgm:spPr/>
      <dgm:t>
        <a:bodyPr/>
        <a:lstStyle/>
        <a:p>
          <a:endParaRPr lang="el-GR"/>
        </a:p>
      </dgm:t>
    </dgm:pt>
    <dgm:pt modelId="{1140EC97-216B-4492-9CF8-8F2A09984E54}" type="pres">
      <dgm:prSet presAssocID="{3274B52D-909D-4E63-B161-67E5DC00B63E}" presName="hierChild3" presStyleCnt="0"/>
      <dgm:spPr/>
      <dgm:t>
        <a:bodyPr/>
        <a:lstStyle/>
        <a:p>
          <a:endParaRPr lang="el-GR"/>
        </a:p>
      </dgm:t>
    </dgm:pt>
  </dgm:ptLst>
  <dgm:cxnLst>
    <dgm:cxn modelId="{5F5CFBAA-D273-46DC-A691-BCC5B76FB873}" type="presOf" srcId="{3274B52D-909D-4E63-B161-67E5DC00B63E}" destId="{07FF71B9-EF16-4501-A578-215E72EFBB1D}" srcOrd="0" destOrd="0" presId="urn:microsoft.com/office/officeart/2005/8/layout/hierarchy1"/>
    <dgm:cxn modelId="{D7F1588F-FE68-4122-AA7B-3DE2123C0A7D}" type="presOf" srcId="{D05A2EBB-C195-48A9-B76F-A468CA3CBAA4}" destId="{7806C54A-8BC8-4BBF-92A1-15856A776581}" srcOrd="0" destOrd="0" presId="urn:microsoft.com/office/officeart/2005/8/layout/hierarchy1"/>
    <dgm:cxn modelId="{4F0B9C18-BF09-412B-805F-6E55241772AC}" type="presOf" srcId="{418D3F73-E673-4772-B976-44DE1B3236CE}" destId="{FAB38379-A7EB-42A3-BA49-6618FFBC6F28}" srcOrd="0" destOrd="0" presId="urn:microsoft.com/office/officeart/2005/8/layout/hierarchy1"/>
    <dgm:cxn modelId="{19DE43C3-CD4D-4269-8927-AE579B1D5A5C}" type="presOf" srcId="{CAD17D0A-58A6-41B5-A798-604A1A7D5D75}" destId="{0337BCA0-ACB0-4DE7-BB0B-471E6EB84ABE}" srcOrd="0" destOrd="0" presId="urn:microsoft.com/office/officeart/2005/8/layout/hierarchy1"/>
    <dgm:cxn modelId="{E1288EFD-B9D0-4D2E-A2D1-A77397E333B7}" type="presOf" srcId="{E02E35B1-702B-499B-BE87-A7CDCA753A50}" destId="{F418E2A0-8B4E-4B9D-A003-C1A857DC9EFB}" srcOrd="0" destOrd="0" presId="urn:microsoft.com/office/officeart/2005/8/layout/hierarchy1"/>
    <dgm:cxn modelId="{FC656A96-D66B-4157-B01C-86A1B8685D56}" type="presOf" srcId="{2FD14038-C417-45F0-B859-C968FDD51FD7}" destId="{88623633-86A9-4033-91A2-507EBBDEC295}" srcOrd="0" destOrd="0" presId="urn:microsoft.com/office/officeart/2005/8/layout/hierarchy1"/>
    <dgm:cxn modelId="{59C59DBB-A429-49B4-ABEA-FB6493FC5D81}" type="presOf" srcId="{9AA131ED-BA09-4B0F-A25A-52129032F8AC}" destId="{5D8E2386-6BF8-467F-82F3-411CECB700AF}" srcOrd="0" destOrd="0" presId="urn:microsoft.com/office/officeart/2005/8/layout/hierarchy1"/>
    <dgm:cxn modelId="{D00433E2-5717-4C4C-AA72-32F99E2568C6}" type="presOf" srcId="{1BECB472-3149-4F0E-8374-8730781CAC94}" destId="{9EB12025-D51C-4CD1-B98D-7CD0A9559339}" srcOrd="0" destOrd="0" presId="urn:microsoft.com/office/officeart/2005/8/layout/hierarchy1"/>
    <dgm:cxn modelId="{C239D0F7-5D0E-4986-A2A3-C42AC17B98F6}" type="presOf" srcId="{E3FB9B2B-832E-481E-AC9D-051824DFAEE3}" destId="{B443DF60-AE7F-4F9D-A27E-3ED0C448036B}" srcOrd="0" destOrd="0" presId="urn:microsoft.com/office/officeart/2005/8/layout/hierarchy1"/>
    <dgm:cxn modelId="{CEBB1E44-6347-4F50-96D2-556163B17505}" srcId="{3F52CD8F-D6C9-4646-96ED-FB98DF42465A}" destId="{300BD145-0C77-4132-B922-769CDDAE72C5}" srcOrd="0" destOrd="0" parTransId="{D383F11A-6513-412C-A3C4-B4466E4233BB}" sibTransId="{E539AA55-5A64-483B-9B09-062B6F171899}"/>
    <dgm:cxn modelId="{CA9CEE76-E4CD-4366-94DF-CA685F8D6CA9}" type="presOf" srcId="{5BD48568-2ED0-4F02-8646-4B00EEA09018}" destId="{3C2E044E-8E4D-4C8B-A42D-EE64EA323EE6}" srcOrd="0" destOrd="0" presId="urn:microsoft.com/office/officeart/2005/8/layout/hierarchy1"/>
    <dgm:cxn modelId="{512C1CFF-A0A4-4390-B9C9-C91A75DA2D5E}" srcId="{6F154337-EE3B-4481-A48F-0D7C7AB382DD}" destId="{3274B52D-909D-4E63-B161-67E5DC00B63E}" srcOrd="1" destOrd="0" parTransId="{CBABBF94-069A-421B-816F-19FA0EB8019A}" sibTransId="{AAEC4CFD-5D03-4AF4-A094-E20CFAF99B96}"/>
    <dgm:cxn modelId="{0D0C5298-7DF1-499A-9262-DA1DDC2DB6FC}" srcId="{CAD17D0A-58A6-41B5-A798-604A1A7D5D75}" destId="{E02E35B1-702B-499B-BE87-A7CDCA753A50}" srcOrd="0" destOrd="0" parTransId="{418D3F73-E673-4772-B976-44DE1B3236CE}" sibTransId="{03943F3F-772A-498E-AD88-FE0A395DCB64}"/>
    <dgm:cxn modelId="{1252628B-91F6-4802-8C91-E6FD9B705CD5}" type="presOf" srcId="{269F17FF-1A28-4127-8D76-B23A8D718FE9}" destId="{3CD16085-C0E0-46AE-B04B-178C04742996}" srcOrd="0" destOrd="0" presId="urn:microsoft.com/office/officeart/2005/8/layout/hierarchy1"/>
    <dgm:cxn modelId="{DB331A65-D9DE-482A-8323-AF7F89B4B7E3}" type="presOf" srcId="{3F52CD8F-D6C9-4646-96ED-FB98DF42465A}" destId="{B80B88F7-62D4-4A6F-BC17-32C894AD0AA4}" srcOrd="0" destOrd="0" presId="urn:microsoft.com/office/officeart/2005/8/layout/hierarchy1"/>
    <dgm:cxn modelId="{0D9976C2-C0B3-4294-A5BF-9212169651F4}" type="presOf" srcId="{6F154337-EE3B-4481-A48F-0D7C7AB382DD}" destId="{60EC26B0-768C-4836-905E-69EAD4E180EB}" srcOrd="0" destOrd="0" presId="urn:microsoft.com/office/officeart/2005/8/layout/hierarchy1"/>
    <dgm:cxn modelId="{1C76A4AB-EB80-4F65-B20E-BFE103DF7242}" type="presOf" srcId="{CBABBF94-069A-421B-816F-19FA0EB8019A}" destId="{2BFDAECE-316B-4F2E-B3C8-D4497F424411}" srcOrd="0" destOrd="0" presId="urn:microsoft.com/office/officeart/2005/8/layout/hierarchy1"/>
    <dgm:cxn modelId="{95F32D2F-B0A2-40BA-B807-CD9DEE4141C2}" srcId="{CAD17D0A-58A6-41B5-A798-604A1A7D5D75}" destId="{5BD48568-2ED0-4F02-8646-4B00EEA09018}" srcOrd="2" destOrd="0" parTransId="{1BECB472-3149-4F0E-8374-8730781CAC94}" sibTransId="{E1B5E383-E87F-46CE-9DF0-20AD6576D24A}"/>
    <dgm:cxn modelId="{689EB5A2-FD2D-495C-8ED3-17E3E1D32025}" srcId="{3F52CD8F-D6C9-4646-96ED-FB98DF42465A}" destId="{6F154337-EE3B-4481-A48F-0D7C7AB382DD}" srcOrd="2" destOrd="0" parTransId="{4D901C31-E02A-49BA-8268-0A12F61FF570}" sibTransId="{185D9620-E5E4-4958-9D31-206F65C140DA}"/>
    <dgm:cxn modelId="{20AEE75C-3F07-45E9-9980-C1D2C02EB9D1}" srcId="{CAD17D0A-58A6-41B5-A798-604A1A7D5D75}" destId="{9AA131ED-BA09-4B0F-A25A-52129032F8AC}" srcOrd="1" destOrd="0" parTransId="{2FD14038-C417-45F0-B859-C968FDD51FD7}" sibTransId="{CD743A4E-65E5-4AB5-91AE-33A7755B65C7}"/>
    <dgm:cxn modelId="{7AE81236-BA86-4C93-8463-BE79CE9F802C}" srcId="{300BD145-0C77-4132-B922-769CDDAE72C5}" destId="{E3FB9B2B-832E-481E-AC9D-051824DFAEE3}" srcOrd="0" destOrd="0" parTransId="{DBDC9AF1-2306-4BF1-BADD-57CBE6F74E5E}" sibTransId="{203D0C98-860E-416C-86E6-421D68DC2745}"/>
    <dgm:cxn modelId="{F5F58B81-FDBA-4750-BD63-DD38C8FDAC67}" srcId="{6F154337-EE3B-4481-A48F-0D7C7AB382DD}" destId="{C6A436E4-70BA-4513-8C8A-E477303424F0}" srcOrd="0" destOrd="0" parTransId="{1BF162ED-66EC-4364-84AE-F12B2BDE0752}" sibTransId="{85826A61-9591-43EB-BC3F-F0FBB782B36B}"/>
    <dgm:cxn modelId="{FF30019F-3F5E-432F-8D56-1A07E904B51F}" srcId="{3F52CD8F-D6C9-4646-96ED-FB98DF42465A}" destId="{CAD17D0A-58A6-41B5-A798-604A1A7D5D75}" srcOrd="1" destOrd="0" parTransId="{7AC8D9DF-6524-4CAE-8AE7-502E0A8AA513}" sibTransId="{113EB092-C44A-421D-AFE4-60B8DB4BDBE4}"/>
    <dgm:cxn modelId="{DDFDAAE8-435C-4BA0-891F-8D7A138217FD}" type="presOf" srcId="{DBDC9AF1-2306-4BF1-BADD-57CBE6F74E5E}" destId="{1AE33025-0FDF-415F-998F-063AD2FB171E}" srcOrd="0" destOrd="0" presId="urn:microsoft.com/office/officeart/2005/8/layout/hierarchy1"/>
    <dgm:cxn modelId="{7079E04A-D355-45FA-9E72-C02C9029298D}" type="presOf" srcId="{C6A436E4-70BA-4513-8C8A-E477303424F0}" destId="{84AE2E9A-3B32-4404-AD19-3F00DEC1114B}" srcOrd="0" destOrd="0" presId="urn:microsoft.com/office/officeart/2005/8/layout/hierarchy1"/>
    <dgm:cxn modelId="{743F0215-5E03-4512-8CDD-56AA4D6C5967}" type="presOf" srcId="{1BF162ED-66EC-4364-84AE-F12B2BDE0752}" destId="{7258B41B-B3FE-4B49-8B6A-3364F54635BF}" srcOrd="0" destOrd="0" presId="urn:microsoft.com/office/officeart/2005/8/layout/hierarchy1"/>
    <dgm:cxn modelId="{46408343-A7ED-457D-89CD-E00A9770233B}" type="presOf" srcId="{300BD145-0C77-4132-B922-769CDDAE72C5}" destId="{4075489B-C4CD-49C9-91BC-A395A6303178}" srcOrd="0" destOrd="0" presId="urn:microsoft.com/office/officeart/2005/8/layout/hierarchy1"/>
    <dgm:cxn modelId="{50752963-3063-42D4-A0A5-D470C5456532}" srcId="{300BD145-0C77-4132-B922-769CDDAE72C5}" destId="{D05A2EBB-C195-48A9-B76F-A468CA3CBAA4}" srcOrd="1" destOrd="0" parTransId="{269F17FF-1A28-4127-8D76-B23A8D718FE9}" sibTransId="{B597C14D-DCE7-438A-8723-86B756FB356E}"/>
    <dgm:cxn modelId="{5CC31534-F504-47F6-B009-17020ABFB6E5}" type="presParOf" srcId="{B80B88F7-62D4-4A6F-BC17-32C894AD0AA4}" destId="{F92CEADD-6FF4-49D0-A9B9-7C0F5F5733F5}" srcOrd="0" destOrd="0" presId="urn:microsoft.com/office/officeart/2005/8/layout/hierarchy1"/>
    <dgm:cxn modelId="{1E38AB32-33BC-4F55-9F77-E64E93CC871D}" type="presParOf" srcId="{F92CEADD-6FF4-49D0-A9B9-7C0F5F5733F5}" destId="{B617C10A-14D8-4924-A489-818F9A1F4EE4}" srcOrd="0" destOrd="0" presId="urn:microsoft.com/office/officeart/2005/8/layout/hierarchy1"/>
    <dgm:cxn modelId="{B694105C-71B1-4FD6-A317-FFD2CB00EE94}" type="presParOf" srcId="{B617C10A-14D8-4924-A489-818F9A1F4EE4}" destId="{294EF903-4BC0-4170-86D5-98A31717796B}" srcOrd="0" destOrd="0" presId="urn:microsoft.com/office/officeart/2005/8/layout/hierarchy1"/>
    <dgm:cxn modelId="{52B8758B-9166-4244-98CA-9B2CE06B874E}" type="presParOf" srcId="{B617C10A-14D8-4924-A489-818F9A1F4EE4}" destId="{4075489B-C4CD-49C9-91BC-A395A6303178}" srcOrd="1" destOrd="0" presId="urn:microsoft.com/office/officeart/2005/8/layout/hierarchy1"/>
    <dgm:cxn modelId="{57978BD8-1FD1-4D97-86DB-BAC0A398A7B5}" type="presParOf" srcId="{F92CEADD-6FF4-49D0-A9B9-7C0F5F5733F5}" destId="{55556FC0-43C7-413C-A1B3-AAFA5AE0C79C}" srcOrd="1" destOrd="0" presId="urn:microsoft.com/office/officeart/2005/8/layout/hierarchy1"/>
    <dgm:cxn modelId="{2CF2CBCA-E70B-4375-8F7A-06AD45EDB73B}" type="presParOf" srcId="{55556FC0-43C7-413C-A1B3-AAFA5AE0C79C}" destId="{1AE33025-0FDF-415F-998F-063AD2FB171E}" srcOrd="0" destOrd="0" presId="urn:microsoft.com/office/officeart/2005/8/layout/hierarchy1"/>
    <dgm:cxn modelId="{AFC59501-7043-471D-9797-77BE356BD241}" type="presParOf" srcId="{55556FC0-43C7-413C-A1B3-AAFA5AE0C79C}" destId="{D607F50D-A27F-4B14-8216-96924A679E2B}" srcOrd="1" destOrd="0" presId="urn:microsoft.com/office/officeart/2005/8/layout/hierarchy1"/>
    <dgm:cxn modelId="{6D3DDA86-B79B-474E-90BE-1BE86470C2CB}" type="presParOf" srcId="{D607F50D-A27F-4B14-8216-96924A679E2B}" destId="{47AFD7C9-7B2A-481F-AC9A-0B733F9AB21F}" srcOrd="0" destOrd="0" presId="urn:microsoft.com/office/officeart/2005/8/layout/hierarchy1"/>
    <dgm:cxn modelId="{29A79697-6FE9-4B66-BD4B-973B18C8637B}" type="presParOf" srcId="{47AFD7C9-7B2A-481F-AC9A-0B733F9AB21F}" destId="{1AFC3CDC-AFC4-44CF-8187-1A1471286C56}" srcOrd="0" destOrd="0" presId="urn:microsoft.com/office/officeart/2005/8/layout/hierarchy1"/>
    <dgm:cxn modelId="{0638792F-D1D7-4B68-B078-E744678C816F}" type="presParOf" srcId="{47AFD7C9-7B2A-481F-AC9A-0B733F9AB21F}" destId="{B443DF60-AE7F-4F9D-A27E-3ED0C448036B}" srcOrd="1" destOrd="0" presId="urn:microsoft.com/office/officeart/2005/8/layout/hierarchy1"/>
    <dgm:cxn modelId="{459CA92B-96C5-4F92-929C-E327CD7F63B5}" type="presParOf" srcId="{D607F50D-A27F-4B14-8216-96924A679E2B}" destId="{D34E6934-8C39-4144-A064-B705C2B38E10}" srcOrd="1" destOrd="0" presId="urn:microsoft.com/office/officeart/2005/8/layout/hierarchy1"/>
    <dgm:cxn modelId="{8747045A-55F0-401E-96C5-D3994F0B365F}" type="presParOf" srcId="{55556FC0-43C7-413C-A1B3-AAFA5AE0C79C}" destId="{3CD16085-C0E0-46AE-B04B-178C04742996}" srcOrd="2" destOrd="0" presId="urn:microsoft.com/office/officeart/2005/8/layout/hierarchy1"/>
    <dgm:cxn modelId="{46A57931-15FB-40CC-BF36-6147A8F5C492}" type="presParOf" srcId="{55556FC0-43C7-413C-A1B3-AAFA5AE0C79C}" destId="{08A6E93F-26E4-492F-AC49-455777E1E820}" srcOrd="3" destOrd="0" presId="urn:microsoft.com/office/officeart/2005/8/layout/hierarchy1"/>
    <dgm:cxn modelId="{BD6002C3-E98E-4CC7-844C-0711F4374C44}" type="presParOf" srcId="{08A6E93F-26E4-492F-AC49-455777E1E820}" destId="{370681D1-9FA5-401F-BA54-B30BBBCF8042}" srcOrd="0" destOrd="0" presId="urn:microsoft.com/office/officeart/2005/8/layout/hierarchy1"/>
    <dgm:cxn modelId="{3907C050-8B08-438C-80C5-274156C6EA28}" type="presParOf" srcId="{370681D1-9FA5-401F-BA54-B30BBBCF8042}" destId="{ECF9D2F2-899F-48B3-9D9E-E68E2312D783}" srcOrd="0" destOrd="0" presId="urn:microsoft.com/office/officeart/2005/8/layout/hierarchy1"/>
    <dgm:cxn modelId="{F46B8B89-13BE-4E32-9552-B356259ADC2B}" type="presParOf" srcId="{370681D1-9FA5-401F-BA54-B30BBBCF8042}" destId="{7806C54A-8BC8-4BBF-92A1-15856A776581}" srcOrd="1" destOrd="0" presId="urn:microsoft.com/office/officeart/2005/8/layout/hierarchy1"/>
    <dgm:cxn modelId="{7FAA8C15-0EE2-46A7-88F6-DA56FA80CA35}" type="presParOf" srcId="{08A6E93F-26E4-492F-AC49-455777E1E820}" destId="{74876C2B-987E-43AE-9672-BE27A30549E3}" srcOrd="1" destOrd="0" presId="urn:microsoft.com/office/officeart/2005/8/layout/hierarchy1"/>
    <dgm:cxn modelId="{677B02DB-6D0D-4932-9379-575287960F03}" type="presParOf" srcId="{B80B88F7-62D4-4A6F-BC17-32C894AD0AA4}" destId="{36BC8CE6-2C71-466F-A907-2BE179DDCC52}" srcOrd="1" destOrd="0" presId="urn:microsoft.com/office/officeart/2005/8/layout/hierarchy1"/>
    <dgm:cxn modelId="{84B9FA6C-67D2-4D61-B4B0-2C3606909451}" type="presParOf" srcId="{36BC8CE6-2C71-466F-A907-2BE179DDCC52}" destId="{6312CDB3-73F1-4D19-A5C8-DD82A4F84B4F}" srcOrd="0" destOrd="0" presId="urn:microsoft.com/office/officeart/2005/8/layout/hierarchy1"/>
    <dgm:cxn modelId="{CC75E66B-1462-4DCD-80B8-EB8714129D32}" type="presParOf" srcId="{6312CDB3-73F1-4D19-A5C8-DD82A4F84B4F}" destId="{977453AF-D667-4661-B526-2F03380CB89C}" srcOrd="0" destOrd="0" presId="urn:microsoft.com/office/officeart/2005/8/layout/hierarchy1"/>
    <dgm:cxn modelId="{3B3DFCF8-D1AC-477D-8F12-7B5F2D0A698B}" type="presParOf" srcId="{6312CDB3-73F1-4D19-A5C8-DD82A4F84B4F}" destId="{0337BCA0-ACB0-4DE7-BB0B-471E6EB84ABE}" srcOrd="1" destOrd="0" presId="urn:microsoft.com/office/officeart/2005/8/layout/hierarchy1"/>
    <dgm:cxn modelId="{0B4F551B-EE7B-4A6A-8FEF-6AFCEBC9AFFD}" type="presParOf" srcId="{36BC8CE6-2C71-466F-A907-2BE179DDCC52}" destId="{7964F4BA-6264-4DBF-A32C-A6D0C7032EE6}" srcOrd="1" destOrd="0" presId="urn:microsoft.com/office/officeart/2005/8/layout/hierarchy1"/>
    <dgm:cxn modelId="{3F3E94F1-F1EB-48CD-851B-AB8BFD395CBB}" type="presParOf" srcId="{7964F4BA-6264-4DBF-A32C-A6D0C7032EE6}" destId="{FAB38379-A7EB-42A3-BA49-6618FFBC6F28}" srcOrd="0" destOrd="0" presId="urn:microsoft.com/office/officeart/2005/8/layout/hierarchy1"/>
    <dgm:cxn modelId="{89051184-CE99-4E26-93C3-69EF11CA5207}" type="presParOf" srcId="{7964F4BA-6264-4DBF-A32C-A6D0C7032EE6}" destId="{4ACEA568-67CE-4B76-9FF7-293A1380CEE1}" srcOrd="1" destOrd="0" presId="urn:microsoft.com/office/officeart/2005/8/layout/hierarchy1"/>
    <dgm:cxn modelId="{F3398C4E-B8A5-4D81-B559-4541B9DAF265}" type="presParOf" srcId="{4ACEA568-67CE-4B76-9FF7-293A1380CEE1}" destId="{8DA42174-ACCD-49E2-BCC3-28984BFF38A6}" srcOrd="0" destOrd="0" presId="urn:microsoft.com/office/officeart/2005/8/layout/hierarchy1"/>
    <dgm:cxn modelId="{2BE676D4-56A8-4861-873F-09F0F2236298}" type="presParOf" srcId="{8DA42174-ACCD-49E2-BCC3-28984BFF38A6}" destId="{EE3FBB7B-01FF-4864-B997-27EBE08D3772}" srcOrd="0" destOrd="0" presId="urn:microsoft.com/office/officeart/2005/8/layout/hierarchy1"/>
    <dgm:cxn modelId="{67053947-1AB7-4AA5-83E6-EE71AB43F3D3}" type="presParOf" srcId="{8DA42174-ACCD-49E2-BCC3-28984BFF38A6}" destId="{F418E2A0-8B4E-4B9D-A003-C1A857DC9EFB}" srcOrd="1" destOrd="0" presId="urn:microsoft.com/office/officeart/2005/8/layout/hierarchy1"/>
    <dgm:cxn modelId="{BFCEE85F-0576-4958-8661-E7AB60C76D1B}" type="presParOf" srcId="{4ACEA568-67CE-4B76-9FF7-293A1380CEE1}" destId="{0EDB62C7-6DA4-4288-9584-C7CD4836FEB9}" srcOrd="1" destOrd="0" presId="urn:microsoft.com/office/officeart/2005/8/layout/hierarchy1"/>
    <dgm:cxn modelId="{A18120F2-A35F-491D-B456-1AE204934977}" type="presParOf" srcId="{7964F4BA-6264-4DBF-A32C-A6D0C7032EE6}" destId="{88623633-86A9-4033-91A2-507EBBDEC295}" srcOrd="2" destOrd="0" presId="urn:microsoft.com/office/officeart/2005/8/layout/hierarchy1"/>
    <dgm:cxn modelId="{D3796A3F-7834-4227-8BB9-16015827D639}" type="presParOf" srcId="{7964F4BA-6264-4DBF-A32C-A6D0C7032EE6}" destId="{C5A776DB-77C2-4A5B-B1BE-A172A8B7D447}" srcOrd="3" destOrd="0" presId="urn:microsoft.com/office/officeart/2005/8/layout/hierarchy1"/>
    <dgm:cxn modelId="{56764E42-BA00-4BEA-9E87-4E2D0A5A1FFA}" type="presParOf" srcId="{C5A776DB-77C2-4A5B-B1BE-A172A8B7D447}" destId="{ED99C32A-64B0-474F-9F16-F255E71E9A33}" srcOrd="0" destOrd="0" presId="urn:microsoft.com/office/officeart/2005/8/layout/hierarchy1"/>
    <dgm:cxn modelId="{AB6D0B01-8BE1-4CB5-BF8E-408B724DBFAF}" type="presParOf" srcId="{ED99C32A-64B0-474F-9F16-F255E71E9A33}" destId="{2103F928-886B-4E01-A5AF-62973601BF5E}" srcOrd="0" destOrd="0" presId="urn:microsoft.com/office/officeart/2005/8/layout/hierarchy1"/>
    <dgm:cxn modelId="{BBE38763-A64F-44C3-8A37-8C0D42E8EF4F}" type="presParOf" srcId="{ED99C32A-64B0-474F-9F16-F255E71E9A33}" destId="{5D8E2386-6BF8-467F-82F3-411CECB700AF}" srcOrd="1" destOrd="0" presId="urn:microsoft.com/office/officeart/2005/8/layout/hierarchy1"/>
    <dgm:cxn modelId="{26324D2F-F44F-4A0D-B5B4-5DE79B65D560}" type="presParOf" srcId="{C5A776DB-77C2-4A5B-B1BE-A172A8B7D447}" destId="{852272EB-E6C7-401D-B126-4EE19BDFE9A2}" srcOrd="1" destOrd="0" presId="urn:microsoft.com/office/officeart/2005/8/layout/hierarchy1"/>
    <dgm:cxn modelId="{1CE93A0E-3CB6-4B20-8473-6A8C06673415}" type="presParOf" srcId="{7964F4BA-6264-4DBF-A32C-A6D0C7032EE6}" destId="{9EB12025-D51C-4CD1-B98D-7CD0A9559339}" srcOrd="4" destOrd="0" presId="urn:microsoft.com/office/officeart/2005/8/layout/hierarchy1"/>
    <dgm:cxn modelId="{48C3CC06-B267-4ECB-B723-A92A501379E8}" type="presParOf" srcId="{7964F4BA-6264-4DBF-A32C-A6D0C7032EE6}" destId="{BE7A68A9-7FE2-48AA-9E87-A5843F1164B5}" srcOrd="5" destOrd="0" presId="urn:microsoft.com/office/officeart/2005/8/layout/hierarchy1"/>
    <dgm:cxn modelId="{8987E98D-7755-469E-B8B2-B6352A42A783}" type="presParOf" srcId="{BE7A68A9-7FE2-48AA-9E87-A5843F1164B5}" destId="{946EB866-C6E8-45AA-AB5C-3D679CFA751E}" srcOrd="0" destOrd="0" presId="urn:microsoft.com/office/officeart/2005/8/layout/hierarchy1"/>
    <dgm:cxn modelId="{C9E75E09-C92A-496F-8EB3-F2E3D97CBC68}" type="presParOf" srcId="{946EB866-C6E8-45AA-AB5C-3D679CFA751E}" destId="{545E5CDC-C493-4A6B-87D8-2BE4ABC9A7EB}" srcOrd="0" destOrd="0" presId="urn:microsoft.com/office/officeart/2005/8/layout/hierarchy1"/>
    <dgm:cxn modelId="{85366679-D7F7-48AA-A4F9-5AB0EA136A81}" type="presParOf" srcId="{946EB866-C6E8-45AA-AB5C-3D679CFA751E}" destId="{3C2E044E-8E4D-4C8B-A42D-EE64EA323EE6}" srcOrd="1" destOrd="0" presId="urn:microsoft.com/office/officeart/2005/8/layout/hierarchy1"/>
    <dgm:cxn modelId="{9ACE428C-80CA-4DD0-9610-90E0DBEFBFBC}" type="presParOf" srcId="{BE7A68A9-7FE2-48AA-9E87-A5843F1164B5}" destId="{D34A89DC-AA4F-4FFE-89CF-263C58C1BB92}" srcOrd="1" destOrd="0" presId="urn:microsoft.com/office/officeart/2005/8/layout/hierarchy1"/>
    <dgm:cxn modelId="{E9CA6158-28B8-4116-9559-DBDA22D92445}" type="presParOf" srcId="{B80B88F7-62D4-4A6F-BC17-32C894AD0AA4}" destId="{93DC218E-6E23-4CC6-8BF2-8DC80DCB05AF}" srcOrd="2" destOrd="0" presId="urn:microsoft.com/office/officeart/2005/8/layout/hierarchy1"/>
    <dgm:cxn modelId="{9646B65C-F9C5-4679-8F33-A346BF61A24C}" type="presParOf" srcId="{93DC218E-6E23-4CC6-8BF2-8DC80DCB05AF}" destId="{81281414-FC99-422B-9B49-18B6F9262F0D}" srcOrd="0" destOrd="0" presId="urn:microsoft.com/office/officeart/2005/8/layout/hierarchy1"/>
    <dgm:cxn modelId="{7DAA622A-A71A-4D4D-B333-0978B8FB8D06}" type="presParOf" srcId="{81281414-FC99-422B-9B49-18B6F9262F0D}" destId="{24CEB4E9-397A-4085-AC2E-5F90121CE3B0}" srcOrd="0" destOrd="0" presId="urn:microsoft.com/office/officeart/2005/8/layout/hierarchy1"/>
    <dgm:cxn modelId="{DD6F8BC5-243D-45A1-BAD4-1933CDC2A084}" type="presParOf" srcId="{81281414-FC99-422B-9B49-18B6F9262F0D}" destId="{60EC26B0-768C-4836-905E-69EAD4E180EB}" srcOrd="1" destOrd="0" presId="urn:microsoft.com/office/officeart/2005/8/layout/hierarchy1"/>
    <dgm:cxn modelId="{3B11FDDF-9550-41B6-9A7F-BC96F01E0D06}" type="presParOf" srcId="{93DC218E-6E23-4CC6-8BF2-8DC80DCB05AF}" destId="{15A388A4-1023-40A1-B723-F5A90F7820B7}" srcOrd="1" destOrd="0" presId="urn:microsoft.com/office/officeart/2005/8/layout/hierarchy1"/>
    <dgm:cxn modelId="{CEF64B45-FA76-4DB0-B053-95451F74EB19}" type="presParOf" srcId="{15A388A4-1023-40A1-B723-F5A90F7820B7}" destId="{7258B41B-B3FE-4B49-8B6A-3364F54635BF}" srcOrd="0" destOrd="0" presId="urn:microsoft.com/office/officeart/2005/8/layout/hierarchy1"/>
    <dgm:cxn modelId="{857E80AD-5674-49F1-9F2D-1FD0370FBC6F}" type="presParOf" srcId="{15A388A4-1023-40A1-B723-F5A90F7820B7}" destId="{349B5188-33AB-484F-850D-5C1D8C2FCCF7}" srcOrd="1" destOrd="0" presId="urn:microsoft.com/office/officeart/2005/8/layout/hierarchy1"/>
    <dgm:cxn modelId="{7755442A-1A4B-49F2-8479-6ECAF0721612}" type="presParOf" srcId="{349B5188-33AB-484F-850D-5C1D8C2FCCF7}" destId="{64EA4526-9401-4D98-971D-7CB0E36151EF}" srcOrd="0" destOrd="0" presId="urn:microsoft.com/office/officeart/2005/8/layout/hierarchy1"/>
    <dgm:cxn modelId="{5E252A54-2658-451A-B741-D6BAB570041F}" type="presParOf" srcId="{64EA4526-9401-4D98-971D-7CB0E36151EF}" destId="{426DF461-3FF3-4CF2-B7E9-A4CDCDF9B66C}" srcOrd="0" destOrd="0" presId="urn:microsoft.com/office/officeart/2005/8/layout/hierarchy1"/>
    <dgm:cxn modelId="{5CEFB624-18FC-4B93-9C49-5A6D6D2D4E8E}" type="presParOf" srcId="{64EA4526-9401-4D98-971D-7CB0E36151EF}" destId="{84AE2E9A-3B32-4404-AD19-3F00DEC1114B}" srcOrd="1" destOrd="0" presId="urn:microsoft.com/office/officeart/2005/8/layout/hierarchy1"/>
    <dgm:cxn modelId="{58F9DBFD-374A-4140-8373-818671FE792B}" type="presParOf" srcId="{349B5188-33AB-484F-850D-5C1D8C2FCCF7}" destId="{798C5BD2-6230-43B7-9AD2-0C79D0B219B9}" srcOrd="1" destOrd="0" presId="urn:microsoft.com/office/officeart/2005/8/layout/hierarchy1"/>
    <dgm:cxn modelId="{F872CEC4-9243-4C7B-A35A-94B10B2E1451}" type="presParOf" srcId="{15A388A4-1023-40A1-B723-F5A90F7820B7}" destId="{2BFDAECE-316B-4F2E-B3C8-D4497F424411}" srcOrd="2" destOrd="0" presId="urn:microsoft.com/office/officeart/2005/8/layout/hierarchy1"/>
    <dgm:cxn modelId="{3B7255F3-51B9-480A-8FC9-B7FD7CA4F835}" type="presParOf" srcId="{15A388A4-1023-40A1-B723-F5A90F7820B7}" destId="{41D50817-78CF-4B4C-8C44-737E60851DB5}" srcOrd="3" destOrd="0" presId="urn:microsoft.com/office/officeart/2005/8/layout/hierarchy1"/>
    <dgm:cxn modelId="{77185E66-C1E0-47AA-8932-E81F1894AD9E}" type="presParOf" srcId="{41D50817-78CF-4B4C-8C44-737E60851DB5}" destId="{A2F586D3-FFCA-4172-AAA3-C45EDC6ED20E}" srcOrd="0" destOrd="0" presId="urn:microsoft.com/office/officeart/2005/8/layout/hierarchy1"/>
    <dgm:cxn modelId="{2FA64346-6778-48A2-9C1D-C360296CCA4F}" type="presParOf" srcId="{A2F586D3-FFCA-4172-AAA3-C45EDC6ED20E}" destId="{4D437DE7-29E1-469E-A6F2-676F71FF3DC8}" srcOrd="0" destOrd="0" presId="urn:microsoft.com/office/officeart/2005/8/layout/hierarchy1"/>
    <dgm:cxn modelId="{3191B009-3901-46B2-9D53-B877464DA8EF}" type="presParOf" srcId="{A2F586D3-FFCA-4172-AAA3-C45EDC6ED20E}" destId="{07FF71B9-EF16-4501-A578-215E72EFBB1D}" srcOrd="1" destOrd="0" presId="urn:microsoft.com/office/officeart/2005/8/layout/hierarchy1"/>
    <dgm:cxn modelId="{C31EA07F-8549-43A8-AD03-872F045C6838}" type="presParOf" srcId="{41D50817-78CF-4B4C-8C44-737E60851DB5}" destId="{1140EC97-216B-4492-9CF8-8F2A09984E5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FAB1EF-17AE-4573-9EBD-EF5DDA9ED4C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l-GR"/>
        </a:p>
      </dgm:t>
    </dgm:pt>
    <dgm:pt modelId="{C5BBB5C4-F49C-4954-B98D-799B259EC1B5}">
      <dgm:prSet phldrT="[Text]" custT="1"/>
      <dgm:spPr>
        <a:solidFill>
          <a:schemeClr val="accent3">
            <a:lumMod val="50000"/>
          </a:schemeClr>
        </a:solidFill>
      </dgm:spPr>
      <dgm:t>
        <a:bodyPr/>
        <a:lstStyle/>
        <a:p>
          <a:r>
            <a:rPr lang="el-GR" sz="2000" dirty="0" smtClean="0"/>
            <a:t>Οντολογία τροφίμων</a:t>
          </a:r>
          <a:endParaRPr lang="el-GR" sz="2000" dirty="0"/>
        </a:p>
      </dgm:t>
    </dgm:pt>
    <dgm:pt modelId="{8D88003A-E902-4ABE-82E1-DA2DEFF6AD63}" type="parTrans" cxnId="{D34DBEA1-23CA-4447-8311-FBFEED1BA713}">
      <dgm:prSet/>
      <dgm:spPr/>
      <dgm:t>
        <a:bodyPr/>
        <a:lstStyle/>
        <a:p>
          <a:endParaRPr lang="el-GR" sz="2000"/>
        </a:p>
      </dgm:t>
    </dgm:pt>
    <dgm:pt modelId="{C5A4B9B8-960B-43E2-A484-F66728A18756}" type="sibTrans" cxnId="{D34DBEA1-23CA-4447-8311-FBFEED1BA713}">
      <dgm:prSet/>
      <dgm:spPr/>
      <dgm:t>
        <a:bodyPr/>
        <a:lstStyle/>
        <a:p>
          <a:endParaRPr lang="el-GR" sz="2000"/>
        </a:p>
      </dgm:t>
    </dgm:pt>
    <dgm:pt modelId="{6BB72239-A8A1-4F68-9592-9FCA410762E8}">
      <dgm:prSet phldrT="[Text]" custT="1"/>
      <dgm:spPr>
        <a:solidFill>
          <a:schemeClr val="accent2">
            <a:lumMod val="75000"/>
          </a:schemeClr>
        </a:solidFill>
      </dgm:spPr>
      <dgm:t>
        <a:bodyPr/>
        <a:lstStyle/>
        <a:p>
          <a:r>
            <a:rPr lang="el-GR" sz="2000" dirty="0" smtClean="0"/>
            <a:t>Οντολογία μαγειρικής</a:t>
          </a:r>
          <a:endParaRPr lang="el-GR" sz="2000" dirty="0"/>
        </a:p>
      </dgm:t>
    </dgm:pt>
    <dgm:pt modelId="{9094A2DE-A49C-4A96-B60C-E81978172B2D}" type="parTrans" cxnId="{4E99E960-EC79-4413-80D4-A620DF6B570F}">
      <dgm:prSet custT="1"/>
      <dgm:spPr>
        <a:ln>
          <a:solidFill>
            <a:schemeClr val="tx2">
              <a:lumMod val="60000"/>
              <a:lumOff val="40000"/>
            </a:schemeClr>
          </a:solidFill>
        </a:ln>
      </dgm:spPr>
      <dgm:t>
        <a:bodyPr/>
        <a:lstStyle/>
        <a:p>
          <a:endParaRPr lang="el-GR" sz="2000" dirty="0"/>
        </a:p>
      </dgm:t>
    </dgm:pt>
    <dgm:pt modelId="{A160E5B5-095B-450F-928C-E67BC96C64DC}" type="sibTrans" cxnId="{4E99E960-EC79-4413-80D4-A620DF6B570F}">
      <dgm:prSet/>
      <dgm:spPr/>
      <dgm:t>
        <a:bodyPr/>
        <a:lstStyle/>
        <a:p>
          <a:endParaRPr lang="el-GR" sz="2000"/>
        </a:p>
      </dgm:t>
    </dgm:pt>
    <dgm:pt modelId="{BEDA5B0C-C6B7-4079-B4D9-291641F94DE9}">
      <dgm:prSet phldrT="[Text]" custT="1"/>
      <dgm:spPr>
        <a:solidFill>
          <a:schemeClr val="tx2">
            <a:lumMod val="50000"/>
          </a:schemeClr>
        </a:solidFill>
      </dgm:spPr>
      <dgm:t>
        <a:bodyPr/>
        <a:lstStyle/>
        <a:p>
          <a:r>
            <a:rPr lang="el-GR" sz="2000" dirty="0" smtClean="0"/>
            <a:t>Οντολογία μέτρων και σταθμών</a:t>
          </a:r>
          <a:endParaRPr lang="el-GR" sz="2000" dirty="0"/>
        </a:p>
      </dgm:t>
    </dgm:pt>
    <dgm:pt modelId="{BC4399B1-9A2F-4E59-910C-9895CB5CE711}" type="parTrans" cxnId="{9E34DE88-A415-40E3-9088-6EEC6547F883}">
      <dgm:prSet custT="1"/>
      <dgm:spPr>
        <a:ln>
          <a:solidFill>
            <a:schemeClr val="accent6">
              <a:lumMod val="50000"/>
            </a:schemeClr>
          </a:solidFill>
        </a:ln>
      </dgm:spPr>
      <dgm:t>
        <a:bodyPr/>
        <a:lstStyle/>
        <a:p>
          <a:endParaRPr lang="el-GR" sz="2000" dirty="0"/>
        </a:p>
      </dgm:t>
    </dgm:pt>
    <dgm:pt modelId="{6BB954E1-5E57-459F-9DB2-E4818128629A}" type="sibTrans" cxnId="{9E34DE88-A415-40E3-9088-6EEC6547F883}">
      <dgm:prSet/>
      <dgm:spPr/>
      <dgm:t>
        <a:bodyPr/>
        <a:lstStyle/>
        <a:p>
          <a:endParaRPr lang="el-GR" sz="2000"/>
        </a:p>
      </dgm:t>
    </dgm:pt>
    <dgm:pt modelId="{6154AC58-4C19-48B5-8E39-4D96A60964BB}">
      <dgm:prSet phldrT="[Text]" custT="1"/>
      <dgm:spPr>
        <a:solidFill>
          <a:srgbClr val="820000"/>
        </a:solidFill>
      </dgm:spPr>
      <dgm:t>
        <a:bodyPr/>
        <a:lstStyle/>
        <a:p>
          <a:r>
            <a:rPr lang="el-GR" sz="2000" dirty="0" smtClean="0"/>
            <a:t>Οντολογία  θερμίδων</a:t>
          </a:r>
          <a:endParaRPr lang="el-GR" sz="2000" dirty="0"/>
        </a:p>
      </dgm:t>
    </dgm:pt>
    <dgm:pt modelId="{71DEE342-081A-4C7B-B7E9-28F762D43855}" type="parTrans" cxnId="{7F577B34-46ED-485A-9D66-746E24C94BD7}">
      <dgm:prSet custT="1"/>
      <dgm:spPr>
        <a:ln>
          <a:solidFill>
            <a:schemeClr val="accent6">
              <a:lumMod val="50000"/>
            </a:schemeClr>
          </a:solidFill>
        </a:ln>
      </dgm:spPr>
      <dgm:t>
        <a:bodyPr/>
        <a:lstStyle/>
        <a:p>
          <a:endParaRPr lang="el-GR" sz="2000" dirty="0"/>
        </a:p>
      </dgm:t>
    </dgm:pt>
    <dgm:pt modelId="{4B9228C6-8473-47CF-9268-6764DA48C01F}" type="sibTrans" cxnId="{7F577B34-46ED-485A-9D66-746E24C94BD7}">
      <dgm:prSet/>
      <dgm:spPr/>
      <dgm:t>
        <a:bodyPr/>
        <a:lstStyle/>
        <a:p>
          <a:endParaRPr lang="el-GR" sz="2000"/>
        </a:p>
      </dgm:t>
    </dgm:pt>
    <dgm:pt modelId="{424A1468-7580-4F44-A9C1-5325CA3FB641}">
      <dgm:prSet phldrT="[Text]" custT="1"/>
      <dgm:spPr>
        <a:solidFill>
          <a:schemeClr val="accent1">
            <a:lumMod val="75000"/>
          </a:schemeClr>
        </a:solidFill>
      </dgm:spPr>
      <dgm:t>
        <a:bodyPr/>
        <a:lstStyle/>
        <a:p>
          <a:r>
            <a:rPr lang="el-GR" sz="2000" dirty="0" smtClean="0"/>
            <a:t>Οντολογία παραγωγής τροφίμων</a:t>
          </a:r>
          <a:endParaRPr lang="el-GR" sz="2000" dirty="0"/>
        </a:p>
      </dgm:t>
    </dgm:pt>
    <dgm:pt modelId="{BBC91BB2-74B1-453E-A8A3-B4531BEED522}" type="parTrans" cxnId="{760596F4-E9D5-4BA7-BE70-D24C996F0F51}">
      <dgm:prSet custT="1"/>
      <dgm:spPr>
        <a:ln>
          <a:solidFill>
            <a:schemeClr val="tx2">
              <a:lumMod val="60000"/>
              <a:lumOff val="40000"/>
            </a:schemeClr>
          </a:solidFill>
        </a:ln>
      </dgm:spPr>
      <dgm:t>
        <a:bodyPr/>
        <a:lstStyle/>
        <a:p>
          <a:endParaRPr lang="el-GR" sz="2000" dirty="0"/>
        </a:p>
      </dgm:t>
    </dgm:pt>
    <dgm:pt modelId="{4CA21892-3DB8-493A-B4E6-10D6C6AAC6E6}" type="sibTrans" cxnId="{760596F4-E9D5-4BA7-BE70-D24C996F0F51}">
      <dgm:prSet/>
      <dgm:spPr/>
      <dgm:t>
        <a:bodyPr/>
        <a:lstStyle/>
        <a:p>
          <a:endParaRPr lang="el-GR" sz="2000"/>
        </a:p>
      </dgm:t>
    </dgm:pt>
    <dgm:pt modelId="{5AD22884-3944-4E6B-9380-A2007EF88C08}">
      <dgm:prSet phldrT="[Text]" custT="1"/>
      <dgm:spPr>
        <a:solidFill>
          <a:schemeClr val="accent6">
            <a:lumMod val="50000"/>
          </a:schemeClr>
        </a:solidFill>
      </dgm:spPr>
      <dgm:t>
        <a:bodyPr/>
        <a:lstStyle/>
        <a:p>
          <a:r>
            <a:rPr lang="el-GR" sz="2000" dirty="0" smtClean="0"/>
            <a:t>Οντολογία οικιακών συσκευών</a:t>
          </a:r>
          <a:endParaRPr lang="el-GR" sz="2000" dirty="0"/>
        </a:p>
      </dgm:t>
    </dgm:pt>
    <dgm:pt modelId="{334B6540-5361-444D-918D-A4D12BA724DE}" type="parTrans" cxnId="{0CA8E198-4A25-46CA-B9B4-5E04D472CC6E}">
      <dgm:prSet custT="1"/>
      <dgm:spPr>
        <a:ln>
          <a:solidFill>
            <a:schemeClr val="accent6">
              <a:lumMod val="50000"/>
            </a:schemeClr>
          </a:solidFill>
        </a:ln>
      </dgm:spPr>
      <dgm:t>
        <a:bodyPr/>
        <a:lstStyle/>
        <a:p>
          <a:endParaRPr lang="el-GR" sz="2000" dirty="0"/>
        </a:p>
      </dgm:t>
    </dgm:pt>
    <dgm:pt modelId="{2A2F6CCD-B2EF-4B64-8647-084A5DCEC773}" type="sibTrans" cxnId="{0CA8E198-4A25-46CA-B9B4-5E04D472CC6E}">
      <dgm:prSet/>
      <dgm:spPr/>
      <dgm:t>
        <a:bodyPr/>
        <a:lstStyle/>
        <a:p>
          <a:endParaRPr lang="el-GR" sz="2000"/>
        </a:p>
      </dgm:t>
    </dgm:pt>
    <dgm:pt modelId="{0AFCD65D-0465-47F2-8930-F571E2C87DD4}" type="pres">
      <dgm:prSet presAssocID="{96FAB1EF-17AE-4573-9EBD-EF5DDA9ED4C8}" presName="diagram" presStyleCnt="0">
        <dgm:presLayoutVars>
          <dgm:chPref val="1"/>
          <dgm:dir/>
          <dgm:animOne val="branch"/>
          <dgm:animLvl val="lvl"/>
          <dgm:resizeHandles val="exact"/>
        </dgm:presLayoutVars>
      </dgm:prSet>
      <dgm:spPr/>
      <dgm:t>
        <a:bodyPr/>
        <a:lstStyle/>
        <a:p>
          <a:endParaRPr lang="el-GR"/>
        </a:p>
      </dgm:t>
    </dgm:pt>
    <dgm:pt modelId="{F93F7C9A-3FD3-409B-801E-9ED0F4990E63}" type="pres">
      <dgm:prSet presAssocID="{C5BBB5C4-F49C-4954-B98D-799B259EC1B5}" presName="root1" presStyleCnt="0"/>
      <dgm:spPr/>
    </dgm:pt>
    <dgm:pt modelId="{68253838-2D4C-4DDB-A704-B87421C569CE}" type="pres">
      <dgm:prSet presAssocID="{C5BBB5C4-F49C-4954-B98D-799B259EC1B5}" presName="LevelOneTextNode" presStyleLbl="node0" presStyleIdx="0" presStyleCnt="1">
        <dgm:presLayoutVars>
          <dgm:chPref val="3"/>
        </dgm:presLayoutVars>
      </dgm:prSet>
      <dgm:spPr/>
      <dgm:t>
        <a:bodyPr/>
        <a:lstStyle/>
        <a:p>
          <a:endParaRPr lang="el-GR"/>
        </a:p>
      </dgm:t>
    </dgm:pt>
    <dgm:pt modelId="{BCB3479F-3FFE-4DA9-B3A3-F131D8C859E7}" type="pres">
      <dgm:prSet presAssocID="{C5BBB5C4-F49C-4954-B98D-799B259EC1B5}" presName="level2hierChild" presStyleCnt="0"/>
      <dgm:spPr/>
    </dgm:pt>
    <dgm:pt modelId="{2B7C88D6-046B-4AC8-B010-98B11B3585DD}" type="pres">
      <dgm:prSet presAssocID="{9094A2DE-A49C-4A96-B60C-E81978172B2D}" presName="conn2-1" presStyleLbl="parChTrans1D2" presStyleIdx="0" presStyleCnt="2"/>
      <dgm:spPr/>
      <dgm:t>
        <a:bodyPr/>
        <a:lstStyle/>
        <a:p>
          <a:endParaRPr lang="el-GR"/>
        </a:p>
      </dgm:t>
    </dgm:pt>
    <dgm:pt modelId="{F71853BB-A246-43A4-9D61-1F6BC41A3634}" type="pres">
      <dgm:prSet presAssocID="{9094A2DE-A49C-4A96-B60C-E81978172B2D}" presName="connTx" presStyleLbl="parChTrans1D2" presStyleIdx="0" presStyleCnt="2"/>
      <dgm:spPr/>
      <dgm:t>
        <a:bodyPr/>
        <a:lstStyle/>
        <a:p>
          <a:endParaRPr lang="el-GR"/>
        </a:p>
      </dgm:t>
    </dgm:pt>
    <dgm:pt modelId="{9875759A-6C1C-419A-B8B1-FF24E291EC17}" type="pres">
      <dgm:prSet presAssocID="{6BB72239-A8A1-4F68-9592-9FCA410762E8}" presName="root2" presStyleCnt="0"/>
      <dgm:spPr/>
    </dgm:pt>
    <dgm:pt modelId="{C4282FB3-762E-4CD2-9F60-8C071F0592BE}" type="pres">
      <dgm:prSet presAssocID="{6BB72239-A8A1-4F68-9592-9FCA410762E8}" presName="LevelTwoTextNode" presStyleLbl="node2" presStyleIdx="0" presStyleCnt="2">
        <dgm:presLayoutVars>
          <dgm:chPref val="3"/>
        </dgm:presLayoutVars>
      </dgm:prSet>
      <dgm:spPr/>
      <dgm:t>
        <a:bodyPr/>
        <a:lstStyle/>
        <a:p>
          <a:endParaRPr lang="el-GR"/>
        </a:p>
      </dgm:t>
    </dgm:pt>
    <dgm:pt modelId="{084ACDBB-D980-44D0-8A40-BD64ABB0A51A}" type="pres">
      <dgm:prSet presAssocID="{6BB72239-A8A1-4F68-9592-9FCA410762E8}" presName="level3hierChild" presStyleCnt="0"/>
      <dgm:spPr/>
    </dgm:pt>
    <dgm:pt modelId="{640E759D-D1C8-4983-98DD-86F29A89C4A7}" type="pres">
      <dgm:prSet presAssocID="{BC4399B1-9A2F-4E59-910C-9895CB5CE711}" presName="conn2-1" presStyleLbl="parChTrans1D3" presStyleIdx="0" presStyleCnt="3"/>
      <dgm:spPr/>
      <dgm:t>
        <a:bodyPr/>
        <a:lstStyle/>
        <a:p>
          <a:endParaRPr lang="el-GR"/>
        </a:p>
      </dgm:t>
    </dgm:pt>
    <dgm:pt modelId="{C9840902-BEBC-4774-87F9-B03A0F31DF50}" type="pres">
      <dgm:prSet presAssocID="{BC4399B1-9A2F-4E59-910C-9895CB5CE711}" presName="connTx" presStyleLbl="parChTrans1D3" presStyleIdx="0" presStyleCnt="3"/>
      <dgm:spPr/>
      <dgm:t>
        <a:bodyPr/>
        <a:lstStyle/>
        <a:p>
          <a:endParaRPr lang="el-GR"/>
        </a:p>
      </dgm:t>
    </dgm:pt>
    <dgm:pt modelId="{B00DF73E-6F94-441A-8A5F-C8D5E609F4EB}" type="pres">
      <dgm:prSet presAssocID="{BEDA5B0C-C6B7-4079-B4D9-291641F94DE9}" presName="root2" presStyleCnt="0"/>
      <dgm:spPr/>
    </dgm:pt>
    <dgm:pt modelId="{B59E9E59-1561-4289-AAA8-CB9A1124DC3D}" type="pres">
      <dgm:prSet presAssocID="{BEDA5B0C-C6B7-4079-B4D9-291641F94DE9}" presName="LevelTwoTextNode" presStyleLbl="node3" presStyleIdx="0" presStyleCnt="3">
        <dgm:presLayoutVars>
          <dgm:chPref val="3"/>
        </dgm:presLayoutVars>
      </dgm:prSet>
      <dgm:spPr/>
      <dgm:t>
        <a:bodyPr/>
        <a:lstStyle/>
        <a:p>
          <a:endParaRPr lang="el-GR"/>
        </a:p>
      </dgm:t>
    </dgm:pt>
    <dgm:pt modelId="{0C877B0C-9B05-4541-B77D-1EE598F1FFC7}" type="pres">
      <dgm:prSet presAssocID="{BEDA5B0C-C6B7-4079-B4D9-291641F94DE9}" presName="level3hierChild" presStyleCnt="0"/>
      <dgm:spPr/>
    </dgm:pt>
    <dgm:pt modelId="{AFCFE58D-38D7-4BDB-BAD0-40DAD1182ED3}" type="pres">
      <dgm:prSet presAssocID="{71DEE342-081A-4C7B-B7E9-28F762D43855}" presName="conn2-1" presStyleLbl="parChTrans1D3" presStyleIdx="1" presStyleCnt="3"/>
      <dgm:spPr/>
      <dgm:t>
        <a:bodyPr/>
        <a:lstStyle/>
        <a:p>
          <a:endParaRPr lang="el-GR"/>
        </a:p>
      </dgm:t>
    </dgm:pt>
    <dgm:pt modelId="{B7D9EBE3-6F20-48AD-9B54-FE2211A4393D}" type="pres">
      <dgm:prSet presAssocID="{71DEE342-081A-4C7B-B7E9-28F762D43855}" presName="connTx" presStyleLbl="parChTrans1D3" presStyleIdx="1" presStyleCnt="3"/>
      <dgm:spPr/>
      <dgm:t>
        <a:bodyPr/>
        <a:lstStyle/>
        <a:p>
          <a:endParaRPr lang="el-GR"/>
        </a:p>
      </dgm:t>
    </dgm:pt>
    <dgm:pt modelId="{BACE8D00-AC83-4BF7-ABF8-1402E13E1FEA}" type="pres">
      <dgm:prSet presAssocID="{6154AC58-4C19-48B5-8E39-4D96A60964BB}" presName="root2" presStyleCnt="0"/>
      <dgm:spPr/>
    </dgm:pt>
    <dgm:pt modelId="{9C79292D-3B2D-4109-9FAA-723C4D207747}" type="pres">
      <dgm:prSet presAssocID="{6154AC58-4C19-48B5-8E39-4D96A60964BB}" presName="LevelTwoTextNode" presStyleLbl="node3" presStyleIdx="1" presStyleCnt="3">
        <dgm:presLayoutVars>
          <dgm:chPref val="3"/>
        </dgm:presLayoutVars>
      </dgm:prSet>
      <dgm:spPr/>
      <dgm:t>
        <a:bodyPr/>
        <a:lstStyle/>
        <a:p>
          <a:endParaRPr lang="el-GR"/>
        </a:p>
      </dgm:t>
    </dgm:pt>
    <dgm:pt modelId="{27D7D304-07C6-48D1-B04E-461426876402}" type="pres">
      <dgm:prSet presAssocID="{6154AC58-4C19-48B5-8E39-4D96A60964BB}" presName="level3hierChild" presStyleCnt="0"/>
      <dgm:spPr/>
    </dgm:pt>
    <dgm:pt modelId="{3970D3FF-00D2-4998-982B-980A2BF04C5B}" type="pres">
      <dgm:prSet presAssocID="{BBC91BB2-74B1-453E-A8A3-B4531BEED522}" presName="conn2-1" presStyleLbl="parChTrans1D2" presStyleIdx="1" presStyleCnt="2"/>
      <dgm:spPr/>
      <dgm:t>
        <a:bodyPr/>
        <a:lstStyle/>
        <a:p>
          <a:endParaRPr lang="el-GR"/>
        </a:p>
      </dgm:t>
    </dgm:pt>
    <dgm:pt modelId="{7ECD45A2-0187-467B-8DC5-8D7599AD3333}" type="pres">
      <dgm:prSet presAssocID="{BBC91BB2-74B1-453E-A8A3-B4531BEED522}" presName="connTx" presStyleLbl="parChTrans1D2" presStyleIdx="1" presStyleCnt="2"/>
      <dgm:spPr/>
      <dgm:t>
        <a:bodyPr/>
        <a:lstStyle/>
        <a:p>
          <a:endParaRPr lang="el-GR"/>
        </a:p>
      </dgm:t>
    </dgm:pt>
    <dgm:pt modelId="{A7FD9DF9-4C4B-481E-AFA5-B914DC00B0CF}" type="pres">
      <dgm:prSet presAssocID="{424A1468-7580-4F44-A9C1-5325CA3FB641}" presName="root2" presStyleCnt="0"/>
      <dgm:spPr/>
    </dgm:pt>
    <dgm:pt modelId="{798C42B6-8301-4C3A-B819-8C70CC01C2FD}" type="pres">
      <dgm:prSet presAssocID="{424A1468-7580-4F44-A9C1-5325CA3FB641}" presName="LevelTwoTextNode" presStyleLbl="node2" presStyleIdx="1" presStyleCnt="2">
        <dgm:presLayoutVars>
          <dgm:chPref val="3"/>
        </dgm:presLayoutVars>
      </dgm:prSet>
      <dgm:spPr/>
      <dgm:t>
        <a:bodyPr/>
        <a:lstStyle/>
        <a:p>
          <a:endParaRPr lang="el-GR"/>
        </a:p>
      </dgm:t>
    </dgm:pt>
    <dgm:pt modelId="{E9269A73-392B-4C57-8C3C-BC6E690A78B8}" type="pres">
      <dgm:prSet presAssocID="{424A1468-7580-4F44-A9C1-5325CA3FB641}" presName="level3hierChild" presStyleCnt="0"/>
      <dgm:spPr/>
    </dgm:pt>
    <dgm:pt modelId="{BE462068-A6AB-4A7F-84C3-1F24F22E6D91}" type="pres">
      <dgm:prSet presAssocID="{334B6540-5361-444D-918D-A4D12BA724DE}" presName="conn2-1" presStyleLbl="parChTrans1D3" presStyleIdx="2" presStyleCnt="3"/>
      <dgm:spPr/>
      <dgm:t>
        <a:bodyPr/>
        <a:lstStyle/>
        <a:p>
          <a:endParaRPr lang="el-GR"/>
        </a:p>
      </dgm:t>
    </dgm:pt>
    <dgm:pt modelId="{5D0C4EEB-5BB1-48EA-AB93-73FA69E007FD}" type="pres">
      <dgm:prSet presAssocID="{334B6540-5361-444D-918D-A4D12BA724DE}" presName="connTx" presStyleLbl="parChTrans1D3" presStyleIdx="2" presStyleCnt="3"/>
      <dgm:spPr/>
      <dgm:t>
        <a:bodyPr/>
        <a:lstStyle/>
        <a:p>
          <a:endParaRPr lang="el-GR"/>
        </a:p>
      </dgm:t>
    </dgm:pt>
    <dgm:pt modelId="{319A767A-0421-47BA-9F7F-CB32AD261101}" type="pres">
      <dgm:prSet presAssocID="{5AD22884-3944-4E6B-9380-A2007EF88C08}" presName="root2" presStyleCnt="0"/>
      <dgm:spPr/>
    </dgm:pt>
    <dgm:pt modelId="{428F178F-C1DB-496E-9509-EFEC1DD27A70}" type="pres">
      <dgm:prSet presAssocID="{5AD22884-3944-4E6B-9380-A2007EF88C08}" presName="LevelTwoTextNode" presStyleLbl="node3" presStyleIdx="2" presStyleCnt="3">
        <dgm:presLayoutVars>
          <dgm:chPref val="3"/>
        </dgm:presLayoutVars>
      </dgm:prSet>
      <dgm:spPr/>
      <dgm:t>
        <a:bodyPr/>
        <a:lstStyle/>
        <a:p>
          <a:endParaRPr lang="el-GR"/>
        </a:p>
      </dgm:t>
    </dgm:pt>
    <dgm:pt modelId="{3836342C-75EB-4E11-BABB-7C8863BC94AB}" type="pres">
      <dgm:prSet presAssocID="{5AD22884-3944-4E6B-9380-A2007EF88C08}" presName="level3hierChild" presStyleCnt="0"/>
      <dgm:spPr/>
    </dgm:pt>
  </dgm:ptLst>
  <dgm:cxnLst>
    <dgm:cxn modelId="{4E99E960-EC79-4413-80D4-A620DF6B570F}" srcId="{C5BBB5C4-F49C-4954-B98D-799B259EC1B5}" destId="{6BB72239-A8A1-4F68-9592-9FCA410762E8}" srcOrd="0" destOrd="0" parTransId="{9094A2DE-A49C-4A96-B60C-E81978172B2D}" sibTransId="{A160E5B5-095B-450F-928C-E67BC96C64DC}"/>
    <dgm:cxn modelId="{AFCC5E1E-EB70-4B8E-B4B9-404A08486F3E}" type="presOf" srcId="{6BB72239-A8A1-4F68-9592-9FCA410762E8}" destId="{C4282FB3-762E-4CD2-9F60-8C071F0592BE}" srcOrd="0" destOrd="0" presId="urn:microsoft.com/office/officeart/2005/8/layout/hierarchy2"/>
    <dgm:cxn modelId="{3D60A3EA-9256-4EF8-96A1-0E1BC47A862F}" type="presOf" srcId="{96FAB1EF-17AE-4573-9EBD-EF5DDA9ED4C8}" destId="{0AFCD65D-0465-47F2-8930-F571E2C87DD4}" srcOrd="0" destOrd="0" presId="urn:microsoft.com/office/officeart/2005/8/layout/hierarchy2"/>
    <dgm:cxn modelId="{D616E2D3-C96A-4603-95B0-D1BBAD2A82B3}" type="presOf" srcId="{BC4399B1-9A2F-4E59-910C-9895CB5CE711}" destId="{C9840902-BEBC-4774-87F9-B03A0F31DF50}" srcOrd="1" destOrd="0" presId="urn:microsoft.com/office/officeart/2005/8/layout/hierarchy2"/>
    <dgm:cxn modelId="{D34DBEA1-23CA-4447-8311-FBFEED1BA713}" srcId="{96FAB1EF-17AE-4573-9EBD-EF5DDA9ED4C8}" destId="{C5BBB5C4-F49C-4954-B98D-799B259EC1B5}" srcOrd="0" destOrd="0" parTransId="{8D88003A-E902-4ABE-82E1-DA2DEFF6AD63}" sibTransId="{C5A4B9B8-960B-43E2-A484-F66728A18756}"/>
    <dgm:cxn modelId="{02522A78-C7A6-4890-BDEF-7EC3FF8A1701}" type="presOf" srcId="{5AD22884-3944-4E6B-9380-A2007EF88C08}" destId="{428F178F-C1DB-496E-9509-EFEC1DD27A70}" srcOrd="0" destOrd="0" presId="urn:microsoft.com/office/officeart/2005/8/layout/hierarchy2"/>
    <dgm:cxn modelId="{DE9E10B8-0DB9-48D2-8AE6-A4DB3206D3E0}" type="presOf" srcId="{334B6540-5361-444D-918D-A4D12BA724DE}" destId="{5D0C4EEB-5BB1-48EA-AB93-73FA69E007FD}" srcOrd="1" destOrd="0" presId="urn:microsoft.com/office/officeart/2005/8/layout/hierarchy2"/>
    <dgm:cxn modelId="{3673E156-6218-4B24-97DF-4AD422959DCF}" type="presOf" srcId="{BEDA5B0C-C6B7-4079-B4D9-291641F94DE9}" destId="{B59E9E59-1561-4289-AAA8-CB9A1124DC3D}" srcOrd="0" destOrd="0" presId="urn:microsoft.com/office/officeart/2005/8/layout/hierarchy2"/>
    <dgm:cxn modelId="{82139DFE-E8BE-4DD1-9B3F-87D7F0E03678}" type="presOf" srcId="{71DEE342-081A-4C7B-B7E9-28F762D43855}" destId="{AFCFE58D-38D7-4BDB-BAD0-40DAD1182ED3}" srcOrd="0" destOrd="0" presId="urn:microsoft.com/office/officeart/2005/8/layout/hierarchy2"/>
    <dgm:cxn modelId="{2C5AF5BB-65CB-4E60-8E4B-C7BEA7967EBC}" type="presOf" srcId="{9094A2DE-A49C-4A96-B60C-E81978172B2D}" destId="{2B7C88D6-046B-4AC8-B010-98B11B3585DD}" srcOrd="0" destOrd="0" presId="urn:microsoft.com/office/officeart/2005/8/layout/hierarchy2"/>
    <dgm:cxn modelId="{100A973F-B09F-4551-8822-386B612E9AAD}" type="presOf" srcId="{BC4399B1-9A2F-4E59-910C-9895CB5CE711}" destId="{640E759D-D1C8-4983-98DD-86F29A89C4A7}" srcOrd="0" destOrd="0" presId="urn:microsoft.com/office/officeart/2005/8/layout/hierarchy2"/>
    <dgm:cxn modelId="{539BC7F3-F63F-4074-8D72-539BB5011B2D}" type="presOf" srcId="{334B6540-5361-444D-918D-A4D12BA724DE}" destId="{BE462068-A6AB-4A7F-84C3-1F24F22E6D91}" srcOrd="0" destOrd="0" presId="urn:microsoft.com/office/officeart/2005/8/layout/hierarchy2"/>
    <dgm:cxn modelId="{7F577B34-46ED-485A-9D66-746E24C94BD7}" srcId="{6BB72239-A8A1-4F68-9592-9FCA410762E8}" destId="{6154AC58-4C19-48B5-8E39-4D96A60964BB}" srcOrd="1" destOrd="0" parTransId="{71DEE342-081A-4C7B-B7E9-28F762D43855}" sibTransId="{4B9228C6-8473-47CF-9268-6764DA48C01F}"/>
    <dgm:cxn modelId="{EAF76D18-1E0A-47DB-9C40-D554BA8D5618}" type="presOf" srcId="{BBC91BB2-74B1-453E-A8A3-B4531BEED522}" destId="{3970D3FF-00D2-4998-982B-980A2BF04C5B}" srcOrd="0" destOrd="0" presId="urn:microsoft.com/office/officeart/2005/8/layout/hierarchy2"/>
    <dgm:cxn modelId="{444946E3-5A2C-4336-B7CA-05C1B4362A87}" type="presOf" srcId="{71DEE342-081A-4C7B-B7E9-28F762D43855}" destId="{B7D9EBE3-6F20-48AD-9B54-FE2211A4393D}" srcOrd="1" destOrd="0" presId="urn:microsoft.com/office/officeart/2005/8/layout/hierarchy2"/>
    <dgm:cxn modelId="{9E34DE88-A415-40E3-9088-6EEC6547F883}" srcId="{6BB72239-A8A1-4F68-9592-9FCA410762E8}" destId="{BEDA5B0C-C6B7-4079-B4D9-291641F94DE9}" srcOrd="0" destOrd="0" parTransId="{BC4399B1-9A2F-4E59-910C-9895CB5CE711}" sibTransId="{6BB954E1-5E57-459F-9DB2-E4818128629A}"/>
    <dgm:cxn modelId="{CC608EA7-6AAB-4F70-8B49-759C2BE2A72A}" type="presOf" srcId="{424A1468-7580-4F44-A9C1-5325CA3FB641}" destId="{798C42B6-8301-4C3A-B819-8C70CC01C2FD}" srcOrd="0" destOrd="0" presId="urn:microsoft.com/office/officeart/2005/8/layout/hierarchy2"/>
    <dgm:cxn modelId="{9FE73942-3451-4267-8287-0E6D44E99E30}" type="presOf" srcId="{9094A2DE-A49C-4A96-B60C-E81978172B2D}" destId="{F71853BB-A246-43A4-9D61-1F6BC41A3634}" srcOrd="1" destOrd="0" presId="urn:microsoft.com/office/officeart/2005/8/layout/hierarchy2"/>
    <dgm:cxn modelId="{6274657A-9D43-4E74-8002-5E96256F7802}" type="presOf" srcId="{BBC91BB2-74B1-453E-A8A3-B4531BEED522}" destId="{7ECD45A2-0187-467B-8DC5-8D7599AD3333}" srcOrd="1" destOrd="0" presId="urn:microsoft.com/office/officeart/2005/8/layout/hierarchy2"/>
    <dgm:cxn modelId="{760596F4-E9D5-4BA7-BE70-D24C996F0F51}" srcId="{C5BBB5C4-F49C-4954-B98D-799B259EC1B5}" destId="{424A1468-7580-4F44-A9C1-5325CA3FB641}" srcOrd="1" destOrd="0" parTransId="{BBC91BB2-74B1-453E-A8A3-B4531BEED522}" sibTransId="{4CA21892-3DB8-493A-B4E6-10D6C6AAC6E6}"/>
    <dgm:cxn modelId="{19F36465-93A2-4130-9625-CEF896C0F7A9}" type="presOf" srcId="{6154AC58-4C19-48B5-8E39-4D96A60964BB}" destId="{9C79292D-3B2D-4109-9FAA-723C4D207747}" srcOrd="0" destOrd="0" presId="urn:microsoft.com/office/officeart/2005/8/layout/hierarchy2"/>
    <dgm:cxn modelId="{0CA8E198-4A25-46CA-B9B4-5E04D472CC6E}" srcId="{424A1468-7580-4F44-A9C1-5325CA3FB641}" destId="{5AD22884-3944-4E6B-9380-A2007EF88C08}" srcOrd="0" destOrd="0" parTransId="{334B6540-5361-444D-918D-A4D12BA724DE}" sibTransId="{2A2F6CCD-B2EF-4B64-8647-084A5DCEC773}"/>
    <dgm:cxn modelId="{023D2614-DC1E-465C-92DF-C98D33CE722B}" type="presOf" srcId="{C5BBB5C4-F49C-4954-B98D-799B259EC1B5}" destId="{68253838-2D4C-4DDB-A704-B87421C569CE}" srcOrd="0" destOrd="0" presId="urn:microsoft.com/office/officeart/2005/8/layout/hierarchy2"/>
    <dgm:cxn modelId="{B0F58DBF-1F9E-4CDC-9124-63A969590475}" type="presParOf" srcId="{0AFCD65D-0465-47F2-8930-F571E2C87DD4}" destId="{F93F7C9A-3FD3-409B-801E-9ED0F4990E63}" srcOrd="0" destOrd="0" presId="urn:microsoft.com/office/officeart/2005/8/layout/hierarchy2"/>
    <dgm:cxn modelId="{A7FFFE87-2663-49A6-98FF-690DD7E56611}" type="presParOf" srcId="{F93F7C9A-3FD3-409B-801E-9ED0F4990E63}" destId="{68253838-2D4C-4DDB-A704-B87421C569CE}" srcOrd="0" destOrd="0" presId="urn:microsoft.com/office/officeart/2005/8/layout/hierarchy2"/>
    <dgm:cxn modelId="{76E967F0-3278-45BF-BA94-1D61E8DD96E0}" type="presParOf" srcId="{F93F7C9A-3FD3-409B-801E-9ED0F4990E63}" destId="{BCB3479F-3FFE-4DA9-B3A3-F131D8C859E7}" srcOrd="1" destOrd="0" presId="urn:microsoft.com/office/officeart/2005/8/layout/hierarchy2"/>
    <dgm:cxn modelId="{28714AB7-EFEF-43A8-8D83-29E942CB4A38}" type="presParOf" srcId="{BCB3479F-3FFE-4DA9-B3A3-F131D8C859E7}" destId="{2B7C88D6-046B-4AC8-B010-98B11B3585DD}" srcOrd="0" destOrd="0" presId="urn:microsoft.com/office/officeart/2005/8/layout/hierarchy2"/>
    <dgm:cxn modelId="{A4C5E4E7-EC62-4330-B130-04CD5A7B4F24}" type="presParOf" srcId="{2B7C88D6-046B-4AC8-B010-98B11B3585DD}" destId="{F71853BB-A246-43A4-9D61-1F6BC41A3634}" srcOrd="0" destOrd="0" presId="urn:microsoft.com/office/officeart/2005/8/layout/hierarchy2"/>
    <dgm:cxn modelId="{23EC89C1-DE9B-4461-98CC-36ADD324709F}" type="presParOf" srcId="{BCB3479F-3FFE-4DA9-B3A3-F131D8C859E7}" destId="{9875759A-6C1C-419A-B8B1-FF24E291EC17}" srcOrd="1" destOrd="0" presId="urn:microsoft.com/office/officeart/2005/8/layout/hierarchy2"/>
    <dgm:cxn modelId="{B5ECD4C5-9C49-47AD-BDDE-0B159A54404B}" type="presParOf" srcId="{9875759A-6C1C-419A-B8B1-FF24E291EC17}" destId="{C4282FB3-762E-4CD2-9F60-8C071F0592BE}" srcOrd="0" destOrd="0" presId="urn:microsoft.com/office/officeart/2005/8/layout/hierarchy2"/>
    <dgm:cxn modelId="{0A389116-D4BA-4FB7-BE16-EC96C5F8BF10}" type="presParOf" srcId="{9875759A-6C1C-419A-B8B1-FF24E291EC17}" destId="{084ACDBB-D980-44D0-8A40-BD64ABB0A51A}" srcOrd="1" destOrd="0" presId="urn:microsoft.com/office/officeart/2005/8/layout/hierarchy2"/>
    <dgm:cxn modelId="{2D4F8371-F557-4703-9331-22C57E7669DC}" type="presParOf" srcId="{084ACDBB-D980-44D0-8A40-BD64ABB0A51A}" destId="{640E759D-D1C8-4983-98DD-86F29A89C4A7}" srcOrd="0" destOrd="0" presId="urn:microsoft.com/office/officeart/2005/8/layout/hierarchy2"/>
    <dgm:cxn modelId="{B706959D-6C4A-47B8-B77D-AECECDDCCC4E}" type="presParOf" srcId="{640E759D-D1C8-4983-98DD-86F29A89C4A7}" destId="{C9840902-BEBC-4774-87F9-B03A0F31DF50}" srcOrd="0" destOrd="0" presId="urn:microsoft.com/office/officeart/2005/8/layout/hierarchy2"/>
    <dgm:cxn modelId="{7FD081E8-1090-48CB-B2C4-27E85081B296}" type="presParOf" srcId="{084ACDBB-D980-44D0-8A40-BD64ABB0A51A}" destId="{B00DF73E-6F94-441A-8A5F-C8D5E609F4EB}" srcOrd="1" destOrd="0" presId="urn:microsoft.com/office/officeart/2005/8/layout/hierarchy2"/>
    <dgm:cxn modelId="{D9313664-61C4-48E7-AC66-3DC16A539F4A}" type="presParOf" srcId="{B00DF73E-6F94-441A-8A5F-C8D5E609F4EB}" destId="{B59E9E59-1561-4289-AAA8-CB9A1124DC3D}" srcOrd="0" destOrd="0" presId="urn:microsoft.com/office/officeart/2005/8/layout/hierarchy2"/>
    <dgm:cxn modelId="{3DBBF584-DF92-4BF9-96BB-4B30A5ABA295}" type="presParOf" srcId="{B00DF73E-6F94-441A-8A5F-C8D5E609F4EB}" destId="{0C877B0C-9B05-4541-B77D-1EE598F1FFC7}" srcOrd="1" destOrd="0" presId="urn:microsoft.com/office/officeart/2005/8/layout/hierarchy2"/>
    <dgm:cxn modelId="{B0E2B822-91E5-4272-A06A-52CDD91BF408}" type="presParOf" srcId="{084ACDBB-D980-44D0-8A40-BD64ABB0A51A}" destId="{AFCFE58D-38D7-4BDB-BAD0-40DAD1182ED3}" srcOrd="2" destOrd="0" presId="urn:microsoft.com/office/officeart/2005/8/layout/hierarchy2"/>
    <dgm:cxn modelId="{AF540760-04C2-4CC9-A8BB-EA71442F4EB7}" type="presParOf" srcId="{AFCFE58D-38D7-4BDB-BAD0-40DAD1182ED3}" destId="{B7D9EBE3-6F20-48AD-9B54-FE2211A4393D}" srcOrd="0" destOrd="0" presId="urn:microsoft.com/office/officeart/2005/8/layout/hierarchy2"/>
    <dgm:cxn modelId="{933CBF6D-7C2F-4C0F-B13B-14CE65CEAE08}" type="presParOf" srcId="{084ACDBB-D980-44D0-8A40-BD64ABB0A51A}" destId="{BACE8D00-AC83-4BF7-ABF8-1402E13E1FEA}" srcOrd="3" destOrd="0" presId="urn:microsoft.com/office/officeart/2005/8/layout/hierarchy2"/>
    <dgm:cxn modelId="{061F087E-ED3C-460E-8363-2C44C104A281}" type="presParOf" srcId="{BACE8D00-AC83-4BF7-ABF8-1402E13E1FEA}" destId="{9C79292D-3B2D-4109-9FAA-723C4D207747}" srcOrd="0" destOrd="0" presId="urn:microsoft.com/office/officeart/2005/8/layout/hierarchy2"/>
    <dgm:cxn modelId="{BD38A779-46F6-4E3F-ABE8-FD521DE723B2}" type="presParOf" srcId="{BACE8D00-AC83-4BF7-ABF8-1402E13E1FEA}" destId="{27D7D304-07C6-48D1-B04E-461426876402}" srcOrd="1" destOrd="0" presId="urn:microsoft.com/office/officeart/2005/8/layout/hierarchy2"/>
    <dgm:cxn modelId="{E019D589-5558-4DA3-8E37-DC673904221C}" type="presParOf" srcId="{BCB3479F-3FFE-4DA9-B3A3-F131D8C859E7}" destId="{3970D3FF-00D2-4998-982B-980A2BF04C5B}" srcOrd="2" destOrd="0" presId="urn:microsoft.com/office/officeart/2005/8/layout/hierarchy2"/>
    <dgm:cxn modelId="{25789F1D-216C-40EF-BE76-195068955AA1}" type="presParOf" srcId="{3970D3FF-00D2-4998-982B-980A2BF04C5B}" destId="{7ECD45A2-0187-467B-8DC5-8D7599AD3333}" srcOrd="0" destOrd="0" presId="urn:microsoft.com/office/officeart/2005/8/layout/hierarchy2"/>
    <dgm:cxn modelId="{D78B9FC3-6DE2-41D8-9CC5-6A00D89A3B37}" type="presParOf" srcId="{BCB3479F-3FFE-4DA9-B3A3-F131D8C859E7}" destId="{A7FD9DF9-4C4B-481E-AFA5-B914DC00B0CF}" srcOrd="3" destOrd="0" presId="urn:microsoft.com/office/officeart/2005/8/layout/hierarchy2"/>
    <dgm:cxn modelId="{1FD9B16F-51FC-4E98-B124-6A52BB28ED20}" type="presParOf" srcId="{A7FD9DF9-4C4B-481E-AFA5-B914DC00B0CF}" destId="{798C42B6-8301-4C3A-B819-8C70CC01C2FD}" srcOrd="0" destOrd="0" presId="urn:microsoft.com/office/officeart/2005/8/layout/hierarchy2"/>
    <dgm:cxn modelId="{E5D64128-3EBF-4FDE-AC6D-D50726DDC761}" type="presParOf" srcId="{A7FD9DF9-4C4B-481E-AFA5-B914DC00B0CF}" destId="{E9269A73-392B-4C57-8C3C-BC6E690A78B8}" srcOrd="1" destOrd="0" presId="urn:microsoft.com/office/officeart/2005/8/layout/hierarchy2"/>
    <dgm:cxn modelId="{AC84C2C6-B768-41D0-9D8B-6CC65B251507}" type="presParOf" srcId="{E9269A73-392B-4C57-8C3C-BC6E690A78B8}" destId="{BE462068-A6AB-4A7F-84C3-1F24F22E6D91}" srcOrd="0" destOrd="0" presId="urn:microsoft.com/office/officeart/2005/8/layout/hierarchy2"/>
    <dgm:cxn modelId="{479B7EAA-C25C-4F75-8CE4-D797DF549574}" type="presParOf" srcId="{BE462068-A6AB-4A7F-84C3-1F24F22E6D91}" destId="{5D0C4EEB-5BB1-48EA-AB93-73FA69E007FD}" srcOrd="0" destOrd="0" presId="urn:microsoft.com/office/officeart/2005/8/layout/hierarchy2"/>
    <dgm:cxn modelId="{8727AA68-8485-4C7C-8589-B76BF9481497}" type="presParOf" srcId="{E9269A73-392B-4C57-8C3C-BC6E690A78B8}" destId="{319A767A-0421-47BA-9F7F-CB32AD261101}" srcOrd="1" destOrd="0" presId="urn:microsoft.com/office/officeart/2005/8/layout/hierarchy2"/>
    <dgm:cxn modelId="{37522D10-D82A-4B98-A543-1D7D802BCD67}" type="presParOf" srcId="{319A767A-0421-47BA-9F7F-CB32AD261101}" destId="{428F178F-C1DB-496E-9509-EFEC1DD27A70}" srcOrd="0" destOrd="0" presId="urn:microsoft.com/office/officeart/2005/8/layout/hierarchy2"/>
    <dgm:cxn modelId="{453FC4E3-B83B-405D-9572-6DE66E986107}" type="presParOf" srcId="{319A767A-0421-47BA-9F7F-CB32AD261101}" destId="{3836342C-75EB-4E11-BABB-7C8863BC94A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098A34-C27F-4542-8224-B0B39A3EF96B}">
      <dsp:nvSpPr>
        <dsp:cNvPr id="0" name=""/>
        <dsp:cNvSpPr/>
      </dsp:nvSpPr>
      <dsp:spPr>
        <a:xfrm>
          <a:off x="6119729" y="1610740"/>
          <a:ext cx="867394" cy="236488"/>
        </a:xfrm>
        <a:custGeom>
          <a:avLst/>
          <a:gdLst/>
          <a:ahLst/>
          <a:cxnLst/>
          <a:rect l="0" t="0" r="0" b="0"/>
          <a:pathLst>
            <a:path>
              <a:moveTo>
                <a:pt x="0" y="0"/>
              </a:moveTo>
              <a:lnTo>
                <a:pt x="0" y="118244"/>
              </a:lnTo>
              <a:lnTo>
                <a:pt x="867394" y="118244"/>
              </a:lnTo>
              <a:lnTo>
                <a:pt x="867394" y="23648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26C3E-BB38-40E7-AECC-283F82DF3CA5}">
      <dsp:nvSpPr>
        <dsp:cNvPr id="0" name=""/>
        <dsp:cNvSpPr/>
      </dsp:nvSpPr>
      <dsp:spPr>
        <a:xfrm>
          <a:off x="5214395" y="1610740"/>
          <a:ext cx="905334" cy="236488"/>
        </a:xfrm>
        <a:custGeom>
          <a:avLst/>
          <a:gdLst/>
          <a:ahLst/>
          <a:cxnLst/>
          <a:rect l="0" t="0" r="0" b="0"/>
          <a:pathLst>
            <a:path>
              <a:moveTo>
                <a:pt x="905334" y="0"/>
              </a:moveTo>
              <a:lnTo>
                <a:pt x="905334" y="118244"/>
              </a:lnTo>
              <a:lnTo>
                <a:pt x="0" y="118244"/>
              </a:lnTo>
              <a:lnTo>
                <a:pt x="0" y="23648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6F904-1C2F-4312-B37A-F1265DD48C13}">
      <dsp:nvSpPr>
        <dsp:cNvPr id="0" name=""/>
        <dsp:cNvSpPr/>
      </dsp:nvSpPr>
      <dsp:spPr>
        <a:xfrm>
          <a:off x="4117716" y="811184"/>
          <a:ext cx="2002013" cy="236488"/>
        </a:xfrm>
        <a:custGeom>
          <a:avLst/>
          <a:gdLst/>
          <a:ahLst/>
          <a:cxnLst/>
          <a:rect l="0" t="0" r="0" b="0"/>
          <a:pathLst>
            <a:path>
              <a:moveTo>
                <a:pt x="0" y="0"/>
              </a:moveTo>
              <a:lnTo>
                <a:pt x="0" y="118244"/>
              </a:lnTo>
              <a:lnTo>
                <a:pt x="2002013" y="118244"/>
              </a:lnTo>
              <a:lnTo>
                <a:pt x="2002013" y="23648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DE6A4-025A-4C28-A2FF-E832FAF244FA}">
      <dsp:nvSpPr>
        <dsp:cNvPr id="0" name=""/>
        <dsp:cNvSpPr/>
      </dsp:nvSpPr>
      <dsp:spPr>
        <a:xfrm>
          <a:off x="2968674" y="2410297"/>
          <a:ext cx="210013" cy="1258000"/>
        </a:xfrm>
        <a:custGeom>
          <a:avLst/>
          <a:gdLst/>
          <a:ahLst/>
          <a:cxnLst/>
          <a:rect l="0" t="0" r="0" b="0"/>
          <a:pathLst>
            <a:path>
              <a:moveTo>
                <a:pt x="0" y="0"/>
              </a:moveTo>
              <a:lnTo>
                <a:pt x="0" y="1258000"/>
              </a:lnTo>
              <a:lnTo>
                <a:pt x="210013" y="125800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B6C16B-03E6-4507-8D55-984293DFA89C}">
      <dsp:nvSpPr>
        <dsp:cNvPr id="0" name=""/>
        <dsp:cNvSpPr/>
      </dsp:nvSpPr>
      <dsp:spPr>
        <a:xfrm>
          <a:off x="2115702" y="1610740"/>
          <a:ext cx="1413007" cy="236488"/>
        </a:xfrm>
        <a:custGeom>
          <a:avLst/>
          <a:gdLst/>
          <a:ahLst/>
          <a:cxnLst/>
          <a:rect l="0" t="0" r="0" b="0"/>
          <a:pathLst>
            <a:path>
              <a:moveTo>
                <a:pt x="0" y="0"/>
              </a:moveTo>
              <a:lnTo>
                <a:pt x="0" y="118244"/>
              </a:lnTo>
              <a:lnTo>
                <a:pt x="1413007" y="118244"/>
              </a:lnTo>
              <a:lnTo>
                <a:pt x="1413007" y="23648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BB263-89F7-4EA7-A45F-E1FAED1785F1}">
      <dsp:nvSpPr>
        <dsp:cNvPr id="0" name=""/>
        <dsp:cNvSpPr/>
      </dsp:nvSpPr>
      <dsp:spPr>
        <a:xfrm>
          <a:off x="1983388" y="1610740"/>
          <a:ext cx="91440" cy="236488"/>
        </a:xfrm>
        <a:custGeom>
          <a:avLst/>
          <a:gdLst/>
          <a:ahLst/>
          <a:cxnLst/>
          <a:rect l="0" t="0" r="0" b="0"/>
          <a:pathLst>
            <a:path>
              <a:moveTo>
                <a:pt x="132314" y="0"/>
              </a:moveTo>
              <a:lnTo>
                <a:pt x="132314" y="118244"/>
              </a:lnTo>
              <a:lnTo>
                <a:pt x="45720" y="118244"/>
              </a:lnTo>
              <a:lnTo>
                <a:pt x="45720" y="23648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829FA-A633-4B49-B66A-14BF0D89954A}">
      <dsp:nvSpPr>
        <dsp:cNvPr id="0" name=""/>
        <dsp:cNvSpPr/>
      </dsp:nvSpPr>
      <dsp:spPr>
        <a:xfrm>
          <a:off x="125339" y="2410297"/>
          <a:ext cx="184035" cy="2117135"/>
        </a:xfrm>
        <a:custGeom>
          <a:avLst/>
          <a:gdLst/>
          <a:ahLst/>
          <a:cxnLst/>
          <a:rect l="0" t="0" r="0" b="0"/>
          <a:pathLst>
            <a:path>
              <a:moveTo>
                <a:pt x="0" y="0"/>
              </a:moveTo>
              <a:lnTo>
                <a:pt x="0" y="2117135"/>
              </a:lnTo>
              <a:lnTo>
                <a:pt x="184035" y="211713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258B3-7CC5-4693-9B64-EC474006AA69}">
      <dsp:nvSpPr>
        <dsp:cNvPr id="0" name=""/>
        <dsp:cNvSpPr/>
      </dsp:nvSpPr>
      <dsp:spPr>
        <a:xfrm>
          <a:off x="125339" y="2410297"/>
          <a:ext cx="184035" cy="1317578"/>
        </a:xfrm>
        <a:custGeom>
          <a:avLst/>
          <a:gdLst/>
          <a:ahLst/>
          <a:cxnLst/>
          <a:rect l="0" t="0" r="0" b="0"/>
          <a:pathLst>
            <a:path>
              <a:moveTo>
                <a:pt x="0" y="0"/>
              </a:moveTo>
              <a:lnTo>
                <a:pt x="0" y="1317578"/>
              </a:lnTo>
              <a:lnTo>
                <a:pt x="184035" y="131757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1A563-EA0A-4A36-81DE-889E7310EE57}">
      <dsp:nvSpPr>
        <dsp:cNvPr id="0" name=""/>
        <dsp:cNvSpPr/>
      </dsp:nvSpPr>
      <dsp:spPr>
        <a:xfrm>
          <a:off x="125339" y="2410297"/>
          <a:ext cx="184035" cy="518022"/>
        </a:xfrm>
        <a:custGeom>
          <a:avLst/>
          <a:gdLst/>
          <a:ahLst/>
          <a:cxnLst/>
          <a:rect l="0" t="0" r="0" b="0"/>
          <a:pathLst>
            <a:path>
              <a:moveTo>
                <a:pt x="0" y="0"/>
              </a:moveTo>
              <a:lnTo>
                <a:pt x="0" y="518022"/>
              </a:lnTo>
              <a:lnTo>
                <a:pt x="184035" y="51802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8E509-F0CC-4950-98CC-308B7EE1EDA4}">
      <dsp:nvSpPr>
        <dsp:cNvPr id="0" name=""/>
        <dsp:cNvSpPr/>
      </dsp:nvSpPr>
      <dsp:spPr>
        <a:xfrm>
          <a:off x="616100" y="1610740"/>
          <a:ext cx="1499601" cy="236488"/>
        </a:xfrm>
        <a:custGeom>
          <a:avLst/>
          <a:gdLst/>
          <a:ahLst/>
          <a:cxnLst/>
          <a:rect l="0" t="0" r="0" b="0"/>
          <a:pathLst>
            <a:path>
              <a:moveTo>
                <a:pt x="1499601" y="0"/>
              </a:moveTo>
              <a:lnTo>
                <a:pt x="1499601" y="118244"/>
              </a:lnTo>
              <a:lnTo>
                <a:pt x="0" y="118244"/>
              </a:lnTo>
              <a:lnTo>
                <a:pt x="0" y="23648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40917-3ED2-44B3-836C-64C2FA3DAABC}">
      <dsp:nvSpPr>
        <dsp:cNvPr id="0" name=""/>
        <dsp:cNvSpPr/>
      </dsp:nvSpPr>
      <dsp:spPr>
        <a:xfrm>
          <a:off x="2115702" y="811184"/>
          <a:ext cx="2002013" cy="236488"/>
        </a:xfrm>
        <a:custGeom>
          <a:avLst/>
          <a:gdLst/>
          <a:ahLst/>
          <a:cxnLst/>
          <a:rect l="0" t="0" r="0" b="0"/>
          <a:pathLst>
            <a:path>
              <a:moveTo>
                <a:pt x="2002013" y="0"/>
              </a:moveTo>
              <a:lnTo>
                <a:pt x="2002013" y="118244"/>
              </a:lnTo>
              <a:lnTo>
                <a:pt x="0" y="118244"/>
              </a:lnTo>
              <a:lnTo>
                <a:pt x="0" y="23648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C4C43-71E6-44F6-8B56-CCFD357D97B0}">
      <dsp:nvSpPr>
        <dsp:cNvPr id="0" name=""/>
        <dsp:cNvSpPr/>
      </dsp:nvSpPr>
      <dsp:spPr>
        <a:xfrm>
          <a:off x="3421488" y="15569"/>
          <a:ext cx="1392455" cy="79561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b="1" kern="1200" baseline="0" dirty="0" smtClean="0">
              <a:latin typeface="+mn-lt"/>
            </a:rPr>
            <a:t>Ακαδημαϊκή κοινότητα</a:t>
          </a:r>
          <a:endParaRPr lang="el-GR" sz="1800" b="1" kern="1200" dirty="0" smtClean="0">
            <a:latin typeface="+mn-lt"/>
          </a:endParaRPr>
        </a:p>
      </dsp:txBody>
      <dsp:txXfrm>
        <a:off x="3421488" y="15569"/>
        <a:ext cx="1392455" cy="795614"/>
      </dsp:txXfrm>
    </dsp:sp>
    <dsp:sp modelId="{1245581F-03A2-4F3F-BF4C-884F3C292C7E}">
      <dsp:nvSpPr>
        <dsp:cNvPr id="0" name=""/>
        <dsp:cNvSpPr/>
      </dsp:nvSpPr>
      <dsp:spPr>
        <a:xfrm>
          <a:off x="1552634" y="1047672"/>
          <a:ext cx="1126135"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Προσωπικό</a:t>
          </a:r>
          <a:endParaRPr lang="el-GR" sz="1800" kern="1200" dirty="0" smtClean="0">
            <a:latin typeface="+mn-lt"/>
          </a:endParaRPr>
        </a:p>
      </dsp:txBody>
      <dsp:txXfrm>
        <a:off x="1552634" y="1047672"/>
        <a:ext cx="1126135" cy="563067"/>
      </dsp:txXfrm>
    </dsp:sp>
    <dsp:sp modelId="{8060D96C-B660-46C9-A199-94F9719DEB16}">
      <dsp:nvSpPr>
        <dsp:cNvPr id="0" name=""/>
        <dsp:cNvSpPr/>
      </dsp:nvSpPr>
      <dsp:spPr>
        <a:xfrm>
          <a:off x="2649" y="1847229"/>
          <a:ext cx="1226902"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Ακαδημαϊκό</a:t>
          </a:r>
          <a:endParaRPr lang="el-GR" sz="1800" kern="1200" dirty="0" smtClean="0">
            <a:latin typeface="+mn-lt"/>
          </a:endParaRPr>
        </a:p>
      </dsp:txBody>
      <dsp:txXfrm>
        <a:off x="2649" y="1847229"/>
        <a:ext cx="1226902" cy="563067"/>
      </dsp:txXfrm>
    </dsp:sp>
    <dsp:sp modelId="{F46E0509-460F-401B-B8DB-5055294531C9}">
      <dsp:nvSpPr>
        <dsp:cNvPr id="0" name=""/>
        <dsp:cNvSpPr/>
      </dsp:nvSpPr>
      <dsp:spPr>
        <a:xfrm>
          <a:off x="309375" y="2646785"/>
          <a:ext cx="1126135"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Μόνιμο </a:t>
          </a:r>
          <a:endParaRPr lang="el-GR" sz="1800" kern="1200" dirty="0" smtClean="0">
            <a:latin typeface="+mn-lt"/>
          </a:endParaRPr>
        </a:p>
      </dsp:txBody>
      <dsp:txXfrm>
        <a:off x="309375" y="2646785"/>
        <a:ext cx="1126135" cy="563067"/>
      </dsp:txXfrm>
    </dsp:sp>
    <dsp:sp modelId="{75A8AC4E-AD67-4C32-BBBF-019FC983BD23}">
      <dsp:nvSpPr>
        <dsp:cNvPr id="0" name=""/>
        <dsp:cNvSpPr/>
      </dsp:nvSpPr>
      <dsp:spPr>
        <a:xfrm>
          <a:off x="309375" y="3446342"/>
          <a:ext cx="1126135"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Με σύμβαση</a:t>
          </a:r>
          <a:endParaRPr lang="el-GR" sz="1800" kern="1200" dirty="0" smtClean="0">
            <a:latin typeface="+mn-lt"/>
          </a:endParaRPr>
        </a:p>
      </dsp:txBody>
      <dsp:txXfrm>
        <a:off x="309375" y="3446342"/>
        <a:ext cx="1126135" cy="563067"/>
      </dsp:txXfrm>
    </dsp:sp>
    <dsp:sp modelId="{9F779177-1A0A-40B4-B90F-2159CF536D73}">
      <dsp:nvSpPr>
        <dsp:cNvPr id="0" name=""/>
        <dsp:cNvSpPr/>
      </dsp:nvSpPr>
      <dsp:spPr>
        <a:xfrm>
          <a:off x="309375" y="4245898"/>
          <a:ext cx="1126135"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Ερευνητικό</a:t>
          </a:r>
          <a:endParaRPr lang="el-GR" sz="1800" kern="1200" dirty="0" smtClean="0">
            <a:latin typeface="+mn-lt"/>
          </a:endParaRPr>
        </a:p>
      </dsp:txBody>
      <dsp:txXfrm>
        <a:off x="309375" y="4245898"/>
        <a:ext cx="1126135" cy="563067"/>
      </dsp:txXfrm>
    </dsp:sp>
    <dsp:sp modelId="{0D084860-2912-40F0-897E-FB2C18BD2A26}">
      <dsp:nvSpPr>
        <dsp:cNvPr id="0" name=""/>
        <dsp:cNvSpPr/>
      </dsp:nvSpPr>
      <dsp:spPr>
        <a:xfrm>
          <a:off x="1466040" y="1847229"/>
          <a:ext cx="1126135"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Διοικητικό</a:t>
          </a:r>
          <a:endParaRPr lang="el-GR" sz="1800" kern="1200" dirty="0" smtClean="0">
            <a:latin typeface="+mn-lt"/>
          </a:endParaRPr>
        </a:p>
      </dsp:txBody>
      <dsp:txXfrm>
        <a:off x="1466040" y="1847229"/>
        <a:ext cx="1126135" cy="563067"/>
      </dsp:txXfrm>
    </dsp:sp>
    <dsp:sp modelId="{C95E2B20-F312-4A32-BCCD-2531428D3E04}">
      <dsp:nvSpPr>
        <dsp:cNvPr id="0" name=""/>
        <dsp:cNvSpPr/>
      </dsp:nvSpPr>
      <dsp:spPr>
        <a:xfrm>
          <a:off x="2828664" y="1847229"/>
          <a:ext cx="1400090"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Τεχνικής υποστήριξης</a:t>
          </a:r>
          <a:endParaRPr lang="el-GR" sz="1800" kern="1200" dirty="0" smtClean="0">
            <a:latin typeface="+mn-lt"/>
          </a:endParaRPr>
        </a:p>
      </dsp:txBody>
      <dsp:txXfrm>
        <a:off x="2828664" y="1847229"/>
        <a:ext cx="1400090" cy="563067"/>
      </dsp:txXfrm>
    </dsp:sp>
    <dsp:sp modelId="{F81A47FA-ABDA-4B42-9484-B795464D4DDE}">
      <dsp:nvSpPr>
        <dsp:cNvPr id="0" name=""/>
        <dsp:cNvSpPr/>
      </dsp:nvSpPr>
      <dsp:spPr>
        <a:xfrm>
          <a:off x="3178687" y="2646785"/>
          <a:ext cx="1567400" cy="2043024"/>
        </a:xfrm>
        <a:prstGeom prst="rect">
          <a:avLst/>
        </a:prstGeom>
        <a:solidFill>
          <a:schemeClr val="lt1"/>
        </a:solidFill>
        <a:ln w="25400" cap="flat" cmpd="sng" algn="ctr">
          <a:solidFill>
            <a:schemeClr val="accent6">
              <a:lumMod val="75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latin typeface="+mn-lt"/>
            </a:rPr>
            <a:t>Ταξινομία </a:t>
          </a:r>
          <a:r>
            <a:rPr lang="el-GR" sz="1800" kern="1200" dirty="0">
              <a:latin typeface="+mn-lt"/>
            </a:rPr>
            <a:t>επαγγελμάτων</a:t>
          </a:r>
        </a:p>
        <a:p>
          <a:pPr marL="0" lvl="0" indent="85725" algn="l" defTabSz="800100">
            <a:lnSpc>
              <a:spcPct val="90000"/>
            </a:lnSpc>
            <a:spcBef>
              <a:spcPct val="0"/>
            </a:spcBef>
            <a:spcAft>
              <a:spcPct val="35000"/>
            </a:spcAft>
          </a:pPr>
          <a:r>
            <a:rPr lang="el-GR" sz="1800" kern="1200" dirty="0" smtClean="0">
              <a:latin typeface="+mn-lt"/>
            </a:rPr>
            <a:t>Ηλεκτρολόγοι</a:t>
          </a:r>
          <a:endParaRPr lang="el-GR" sz="1800" kern="1200" dirty="0">
            <a:latin typeface="+mn-lt"/>
          </a:endParaRPr>
        </a:p>
        <a:p>
          <a:pPr marL="0" lvl="0" indent="85725" algn="l" defTabSz="800100">
            <a:lnSpc>
              <a:spcPct val="90000"/>
            </a:lnSpc>
            <a:spcBef>
              <a:spcPct val="0"/>
            </a:spcBef>
            <a:spcAft>
              <a:spcPct val="35000"/>
            </a:spcAft>
          </a:pPr>
          <a:r>
            <a:rPr lang="el-GR" sz="1800" kern="1200" dirty="0" smtClean="0">
              <a:latin typeface="+mn-lt"/>
            </a:rPr>
            <a:t>Ψυκτικοί</a:t>
          </a:r>
          <a:endParaRPr lang="el-GR" sz="1800" kern="1200" dirty="0">
            <a:latin typeface="+mn-lt"/>
          </a:endParaRPr>
        </a:p>
        <a:p>
          <a:pPr lvl="0" algn="ctr" defTabSz="800100">
            <a:lnSpc>
              <a:spcPct val="90000"/>
            </a:lnSpc>
            <a:spcBef>
              <a:spcPct val="0"/>
            </a:spcBef>
            <a:spcAft>
              <a:spcPct val="35000"/>
            </a:spcAft>
          </a:pPr>
          <a:endParaRPr lang="el-GR" sz="1800" kern="1200" dirty="0">
            <a:latin typeface="+mn-lt"/>
          </a:endParaRPr>
        </a:p>
      </dsp:txBody>
      <dsp:txXfrm>
        <a:off x="3178687" y="2646785"/>
        <a:ext cx="1567400" cy="2043024"/>
      </dsp:txXfrm>
    </dsp:sp>
    <dsp:sp modelId="{ECCC28CD-639A-4F1D-84BD-E5B811763589}">
      <dsp:nvSpPr>
        <dsp:cNvPr id="0" name=""/>
        <dsp:cNvSpPr/>
      </dsp:nvSpPr>
      <dsp:spPr>
        <a:xfrm>
          <a:off x="5556661" y="1047672"/>
          <a:ext cx="1126135"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Φοιτητές</a:t>
          </a:r>
          <a:endParaRPr lang="el-GR" sz="1800" kern="1200" dirty="0" smtClean="0">
            <a:latin typeface="+mn-lt"/>
          </a:endParaRPr>
        </a:p>
      </dsp:txBody>
      <dsp:txXfrm>
        <a:off x="5556661" y="1047672"/>
        <a:ext cx="1126135" cy="563067"/>
      </dsp:txXfrm>
    </dsp:sp>
    <dsp:sp modelId="{2FED8F06-78E2-4631-867D-9395DC61BA11}">
      <dsp:nvSpPr>
        <dsp:cNvPr id="0" name=""/>
        <dsp:cNvSpPr/>
      </dsp:nvSpPr>
      <dsp:spPr>
        <a:xfrm>
          <a:off x="4465244" y="1847229"/>
          <a:ext cx="1498301"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Προπτυχιακοί</a:t>
          </a:r>
          <a:endParaRPr lang="el-GR" sz="1800" kern="1200" dirty="0" smtClean="0">
            <a:latin typeface="+mn-lt"/>
          </a:endParaRPr>
        </a:p>
      </dsp:txBody>
      <dsp:txXfrm>
        <a:off x="4465244" y="1847229"/>
        <a:ext cx="1498301" cy="563067"/>
      </dsp:txXfrm>
    </dsp:sp>
    <dsp:sp modelId="{D443DB70-9932-4F18-A37F-83913EC52902}">
      <dsp:nvSpPr>
        <dsp:cNvPr id="0" name=""/>
        <dsp:cNvSpPr/>
      </dsp:nvSpPr>
      <dsp:spPr>
        <a:xfrm>
          <a:off x="6200034" y="1847229"/>
          <a:ext cx="1574180" cy="563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R="0" lvl="0" algn="ctr" defTabSz="800100" rtl="0">
            <a:lnSpc>
              <a:spcPct val="90000"/>
            </a:lnSpc>
            <a:spcBef>
              <a:spcPct val="0"/>
            </a:spcBef>
            <a:spcAft>
              <a:spcPct val="35000"/>
            </a:spcAft>
          </a:pPr>
          <a:r>
            <a:rPr lang="el-GR" sz="1800" kern="1200" baseline="0" dirty="0" smtClean="0">
              <a:latin typeface="+mn-lt"/>
            </a:rPr>
            <a:t>Μεταπτυχιακοί</a:t>
          </a:r>
          <a:endParaRPr lang="el-GR" sz="1800" kern="1200" dirty="0" smtClean="0">
            <a:latin typeface="+mn-lt"/>
          </a:endParaRPr>
        </a:p>
      </dsp:txBody>
      <dsp:txXfrm>
        <a:off x="6200034" y="1847229"/>
        <a:ext cx="1574180" cy="5630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9A0FF4-E672-4455-89BB-FDE32FB4C10C}">
      <dsp:nvSpPr>
        <dsp:cNvPr id="0" name=""/>
        <dsp:cNvSpPr/>
      </dsp:nvSpPr>
      <dsp:spPr>
        <a:xfrm>
          <a:off x="6497821" y="2238708"/>
          <a:ext cx="828632" cy="295348"/>
        </a:xfrm>
        <a:custGeom>
          <a:avLst/>
          <a:gdLst/>
          <a:ahLst/>
          <a:cxnLst/>
          <a:rect l="0" t="0" r="0" b="0"/>
          <a:pathLst>
            <a:path>
              <a:moveTo>
                <a:pt x="0" y="0"/>
              </a:moveTo>
              <a:lnTo>
                <a:pt x="0" y="201271"/>
              </a:lnTo>
              <a:lnTo>
                <a:pt x="828632" y="201271"/>
              </a:lnTo>
              <a:lnTo>
                <a:pt x="828632" y="29534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A575-4D17-4FE1-96D8-E5496BF7F2F3}">
      <dsp:nvSpPr>
        <dsp:cNvPr id="0" name=""/>
        <dsp:cNvSpPr/>
      </dsp:nvSpPr>
      <dsp:spPr>
        <a:xfrm>
          <a:off x="5694510" y="2238708"/>
          <a:ext cx="803310" cy="295348"/>
        </a:xfrm>
        <a:custGeom>
          <a:avLst/>
          <a:gdLst/>
          <a:ahLst/>
          <a:cxnLst/>
          <a:rect l="0" t="0" r="0" b="0"/>
          <a:pathLst>
            <a:path>
              <a:moveTo>
                <a:pt x="803310" y="0"/>
              </a:moveTo>
              <a:lnTo>
                <a:pt x="803310" y="201271"/>
              </a:lnTo>
              <a:lnTo>
                <a:pt x="0" y="201271"/>
              </a:lnTo>
              <a:lnTo>
                <a:pt x="0" y="29534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23E33-1A5D-4C1F-BAE3-F03F6C673F3D}">
      <dsp:nvSpPr>
        <dsp:cNvPr id="0" name=""/>
        <dsp:cNvSpPr/>
      </dsp:nvSpPr>
      <dsp:spPr>
        <a:xfrm>
          <a:off x="4426149" y="1298503"/>
          <a:ext cx="2071671" cy="295348"/>
        </a:xfrm>
        <a:custGeom>
          <a:avLst/>
          <a:gdLst/>
          <a:ahLst/>
          <a:cxnLst/>
          <a:rect l="0" t="0" r="0" b="0"/>
          <a:pathLst>
            <a:path>
              <a:moveTo>
                <a:pt x="0" y="0"/>
              </a:moveTo>
              <a:lnTo>
                <a:pt x="0" y="201271"/>
              </a:lnTo>
              <a:lnTo>
                <a:pt x="2071671" y="201271"/>
              </a:lnTo>
              <a:lnTo>
                <a:pt x="2071671" y="29534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03A39-BA78-4AC1-8274-87875AA0FF02}">
      <dsp:nvSpPr>
        <dsp:cNvPr id="0" name=""/>
        <dsp:cNvSpPr/>
      </dsp:nvSpPr>
      <dsp:spPr>
        <a:xfrm>
          <a:off x="4336756" y="1298503"/>
          <a:ext cx="91440" cy="295348"/>
        </a:xfrm>
        <a:custGeom>
          <a:avLst/>
          <a:gdLst/>
          <a:ahLst/>
          <a:cxnLst/>
          <a:rect l="0" t="0" r="0" b="0"/>
          <a:pathLst>
            <a:path>
              <a:moveTo>
                <a:pt x="89393" y="0"/>
              </a:moveTo>
              <a:lnTo>
                <a:pt x="89393" y="201271"/>
              </a:lnTo>
              <a:lnTo>
                <a:pt x="45720" y="201271"/>
              </a:lnTo>
              <a:lnTo>
                <a:pt x="45720" y="29534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40967-4244-4C31-8F9D-B5DB2BE517E9}">
      <dsp:nvSpPr>
        <dsp:cNvPr id="0" name=""/>
        <dsp:cNvSpPr/>
      </dsp:nvSpPr>
      <dsp:spPr>
        <a:xfrm>
          <a:off x="2380090" y="2238708"/>
          <a:ext cx="1618584" cy="295348"/>
        </a:xfrm>
        <a:custGeom>
          <a:avLst/>
          <a:gdLst/>
          <a:ahLst/>
          <a:cxnLst/>
          <a:rect l="0" t="0" r="0" b="0"/>
          <a:pathLst>
            <a:path>
              <a:moveTo>
                <a:pt x="0" y="0"/>
              </a:moveTo>
              <a:lnTo>
                <a:pt x="0" y="201271"/>
              </a:lnTo>
              <a:lnTo>
                <a:pt x="1618584" y="201271"/>
              </a:lnTo>
              <a:lnTo>
                <a:pt x="1618584" y="29534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4C32A-82F7-4A59-851A-99932FBE6671}">
      <dsp:nvSpPr>
        <dsp:cNvPr id="0" name=""/>
        <dsp:cNvSpPr/>
      </dsp:nvSpPr>
      <dsp:spPr>
        <a:xfrm>
          <a:off x="2334370" y="2238708"/>
          <a:ext cx="91440" cy="295348"/>
        </a:xfrm>
        <a:custGeom>
          <a:avLst/>
          <a:gdLst/>
          <a:ahLst/>
          <a:cxnLst/>
          <a:rect l="0" t="0" r="0" b="0"/>
          <a:pathLst>
            <a:path>
              <a:moveTo>
                <a:pt x="45720" y="0"/>
              </a:moveTo>
              <a:lnTo>
                <a:pt x="45720" y="201271"/>
              </a:lnTo>
              <a:lnTo>
                <a:pt x="62110" y="201271"/>
              </a:lnTo>
              <a:lnTo>
                <a:pt x="62110" y="29534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CFC3E-19C2-4A0E-B36A-E523171AECF5}">
      <dsp:nvSpPr>
        <dsp:cNvPr id="0" name=""/>
        <dsp:cNvSpPr/>
      </dsp:nvSpPr>
      <dsp:spPr>
        <a:xfrm>
          <a:off x="777896" y="2238708"/>
          <a:ext cx="1602194" cy="295348"/>
        </a:xfrm>
        <a:custGeom>
          <a:avLst/>
          <a:gdLst/>
          <a:ahLst/>
          <a:cxnLst/>
          <a:rect l="0" t="0" r="0" b="0"/>
          <a:pathLst>
            <a:path>
              <a:moveTo>
                <a:pt x="1602194" y="0"/>
              </a:moveTo>
              <a:lnTo>
                <a:pt x="1602194" y="201271"/>
              </a:lnTo>
              <a:lnTo>
                <a:pt x="0" y="201271"/>
              </a:lnTo>
              <a:lnTo>
                <a:pt x="0" y="29534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E92A1-1A28-4461-9EA3-1811EC529AD5}">
      <dsp:nvSpPr>
        <dsp:cNvPr id="0" name=""/>
        <dsp:cNvSpPr/>
      </dsp:nvSpPr>
      <dsp:spPr>
        <a:xfrm>
          <a:off x="2380090" y="1298503"/>
          <a:ext cx="2046059" cy="295348"/>
        </a:xfrm>
        <a:custGeom>
          <a:avLst/>
          <a:gdLst/>
          <a:ahLst/>
          <a:cxnLst/>
          <a:rect l="0" t="0" r="0" b="0"/>
          <a:pathLst>
            <a:path>
              <a:moveTo>
                <a:pt x="2046059" y="0"/>
              </a:moveTo>
              <a:lnTo>
                <a:pt x="2046059" y="201271"/>
              </a:lnTo>
              <a:lnTo>
                <a:pt x="0" y="201271"/>
              </a:lnTo>
              <a:lnTo>
                <a:pt x="0" y="29534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D6C9A-7831-43F0-9808-0AF6422D089D}">
      <dsp:nvSpPr>
        <dsp:cNvPr id="0" name=""/>
        <dsp:cNvSpPr/>
      </dsp:nvSpPr>
      <dsp:spPr>
        <a:xfrm>
          <a:off x="3125451" y="710335"/>
          <a:ext cx="2601396" cy="5881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EBDA0-603E-44B7-AC24-D12D28ADB037}">
      <dsp:nvSpPr>
        <dsp:cNvPr id="0" name=""/>
        <dsp:cNvSpPr/>
      </dsp:nvSpPr>
      <dsp:spPr>
        <a:xfrm>
          <a:off x="3238287" y="817529"/>
          <a:ext cx="2601396" cy="5881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εργαλείο μαγειρέματος</a:t>
          </a:r>
        </a:p>
      </dsp:txBody>
      <dsp:txXfrm>
        <a:off x="3238287" y="817529"/>
        <a:ext cx="2601396" cy="588168"/>
      </dsp:txXfrm>
    </dsp:sp>
    <dsp:sp modelId="{09ACA182-7566-4D19-9117-B68066E27EDA}">
      <dsp:nvSpPr>
        <dsp:cNvPr id="0" name=""/>
        <dsp:cNvSpPr/>
      </dsp:nvSpPr>
      <dsp:spPr>
        <a:xfrm>
          <a:off x="1573551" y="1593851"/>
          <a:ext cx="1613078"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F3729-2949-4DFF-9A6F-24257E23E84C}">
      <dsp:nvSpPr>
        <dsp:cNvPr id="0" name=""/>
        <dsp:cNvSpPr/>
      </dsp:nvSpPr>
      <dsp:spPr>
        <a:xfrm>
          <a:off x="1686386" y="1701045"/>
          <a:ext cx="1613078"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μάτια κουζίνας</a:t>
          </a:r>
        </a:p>
      </dsp:txBody>
      <dsp:txXfrm>
        <a:off x="1686386" y="1701045"/>
        <a:ext cx="1613078" cy="644857"/>
      </dsp:txXfrm>
    </dsp:sp>
    <dsp:sp modelId="{9FAFDBA3-45AF-4741-9462-B775FE30036C}">
      <dsp:nvSpPr>
        <dsp:cNvPr id="0" name=""/>
        <dsp:cNvSpPr/>
      </dsp:nvSpPr>
      <dsp:spPr>
        <a:xfrm>
          <a:off x="7138" y="2534057"/>
          <a:ext cx="1541514"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8EF13-6027-4F0B-8E83-0377ADBFB8A1}">
      <dsp:nvSpPr>
        <dsp:cNvPr id="0" name=""/>
        <dsp:cNvSpPr/>
      </dsp:nvSpPr>
      <dsp:spPr>
        <a:xfrm>
          <a:off x="119974" y="2641251"/>
          <a:ext cx="1541514"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ηλεκτρικά μάτια</a:t>
          </a:r>
        </a:p>
      </dsp:txBody>
      <dsp:txXfrm>
        <a:off x="119974" y="2641251"/>
        <a:ext cx="1541514" cy="644857"/>
      </dsp:txXfrm>
    </dsp:sp>
    <dsp:sp modelId="{7AAB2D3D-94D8-476F-917A-80029B3C465C}">
      <dsp:nvSpPr>
        <dsp:cNvPr id="0" name=""/>
        <dsp:cNvSpPr/>
      </dsp:nvSpPr>
      <dsp:spPr>
        <a:xfrm>
          <a:off x="1774325" y="2534057"/>
          <a:ext cx="1244311"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10013-D51A-47EC-85D1-1DA6098D2943}">
      <dsp:nvSpPr>
        <dsp:cNvPr id="0" name=""/>
        <dsp:cNvSpPr/>
      </dsp:nvSpPr>
      <dsp:spPr>
        <a:xfrm>
          <a:off x="1887161" y="2641251"/>
          <a:ext cx="1244311"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μάτια γκαζιού</a:t>
          </a:r>
        </a:p>
      </dsp:txBody>
      <dsp:txXfrm>
        <a:off x="1887161" y="2641251"/>
        <a:ext cx="1244311" cy="644857"/>
      </dsp:txXfrm>
    </dsp:sp>
    <dsp:sp modelId="{BBED2207-9A25-44B6-B73B-9A413AF2A32C}">
      <dsp:nvSpPr>
        <dsp:cNvPr id="0" name=""/>
        <dsp:cNvSpPr/>
      </dsp:nvSpPr>
      <dsp:spPr>
        <a:xfrm>
          <a:off x="3244308" y="2534057"/>
          <a:ext cx="1508733"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4CBB7-6E52-490A-BDD9-97A1F634EA6E}">
      <dsp:nvSpPr>
        <dsp:cNvPr id="0" name=""/>
        <dsp:cNvSpPr/>
      </dsp:nvSpPr>
      <dsp:spPr>
        <a:xfrm>
          <a:off x="3357144" y="2641251"/>
          <a:ext cx="1508733"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μαγείρεμα με ξύλα</a:t>
          </a:r>
        </a:p>
      </dsp:txBody>
      <dsp:txXfrm>
        <a:off x="3357144" y="2641251"/>
        <a:ext cx="1508733" cy="644857"/>
      </dsp:txXfrm>
    </dsp:sp>
    <dsp:sp modelId="{F4EB2455-5B1D-490C-80C5-59C614CB9A5D}">
      <dsp:nvSpPr>
        <dsp:cNvPr id="0" name=""/>
        <dsp:cNvSpPr/>
      </dsp:nvSpPr>
      <dsp:spPr>
        <a:xfrm>
          <a:off x="3412301" y="1593851"/>
          <a:ext cx="1940351"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4F40E-C034-4828-98B1-5EC342AC78D7}">
      <dsp:nvSpPr>
        <dsp:cNvPr id="0" name=""/>
        <dsp:cNvSpPr/>
      </dsp:nvSpPr>
      <dsp:spPr>
        <a:xfrm>
          <a:off x="3525137" y="1701045"/>
          <a:ext cx="1940351"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φούρνος μικροκυμάτων</a:t>
          </a:r>
        </a:p>
      </dsp:txBody>
      <dsp:txXfrm>
        <a:off x="3525137" y="1701045"/>
        <a:ext cx="1940351" cy="644857"/>
      </dsp:txXfrm>
    </dsp:sp>
    <dsp:sp modelId="{EB6FE911-7D5A-4371-A3C5-7A919AE843CA}">
      <dsp:nvSpPr>
        <dsp:cNvPr id="0" name=""/>
        <dsp:cNvSpPr/>
      </dsp:nvSpPr>
      <dsp:spPr>
        <a:xfrm>
          <a:off x="5716893" y="1593851"/>
          <a:ext cx="1561855"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7645A-8B71-4B1C-8F63-DF13FDE7A1F9}">
      <dsp:nvSpPr>
        <dsp:cNvPr id="0" name=""/>
        <dsp:cNvSpPr/>
      </dsp:nvSpPr>
      <dsp:spPr>
        <a:xfrm>
          <a:off x="5829729" y="1701045"/>
          <a:ext cx="1561855"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φούρνος</a:t>
          </a:r>
        </a:p>
      </dsp:txBody>
      <dsp:txXfrm>
        <a:off x="5829729" y="1701045"/>
        <a:ext cx="1561855" cy="644857"/>
      </dsp:txXfrm>
    </dsp:sp>
    <dsp:sp modelId="{B22D1B00-E1E3-4F9C-81E6-D71F410FC875}">
      <dsp:nvSpPr>
        <dsp:cNvPr id="0" name=""/>
        <dsp:cNvSpPr/>
      </dsp:nvSpPr>
      <dsp:spPr>
        <a:xfrm>
          <a:off x="4978713" y="2534057"/>
          <a:ext cx="1431594"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BBFEF-4B91-4B70-8C54-AFA2ABD74DEE}">
      <dsp:nvSpPr>
        <dsp:cNvPr id="0" name=""/>
        <dsp:cNvSpPr/>
      </dsp:nvSpPr>
      <dsp:spPr>
        <a:xfrm>
          <a:off x="5091549" y="2641251"/>
          <a:ext cx="1431594"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ηλεκτρικός φούρνος</a:t>
          </a:r>
        </a:p>
      </dsp:txBody>
      <dsp:txXfrm>
        <a:off x="5091549" y="2641251"/>
        <a:ext cx="1431594" cy="644857"/>
      </dsp:txXfrm>
    </dsp:sp>
    <dsp:sp modelId="{9C582A95-2E30-4F68-B55E-A641F5A287CF}">
      <dsp:nvSpPr>
        <dsp:cNvPr id="0" name=""/>
        <dsp:cNvSpPr/>
      </dsp:nvSpPr>
      <dsp:spPr>
        <a:xfrm>
          <a:off x="6635979" y="2534057"/>
          <a:ext cx="1380949" cy="644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6A905-523F-4914-90D4-93EF851C1289}">
      <dsp:nvSpPr>
        <dsp:cNvPr id="0" name=""/>
        <dsp:cNvSpPr/>
      </dsp:nvSpPr>
      <dsp:spPr>
        <a:xfrm>
          <a:off x="6748815" y="2641251"/>
          <a:ext cx="1380949" cy="644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φούρνος με ξύλα</a:t>
          </a:r>
        </a:p>
      </dsp:txBody>
      <dsp:txXfrm>
        <a:off x="6748815" y="2641251"/>
        <a:ext cx="1380949" cy="6448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D099C7-C4D7-49C1-AEF9-109482B8525F}">
      <dsp:nvSpPr>
        <dsp:cNvPr id="0" name=""/>
        <dsp:cNvSpPr/>
      </dsp:nvSpPr>
      <dsp:spPr>
        <a:xfrm>
          <a:off x="4017099" y="947250"/>
          <a:ext cx="3198805" cy="268829"/>
        </a:xfrm>
        <a:custGeom>
          <a:avLst/>
          <a:gdLst/>
          <a:ahLst/>
          <a:cxnLst/>
          <a:rect l="0" t="0" r="0" b="0"/>
          <a:pathLst>
            <a:path>
              <a:moveTo>
                <a:pt x="0" y="0"/>
              </a:moveTo>
              <a:lnTo>
                <a:pt x="0" y="183199"/>
              </a:lnTo>
              <a:lnTo>
                <a:pt x="3198805" y="183199"/>
              </a:lnTo>
              <a:lnTo>
                <a:pt x="3198805" y="2688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E3912-7086-44D5-AC80-EE58118175BC}">
      <dsp:nvSpPr>
        <dsp:cNvPr id="0" name=""/>
        <dsp:cNvSpPr/>
      </dsp:nvSpPr>
      <dsp:spPr>
        <a:xfrm>
          <a:off x="5250068" y="3514608"/>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11899C-563C-4E9F-A2A4-037B30F00003}">
      <dsp:nvSpPr>
        <dsp:cNvPr id="0" name=""/>
        <dsp:cNvSpPr/>
      </dsp:nvSpPr>
      <dsp:spPr>
        <a:xfrm>
          <a:off x="5250068" y="2658822"/>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00CC3E-3550-430C-8612-18FBC778EFEC}">
      <dsp:nvSpPr>
        <dsp:cNvPr id="0" name=""/>
        <dsp:cNvSpPr/>
      </dsp:nvSpPr>
      <dsp:spPr>
        <a:xfrm>
          <a:off x="5250068" y="1803036"/>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2AAE0-1B17-42F3-BDDA-12387B927206}">
      <dsp:nvSpPr>
        <dsp:cNvPr id="0" name=""/>
        <dsp:cNvSpPr/>
      </dsp:nvSpPr>
      <dsp:spPr>
        <a:xfrm>
          <a:off x="4017099" y="947250"/>
          <a:ext cx="1278688" cy="268829"/>
        </a:xfrm>
        <a:custGeom>
          <a:avLst/>
          <a:gdLst/>
          <a:ahLst/>
          <a:cxnLst/>
          <a:rect l="0" t="0" r="0" b="0"/>
          <a:pathLst>
            <a:path>
              <a:moveTo>
                <a:pt x="0" y="0"/>
              </a:moveTo>
              <a:lnTo>
                <a:pt x="0" y="183199"/>
              </a:lnTo>
              <a:lnTo>
                <a:pt x="1278688" y="183199"/>
              </a:lnTo>
              <a:lnTo>
                <a:pt x="1278688" y="2688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BD86E-8E72-4482-BD34-2E1F6D310D4E}">
      <dsp:nvSpPr>
        <dsp:cNvPr id="0" name=""/>
        <dsp:cNvSpPr/>
      </dsp:nvSpPr>
      <dsp:spPr>
        <a:xfrm>
          <a:off x="3163222" y="1803036"/>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CDD84-0A54-4565-B3F9-F90D53B35BBA}">
      <dsp:nvSpPr>
        <dsp:cNvPr id="0" name=""/>
        <dsp:cNvSpPr/>
      </dsp:nvSpPr>
      <dsp:spPr>
        <a:xfrm>
          <a:off x="3208942" y="947250"/>
          <a:ext cx="808157" cy="268829"/>
        </a:xfrm>
        <a:custGeom>
          <a:avLst/>
          <a:gdLst/>
          <a:ahLst/>
          <a:cxnLst/>
          <a:rect l="0" t="0" r="0" b="0"/>
          <a:pathLst>
            <a:path>
              <a:moveTo>
                <a:pt x="808157" y="0"/>
              </a:moveTo>
              <a:lnTo>
                <a:pt x="808157" y="183199"/>
              </a:lnTo>
              <a:lnTo>
                <a:pt x="0" y="183199"/>
              </a:lnTo>
              <a:lnTo>
                <a:pt x="0" y="2688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B97CE-BB8A-481D-B0EC-1064182AC886}">
      <dsp:nvSpPr>
        <dsp:cNvPr id="0" name=""/>
        <dsp:cNvSpPr/>
      </dsp:nvSpPr>
      <dsp:spPr>
        <a:xfrm>
          <a:off x="974477" y="3514608"/>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FA912-87DD-4625-94F8-21219E0E8655}">
      <dsp:nvSpPr>
        <dsp:cNvPr id="0" name=""/>
        <dsp:cNvSpPr/>
      </dsp:nvSpPr>
      <dsp:spPr>
        <a:xfrm>
          <a:off x="974477" y="2658822"/>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FC126-680C-401E-A5AE-1D8C38068EB4}">
      <dsp:nvSpPr>
        <dsp:cNvPr id="0" name=""/>
        <dsp:cNvSpPr/>
      </dsp:nvSpPr>
      <dsp:spPr>
        <a:xfrm>
          <a:off x="974477" y="1803036"/>
          <a:ext cx="91440" cy="268829"/>
        </a:xfrm>
        <a:custGeom>
          <a:avLst/>
          <a:gdLst/>
          <a:ahLst/>
          <a:cxnLst/>
          <a:rect l="0" t="0" r="0" b="0"/>
          <a:pathLst>
            <a:path>
              <a:moveTo>
                <a:pt x="45720" y="0"/>
              </a:moveTo>
              <a:lnTo>
                <a:pt x="45720" y="26882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A719E-7B39-4603-8DD2-2C5C375498C3}">
      <dsp:nvSpPr>
        <dsp:cNvPr id="0" name=""/>
        <dsp:cNvSpPr/>
      </dsp:nvSpPr>
      <dsp:spPr>
        <a:xfrm>
          <a:off x="1020197" y="947250"/>
          <a:ext cx="2996902" cy="268829"/>
        </a:xfrm>
        <a:custGeom>
          <a:avLst/>
          <a:gdLst/>
          <a:ahLst/>
          <a:cxnLst/>
          <a:rect l="0" t="0" r="0" b="0"/>
          <a:pathLst>
            <a:path>
              <a:moveTo>
                <a:pt x="2996902" y="0"/>
              </a:moveTo>
              <a:lnTo>
                <a:pt x="2996902" y="183199"/>
              </a:lnTo>
              <a:lnTo>
                <a:pt x="0" y="183199"/>
              </a:lnTo>
              <a:lnTo>
                <a:pt x="0" y="26882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BF6D0-5C37-401B-9CE3-04CA7AA4BB42}">
      <dsp:nvSpPr>
        <dsp:cNvPr id="0" name=""/>
        <dsp:cNvSpPr/>
      </dsp:nvSpPr>
      <dsp:spPr>
        <a:xfrm>
          <a:off x="3296848" y="360294"/>
          <a:ext cx="1440502"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B4C59-893D-4F4C-8436-DB0C1315409E}">
      <dsp:nvSpPr>
        <dsp:cNvPr id="0" name=""/>
        <dsp:cNvSpPr/>
      </dsp:nvSpPr>
      <dsp:spPr>
        <a:xfrm>
          <a:off x="3399553" y="457863"/>
          <a:ext cx="1440502"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Συνταγή</a:t>
          </a:r>
        </a:p>
      </dsp:txBody>
      <dsp:txXfrm>
        <a:off x="3399553" y="457863"/>
        <a:ext cx="1440502" cy="586956"/>
      </dsp:txXfrm>
    </dsp:sp>
    <dsp:sp modelId="{EF842A11-7414-4DA5-A87A-92F581C5EE3B}">
      <dsp:nvSpPr>
        <dsp:cNvPr id="0" name=""/>
        <dsp:cNvSpPr/>
      </dsp:nvSpPr>
      <dsp:spPr>
        <a:xfrm>
          <a:off x="3297" y="1216080"/>
          <a:ext cx="2033800"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C0388-622A-41D9-B8E5-1C8B6C328241}">
      <dsp:nvSpPr>
        <dsp:cNvPr id="0" name=""/>
        <dsp:cNvSpPr/>
      </dsp:nvSpPr>
      <dsp:spPr>
        <a:xfrm>
          <a:off x="106002" y="1313649"/>
          <a:ext cx="2033800"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smtClean="0"/>
            <a:t>εργαλεία </a:t>
          </a:r>
          <a:r>
            <a:rPr lang="el-GR" sz="2000" kern="1200" dirty="0"/>
            <a:t>/ κουζινικά</a:t>
          </a:r>
        </a:p>
      </dsp:txBody>
      <dsp:txXfrm>
        <a:off x="106002" y="1313649"/>
        <a:ext cx="2033800" cy="586956"/>
      </dsp:txXfrm>
    </dsp:sp>
    <dsp:sp modelId="{0788E34C-8DB2-4959-B439-37EE60203249}">
      <dsp:nvSpPr>
        <dsp:cNvPr id="0" name=""/>
        <dsp:cNvSpPr/>
      </dsp:nvSpPr>
      <dsp:spPr>
        <a:xfrm>
          <a:off x="94807" y="2071865"/>
          <a:ext cx="1850780"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7C889-93DE-4EF4-BDD5-FC8DF6C0C112}">
      <dsp:nvSpPr>
        <dsp:cNvPr id="0" name=""/>
        <dsp:cNvSpPr/>
      </dsp:nvSpPr>
      <dsp:spPr>
        <a:xfrm>
          <a:off x="197511" y="2169435"/>
          <a:ext cx="1850780"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είδος</a:t>
          </a:r>
        </a:p>
      </dsp:txBody>
      <dsp:txXfrm>
        <a:off x="197511" y="2169435"/>
        <a:ext cx="1850780" cy="586956"/>
      </dsp:txXfrm>
    </dsp:sp>
    <dsp:sp modelId="{3CC269EC-5BAD-41EB-930F-DA0D12A52BFF}">
      <dsp:nvSpPr>
        <dsp:cNvPr id="0" name=""/>
        <dsp:cNvSpPr/>
      </dsp:nvSpPr>
      <dsp:spPr>
        <a:xfrm>
          <a:off x="54501" y="2927651"/>
          <a:ext cx="1931392"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6BB0A-A399-4388-B647-1BAC5B9E892E}">
      <dsp:nvSpPr>
        <dsp:cNvPr id="0" name=""/>
        <dsp:cNvSpPr/>
      </dsp:nvSpPr>
      <dsp:spPr>
        <a:xfrm>
          <a:off x="157206" y="3025221"/>
          <a:ext cx="1931392"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ποσότητα</a:t>
          </a:r>
        </a:p>
      </dsp:txBody>
      <dsp:txXfrm>
        <a:off x="157206" y="3025221"/>
        <a:ext cx="1931392" cy="586956"/>
      </dsp:txXfrm>
    </dsp:sp>
    <dsp:sp modelId="{92A4723E-7CFD-4E2A-ADEF-1A53EEB5674C}">
      <dsp:nvSpPr>
        <dsp:cNvPr id="0" name=""/>
        <dsp:cNvSpPr/>
      </dsp:nvSpPr>
      <dsp:spPr>
        <a:xfrm>
          <a:off x="14195" y="3783437"/>
          <a:ext cx="2012004"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BE072-8631-4EE2-A327-945DF494ADBC}">
      <dsp:nvSpPr>
        <dsp:cNvPr id="0" name=""/>
        <dsp:cNvSpPr/>
      </dsp:nvSpPr>
      <dsp:spPr>
        <a:xfrm>
          <a:off x="116900" y="3881007"/>
          <a:ext cx="2012004"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αντιστοιχίες</a:t>
          </a:r>
        </a:p>
      </dsp:txBody>
      <dsp:txXfrm>
        <a:off x="116900" y="3881007"/>
        <a:ext cx="2012004" cy="586956"/>
      </dsp:txXfrm>
    </dsp:sp>
    <dsp:sp modelId="{CEB8B28B-9433-466F-8A1B-791940E836D3}">
      <dsp:nvSpPr>
        <dsp:cNvPr id="0" name=""/>
        <dsp:cNvSpPr/>
      </dsp:nvSpPr>
      <dsp:spPr>
        <a:xfrm>
          <a:off x="2242506" y="1216080"/>
          <a:ext cx="1932871"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58DC4-2F00-4239-BF27-17BE580E3CB7}">
      <dsp:nvSpPr>
        <dsp:cNvPr id="0" name=""/>
        <dsp:cNvSpPr/>
      </dsp:nvSpPr>
      <dsp:spPr>
        <a:xfrm>
          <a:off x="2345211" y="1313649"/>
          <a:ext cx="1932871"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ταξινόμηση</a:t>
          </a:r>
        </a:p>
      </dsp:txBody>
      <dsp:txXfrm>
        <a:off x="2345211" y="1313649"/>
        <a:ext cx="1932871" cy="586956"/>
      </dsp:txXfrm>
    </dsp:sp>
    <dsp:sp modelId="{AD8A30A0-B1FF-412C-AE9C-DFCD0E3C0D46}">
      <dsp:nvSpPr>
        <dsp:cNvPr id="0" name=""/>
        <dsp:cNvSpPr/>
      </dsp:nvSpPr>
      <dsp:spPr>
        <a:xfrm>
          <a:off x="2240709" y="2071865"/>
          <a:ext cx="1936467" cy="24388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6ABAD-ED3A-453B-9172-AFF86C7279F0}">
      <dsp:nvSpPr>
        <dsp:cNvPr id="0" name=""/>
        <dsp:cNvSpPr/>
      </dsp:nvSpPr>
      <dsp:spPr>
        <a:xfrm>
          <a:off x="2343413" y="2169435"/>
          <a:ext cx="1936467" cy="243882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smtClean="0"/>
            <a:t>είδος φαγητού</a:t>
          </a:r>
        </a:p>
        <a:p>
          <a:pPr lvl="0" algn="ctr" defTabSz="889000">
            <a:lnSpc>
              <a:spcPct val="100000"/>
            </a:lnSpc>
            <a:spcBef>
              <a:spcPct val="0"/>
            </a:spcBef>
            <a:spcAft>
              <a:spcPts val="0"/>
            </a:spcAft>
          </a:pPr>
          <a:r>
            <a:rPr lang="el-GR" sz="2000" kern="1200" dirty="0" smtClean="0"/>
            <a:t>θερμίδες</a:t>
          </a:r>
        </a:p>
        <a:p>
          <a:pPr lvl="0" algn="ctr" defTabSz="889000">
            <a:lnSpc>
              <a:spcPct val="100000"/>
            </a:lnSpc>
            <a:spcBef>
              <a:spcPct val="0"/>
            </a:spcBef>
            <a:spcAft>
              <a:spcPts val="0"/>
            </a:spcAft>
          </a:pPr>
          <a:r>
            <a:rPr lang="el-GR" sz="2000" kern="1200" dirty="0" smtClean="0"/>
            <a:t>Χώρα προέλευσης</a:t>
          </a:r>
        </a:p>
        <a:p>
          <a:pPr lvl="0" algn="ctr" defTabSz="889000">
            <a:lnSpc>
              <a:spcPct val="100000"/>
            </a:lnSpc>
            <a:spcBef>
              <a:spcPct val="0"/>
            </a:spcBef>
            <a:spcAft>
              <a:spcPts val="0"/>
            </a:spcAft>
          </a:pPr>
          <a:r>
            <a:rPr lang="el-GR" sz="2000" kern="1200" dirty="0" smtClean="0"/>
            <a:t>Εποχή</a:t>
          </a:r>
        </a:p>
        <a:p>
          <a:pPr lvl="0" algn="ctr" defTabSz="889000">
            <a:lnSpc>
              <a:spcPct val="100000"/>
            </a:lnSpc>
            <a:spcBef>
              <a:spcPct val="0"/>
            </a:spcBef>
            <a:spcAft>
              <a:spcPts val="0"/>
            </a:spcAft>
          </a:pPr>
          <a:r>
            <a:rPr lang="el-GR" sz="2000" kern="1200" dirty="0" smtClean="0"/>
            <a:t>Χορτοφαγικό</a:t>
          </a:r>
        </a:p>
        <a:p>
          <a:pPr lvl="0" algn="ctr" defTabSz="889000">
            <a:lnSpc>
              <a:spcPct val="100000"/>
            </a:lnSpc>
            <a:spcBef>
              <a:spcPct val="0"/>
            </a:spcBef>
            <a:spcAft>
              <a:spcPts val="0"/>
            </a:spcAft>
          </a:pPr>
          <a:endParaRPr lang="el-GR" sz="2000" kern="1200" dirty="0"/>
        </a:p>
      </dsp:txBody>
      <dsp:txXfrm>
        <a:off x="2343413" y="2169435"/>
        <a:ext cx="1936467" cy="2438822"/>
      </dsp:txXfrm>
    </dsp:sp>
    <dsp:sp modelId="{E2BCA178-1764-4EB2-8DBD-C59704565D3D}">
      <dsp:nvSpPr>
        <dsp:cNvPr id="0" name=""/>
        <dsp:cNvSpPr/>
      </dsp:nvSpPr>
      <dsp:spPr>
        <a:xfrm>
          <a:off x="4396075" y="1216080"/>
          <a:ext cx="1799424"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35BF6-2E56-4329-BCAC-52EA636FC441}">
      <dsp:nvSpPr>
        <dsp:cNvPr id="0" name=""/>
        <dsp:cNvSpPr/>
      </dsp:nvSpPr>
      <dsp:spPr>
        <a:xfrm>
          <a:off x="4498780" y="1313649"/>
          <a:ext cx="1799424"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υλικά</a:t>
          </a:r>
        </a:p>
      </dsp:txBody>
      <dsp:txXfrm>
        <a:off x="4498780" y="1313649"/>
        <a:ext cx="1799424" cy="586956"/>
      </dsp:txXfrm>
    </dsp:sp>
    <dsp:sp modelId="{AEC2E881-4A86-4515-8B00-20B884023826}">
      <dsp:nvSpPr>
        <dsp:cNvPr id="0" name=""/>
        <dsp:cNvSpPr/>
      </dsp:nvSpPr>
      <dsp:spPr>
        <a:xfrm>
          <a:off x="4472958" y="2071865"/>
          <a:ext cx="1645660"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D52D1-E58F-4CD1-8038-B108586B108C}">
      <dsp:nvSpPr>
        <dsp:cNvPr id="0" name=""/>
        <dsp:cNvSpPr/>
      </dsp:nvSpPr>
      <dsp:spPr>
        <a:xfrm>
          <a:off x="4575662" y="2169435"/>
          <a:ext cx="1645660"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μέρος τροφίμου</a:t>
          </a:r>
        </a:p>
      </dsp:txBody>
      <dsp:txXfrm>
        <a:off x="4575662" y="2169435"/>
        <a:ext cx="1645660" cy="586956"/>
      </dsp:txXfrm>
    </dsp:sp>
    <dsp:sp modelId="{3AF79202-5713-4E47-A4E6-A72918390FEE}">
      <dsp:nvSpPr>
        <dsp:cNvPr id="0" name=""/>
        <dsp:cNvSpPr/>
      </dsp:nvSpPr>
      <dsp:spPr>
        <a:xfrm>
          <a:off x="4436381" y="2927651"/>
          <a:ext cx="1718812"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1EBD6-B63F-41BC-AADF-2BF007D78498}">
      <dsp:nvSpPr>
        <dsp:cNvPr id="0" name=""/>
        <dsp:cNvSpPr/>
      </dsp:nvSpPr>
      <dsp:spPr>
        <a:xfrm>
          <a:off x="4539086" y="3025221"/>
          <a:ext cx="1718812"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τρόφιμο</a:t>
          </a:r>
        </a:p>
      </dsp:txBody>
      <dsp:txXfrm>
        <a:off x="4539086" y="3025221"/>
        <a:ext cx="1718812" cy="586956"/>
      </dsp:txXfrm>
    </dsp:sp>
    <dsp:sp modelId="{37753F16-A7EF-4C21-A567-FF2CA2528027}">
      <dsp:nvSpPr>
        <dsp:cNvPr id="0" name=""/>
        <dsp:cNvSpPr/>
      </dsp:nvSpPr>
      <dsp:spPr>
        <a:xfrm>
          <a:off x="4382585" y="3783437"/>
          <a:ext cx="1826405"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86B7C-C641-4F7A-921C-1F4ED6086361}">
      <dsp:nvSpPr>
        <dsp:cNvPr id="0" name=""/>
        <dsp:cNvSpPr/>
      </dsp:nvSpPr>
      <dsp:spPr>
        <a:xfrm>
          <a:off x="4485289" y="3881007"/>
          <a:ext cx="1826405"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κατάσταση τροφίμου</a:t>
          </a:r>
        </a:p>
      </dsp:txBody>
      <dsp:txXfrm>
        <a:off x="4485289" y="3881007"/>
        <a:ext cx="1826405" cy="586956"/>
      </dsp:txXfrm>
    </dsp:sp>
    <dsp:sp modelId="{6E8DE0E6-1613-4017-AFA9-4AF95187AD12}">
      <dsp:nvSpPr>
        <dsp:cNvPr id="0" name=""/>
        <dsp:cNvSpPr/>
      </dsp:nvSpPr>
      <dsp:spPr>
        <a:xfrm>
          <a:off x="6400909" y="1216080"/>
          <a:ext cx="1629992" cy="586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DEA2A-C8C3-4CAB-AE0E-887BA2E7A536}">
      <dsp:nvSpPr>
        <dsp:cNvPr id="0" name=""/>
        <dsp:cNvSpPr/>
      </dsp:nvSpPr>
      <dsp:spPr>
        <a:xfrm>
          <a:off x="6503613" y="1313649"/>
          <a:ext cx="1629992" cy="586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l-GR" sz="2000" kern="1200" dirty="0"/>
            <a:t>Φάση</a:t>
          </a:r>
        </a:p>
      </dsp:txBody>
      <dsp:txXfrm>
        <a:off x="6503613" y="1313649"/>
        <a:ext cx="1629992" cy="5869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FDAECE-316B-4F2E-B3C8-D4497F424411}">
      <dsp:nvSpPr>
        <dsp:cNvPr id="0" name=""/>
        <dsp:cNvSpPr/>
      </dsp:nvSpPr>
      <dsp:spPr>
        <a:xfrm>
          <a:off x="7755398" y="1153335"/>
          <a:ext cx="641394" cy="252203"/>
        </a:xfrm>
        <a:custGeom>
          <a:avLst/>
          <a:gdLst/>
          <a:ahLst/>
          <a:cxnLst/>
          <a:rect l="0" t="0" r="0" b="0"/>
          <a:pathLst>
            <a:path>
              <a:moveTo>
                <a:pt x="0" y="0"/>
              </a:moveTo>
              <a:lnTo>
                <a:pt x="0" y="171869"/>
              </a:lnTo>
              <a:lnTo>
                <a:pt x="641394" y="171869"/>
              </a:lnTo>
              <a:lnTo>
                <a:pt x="641394"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8B41B-B3FE-4B49-8B6A-3364F54635BF}">
      <dsp:nvSpPr>
        <dsp:cNvPr id="0" name=""/>
        <dsp:cNvSpPr/>
      </dsp:nvSpPr>
      <dsp:spPr>
        <a:xfrm>
          <a:off x="7225457" y="1153335"/>
          <a:ext cx="529940" cy="252203"/>
        </a:xfrm>
        <a:custGeom>
          <a:avLst/>
          <a:gdLst/>
          <a:ahLst/>
          <a:cxnLst/>
          <a:rect l="0" t="0" r="0" b="0"/>
          <a:pathLst>
            <a:path>
              <a:moveTo>
                <a:pt x="529940" y="0"/>
              </a:moveTo>
              <a:lnTo>
                <a:pt x="529940" y="171869"/>
              </a:lnTo>
              <a:lnTo>
                <a:pt x="0" y="171869"/>
              </a:lnTo>
              <a:lnTo>
                <a:pt x="0"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B12025-D51C-4CD1-B98D-7CD0A9559339}">
      <dsp:nvSpPr>
        <dsp:cNvPr id="0" name=""/>
        <dsp:cNvSpPr/>
      </dsp:nvSpPr>
      <dsp:spPr>
        <a:xfrm>
          <a:off x="4734256" y="1153335"/>
          <a:ext cx="1234838" cy="252203"/>
        </a:xfrm>
        <a:custGeom>
          <a:avLst/>
          <a:gdLst/>
          <a:ahLst/>
          <a:cxnLst/>
          <a:rect l="0" t="0" r="0" b="0"/>
          <a:pathLst>
            <a:path>
              <a:moveTo>
                <a:pt x="0" y="0"/>
              </a:moveTo>
              <a:lnTo>
                <a:pt x="0" y="171869"/>
              </a:lnTo>
              <a:lnTo>
                <a:pt x="1234838" y="171869"/>
              </a:lnTo>
              <a:lnTo>
                <a:pt x="1234838"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23633-86A9-4033-91A2-507EBBDEC295}">
      <dsp:nvSpPr>
        <dsp:cNvPr id="0" name=""/>
        <dsp:cNvSpPr/>
      </dsp:nvSpPr>
      <dsp:spPr>
        <a:xfrm>
          <a:off x="4681482" y="1153335"/>
          <a:ext cx="91440" cy="252203"/>
        </a:xfrm>
        <a:custGeom>
          <a:avLst/>
          <a:gdLst/>
          <a:ahLst/>
          <a:cxnLst/>
          <a:rect l="0" t="0" r="0" b="0"/>
          <a:pathLst>
            <a:path>
              <a:moveTo>
                <a:pt x="52774" y="0"/>
              </a:moveTo>
              <a:lnTo>
                <a:pt x="52774" y="171869"/>
              </a:lnTo>
              <a:lnTo>
                <a:pt x="45720" y="171869"/>
              </a:lnTo>
              <a:lnTo>
                <a:pt x="45720"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B38379-A7EB-42A3-BA49-6618FFBC6F28}">
      <dsp:nvSpPr>
        <dsp:cNvPr id="0" name=""/>
        <dsp:cNvSpPr/>
      </dsp:nvSpPr>
      <dsp:spPr>
        <a:xfrm>
          <a:off x="3492363" y="1153335"/>
          <a:ext cx="1241893" cy="252203"/>
        </a:xfrm>
        <a:custGeom>
          <a:avLst/>
          <a:gdLst/>
          <a:ahLst/>
          <a:cxnLst/>
          <a:rect l="0" t="0" r="0" b="0"/>
          <a:pathLst>
            <a:path>
              <a:moveTo>
                <a:pt x="1241893" y="0"/>
              </a:moveTo>
              <a:lnTo>
                <a:pt x="1241893" y="171869"/>
              </a:lnTo>
              <a:lnTo>
                <a:pt x="0" y="171869"/>
              </a:lnTo>
              <a:lnTo>
                <a:pt x="0"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16085-C0E0-46AE-B04B-178C04742996}">
      <dsp:nvSpPr>
        <dsp:cNvPr id="0" name=""/>
        <dsp:cNvSpPr/>
      </dsp:nvSpPr>
      <dsp:spPr>
        <a:xfrm>
          <a:off x="1395177" y="1153335"/>
          <a:ext cx="787379" cy="252203"/>
        </a:xfrm>
        <a:custGeom>
          <a:avLst/>
          <a:gdLst/>
          <a:ahLst/>
          <a:cxnLst/>
          <a:rect l="0" t="0" r="0" b="0"/>
          <a:pathLst>
            <a:path>
              <a:moveTo>
                <a:pt x="0" y="0"/>
              </a:moveTo>
              <a:lnTo>
                <a:pt x="0" y="171869"/>
              </a:lnTo>
              <a:lnTo>
                <a:pt x="787379" y="171869"/>
              </a:lnTo>
              <a:lnTo>
                <a:pt x="787379"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33025-0FDF-415F-998F-063AD2FB171E}">
      <dsp:nvSpPr>
        <dsp:cNvPr id="0" name=""/>
        <dsp:cNvSpPr/>
      </dsp:nvSpPr>
      <dsp:spPr>
        <a:xfrm>
          <a:off x="693284" y="1153335"/>
          <a:ext cx="701893" cy="252203"/>
        </a:xfrm>
        <a:custGeom>
          <a:avLst/>
          <a:gdLst/>
          <a:ahLst/>
          <a:cxnLst/>
          <a:rect l="0" t="0" r="0" b="0"/>
          <a:pathLst>
            <a:path>
              <a:moveTo>
                <a:pt x="701893" y="0"/>
              </a:moveTo>
              <a:lnTo>
                <a:pt x="701893" y="171869"/>
              </a:lnTo>
              <a:lnTo>
                <a:pt x="0" y="171869"/>
              </a:lnTo>
              <a:lnTo>
                <a:pt x="0" y="2522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EF903-4BC0-4170-86D5-98A31717796B}">
      <dsp:nvSpPr>
        <dsp:cNvPr id="0" name=""/>
        <dsp:cNvSpPr/>
      </dsp:nvSpPr>
      <dsp:spPr>
        <a:xfrm>
          <a:off x="961589" y="602678"/>
          <a:ext cx="867176" cy="5506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5489B-C4CD-49C9-91BC-A395A6303178}">
      <dsp:nvSpPr>
        <dsp:cNvPr id="0" name=""/>
        <dsp:cNvSpPr/>
      </dsp:nvSpPr>
      <dsp:spPr>
        <a:xfrm>
          <a:off x="1057942" y="694213"/>
          <a:ext cx="867176" cy="5506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Ψάρια</a:t>
          </a:r>
        </a:p>
      </dsp:txBody>
      <dsp:txXfrm>
        <a:off x="1057942" y="694213"/>
        <a:ext cx="867176" cy="550656"/>
      </dsp:txXfrm>
    </dsp:sp>
    <dsp:sp modelId="{1AFC3CDC-AFC4-44CF-8187-1A1471286C56}">
      <dsp:nvSpPr>
        <dsp:cNvPr id="0" name=""/>
        <dsp:cNvSpPr/>
      </dsp:nvSpPr>
      <dsp:spPr>
        <a:xfrm>
          <a:off x="2257" y="1405538"/>
          <a:ext cx="1382053"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3DF60-AE7F-4F9D-A27E-3ED0C448036B}">
      <dsp:nvSpPr>
        <dsp:cNvPr id="0" name=""/>
        <dsp:cNvSpPr/>
      </dsp:nvSpPr>
      <dsp:spPr>
        <a:xfrm>
          <a:off x="98610" y="1497074"/>
          <a:ext cx="1382053"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ψάρια θαλασσινά</a:t>
          </a:r>
        </a:p>
      </dsp:txBody>
      <dsp:txXfrm>
        <a:off x="98610" y="1497074"/>
        <a:ext cx="1382053" cy="960587"/>
      </dsp:txXfrm>
    </dsp:sp>
    <dsp:sp modelId="{ECF9D2F2-899F-48B3-9D9E-E68E2312D783}">
      <dsp:nvSpPr>
        <dsp:cNvPr id="0" name=""/>
        <dsp:cNvSpPr/>
      </dsp:nvSpPr>
      <dsp:spPr>
        <a:xfrm>
          <a:off x="1577016" y="1405538"/>
          <a:ext cx="1211080"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6C54A-8BC8-4BBF-92A1-15856A776581}">
      <dsp:nvSpPr>
        <dsp:cNvPr id="0" name=""/>
        <dsp:cNvSpPr/>
      </dsp:nvSpPr>
      <dsp:spPr>
        <a:xfrm>
          <a:off x="1673369" y="1497074"/>
          <a:ext cx="1211080"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ψάρια γλυκού νερού</a:t>
          </a:r>
        </a:p>
      </dsp:txBody>
      <dsp:txXfrm>
        <a:off x="1673369" y="1497074"/>
        <a:ext cx="1211080" cy="960587"/>
      </dsp:txXfrm>
    </dsp:sp>
    <dsp:sp modelId="{977453AF-D667-4661-B526-2F03380CB89C}">
      <dsp:nvSpPr>
        <dsp:cNvPr id="0" name=""/>
        <dsp:cNvSpPr/>
      </dsp:nvSpPr>
      <dsp:spPr>
        <a:xfrm>
          <a:off x="4300668" y="602678"/>
          <a:ext cx="867176" cy="5506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7BCA0-ACB0-4DE7-BB0B-471E6EB84ABE}">
      <dsp:nvSpPr>
        <dsp:cNvPr id="0" name=""/>
        <dsp:cNvSpPr/>
      </dsp:nvSpPr>
      <dsp:spPr>
        <a:xfrm>
          <a:off x="4397021" y="694213"/>
          <a:ext cx="867176" cy="5506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Κρέας</a:t>
          </a:r>
        </a:p>
      </dsp:txBody>
      <dsp:txXfrm>
        <a:off x="4397021" y="694213"/>
        <a:ext cx="867176" cy="550656"/>
      </dsp:txXfrm>
    </dsp:sp>
    <dsp:sp modelId="{EE3FBB7B-01FF-4864-B997-27EBE08D3772}">
      <dsp:nvSpPr>
        <dsp:cNvPr id="0" name=""/>
        <dsp:cNvSpPr/>
      </dsp:nvSpPr>
      <dsp:spPr>
        <a:xfrm>
          <a:off x="2980803" y="1405538"/>
          <a:ext cx="1023120"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8E2A0-8B4E-4B9D-A003-C1A857DC9EFB}">
      <dsp:nvSpPr>
        <dsp:cNvPr id="0" name=""/>
        <dsp:cNvSpPr/>
      </dsp:nvSpPr>
      <dsp:spPr>
        <a:xfrm>
          <a:off x="3077155" y="1497074"/>
          <a:ext cx="1023120"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χοιρινό</a:t>
          </a:r>
        </a:p>
      </dsp:txBody>
      <dsp:txXfrm>
        <a:off x="3077155" y="1497074"/>
        <a:ext cx="1023120" cy="960587"/>
      </dsp:txXfrm>
    </dsp:sp>
    <dsp:sp modelId="{2103F928-886B-4E01-A5AF-62973601BF5E}">
      <dsp:nvSpPr>
        <dsp:cNvPr id="0" name=""/>
        <dsp:cNvSpPr/>
      </dsp:nvSpPr>
      <dsp:spPr>
        <a:xfrm>
          <a:off x="4196629" y="1405538"/>
          <a:ext cx="1061145"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E2386-6BF8-467F-82F3-411CECB700AF}">
      <dsp:nvSpPr>
        <dsp:cNvPr id="0" name=""/>
        <dsp:cNvSpPr/>
      </dsp:nvSpPr>
      <dsp:spPr>
        <a:xfrm>
          <a:off x="4292982" y="1497074"/>
          <a:ext cx="1061145"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μοσχάρι</a:t>
          </a:r>
        </a:p>
      </dsp:txBody>
      <dsp:txXfrm>
        <a:off x="4292982" y="1497074"/>
        <a:ext cx="1061145" cy="960587"/>
      </dsp:txXfrm>
    </dsp:sp>
    <dsp:sp modelId="{545E5CDC-C493-4A6B-87D8-2BE4ABC9A7EB}">
      <dsp:nvSpPr>
        <dsp:cNvPr id="0" name=""/>
        <dsp:cNvSpPr/>
      </dsp:nvSpPr>
      <dsp:spPr>
        <a:xfrm>
          <a:off x="5450480" y="1405538"/>
          <a:ext cx="1037229"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E044E-8E4D-4C8B-A42D-EE64EA323EE6}">
      <dsp:nvSpPr>
        <dsp:cNvPr id="0" name=""/>
        <dsp:cNvSpPr/>
      </dsp:nvSpPr>
      <dsp:spPr>
        <a:xfrm>
          <a:off x="5546833" y="1497074"/>
          <a:ext cx="1037229"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κατσίκι</a:t>
          </a:r>
        </a:p>
      </dsp:txBody>
      <dsp:txXfrm>
        <a:off x="5546833" y="1497074"/>
        <a:ext cx="1037229" cy="960587"/>
      </dsp:txXfrm>
    </dsp:sp>
    <dsp:sp modelId="{24CEB4E9-397A-4085-AC2E-5F90121CE3B0}">
      <dsp:nvSpPr>
        <dsp:cNvPr id="0" name=""/>
        <dsp:cNvSpPr/>
      </dsp:nvSpPr>
      <dsp:spPr>
        <a:xfrm>
          <a:off x="7127220" y="602678"/>
          <a:ext cx="1256355" cy="5506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C26B0-768C-4836-905E-69EAD4E180EB}">
      <dsp:nvSpPr>
        <dsp:cNvPr id="0" name=""/>
        <dsp:cNvSpPr/>
      </dsp:nvSpPr>
      <dsp:spPr>
        <a:xfrm>
          <a:off x="7223573" y="694213"/>
          <a:ext cx="1256355" cy="5506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Λαχανικά</a:t>
          </a:r>
        </a:p>
      </dsp:txBody>
      <dsp:txXfrm>
        <a:off x="7223573" y="694213"/>
        <a:ext cx="1256355" cy="550656"/>
      </dsp:txXfrm>
    </dsp:sp>
    <dsp:sp modelId="{426DF461-3FF3-4CF2-B7E9-A4CDCDF9B66C}">
      <dsp:nvSpPr>
        <dsp:cNvPr id="0" name=""/>
        <dsp:cNvSpPr/>
      </dsp:nvSpPr>
      <dsp:spPr>
        <a:xfrm>
          <a:off x="6680415" y="1405538"/>
          <a:ext cx="1090083"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E2E9A-3B32-4404-AD19-3F00DEC1114B}">
      <dsp:nvSpPr>
        <dsp:cNvPr id="0" name=""/>
        <dsp:cNvSpPr/>
      </dsp:nvSpPr>
      <dsp:spPr>
        <a:xfrm>
          <a:off x="6776768" y="1497074"/>
          <a:ext cx="1090083"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πράσινα</a:t>
          </a:r>
        </a:p>
      </dsp:txBody>
      <dsp:txXfrm>
        <a:off x="6776768" y="1497074"/>
        <a:ext cx="1090083" cy="960587"/>
      </dsp:txXfrm>
    </dsp:sp>
    <dsp:sp modelId="{4D437DE7-29E1-469E-A6F2-676F71FF3DC8}">
      <dsp:nvSpPr>
        <dsp:cNvPr id="0" name=""/>
        <dsp:cNvSpPr/>
      </dsp:nvSpPr>
      <dsp:spPr>
        <a:xfrm>
          <a:off x="7963205" y="1405538"/>
          <a:ext cx="867176" cy="9605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71B9-EF16-4501-A578-215E72EFBB1D}">
      <dsp:nvSpPr>
        <dsp:cNvPr id="0" name=""/>
        <dsp:cNvSpPr/>
      </dsp:nvSpPr>
      <dsp:spPr>
        <a:xfrm>
          <a:off x="8059558" y="1497074"/>
          <a:ext cx="867176" cy="9605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άλλα</a:t>
          </a:r>
        </a:p>
      </dsp:txBody>
      <dsp:txXfrm>
        <a:off x="8059558" y="1497074"/>
        <a:ext cx="867176" cy="96058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253838-2D4C-4DDB-A704-B87421C569CE}">
      <dsp:nvSpPr>
        <dsp:cNvPr id="0" name=""/>
        <dsp:cNvSpPr/>
      </dsp:nvSpPr>
      <dsp:spPr>
        <a:xfrm>
          <a:off x="283" y="1796899"/>
          <a:ext cx="1894798" cy="947399"/>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Οντολογία τροφίμων</a:t>
          </a:r>
          <a:endParaRPr lang="el-GR" sz="2000" kern="1200" dirty="0"/>
        </a:p>
      </dsp:txBody>
      <dsp:txXfrm>
        <a:off x="283" y="1796899"/>
        <a:ext cx="1894798" cy="947399"/>
      </dsp:txXfrm>
    </dsp:sp>
    <dsp:sp modelId="{2B7C88D6-046B-4AC8-B010-98B11B3585DD}">
      <dsp:nvSpPr>
        <dsp:cNvPr id="0" name=""/>
        <dsp:cNvSpPr/>
      </dsp:nvSpPr>
      <dsp:spPr>
        <a:xfrm rot="18770822">
          <a:off x="1716783" y="1840697"/>
          <a:ext cx="1114516" cy="42670"/>
        </a:xfrm>
        <a:custGeom>
          <a:avLst/>
          <a:gdLst/>
          <a:ahLst/>
          <a:cxnLst/>
          <a:rect l="0" t="0" r="0" b="0"/>
          <a:pathLst>
            <a:path>
              <a:moveTo>
                <a:pt x="0" y="21335"/>
              </a:moveTo>
              <a:lnTo>
                <a:pt x="1114516" y="21335"/>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18770822">
        <a:off x="2246178" y="1834170"/>
        <a:ext cx="55725" cy="55725"/>
      </dsp:txXfrm>
    </dsp:sp>
    <dsp:sp modelId="{C4282FB3-762E-4CD2-9F60-8C071F0592BE}">
      <dsp:nvSpPr>
        <dsp:cNvPr id="0" name=""/>
        <dsp:cNvSpPr/>
      </dsp:nvSpPr>
      <dsp:spPr>
        <a:xfrm>
          <a:off x="2653000" y="979767"/>
          <a:ext cx="1894798" cy="947399"/>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Οντολογία μαγειρικής</a:t>
          </a:r>
          <a:endParaRPr lang="el-GR" sz="2000" kern="1200" dirty="0"/>
        </a:p>
      </dsp:txBody>
      <dsp:txXfrm>
        <a:off x="2653000" y="979767"/>
        <a:ext cx="1894798" cy="947399"/>
      </dsp:txXfrm>
    </dsp:sp>
    <dsp:sp modelId="{640E759D-D1C8-4983-98DD-86F29A89C4A7}">
      <dsp:nvSpPr>
        <dsp:cNvPr id="0" name=""/>
        <dsp:cNvSpPr/>
      </dsp:nvSpPr>
      <dsp:spPr>
        <a:xfrm rot="19457599">
          <a:off x="4460068" y="1159754"/>
          <a:ext cx="933380" cy="42670"/>
        </a:xfrm>
        <a:custGeom>
          <a:avLst/>
          <a:gdLst/>
          <a:ahLst/>
          <a:cxnLst/>
          <a:rect l="0" t="0" r="0" b="0"/>
          <a:pathLst>
            <a:path>
              <a:moveTo>
                <a:pt x="0" y="21335"/>
              </a:moveTo>
              <a:lnTo>
                <a:pt x="933380" y="21335"/>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19457599">
        <a:off x="4903424" y="1157755"/>
        <a:ext cx="46669" cy="46669"/>
      </dsp:txXfrm>
    </dsp:sp>
    <dsp:sp modelId="{B59E9E59-1561-4289-AAA8-CB9A1124DC3D}">
      <dsp:nvSpPr>
        <dsp:cNvPr id="0" name=""/>
        <dsp:cNvSpPr/>
      </dsp:nvSpPr>
      <dsp:spPr>
        <a:xfrm>
          <a:off x="5305718" y="435013"/>
          <a:ext cx="1894798" cy="947399"/>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Οντολογία μέτρων και σταθμών</a:t>
          </a:r>
          <a:endParaRPr lang="el-GR" sz="2000" kern="1200" dirty="0"/>
        </a:p>
      </dsp:txBody>
      <dsp:txXfrm>
        <a:off x="5305718" y="435013"/>
        <a:ext cx="1894798" cy="947399"/>
      </dsp:txXfrm>
    </dsp:sp>
    <dsp:sp modelId="{AFCFE58D-38D7-4BDB-BAD0-40DAD1182ED3}">
      <dsp:nvSpPr>
        <dsp:cNvPr id="0" name=""/>
        <dsp:cNvSpPr/>
      </dsp:nvSpPr>
      <dsp:spPr>
        <a:xfrm rot="2142401">
          <a:off x="4460068" y="1704509"/>
          <a:ext cx="933380" cy="42670"/>
        </a:xfrm>
        <a:custGeom>
          <a:avLst/>
          <a:gdLst/>
          <a:ahLst/>
          <a:cxnLst/>
          <a:rect l="0" t="0" r="0" b="0"/>
          <a:pathLst>
            <a:path>
              <a:moveTo>
                <a:pt x="0" y="21335"/>
              </a:moveTo>
              <a:lnTo>
                <a:pt x="933380" y="21335"/>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2142401">
        <a:off x="4903424" y="1702510"/>
        <a:ext cx="46669" cy="46669"/>
      </dsp:txXfrm>
    </dsp:sp>
    <dsp:sp modelId="{9C79292D-3B2D-4109-9FAA-723C4D207747}">
      <dsp:nvSpPr>
        <dsp:cNvPr id="0" name=""/>
        <dsp:cNvSpPr/>
      </dsp:nvSpPr>
      <dsp:spPr>
        <a:xfrm>
          <a:off x="5305718" y="1524522"/>
          <a:ext cx="1894798" cy="947399"/>
        </a:xfrm>
        <a:prstGeom prst="roundRect">
          <a:avLst>
            <a:gd name="adj" fmla="val 10000"/>
          </a:avLst>
        </a:prstGeom>
        <a:solidFill>
          <a:srgbClr val="8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Οντολογία  θερμίδων</a:t>
          </a:r>
          <a:endParaRPr lang="el-GR" sz="2000" kern="1200" dirty="0"/>
        </a:p>
      </dsp:txBody>
      <dsp:txXfrm>
        <a:off x="5305718" y="1524522"/>
        <a:ext cx="1894798" cy="947399"/>
      </dsp:txXfrm>
    </dsp:sp>
    <dsp:sp modelId="{3970D3FF-00D2-4998-982B-980A2BF04C5B}">
      <dsp:nvSpPr>
        <dsp:cNvPr id="0" name=""/>
        <dsp:cNvSpPr/>
      </dsp:nvSpPr>
      <dsp:spPr>
        <a:xfrm rot="2829178">
          <a:off x="1716783" y="2657829"/>
          <a:ext cx="1114516" cy="42670"/>
        </a:xfrm>
        <a:custGeom>
          <a:avLst/>
          <a:gdLst/>
          <a:ahLst/>
          <a:cxnLst/>
          <a:rect l="0" t="0" r="0" b="0"/>
          <a:pathLst>
            <a:path>
              <a:moveTo>
                <a:pt x="0" y="21335"/>
              </a:moveTo>
              <a:lnTo>
                <a:pt x="1114516" y="21335"/>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2829178">
        <a:off x="2246178" y="2651302"/>
        <a:ext cx="55725" cy="55725"/>
      </dsp:txXfrm>
    </dsp:sp>
    <dsp:sp modelId="{798C42B6-8301-4C3A-B819-8C70CC01C2FD}">
      <dsp:nvSpPr>
        <dsp:cNvPr id="0" name=""/>
        <dsp:cNvSpPr/>
      </dsp:nvSpPr>
      <dsp:spPr>
        <a:xfrm>
          <a:off x="2653000" y="2614031"/>
          <a:ext cx="1894798" cy="94739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Οντολογία παραγωγής τροφίμων</a:t>
          </a:r>
          <a:endParaRPr lang="el-GR" sz="2000" kern="1200" dirty="0"/>
        </a:p>
      </dsp:txBody>
      <dsp:txXfrm>
        <a:off x="2653000" y="2614031"/>
        <a:ext cx="1894798" cy="947399"/>
      </dsp:txXfrm>
    </dsp:sp>
    <dsp:sp modelId="{BE462068-A6AB-4A7F-84C3-1F24F22E6D91}">
      <dsp:nvSpPr>
        <dsp:cNvPr id="0" name=""/>
        <dsp:cNvSpPr/>
      </dsp:nvSpPr>
      <dsp:spPr>
        <a:xfrm>
          <a:off x="4547799" y="3066395"/>
          <a:ext cx="757919" cy="42670"/>
        </a:xfrm>
        <a:custGeom>
          <a:avLst/>
          <a:gdLst/>
          <a:ahLst/>
          <a:cxnLst/>
          <a:rect l="0" t="0" r="0" b="0"/>
          <a:pathLst>
            <a:path>
              <a:moveTo>
                <a:pt x="0" y="21335"/>
              </a:moveTo>
              <a:lnTo>
                <a:pt x="757919" y="21335"/>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dirty="0"/>
        </a:p>
      </dsp:txBody>
      <dsp:txXfrm>
        <a:off x="4907810" y="3068783"/>
        <a:ext cx="37895" cy="37895"/>
      </dsp:txXfrm>
    </dsp:sp>
    <dsp:sp modelId="{428F178F-C1DB-496E-9509-EFEC1DD27A70}">
      <dsp:nvSpPr>
        <dsp:cNvPr id="0" name=""/>
        <dsp:cNvSpPr/>
      </dsp:nvSpPr>
      <dsp:spPr>
        <a:xfrm>
          <a:off x="5305718" y="2614031"/>
          <a:ext cx="1894798" cy="947399"/>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Οντολογία οικιακών συσκευών</a:t>
          </a:r>
          <a:endParaRPr lang="el-GR" sz="2000" kern="1200" dirty="0"/>
        </a:p>
      </dsp:txBody>
      <dsp:txXfrm>
        <a:off x="5305718" y="2614031"/>
        <a:ext cx="1894798" cy="9473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08/03/2015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08/03/2015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A72E9-1471-4D2A-9CBB-9BAD623151A3}" type="slidenum">
              <a:rPr lang="en-US"/>
              <a:pPr/>
              <a:t>2</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C46D283-85E1-44DA-AB32-1D5AD87473A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xmlns=""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xmlns=""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6816382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91718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8738572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87391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8927830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657065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12757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7977923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9391556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gradFill>
            <a:gsLst>
              <a:gs pos="0">
                <a:srgbClr val="F4F8E7"/>
              </a:gs>
              <a:gs pos="91000">
                <a:srgbClr val="F4F8E7"/>
              </a:gs>
              <a:gs pos="100000">
                <a:srgbClr val="F4F8E7">
                  <a:alpha val="14000"/>
                </a:srgbClr>
              </a:gs>
            </a:gsLst>
            <a:lin ang="5400000" scaled="1"/>
          </a:gradFill>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gradFill>
            <a:gsLst>
              <a:gs pos="0">
                <a:srgbClr val="F4F8E7"/>
              </a:gs>
              <a:gs pos="91000">
                <a:srgbClr val="F4F8E7"/>
              </a:gs>
              <a:gs pos="100000">
                <a:srgbClr val="F4F8E7">
                  <a:alpha val="14000"/>
                </a:srgbClr>
              </a:gs>
            </a:gsLst>
            <a:lin ang="5400000" scaled="1"/>
          </a:gra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8267943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9134A91-F0AD-49F2-9EB5-AF10614CBC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435596981"/>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6560387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1340768"/>
            <a:ext cx="8496944" cy="1470025"/>
          </a:xfrm>
        </p:spPr>
        <p:txBody>
          <a:bodyPr>
            <a:normAutofit/>
          </a:bodyPr>
          <a:lstStyle/>
          <a:p>
            <a:pPr lvl="1" algn="ctr"/>
            <a:r>
              <a:rPr lang="el-GR" sz="4000" b="1" dirty="0" smtClean="0">
                <a:solidFill>
                  <a:schemeClr val="tx1"/>
                </a:solidFill>
                <a:latin typeface="+mn-lt"/>
              </a:rPr>
              <a:t>Συστήματα Θεματικής Πρόσβασης</a:t>
            </a:r>
            <a:r>
              <a:rPr lang="en-US" sz="4000" b="1" dirty="0" smtClean="0">
                <a:solidFill>
                  <a:schemeClr val="tx1"/>
                </a:solidFill>
                <a:latin typeface="+mn-lt"/>
              </a:rPr>
              <a:t> (</a:t>
            </a:r>
            <a:r>
              <a:rPr lang="el-GR" sz="4000" b="1" dirty="0" smtClean="0">
                <a:solidFill>
                  <a:schemeClr val="tx1"/>
                </a:solidFill>
                <a:latin typeface="+mn-lt"/>
              </a:rPr>
              <a:t>Θ)</a:t>
            </a:r>
            <a:endParaRPr lang="el-GR" sz="1600" b="1" dirty="0">
              <a:solidFill>
                <a:schemeClr val="tx1"/>
              </a:solidFill>
              <a:latin typeface="+mn-lt"/>
            </a:endParaRPr>
          </a:p>
        </p:txBody>
      </p:sp>
      <p:sp>
        <p:nvSpPr>
          <p:cNvPr id="3" name="Υπότιτλος 2"/>
          <p:cNvSpPr>
            <a:spLocks noGrp="1"/>
          </p:cNvSpPr>
          <p:nvPr>
            <p:ph type="subTitle" idx="1"/>
          </p:nvPr>
        </p:nvSpPr>
        <p:spPr>
          <a:xfrm>
            <a:off x="395537" y="3096543"/>
            <a:ext cx="8220978" cy="1752600"/>
          </a:xfrm>
        </p:spPr>
        <p:txBody>
          <a:bodyPr>
            <a:normAutofit/>
          </a:bodyPr>
          <a:lstStyle/>
          <a:p>
            <a:r>
              <a:rPr lang="el-GR" sz="2700" b="1" dirty="0" smtClean="0"/>
              <a:t>Ενότητα 12</a:t>
            </a:r>
            <a:r>
              <a:rPr lang="el-GR" sz="2700" dirty="0" smtClean="0"/>
              <a:t>:</a:t>
            </a:r>
            <a:r>
              <a:rPr lang="en-US" sz="2700" dirty="0" smtClean="0"/>
              <a:t> </a:t>
            </a:r>
            <a:r>
              <a:rPr lang="el-GR" sz="2700" dirty="0" smtClean="0"/>
              <a:t>Οντολογίες</a:t>
            </a:r>
            <a:r>
              <a:rPr lang="en-US" sz="2700" dirty="0" smtClean="0"/>
              <a:t>:</a:t>
            </a:r>
            <a:r>
              <a:rPr lang="el-GR" sz="2700" dirty="0" smtClean="0"/>
              <a:t> Δόμηση</a:t>
            </a:r>
            <a:endParaRPr lang="en-US" sz="2700" dirty="0" smtClean="0"/>
          </a:p>
          <a:p>
            <a:endParaRPr lang="en-US" sz="2400" dirty="0" smtClean="0"/>
          </a:p>
          <a:p>
            <a:pPr>
              <a:spcBef>
                <a:spcPts val="0"/>
              </a:spcBef>
            </a:pPr>
            <a:r>
              <a:rPr lang="el-GR" sz="2400" dirty="0"/>
              <a:t>Δάφνη </a:t>
            </a:r>
            <a:r>
              <a:rPr lang="el-GR" sz="2400" dirty="0"/>
              <a:t>Κυριάκη</a:t>
            </a:r>
            <a:r>
              <a:rPr lang="el-GR" sz="2400" dirty="0"/>
              <a:t>-Μάνεση</a:t>
            </a:r>
          </a:p>
          <a:p>
            <a:pPr>
              <a:spcBef>
                <a:spcPts val="0"/>
              </a:spcBef>
            </a:pPr>
            <a:r>
              <a:rPr lang="el-GR" sz="2400" dirty="0"/>
              <a:t>Τμήμα Βιβλιοθηκονομίας</a:t>
            </a:r>
            <a:r>
              <a:rPr lang="en-US" sz="2400" dirty="0"/>
              <a:t> </a:t>
            </a:r>
            <a:r>
              <a:rPr lang="el-GR" sz="2400" dirty="0"/>
              <a:t>και Συστημάτων Πληροφόρησης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xmlns="" val="94706188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μαγειρικής </a:t>
            </a:r>
            <a:r>
              <a:rPr lang="en-US" dirty="0" smtClean="0"/>
              <a:t>4</a:t>
            </a:r>
            <a:endParaRPr lang="el-GR" dirty="0"/>
          </a:p>
        </p:txBody>
      </p:sp>
      <p:sp>
        <p:nvSpPr>
          <p:cNvPr id="3" name="Content Placeholder 2" descr="Κωδικοποίηση&#10;"/>
          <p:cNvSpPr>
            <a:spLocks noGrp="1"/>
          </p:cNvSpPr>
          <p:nvPr>
            <p:ph idx="1"/>
          </p:nvPr>
        </p:nvSpPr>
        <p:spPr/>
        <p:txBody>
          <a:bodyPr/>
          <a:lstStyle/>
          <a:p>
            <a:r>
              <a:rPr lang="el-GR" sz="2800" b="1" dirty="0" smtClean="0"/>
              <a:t>Βήμα 3</a:t>
            </a:r>
            <a:r>
              <a:rPr lang="en-US" sz="2800" b="1" dirty="0" smtClean="0"/>
              <a:t>:</a:t>
            </a:r>
            <a:r>
              <a:rPr lang="el-GR" sz="2800" b="1" dirty="0" smtClean="0"/>
              <a:t> Κωδικοποίηση</a:t>
            </a:r>
          </a:p>
          <a:p>
            <a:endParaRPr lang="el-GR" dirty="0" smtClean="0"/>
          </a:p>
          <a:p>
            <a:endParaRPr lang="el-GR" dirty="0"/>
          </a:p>
        </p:txBody>
      </p:sp>
      <p:graphicFrame>
        <p:nvGraphicFramePr>
          <p:cNvPr id="5" name="Diagram 4" descr="Βήμα 3: Κωδικοποίηση&#10;"/>
          <p:cNvGraphicFramePr/>
          <p:nvPr>
            <p:extLst>
              <p:ext uri="{D42A27DB-BD31-4B8C-83A1-F6EECF244321}">
                <p14:modId xmlns:p14="http://schemas.microsoft.com/office/powerpoint/2010/main" xmlns="" val="2355787695"/>
              </p:ext>
            </p:extLst>
          </p:nvPr>
        </p:nvGraphicFramePr>
        <p:xfrm>
          <a:off x="539552" y="1484784"/>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9</a:t>
            </a:fld>
            <a:endParaRPr lang="en-US" dirty="0"/>
          </a:p>
        </p:txBody>
      </p:sp>
    </p:spTree>
    <p:extLst>
      <p:ext uri="{BB962C8B-B14F-4D97-AF65-F5344CB8AC3E}">
        <p14:creationId xmlns:p14="http://schemas.microsoft.com/office/powerpoint/2010/main" xmlns="" val="821835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μαγειρικής </a:t>
            </a:r>
            <a:r>
              <a:rPr lang="en-US" dirty="0" smtClean="0"/>
              <a:t>5</a:t>
            </a:r>
            <a:endParaRPr lang="el-GR" dirty="0"/>
          </a:p>
        </p:txBody>
      </p:sp>
      <p:sp>
        <p:nvSpPr>
          <p:cNvPr id="3" name="Content Placeholder 2"/>
          <p:cNvSpPr>
            <a:spLocks noGrp="1"/>
          </p:cNvSpPr>
          <p:nvPr>
            <p:ph idx="1"/>
          </p:nvPr>
        </p:nvSpPr>
        <p:spPr>
          <a:xfrm>
            <a:off x="107504" y="1196752"/>
            <a:ext cx="8928992" cy="4824536"/>
          </a:xfrm>
        </p:spPr>
        <p:txBody>
          <a:bodyPr>
            <a:normAutofit/>
          </a:bodyPr>
          <a:lstStyle/>
          <a:p>
            <a:r>
              <a:rPr lang="el-GR" sz="2800" dirty="0" smtClean="0"/>
              <a:t>Ανάλογη ανάπτυξη κάθε κατηγορίας, π.χ.</a:t>
            </a:r>
          </a:p>
        </p:txBody>
      </p:sp>
      <p:graphicFrame>
        <p:nvGraphicFramePr>
          <p:cNvPr id="5" name="Diagram 4" descr="Ανάλογη ανάπτυξη κάθε κατηγορίας"/>
          <p:cNvGraphicFramePr/>
          <p:nvPr>
            <p:extLst>
              <p:ext uri="{D42A27DB-BD31-4B8C-83A1-F6EECF244321}">
                <p14:modId xmlns:p14="http://schemas.microsoft.com/office/powerpoint/2010/main" xmlns="" val="1556032109"/>
              </p:ext>
            </p:extLst>
          </p:nvPr>
        </p:nvGraphicFramePr>
        <p:xfrm>
          <a:off x="107504" y="2816932"/>
          <a:ext cx="8928992" cy="306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descr="συσχέτιση ψαριών, κρέατος και λαχανικών με τις τροφές"/>
          <p:cNvGrpSpPr/>
          <p:nvPr/>
        </p:nvGrpSpPr>
        <p:grpSpPr>
          <a:xfrm>
            <a:off x="1547664" y="2717632"/>
            <a:ext cx="6264696" cy="699176"/>
            <a:chOff x="1547664" y="2717632"/>
            <a:chExt cx="6264696" cy="699176"/>
          </a:xfrm>
        </p:grpSpPr>
        <p:cxnSp>
          <p:nvCxnSpPr>
            <p:cNvPr id="17" name="Straight Arrow Connector 16"/>
            <p:cNvCxnSpPr>
              <a:endCxn id="12" idx="2"/>
            </p:cNvCxnSpPr>
            <p:nvPr/>
          </p:nvCxnSpPr>
          <p:spPr>
            <a:xfrm flipV="1">
              <a:off x="1547664" y="2717632"/>
              <a:ext cx="3291441" cy="699176"/>
            </a:xfrm>
            <a:prstGeom prst="straightConnector1">
              <a:avLst/>
            </a:prstGeom>
            <a:ln w="25400">
              <a:solidFill>
                <a:schemeClr val="accent3">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flipV="1">
              <a:off x="4839105" y="2717632"/>
              <a:ext cx="0" cy="699176"/>
            </a:xfrm>
            <a:prstGeom prst="straightConnector1">
              <a:avLst/>
            </a:prstGeom>
            <a:ln w="25400">
              <a:solidFill>
                <a:schemeClr val="accent3">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2"/>
            </p:cNvCxnSpPr>
            <p:nvPr/>
          </p:nvCxnSpPr>
          <p:spPr>
            <a:xfrm flipH="1" flipV="1">
              <a:off x="4839105" y="2717632"/>
              <a:ext cx="2973255" cy="699176"/>
            </a:xfrm>
            <a:prstGeom prst="straightConnector1">
              <a:avLst/>
            </a:prstGeom>
            <a:ln w="25400">
              <a:solidFill>
                <a:schemeClr val="accent3">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Group 6" descr="Ανάλογη ανάπτυξη κάθε κατηγορίας, π.χ.&#10;"/>
          <p:cNvGrpSpPr/>
          <p:nvPr/>
        </p:nvGrpSpPr>
        <p:grpSpPr>
          <a:xfrm>
            <a:off x="4034845" y="1896369"/>
            <a:ext cx="1512167" cy="821263"/>
            <a:chOff x="2555776" y="2031672"/>
            <a:chExt cx="1512167" cy="821263"/>
          </a:xfrm>
        </p:grpSpPr>
        <p:sp>
          <p:nvSpPr>
            <p:cNvPr id="10" name="Rounded Rectangle 9"/>
            <p:cNvSpPr/>
            <p:nvPr/>
          </p:nvSpPr>
          <p:spPr>
            <a:xfrm>
              <a:off x="2555776" y="2031672"/>
              <a:ext cx="1368152" cy="550656"/>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1" name="Group 10"/>
            <p:cNvGrpSpPr/>
            <p:nvPr/>
          </p:nvGrpSpPr>
          <p:grpSpPr>
            <a:xfrm>
              <a:off x="2652128" y="2123206"/>
              <a:ext cx="1415815" cy="729729"/>
              <a:chOff x="1057942" y="694213"/>
              <a:chExt cx="867176" cy="550656"/>
            </a:xfrm>
          </p:grpSpPr>
          <p:sp>
            <p:nvSpPr>
              <p:cNvPr id="12" name="Rounded Rectangle 11"/>
              <p:cNvSpPr/>
              <p:nvPr/>
            </p:nvSpPr>
            <p:spPr>
              <a:xfrm>
                <a:off x="1057942" y="694213"/>
                <a:ext cx="867176" cy="550656"/>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5"/>
              <p:cNvSpPr/>
              <p:nvPr/>
            </p:nvSpPr>
            <p:spPr>
              <a:xfrm>
                <a:off x="1074070" y="710341"/>
                <a:ext cx="834920" cy="51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a:buNone/>
                </a:pPr>
                <a:r>
                  <a:rPr lang="el-GR" sz="2000" dirty="0"/>
                  <a:t>Υλικά/ Τροφές </a:t>
                </a:r>
              </a:p>
            </p:txBody>
          </p:sp>
        </p:grpSp>
      </p:grpSp>
      <p:sp>
        <p:nvSpPr>
          <p:cNvPr id="4" name="Slide Number Placeholder 3"/>
          <p:cNvSpPr>
            <a:spLocks noGrp="1"/>
          </p:cNvSpPr>
          <p:nvPr>
            <p:ph type="sldNum" sz="quarter" idx="12"/>
          </p:nvPr>
        </p:nvSpPr>
        <p:spPr/>
        <p:txBody>
          <a:bodyPr/>
          <a:lstStyle/>
          <a:p>
            <a:fld id="{E6702095-FC09-48ED-8635-29232688293D}" type="slidenum">
              <a:rPr lang="en-US" smtClean="0"/>
              <a:pPr/>
              <a:t>10</a:t>
            </a:fld>
            <a:endParaRPr lang="en-US" dirty="0"/>
          </a:p>
        </p:txBody>
      </p:sp>
    </p:spTree>
    <p:extLst>
      <p:ext uri="{BB962C8B-B14F-4D97-AF65-F5344CB8AC3E}">
        <p14:creationId xmlns:p14="http://schemas.microsoft.com/office/powerpoint/2010/main" xmlns="" val="1870159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μαγειρικής </a:t>
            </a:r>
            <a:r>
              <a:rPr lang="en-US" dirty="0" smtClean="0"/>
              <a:t>6</a:t>
            </a:r>
            <a:endParaRPr lang="el-GR" dirty="0"/>
          </a:p>
        </p:txBody>
      </p:sp>
      <p:sp>
        <p:nvSpPr>
          <p:cNvPr id="3" name="Content Placeholder 2"/>
          <p:cNvSpPr>
            <a:spLocks noGrp="1"/>
          </p:cNvSpPr>
          <p:nvPr>
            <p:ph idx="1"/>
          </p:nvPr>
        </p:nvSpPr>
        <p:spPr>
          <a:xfrm>
            <a:off x="457200" y="1196752"/>
            <a:ext cx="8229600" cy="4824536"/>
          </a:xfrm>
        </p:spPr>
        <p:txBody>
          <a:bodyPr/>
          <a:lstStyle/>
          <a:p>
            <a:r>
              <a:rPr lang="el-GR" dirty="0" smtClean="0"/>
              <a:t>Κατασκευή/ Ενοποίηση με άλλες οντολογίες</a:t>
            </a:r>
            <a:endParaRPr lang="el-GR" dirty="0"/>
          </a:p>
        </p:txBody>
      </p:sp>
      <p:graphicFrame>
        <p:nvGraphicFramePr>
          <p:cNvPr id="5" name="Diagram 4" descr="Κατασκευή/ Ενοποίηση με άλλες οντολογίες&#10;"/>
          <p:cNvGraphicFramePr/>
          <p:nvPr>
            <p:extLst>
              <p:ext uri="{D42A27DB-BD31-4B8C-83A1-F6EECF244321}">
                <p14:modId xmlns:p14="http://schemas.microsoft.com/office/powerpoint/2010/main" xmlns="" val="1740989639"/>
              </p:ext>
            </p:extLst>
          </p:nvPr>
        </p:nvGraphicFramePr>
        <p:xfrm>
          <a:off x="899592" y="1988840"/>
          <a:ext cx="7200800" cy="399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11</a:t>
            </a:fld>
            <a:endParaRPr lang="en-US" dirty="0"/>
          </a:p>
        </p:txBody>
      </p:sp>
    </p:spTree>
    <p:extLst>
      <p:ext uri="{BB962C8B-B14F-4D97-AF65-F5344CB8AC3E}">
        <p14:creationId xmlns:p14="http://schemas.microsoft.com/office/powerpoint/2010/main" xmlns="" val="363930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μαγειρικής </a:t>
            </a:r>
            <a:r>
              <a:rPr lang="en-US" dirty="0" smtClean="0"/>
              <a:t>7</a:t>
            </a:r>
            <a:endParaRPr lang="el-GR" dirty="0"/>
          </a:p>
        </p:txBody>
      </p:sp>
      <p:sp>
        <p:nvSpPr>
          <p:cNvPr id="3" name="Content Placeholder 2"/>
          <p:cNvSpPr>
            <a:spLocks noGrp="1"/>
          </p:cNvSpPr>
          <p:nvPr>
            <p:ph idx="1"/>
          </p:nvPr>
        </p:nvSpPr>
        <p:spPr/>
        <p:txBody>
          <a:bodyPr/>
          <a:lstStyle/>
          <a:p>
            <a:r>
              <a:rPr lang="el-GR" sz="2800" b="1" dirty="0" smtClean="0"/>
              <a:t>Βήμα 4</a:t>
            </a:r>
            <a:r>
              <a:rPr lang="en-US" sz="2800" b="1" dirty="0" smtClean="0"/>
              <a:t>:</a:t>
            </a:r>
            <a:r>
              <a:rPr lang="el-GR" sz="2800" b="1" dirty="0" smtClean="0"/>
              <a:t> Αξιολόγηση</a:t>
            </a:r>
          </a:p>
          <a:p>
            <a:pPr lvl="1"/>
            <a:r>
              <a:rPr lang="el-GR" dirty="0" smtClean="0"/>
              <a:t>Λειτουργικότητα</a:t>
            </a:r>
          </a:p>
          <a:p>
            <a:pPr lvl="1"/>
            <a:r>
              <a:rPr lang="el-GR" dirty="0" smtClean="0"/>
              <a:t>Αποτελεσματικότητα</a:t>
            </a:r>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12</a:t>
            </a:fld>
            <a:endParaRPr lang="en-US" dirty="0"/>
          </a:p>
        </p:txBody>
      </p:sp>
    </p:spTree>
    <p:extLst>
      <p:ext uri="{BB962C8B-B14F-4D97-AF65-F5344CB8AC3E}">
        <p14:creationId xmlns:p14="http://schemas.microsoft.com/office/powerpoint/2010/main" xmlns="" val="1991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μαγειρικής </a:t>
            </a:r>
            <a:r>
              <a:rPr lang="en-US" dirty="0" smtClean="0"/>
              <a:t>8</a:t>
            </a:r>
            <a:endParaRPr lang="el-GR" dirty="0"/>
          </a:p>
        </p:txBody>
      </p:sp>
      <p:sp>
        <p:nvSpPr>
          <p:cNvPr id="3" name="Content Placeholder 2"/>
          <p:cNvSpPr>
            <a:spLocks noGrp="1"/>
          </p:cNvSpPr>
          <p:nvPr>
            <p:ph idx="1"/>
          </p:nvPr>
        </p:nvSpPr>
        <p:spPr/>
        <p:txBody>
          <a:bodyPr/>
          <a:lstStyle/>
          <a:p>
            <a:r>
              <a:rPr lang="el-GR" sz="2800" b="1" dirty="0" smtClean="0"/>
              <a:t>Βήμα 5: Τεκμηρίωση</a:t>
            </a:r>
          </a:p>
          <a:p>
            <a:pPr lvl="1"/>
            <a:r>
              <a:rPr lang="el-GR" dirty="0" smtClean="0"/>
              <a:t>Καταγραφή όλων των παραδοχών</a:t>
            </a:r>
          </a:p>
          <a:p>
            <a:pPr lvl="1"/>
            <a:r>
              <a:rPr lang="el-GR" dirty="0" smtClean="0"/>
              <a:t>Καταγραφή όλων των παραμέτρων κατασκευής</a:t>
            </a:r>
          </a:p>
          <a:p>
            <a:pPr lvl="1"/>
            <a:r>
              <a:rPr lang="el-GR" dirty="0" smtClean="0"/>
              <a:t>Οδηγίες για επέκταση</a:t>
            </a:r>
          </a:p>
          <a:p>
            <a:pPr lvl="1"/>
            <a:r>
              <a:rPr lang="el-GR" dirty="0" smtClean="0"/>
              <a:t>Σημεία σύνδεσης</a:t>
            </a:r>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13</a:t>
            </a:fld>
            <a:endParaRPr lang="en-US" dirty="0"/>
          </a:p>
        </p:txBody>
      </p:sp>
    </p:spTree>
    <p:extLst>
      <p:ext uri="{BB962C8B-B14F-4D97-AF65-F5344CB8AC3E}">
        <p14:creationId xmlns:p14="http://schemas.microsoft.com/office/powerpoint/2010/main" xmlns="" val="162607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51011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2110643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Δάφνη Μάνεση 2014. Δάφνη Μάνεση 2014. «Συστήματα Θεματικής Πρόσβασης (Θ). </a:t>
            </a:r>
            <a:r>
              <a:rPr lang="el-GR" sz="2000" dirty="0"/>
              <a:t>Ενότητα 12:</a:t>
            </a:r>
            <a:r>
              <a:rPr lang="en-US" sz="2000" dirty="0"/>
              <a:t> </a:t>
            </a:r>
            <a:r>
              <a:rPr lang="el-GR" sz="2000" dirty="0"/>
              <a:t>Οντολογίες</a:t>
            </a:r>
            <a:r>
              <a:rPr lang="en-US" sz="2000" dirty="0"/>
              <a:t>:</a:t>
            </a:r>
            <a:r>
              <a:rPr lang="el-GR" sz="2000" dirty="0"/>
              <a:t> </a:t>
            </a:r>
            <a:r>
              <a:rPr lang="el-GR" sz="2000" dirty="0" smtClean="0"/>
              <a:t>Δόμηση».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92681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solidFill>
                  <a:prstClr val="black"/>
                </a:solidFill>
                <a:latin typeface="Calibri"/>
              </a:rPr>
              <a:t>[1] http://creativecommons.org/licenses/by-nc-sa/4.0/ </a:t>
            </a:r>
            <a:endParaRPr lang="en-US" dirty="0" smtClean="0">
              <a:solidFill>
                <a:prstClr val="black"/>
              </a:solidFill>
              <a:latin typeface="Calibri"/>
            </a:endParaRPr>
          </a:p>
          <a:p>
            <a:endParaRPr lang="el-GR" dirty="0">
              <a:solidFill>
                <a:prstClr val="black"/>
              </a:solidFill>
              <a:latin typeface="Calibri"/>
            </a:endParaRPr>
          </a:p>
          <a:p>
            <a:r>
              <a:rPr lang="el-GR" dirty="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marL="342900" indent="-342900">
              <a:buFont typeface="Arial" panose="020B0604020202020204" pitchFamily="34" charset="0"/>
              <a:buChar char="•"/>
            </a:pPr>
            <a:endParaRPr lang="el-GR" dirty="0">
              <a:solidFill>
                <a:prstClr val="black"/>
              </a:solidFill>
              <a:latin typeface="Calibri"/>
            </a:endParaRPr>
          </a:p>
          <a:p>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761351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114415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 οντολογίας</a:t>
            </a:r>
            <a:endParaRPr lang="el-GR" dirty="0"/>
          </a:p>
        </p:txBody>
      </p:sp>
      <p:sp>
        <p:nvSpPr>
          <p:cNvPr id="3" name="Content Placeholder 2"/>
          <p:cNvSpPr>
            <a:spLocks noGrp="1"/>
          </p:cNvSpPr>
          <p:nvPr>
            <p:ph idx="1"/>
          </p:nvPr>
        </p:nvSpPr>
        <p:spPr/>
        <p:txBody>
          <a:bodyPr>
            <a:normAutofit/>
          </a:bodyPr>
          <a:lstStyle/>
          <a:p>
            <a:r>
              <a:rPr lang="el-GR" sz="2800" dirty="0" smtClean="0"/>
              <a:t>Ορισμός του είδους των οντοτήτων</a:t>
            </a:r>
          </a:p>
          <a:p>
            <a:r>
              <a:rPr lang="el-GR" sz="2800" dirty="0" smtClean="0"/>
              <a:t>Διαμόρφωση ταυτότητας κάθε οντότητας (είδος και επίπεδο)</a:t>
            </a:r>
          </a:p>
          <a:p>
            <a:r>
              <a:rPr lang="el-GR" sz="2800" dirty="0" smtClean="0"/>
              <a:t>Βασική ταξινομική δομή</a:t>
            </a:r>
          </a:p>
          <a:p>
            <a:r>
              <a:rPr lang="el-GR" sz="2800" dirty="0" smtClean="0"/>
              <a:t>Διατύπωση σημασίας όρων</a:t>
            </a:r>
          </a:p>
          <a:p>
            <a:r>
              <a:rPr lang="el-GR" sz="2800" dirty="0" smtClean="0"/>
              <a:t>Εξασφάλιση επεκτασιμότητας</a:t>
            </a:r>
          </a:p>
          <a:p>
            <a:r>
              <a:rPr lang="el-GR" sz="2800" dirty="0" smtClean="0"/>
              <a:t>Ελαχιστοποίηση περιορισμών</a:t>
            </a:r>
          </a:p>
          <a:p>
            <a:r>
              <a:rPr lang="el-GR" sz="2800" dirty="0" smtClean="0"/>
              <a:t>Δημιουργία κατηγοριών</a:t>
            </a:r>
          </a:p>
          <a:p>
            <a:r>
              <a:rPr lang="el-GR" sz="2800" dirty="0" smtClean="0"/>
              <a:t>Τυποποίηση ονομάτων</a:t>
            </a:r>
          </a:p>
          <a:p>
            <a:endParaRPr lang="el-GR" sz="2800"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1</a:t>
            </a:fld>
            <a:endParaRPr lang="en-US" dirty="0"/>
          </a:p>
        </p:txBody>
      </p:sp>
    </p:spTree>
    <p:extLst>
      <p:ext uri="{BB962C8B-B14F-4D97-AF65-F5344CB8AC3E}">
        <p14:creationId xmlns:p14="http://schemas.microsoft.com/office/powerpoint/2010/main" xmlns="" val="3084804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710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l-GR" dirty="0"/>
              <a:t>Οντολογίες</a:t>
            </a:r>
            <a:endParaRPr lang="en-US" dirty="0"/>
          </a:p>
        </p:txBody>
      </p:sp>
      <p:sp>
        <p:nvSpPr>
          <p:cNvPr id="141315" name="Rectangle 3"/>
          <p:cNvSpPr>
            <a:spLocks noGrp="1" noChangeArrowheads="1"/>
          </p:cNvSpPr>
          <p:nvPr>
            <p:ph idx="1"/>
          </p:nvPr>
        </p:nvSpPr>
        <p:spPr/>
        <p:txBody>
          <a:bodyPr>
            <a:normAutofit/>
          </a:bodyPr>
          <a:lstStyle/>
          <a:p>
            <a:r>
              <a:rPr lang="el-GR" sz="2800" dirty="0"/>
              <a:t>Χωρίς τυποποίηση</a:t>
            </a:r>
          </a:p>
          <a:p>
            <a:r>
              <a:rPr lang="el-GR" sz="2800" dirty="0"/>
              <a:t>Ιεραρχικούς συσχετισμούς</a:t>
            </a:r>
          </a:p>
          <a:p>
            <a:r>
              <a:rPr lang="el-GR" sz="2800" dirty="0"/>
              <a:t>Συγκέντρωση εννοιολογικών ομάδων</a:t>
            </a:r>
            <a:endParaRPr lang="en-US" sz="2800" dirty="0"/>
          </a:p>
        </p:txBody>
      </p:sp>
      <p:sp>
        <p:nvSpPr>
          <p:cNvPr id="5" name="Slide Number Placeholder 5"/>
          <p:cNvSpPr>
            <a:spLocks noGrp="1"/>
          </p:cNvSpPr>
          <p:nvPr>
            <p:ph type="sldNum" sz="quarter" idx="12"/>
          </p:nvPr>
        </p:nvSpPr>
        <p:spPr/>
        <p:txBody>
          <a:bodyPr/>
          <a:lstStyle/>
          <a:p>
            <a:fld id="{5B5FC155-2490-46BB-B5A6-0011939435FC}" type="slidenum">
              <a:rPr lang="en-US"/>
              <a:pPr/>
              <a:t>2</a:t>
            </a:fld>
            <a:endParaRPr lang="en-US" dirty="0"/>
          </a:p>
        </p:txBody>
      </p:sp>
    </p:spTree>
    <p:extLst>
      <p:ext uri="{BB962C8B-B14F-4D97-AF65-F5344CB8AC3E}">
        <p14:creationId xmlns:p14="http://schemas.microsoft.com/office/powerpoint/2010/main" xmlns="" val="74327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Διαγραμματική απεικόνιση οντολογίας για την ακαδημαϊκή κοινότητα </a:t>
            </a:r>
            <a:endParaRPr lang="el-GR" sz="3200" dirty="0"/>
          </a:p>
        </p:txBody>
      </p:sp>
      <p:sp>
        <p:nvSpPr>
          <p:cNvPr id="3" name="Content Placeholder 2"/>
          <p:cNvSpPr>
            <a:spLocks noGrp="1"/>
          </p:cNvSpPr>
          <p:nvPr>
            <p:ph idx="1"/>
          </p:nvPr>
        </p:nvSpPr>
        <p:spPr/>
        <p:txBody>
          <a:bodyPr/>
          <a:lstStyle/>
          <a:p>
            <a:pPr>
              <a:buNone/>
            </a:pPr>
            <a:r>
              <a:rPr lang="el-GR" dirty="0" smtClean="0"/>
              <a:t> </a:t>
            </a:r>
          </a:p>
        </p:txBody>
      </p:sp>
      <p:graphicFrame>
        <p:nvGraphicFramePr>
          <p:cNvPr id="5" name="Organization Chart 69" descr="Διαγραμματική απεικόνιση οντολογίας για την ακαδημαϊκή κοινότητα "/>
          <p:cNvGraphicFramePr/>
          <p:nvPr>
            <p:extLst>
              <p:ext uri="{D42A27DB-BD31-4B8C-83A1-F6EECF244321}">
                <p14:modId xmlns:p14="http://schemas.microsoft.com/office/powerpoint/2010/main" xmlns="" val="2092855466"/>
              </p:ext>
            </p:extLst>
          </p:nvPr>
        </p:nvGraphicFramePr>
        <p:xfrm>
          <a:off x="899592" y="1412776"/>
          <a:ext cx="777686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3</a:t>
            </a:fld>
            <a:endParaRPr lang="en-US" dirty="0"/>
          </a:p>
        </p:txBody>
      </p:sp>
    </p:spTree>
    <p:extLst>
      <p:ext uri="{BB962C8B-B14F-4D97-AF65-F5344CB8AC3E}">
        <p14:creationId xmlns:p14="http://schemas.microsoft.com/office/powerpoint/2010/main" xmlns="" val="345248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Παράμετροι</a:t>
            </a:r>
            <a:endParaRPr lang="el-GR" dirty="0"/>
          </a:p>
        </p:txBody>
      </p:sp>
      <p:graphicFrame>
        <p:nvGraphicFramePr>
          <p:cNvPr id="5" name="Table 4" descr="ορισμοί"/>
          <p:cNvGraphicFramePr>
            <a:graphicFrameLocks noGrp="1"/>
          </p:cNvGraphicFramePr>
          <p:nvPr>
            <p:extLst>
              <p:ext uri="{D42A27DB-BD31-4B8C-83A1-F6EECF244321}">
                <p14:modId xmlns:p14="http://schemas.microsoft.com/office/powerpoint/2010/main" xmlns="" val="3932218325"/>
              </p:ext>
            </p:extLst>
          </p:nvPr>
        </p:nvGraphicFramePr>
        <p:xfrm>
          <a:off x="359532" y="1196752"/>
          <a:ext cx="8424936" cy="4702434"/>
        </p:xfrm>
        <a:graphic>
          <a:graphicData uri="http://schemas.openxmlformats.org/drawingml/2006/table">
            <a:tbl>
              <a:tblPr firstRow="1" bandRow="1">
                <a:tableStyleId>{1FECB4D8-DB02-4DC6-A0A2-4F2EBAE1DC90}</a:tableStyleId>
              </a:tblPr>
              <a:tblGrid>
                <a:gridCol w="2160240"/>
                <a:gridCol w="6264696"/>
              </a:tblGrid>
              <a:tr h="39793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solidFill>
                            <a:schemeClr val="bg1"/>
                          </a:solidFill>
                        </a:rPr>
                        <a:t>Ορισμοί</a:t>
                      </a:r>
                      <a:r>
                        <a:rPr lang="el-GR" b="1" dirty="0" smtClean="0">
                          <a:solidFill>
                            <a:schemeClr val="bg1"/>
                          </a:solidFill>
                        </a:rPr>
                        <a:t>: </a:t>
                      </a:r>
                      <a:endParaRPr lang="el-GR" dirty="0">
                        <a:solidFill>
                          <a:schemeClr val="bg1"/>
                        </a:solidFill>
                      </a:endParaRPr>
                    </a:p>
                  </a:txBody>
                  <a:tcPr>
                    <a:solidFill>
                      <a:schemeClr val="accent3">
                        <a:lumMod val="50000"/>
                      </a:schemeClr>
                    </a:solidFill>
                  </a:tcPr>
                </a:tc>
                <a:tc hMerge="1">
                  <a:txBody>
                    <a:bodyPr/>
                    <a:lstStyle/>
                    <a:p>
                      <a:endParaRPr lang="el-GR" dirty="0"/>
                    </a:p>
                  </a:txBody>
                  <a:tcPr/>
                </a:tc>
              </a:tr>
              <a:tr h="716290">
                <a:tc>
                  <a:txBody>
                    <a:bodyPr/>
                    <a:lstStyle/>
                    <a:p>
                      <a:r>
                        <a:rPr lang="el-GR" sz="2400" b="1" dirty="0" smtClean="0"/>
                        <a:t>Ακαδημαϊκή κοινότητα</a:t>
                      </a:r>
                      <a:endParaRPr lang="el-GR" sz="2400" b="1" dirty="0"/>
                    </a:p>
                  </a:txBody>
                  <a:tcPr/>
                </a:tc>
                <a:tc>
                  <a:txBody>
                    <a:bodyPr/>
                    <a:lstStyle/>
                    <a:p>
                      <a:r>
                        <a:rPr lang="el-GR" sz="2400" dirty="0" smtClean="0"/>
                        <a:t>Το σύνολο των ατόμων που σχετίζονται με ένα ίδρυμα τριτοβάθμιας εκπαίδευσης</a:t>
                      </a:r>
                      <a:endParaRPr lang="el-GR" sz="2400" dirty="0"/>
                    </a:p>
                  </a:txBody>
                  <a:tcPr/>
                </a:tc>
              </a:tr>
              <a:tr h="716290">
                <a:tc>
                  <a:txBody>
                    <a:bodyPr/>
                    <a:lstStyle/>
                    <a:p>
                      <a:r>
                        <a:rPr lang="el-GR" sz="2400" b="1" dirty="0" smtClean="0"/>
                        <a:t>Προσωπικό</a:t>
                      </a:r>
                      <a:endParaRPr lang="el-GR"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Άτομα με αμειβόμενη σχέση εργασίας</a:t>
                      </a:r>
                      <a:endParaRPr lang="el-GR" sz="2400" dirty="0"/>
                    </a:p>
                  </a:txBody>
                  <a:tcPr/>
                </a:tc>
              </a:tr>
              <a:tr h="1352992">
                <a:tc>
                  <a:txBody>
                    <a:bodyPr/>
                    <a:lstStyle/>
                    <a:p>
                      <a:r>
                        <a:rPr lang="el-GR" sz="2400" b="1" dirty="0" smtClean="0"/>
                        <a:t>Φοιτητές</a:t>
                      </a:r>
                      <a:endParaRPr lang="el-GR"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Εγγεγραμμένοι σε πρόγραμμα τριτοβάθμιας εκπαίδευσης. Περιλαμβάνει άτομα πλήρους και μερικής φοίτησης.</a:t>
                      </a:r>
                      <a:endParaRPr lang="el-GR" sz="2400" dirty="0"/>
                    </a:p>
                  </a:txBody>
                  <a:tcPr/>
                </a:tc>
              </a:tr>
              <a:tr h="1352992">
                <a:tc>
                  <a:txBody>
                    <a:bodyPr/>
                    <a:lstStyle/>
                    <a:p>
                      <a:r>
                        <a:rPr lang="el-GR" sz="2400" b="1" dirty="0" smtClean="0"/>
                        <a:t>Περιορισμοί</a:t>
                      </a:r>
                      <a:endParaRPr lang="el-GR"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Δεν τίθεται περιορισμός στο είδος των γνωστικών αντικειμένων του ακαδημαϊκού προσωπικού που μπορεί να προστεθεί.</a:t>
                      </a:r>
                      <a:endParaRPr lang="el-GR" sz="2400" dirty="0"/>
                    </a:p>
                  </a:txBody>
                  <a:tcP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4</a:t>
            </a:fld>
            <a:endParaRPr lang="en-US" dirty="0"/>
          </a:p>
        </p:txBody>
      </p:sp>
    </p:spTree>
    <p:extLst>
      <p:ext uri="{BB962C8B-B14F-4D97-AF65-F5344CB8AC3E}">
        <p14:creationId xmlns:p14="http://schemas.microsoft.com/office/powerpoint/2010/main" xmlns="" val="3327780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Βήματα ανάπτυξης οντολογίας</a:t>
            </a:r>
            <a:endParaRPr lang="el-GR" dirty="0"/>
          </a:p>
        </p:txBody>
      </p:sp>
      <p:sp>
        <p:nvSpPr>
          <p:cNvPr id="3" name="Content Placeholder 2"/>
          <p:cNvSpPr>
            <a:spLocks noGrp="1"/>
          </p:cNvSpPr>
          <p:nvPr>
            <p:ph idx="1"/>
          </p:nvPr>
        </p:nvSpPr>
        <p:spPr/>
        <p:txBody>
          <a:bodyPr/>
          <a:lstStyle/>
          <a:p>
            <a:pPr lvl="0"/>
            <a:r>
              <a:rPr lang="el-GR" dirty="0" smtClean="0"/>
              <a:t>Προσδιορισμός σκοπιμότητας και πεδίου εφαρμογής</a:t>
            </a:r>
          </a:p>
          <a:p>
            <a:pPr lvl="0"/>
            <a:r>
              <a:rPr lang="el-GR" dirty="0" smtClean="0"/>
              <a:t>Κατασκευή της οντολογίας</a:t>
            </a:r>
          </a:p>
          <a:p>
            <a:pPr lvl="1"/>
            <a:r>
              <a:rPr lang="el-GR" sz="2800" dirty="0" smtClean="0"/>
              <a:t>Σύλληψη (</a:t>
            </a:r>
            <a:r>
              <a:rPr lang="en-US" sz="2800" dirty="0" smtClean="0"/>
              <a:t>capture</a:t>
            </a:r>
            <a:r>
              <a:rPr lang="el-GR" sz="2800" dirty="0" smtClean="0"/>
              <a:t>)</a:t>
            </a:r>
          </a:p>
          <a:p>
            <a:pPr lvl="1"/>
            <a:r>
              <a:rPr lang="el-GR" sz="2800" dirty="0" smtClean="0"/>
              <a:t>Κωδικοποίηση (</a:t>
            </a:r>
            <a:r>
              <a:rPr lang="en-US" sz="2800" dirty="0" smtClean="0"/>
              <a:t>coding</a:t>
            </a:r>
            <a:r>
              <a:rPr lang="el-GR" sz="2800" dirty="0" smtClean="0"/>
              <a:t>) </a:t>
            </a:r>
          </a:p>
          <a:p>
            <a:pPr lvl="1"/>
            <a:r>
              <a:rPr lang="el-GR" sz="2800" dirty="0" smtClean="0"/>
              <a:t>Ενοποίηση (</a:t>
            </a:r>
            <a:r>
              <a:rPr lang="en-US" sz="2800" dirty="0" smtClean="0"/>
              <a:t>integration</a:t>
            </a:r>
            <a:r>
              <a:rPr lang="el-GR" sz="2800" dirty="0" smtClean="0"/>
              <a:t>) υπαρχουσών οντολογιών</a:t>
            </a:r>
          </a:p>
          <a:p>
            <a:pPr lvl="0"/>
            <a:r>
              <a:rPr lang="el-GR" dirty="0" smtClean="0"/>
              <a:t>Αξιολόγηση (</a:t>
            </a:r>
            <a:r>
              <a:rPr lang="en-US" b="1" dirty="0" smtClean="0"/>
              <a:t>evaluation</a:t>
            </a:r>
            <a:r>
              <a:rPr lang="el-GR" dirty="0" smtClean="0"/>
              <a:t>)</a:t>
            </a:r>
          </a:p>
          <a:p>
            <a:pPr lvl="0"/>
            <a:r>
              <a:rPr lang="el-GR" dirty="0" smtClean="0"/>
              <a:t>Τεκμηρίωση (</a:t>
            </a:r>
            <a:r>
              <a:rPr lang="en-US" b="1" dirty="0" smtClean="0"/>
              <a:t>documentation</a:t>
            </a:r>
            <a:r>
              <a:rPr lang="el-GR" dirty="0" smtClean="0"/>
              <a:t>) </a:t>
            </a:r>
          </a:p>
          <a:p>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5</a:t>
            </a:fld>
            <a:endParaRPr lang="en-US" dirty="0"/>
          </a:p>
        </p:txBody>
      </p:sp>
    </p:spTree>
    <p:extLst>
      <p:ext uri="{BB962C8B-B14F-4D97-AF65-F5344CB8AC3E}">
        <p14:creationId xmlns:p14="http://schemas.microsoft.com/office/powerpoint/2010/main" xmlns="" val="70238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a:t>
            </a:r>
            <a:r>
              <a:rPr lang="el-GR" dirty="0" smtClean="0"/>
              <a:t>μαγειρικής</a:t>
            </a:r>
            <a:r>
              <a:rPr lang="en-US" dirty="0" smtClean="0"/>
              <a:t> 1</a:t>
            </a:r>
            <a:endParaRPr lang="el-GR" dirty="0"/>
          </a:p>
        </p:txBody>
      </p:sp>
      <p:sp>
        <p:nvSpPr>
          <p:cNvPr id="3" name="Content Placeholder 2"/>
          <p:cNvSpPr>
            <a:spLocks noGrp="1"/>
          </p:cNvSpPr>
          <p:nvPr>
            <p:ph idx="1"/>
          </p:nvPr>
        </p:nvSpPr>
        <p:spPr/>
        <p:txBody>
          <a:bodyPr/>
          <a:lstStyle/>
          <a:p>
            <a:r>
              <a:rPr lang="el-GR" sz="2800" b="1" dirty="0" smtClean="0"/>
              <a:t>Βήμα 1: Σκοπιμότητα</a:t>
            </a:r>
          </a:p>
          <a:p>
            <a:pPr marL="354013" lvl="1" indent="0">
              <a:buNone/>
            </a:pPr>
            <a:r>
              <a:rPr lang="el-GR" dirty="0" smtClean="0"/>
              <a:t>Να εξυπηρετήσει βάσεις δεδομένων μαγειρικής και να συνδεθεί με βάσεις γεωργικών προϊόντων, τεχνολογίας τροφίμων, παραγωγής τροφίμων, βιομηχανίας τροφίμων</a:t>
            </a:r>
          </a:p>
        </p:txBody>
      </p:sp>
      <p:sp>
        <p:nvSpPr>
          <p:cNvPr id="4" name="Slide Number Placeholder 3"/>
          <p:cNvSpPr>
            <a:spLocks noGrp="1"/>
          </p:cNvSpPr>
          <p:nvPr>
            <p:ph type="sldNum" sz="quarter" idx="12"/>
          </p:nvPr>
        </p:nvSpPr>
        <p:spPr/>
        <p:txBody>
          <a:bodyPr/>
          <a:lstStyle/>
          <a:p>
            <a:fld id="{E6702095-FC09-48ED-8635-29232688293D}" type="slidenum">
              <a:rPr lang="en-US" smtClean="0"/>
              <a:pPr/>
              <a:t>6</a:t>
            </a:fld>
            <a:endParaRPr lang="en-US" dirty="0"/>
          </a:p>
        </p:txBody>
      </p:sp>
    </p:spTree>
    <p:extLst>
      <p:ext uri="{BB962C8B-B14F-4D97-AF65-F5344CB8AC3E}">
        <p14:creationId xmlns:p14="http://schemas.microsoft.com/office/powerpoint/2010/main" xmlns="" val="399093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Οντολογία μαγειρικής </a:t>
            </a:r>
            <a:r>
              <a:rPr lang="en-US" dirty="0" smtClean="0"/>
              <a:t>2</a:t>
            </a:r>
            <a:endParaRPr lang="el-GR" dirty="0"/>
          </a:p>
        </p:txBody>
      </p:sp>
      <p:sp>
        <p:nvSpPr>
          <p:cNvPr id="3" name="Content Placeholder 2"/>
          <p:cNvSpPr>
            <a:spLocks noGrp="1"/>
          </p:cNvSpPr>
          <p:nvPr>
            <p:ph idx="1"/>
          </p:nvPr>
        </p:nvSpPr>
        <p:spPr>
          <a:xfrm>
            <a:off x="467544" y="980728"/>
            <a:ext cx="8229600" cy="648072"/>
          </a:xfrm>
        </p:spPr>
        <p:txBody>
          <a:bodyPr/>
          <a:lstStyle/>
          <a:p>
            <a:r>
              <a:rPr lang="el-GR" sz="2800" b="1" dirty="0" smtClean="0"/>
              <a:t>Βήμα 2: Κατασκευή – Σύλληψη</a:t>
            </a:r>
          </a:p>
          <a:p>
            <a:pPr>
              <a:buNone/>
            </a:pPr>
            <a:endParaRPr lang="el-GR" dirty="0"/>
          </a:p>
        </p:txBody>
      </p:sp>
      <p:graphicFrame>
        <p:nvGraphicFramePr>
          <p:cNvPr id="5" name="Table 4" descr="ερώτηση και στοιχεία"/>
          <p:cNvGraphicFramePr>
            <a:graphicFrameLocks noGrp="1"/>
          </p:cNvGraphicFramePr>
          <p:nvPr>
            <p:extLst>
              <p:ext uri="{D42A27DB-BD31-4B8C-83A1-F6EECF244321}">
                <p14:modId xmlns:p14="http://schemas.microsoft.com/office/powerpoint/2010/main" xmlns="" val="1399140158"/>
              </p:ext>
            </p:extLst>
          </p:nvPr>
        </p:nvGraphicFramePr>
        <p:xfrm>
          <a:off x="251520" y="1556792"/>
          <a:ext cx="8640960" cy="4970968"/>
        </p:xfrm>
        <a:graphic>
          <a:graphicData uri="http://schemas.openxmlformats.org/drawingml/2006/table">
            <a:tbl>
              <a:tblPr firstRow="1" bandRow="1">
                <a:tableStyleId>{1FECB4D8-DB02-4DC6-A0A2-4F2EBAE1DC90}</a:tableStyleId>
              </a:tblPr>
              <a:tblGrid>
                <a:gridCol w="6149873"/>
                <a:gridCol w="2491087"/>
              </a:tblGrid>
              <a:tr h="392771">
                <a:tc>
                  <a:txBody>
                    <a:bodyPr/>
                    <a:lstStyle/>
                    <a:p>
                      <a:pPr algn="just">
                        <a:spcAft>
                          <a:spcPts val="0"/>
                        </a:spcAft>
                      </a:pPr>
                      <a:r>
                        <a:rPr lang="el-GR" sz="2000" b="1" i="0" dirty="0">
                          <a:latin typeface="+mn-lt"/>
                          <a:ea typeface="Times New Roman"/>
                        </a:rPr>
                        <a:t>Ερώτηση</a:t>
                      </a:r>
                    </a:p>
                  </a:txBody>
                  <a:tcPr marL="68580" marR="68580" marT="0" marB="0" anchor="ctr"/>
                </a:tc>
                <a:tc>
                  <a:txBody>
                    <a:bodyPr/>
                    <a:lstStyle/>
                    <a:p>
                      <a:pPr algn="just">
                        <a:spcAft>
                          <a:spcPts val="0"/>
                        </a:spcAft>
                      </a:pPr>
                      <a:r>
                        <a:rPr lang="el-GR" sz="2000" b="1" i="0" dirty="0">
                          <a:solidFill>
                            <a:schemeClr val="bg1"/>
                          </a:solidFill>
                          <a:latin typeface="+mn-lt"/>
                          <a:ea typeface="Times New Roman"/>
                        </a:rPr>
                        <a:t>Στοιχεία</a:t>
                      </a:r>
                    </a:p>
                  </a:txBody>
                  <a:tcPr marL="68580" marR="68580" marT="0" marB="0" anchor="ctr"/>
                </a:tc>
              </a:tr>
              <a:tr h="392771">
                <a:tc>
                  <a:txBody>
                    <a:bodyPr/>
                    <a:lstStyle/>
                    <a:p>
                      <a:pPr algn="l">
                        <a:spcAft>
                          <a:spcPts val="0"/>
                        </a:spcAft>
                      </a:pPr>
                      <a:r>
                        <a:rPr lang="el-GR" sz="2000" b="1" i="0" dirty="0">
                          <a:latin typeface="+mn-lt"/>
                          <a:ea typeface="Times New Roman"/>
                        </a:rPr>
                        <a:t>Πως φτιάχνω το φαγητό;</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Συνταγή</a:t>
                      </a:r>
                    </a:p>
                  </a:txBody>
                  <a:tcPr marL="68580" marR="68580" marT="0" marB="0" anchor="ctr"/>
                </a:tc>
              </a:tr>
              <a:tr h="392771">
                <a:tc>
                  <a:txBody>
                    <a:bodyPr/>
                    <a:lstStyle/>
                    <a:p>
                      <a:pPr algn="l">
                        <a:spcAft>
                          <a:spcPts val="0"/>
                        </a:spcAft>
                      </a:pPr>
                      <a:r>
                        <a:rPr lang="el-GR" sz="2000" b="1" i="0" dirty="0">
                          <a:latin typeface="+mn-lt"/>
                          <a:ea typeface="Times New Roman"/>
                        </a:rPr>
                        <a:t>Ποιες είναι οι ποσότητες των υλικών για 4 άτομα;</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Συνταγή</a:t>
                      </a:r>
                    </a:p>
                  </a:txBody>
                  <a:tcPr marL="68580" marR="68580" marT="0" marB="0" anchor="ctr"/>
                </a:tc>
              </a:tr>
              <a:tr h="392771">
                <a:tc>
                  <a:txBody>
                    <a:bodyPr/>
                    <a:lstStyle/>
                    <a:p>
                      <a:pPr algn="l">
                        <a:spcAft>
                          <a:spcPts val="0"/>
                        </a:spcAft>
                      </a:pPr>
                      <a:r>
                        <a:rPr lang="el-GR" sz="2000" b="1" i="0" dirty="0">
                          <a:latin typeface="+mn-lt"/>
                          <a:ea typeface="Times New Roman"/>
                        </a:rPr>
                        <a:t>Πως ανακατεύω τα υλικά;</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Ενέργεια</a:t>
                      </a:r>
                    </a:p>
                  </a:txBody>
                  <a:tcPr marL="68580" marR="68580" marT="0" marB="0" anchor="ctr"/>
                </a:tc>
              </a:tr>
              <a:tr h="392771">
                <a:tc>
                  <a:txBody>
                    <a:bodyPr/>
                    <a:lstStyle/>
                    <a:p>
                      <a:pPr algn="l">
                        <a:spcAft>
                          <a:spcPts val="0"/>
                        </a:spcAft>
                      </a:pPr>
                      <a:r>
                        <a:rPr lang="el-GR" sz="2000" b="1" i="0" dirty="0">
                          <a:latin typeface="+mn-lt"/>
                          <a:ea typeface="Times New Roman"/>
                        </a:rPr>
                        <a:t>Ποιες συνταγές χρειάζονται λιγότερο από 10 λεπτά για να γίνουν</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Χρόνος</a:t>
                      </a:r>
                    </a:p>
                  </a:txBody>
                  <a:tcPr marL="68580" marR="68580" marT="0" marB="0" anchor="ctr"/>
                </a:tc>
              </a:tr>
              <a:tr h="392771">
                <a:tc>
                  <a:txBody>
                    <a:bodyPr/>
                    <a:lstStyle/>
                    <a:p>
                      <a:pPr algn="l">
                        <a:spcAft>
                          <a:spcPts val="0"/>
                        </a:spcAft>
                      </a:pPr>
                      <a:r>
                        <a:rPr lang="el-GR" sz="2000" b="1" i="0" dirty="0">
                          <a:latin typeface="+mn-lt"/>
                          <a:ea typeface="Times New Roman"/>
                        </a:rPr>
                        <a:t>Ποιες συνταγές περιλαμβάνουν το Α υλικό και όχι το Β</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Υλικά (Τροφές)</a:t>
                      </a:r>
                    </a:p>
                  </a:txBody>
                  <a:tcPr marL="68580" marR="68580" marT="0" marB="0" anchor="ctr"/>
                </a:tc>
              </a:tr>
              <a:tr h="392771">
                <a:tc>
                  <a:txBody>
                    <a:bodyPr/>
                    <a:lstStyle/>
                    <a:p>
                      <a:pPr algn="l">
                        <a:spcAft>
                          <a:spcPts val="0"/>
                        </a:spcAft>
                      </a:pPr>
                      <a:r>
                        <a:rPr lang="el-GR" sz="2000" b="1" i="0" dirty="0">
                          <a:latin typeface="+mn-lt"/>
                          <a:ea typeface="Times New Roman"/>
                        </a:rPr>
                        <a:t>Ποιες συνταγές έχουν ως βασικό υλικό το Γ</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Υλικά (Τροφές)</a:t>
                      </a:r>
                    </a:p>
                  </a:txBody>
                  <a:tcPr marL="68580" marR="68580" marT="0" marB="0" anchor="ctr"/>
                </a:tc>
              </a:tr>
              <a:tr h="392771">
                <a:tc>
                  <a:txBody>
                    <a:bodyPr/>
                    <a:lstStyle/>
                    <a:p>
                      <a:pPr algn="l">
                        <a:spcAft>
                          <a:spcPts val="0"/>
                        </a:spcAft>
                      </a:pPr>
                      <a:r>
                        <a:rPr lang="el-GR" sz="2000" b="1" i="0" dirty="0">
                          <a:latin typeface="+mn-lt"/>
                          <a:ea typeface="Times New Roman"/>
                        </a:rPr>
                        <a:t>Ποια κουζινικά εξαρτήματα απαιτούνται για τη συνταγή Φ</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Εργαλεία (κουζινικά)</a:t>
                      </a:r>
                    </a:p>
                  </a:txBody>
                  <a:tcPr marL="68580" marR="68580" marT="0" marB="0" anchor="ctr"/>
                </a:tc>
              </a:tr>
              <a:tr h="392771">
                <a:tc>
                  <a:txBody>
                    <a:bodyPr/>
                    <a:lstStyle/>
                    <a:p>
                      <a:pPr algn="l">
                        <a:spcAft>
                          <a:spcPts val="0"/>
                        </a:spcAft>
                      </a:pPr>
                      <a:r>
                        <a:rPr lang="el-GR" sz="2000" b="1" i="0" dirty="0">
                          <a:latin typeface="+mn-lt"/>
                          <a:ea typeface="Times New Roman"/>
                        </a:rPr>
                        <a:t>Ποιες συνταγές μπορούν να γίνουν χωρίς φούρνο μικροκυμάτων</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Εργαλεία (κουζινικά)</a:t>
                      </a:r>
                    </a:p>
                  </a:txBody>
                  <a:tcPr marL="68580" marR="68580" marT="0" marB="0" anchor="ctr"/>
                </a:tc>
              </a:tr>
              <a:tr h="392771">
                <a:tc>
                  <a:txBody>
                    <a:bodyPr/>
                    <a:lstStyle/>
                    <a:p>
                      <a:pPr algn="l">
                        <a:spcAft>
                          <a:spcPts val="0"/>
                        </a:spcAft>
                      </a:pPr>
                      <a:r>
                        <a:rPr lang="el-GR" sz="2000" b="1" i="0" dirty="0">
                          <a:latin typeface="+mn-lt"/>
                          <a:ea typeface="Times New Roman"/>
                        </a:rPr>
                        <a:t>Πόσα λίτρα αντιστοιχούν σε ένα φλιτζάνι</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Αντιστοιχίες</a:t>
                      </a:r>
                    </a:p>
                  </a:txBody>
                  <a:tcPr marL="68580" marR="68580" marT="0" marB="0" anchor="ctr"/>
                </a:tc>
              </a:tr>
              <a:tr h="392771">
                <a:tc>
                  <a:txBody>
                    <a:bodyPr/>
                    <a:lstStyle/>
                    <a:p>
                      <a:pPr algn="l">
                        <a:spcAft>
                          <a:spcPts val="0"/>
                        </a:spcAft>
                      </a:pPr>
                      <a:r>
                        <a:rPr lang="el-GR" sz="2000" b="1" i="0" dirty="0">
                          <a:latin typeface="+mn-lt"/>
                          <a:ea typeface="Times New Roman"/>
                        </a:rPr>
                        <a:t>Πόσο αλεύρι χρειάζεται η συνταγή Α</a:t>
                      </a:r>
                    </a:p>
                  </a:txBody>
                  <a:tcPr marL="68580" marR="68580" marT="0" marB="0" anchor="ctr"/>
                </a:tc>
                <a:tc>
                  <a:txBody>
                    <a:bodyPr/>
                    <a:lstStyle/>
                    <a:p>
                      <a:pPr algn="l">
                        <a:spcAft>
                          <a:spcPts val="0"/>
                        </a:spcAft>
                      </a:pPr>
                      <a:r>
                        <a:rPr lang="el-GR" sz="2000" b="1" i="0" dirty="0">
                          <a:solidFill>
                            <a:srgbClr val="820000"/>
                          </a:solidFill>
                          <a:latin typeface="+mn-lt"/>
                          <a:ea typeface="Times New Roman"/>
                        </a:rPr>
                        <a:t>Ποσότητα</a:t>
                      </a: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7</a:t>
            </a:fld>
            <a:endParaRPr lang="en-US" dirty="0"/>
          </a:p>
        </p:txBody>
      </p:sp>
    </p:spTree>
    <p:extLst>
      <p:ext uri="{BB962C8B-B14F-4D97-AF65-F5344CB8AC3E}">
        <p14:creationId xmlns:p14="http://schemas.microsoft.com/office/powerpoint/2010/main" xmlns="" val="1911958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μαγειρικής </a:t>
            </a:r>
            <a:r>
              <a:rPr lang="en-US" dirty="0" smtClean="0"/>
              <a:t>3</a:t>
            </a:r>
            <a:endParaRPr lang="el-GR" dirty="0"/>
          </a:p>
        </p:txBody>
      </p:sp>
      <p:sp>
        <p:nvSpPr>
          <p:cNvPr id="3" name="Content Placeholder 2" descr="Κατασκευή / Σύλληψη : Διαγραμματική παρουσίαση"/>
          <p:cNvSpPr>
            <a:spLocks noGrp="1"/>
          </p:cNvSpPr>
          <p:nvPr>
            <p:ph idx="1"/>
          </p:nvPr>
        </p:nvSpPr>
        <p:spPr/>
        <p:txBody>
          <a:bodyPr>
            <a:normAutofit/>
          </a:bodyPr>
          <a:lstStyle/>
          <a:p>
            <a:r>
              <a:rPr lang="el-GR" sz="2800" b="1" dirty="0" smtClean="0"/>
              <a:t>Βήμα 2</a:t>
            </a:r>
            <a:r>
              <a:rPr lang="en-US" sz="2800" b="1" dirty="0" smtClean="0"/>
              <a:t>:</a:t>
            </a:r>
            <a:r>
              <a:rPr lang="el-GR" sz="2800" b="1" dirty="0" smtClean="0"/>
              <a:t> Κατασκευή / Σύλληψη : Διαγραμματική παρουσίαση</a:t>
            </a:r>
          </a:p>
          <a:p>
            <a:endParaRPr lang="el-GR" sz="2400" dirty="0"/>
          </a:p>
        </p:txBody>
      </p:sp>
      <p:graphicFrame>
        <p:nvGraphicFramePr>
          <p:cNvPr id="5" name="Diagram 4" descr="Κατασκευή / Σύλληψη : Διαγραμματική παρουσίαση&#10;"/>
          <p:cNvGraphicFramePr/>
          <p:nvPr>
            <p:extLst>
              <p:ext uri="{D42A27DB-BD31-4B8C-83A1-F6EECF244321}">
                <p14:modId xmlns:p14="http://schemas.microsoft.com/office/powerpoint/2010/main" xmlns="" val="1699827706"/>
              </p:ext>
            </p:extLst>
          </p:nvPr>
        </p:nvGraphicFramePr>
        <p:xfrm>
          <a:off x="539552" y="1916832"/>
          <a:ext cx="8136904" cy="399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8</a:t>
            </a:fld>
            <a:endParaRPr lang="en-US" dirty="0"/>
          </a:p>
        </p:txBody>
      </p:sp>
    </p:spTree>
    <p:extLst>
      <p:ext uri="{BB962C8B-B14F-4D97-AF65-F5344CB8AC3E}">
        <p14:creationId xmlns:p14="http://schemas.microsoft.com/office/powerpoint/2010/main" xmlns="" val="5330642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15a3c3ca72e64ad6224ce3ae794d59724af35"/>
  <p:tag name="ARTICULATE_PROJECT_OPEN" val="0"/>
  <p:tag name="ISPRING_RESOURCE_PATHS_HASH_PRESENTER" val="1a270af357d23448cd8fbf53ed68b626b8f78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778</Words>
  <Application>Microsoft Office PowerPoint</Application>
  <PresentationFormat>Προβολή στην οθόνη (4:3)</PresentationFormat>
  <Paragraphs>189</Paragraphs>
  <Slides>20</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OC_template_updated</vt:lpstr>
      <vt:lpstr>1_OC_template_updated</vt:lpstr>
      <vt:lpstr>Συστήματα Θεματικής Πρόσβασης (Θ)</vt:lpstr>
      <vt:lpstr>Σχεδιασμός οντολογίας</vt:lpstr>
      <vt:lpstr>Οντολογίες</vt:lpstr>
      <vt:lpstr>Διαγραμματική απεικόνιση οντολογίας για την ακαδημαϊκή κοινότητα </vt:lpstr>
      <vt:lpstr>Παράμετροι</vt:lpstr>
      <vt:lpstr>Βήματα ανάπτυξης οντολογίας</vt:lpstr>
      <vt:lpstr>Οντολογία μαγειρικής 1</vt:lpstr>
      <vt:lpstr>Οντολογία μαγειρικής 2</vt:lpstr>
      <vt:lpstr>Οντολογία μαγειρικής 3</vt:lpstr>
      <vt:lpstr>Οντολογία μαγειρικής 4</vt:lpstr>
      <vt:lpstr>Οντολογία μαγειρικής 5</vt:lpstr>
      <vt:lpstr>Οντολογία μαγειρικής 6</vt:lpstr>
      <vt:lpstr>Οντολογία μαγειρικής 7</vt:lpstr>
      <vt:lpstr>Οντολογία μαγειρικής 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OWNER</cp:lastModifiedBy>
  <cp:revision>28</cp:revision>
  <dcterms:created xsi:type="dcterms:W3CDTF">2013-03-04T13:35:19Z</dcterms:created>
  <dcterms:modified xsi:type="dcterms:W3CDTF">2015-03-08T17:36:33Z</dcterms:modified>
</cp:coreProperties>
</file>