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6"/>
  </p:notesMasterIdLst>
  <p:handoutMasterIdLst>
    <p:handoutMasterId r:id="rId47"/>
  </p:handoutMasterIdLst>
  <p:sldIdLst>
    <p:sldId id="31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20" r:id="rId38"/>
    <p:sldId id="321" r:id="rId39"/>
    <p:sldId id="322" r:id="rId40"/>
    <p:sldId id="326" r:id="rId41"/>
    <p:sldId id="327" r:id="rId42"/>
    <p:sldId id="328" r:id="rId43"/>
    <p:sldId id="325" r:id="rId44"/>
    <p:sldId id="329" r:id="rId45"/>
  </p:sldIdLst>
  <p:sldSz cx="9144000" cy="6858000" type="screen4x3"/>
  <p:notesSz cx="7104063" cy="10234613"/>
  <p:custDataLst>
    <p:tags r:id="rId48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84077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2816" autoAdjust="0"/>
  </p:normalViewPr>
  <p:slideViewPr>
    <p:cSldViewPr>
      <p:cViewPr varScale="1">
        <p:scale>
          <a:sx n="105" d="100"/>
          <a:sy n="105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61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375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643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3898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3271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394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0659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9086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5632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703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41566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1075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988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925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085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892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01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7267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565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5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3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3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4077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0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88641"/>
          </a:xfrm>
        </p:spPr>
        <p:txBody>
          <a:bodyPr>
            <a:noAutofit/>
          </a:bodyPr>
          <a:lstStyle/>
          <a:p>
            <a:pPr fontAlgn="auto">
              <a:spcAft>
                <a:spcPts val="1200"/>
              </a:spcAft>
            </a:pPr>
            <a:r>
              <a:rPr lang="el-GR" sz="2400" b="1" dirty="0" smtClean="0"/>
              <a:t>Ενότητα 13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>
                <a:solidFill>
                  <a:sysClr val="windowText" lastClr="000000"/>
                </a:solidFill>
              </a:rPr>
              <a:t>Ακίνητες Προσθετικές Κατασκευές Χωρίς Μεταλλικό </a:t>
            </a:r>
            <a:r>
              <a:rPr lang="el-GR" sz="2400" dirty="0" smtClean="0">
                <a:solidFill>
                  <a:sysClr val="windowText" lastClr="000000"/>
                </a:solidFill>
              </a:rPr>
              <a:t>Σκελετό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(</a:t>
            </a:r>
            <a:r>
              <a:rPr lang="el-GR" sz="2400" dirty="0" smtClean="0">
                <a:solidFill>
                  <a:sysClr val="windowText" lastClr="000000"/>
                </a:solidFill>
              </a:rPr>
              <a:t>α’ μέρος)</a:t>
            </a:r>
            <a:endParaRPr lang="el-GR" sz="24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0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0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ysClr val="windowText" lastClr="000000"/>
                </a:solidFill>
              </a:rPr>
              <a:t>DDs, Dr Dent. </a:t>
            </a:r>
            <a:r>
              <a:rPr lang="el-GR" sz="20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0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208358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767" y="1196975"/>
            <a:ext cx="314515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08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72" y="1268760"/>
            <a:ext cx="6384545" cy="47884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057168"/>
            <a:ext cx="211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5" y="1196975"/>
            <a:ext cx="781847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37288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65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344892"/>
            <a:ext cx="21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66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70411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7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(9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89810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70411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4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4975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(10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230098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1900" y="6270411"/>
            <a:ext cx="190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76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682244" y="6356350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4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61913"/>
            <a:ext cx="189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47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61913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00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Ακίνητες προσθετικές κατασκευές χωρίς μεταλλικό σκελετό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78" y="1772816"/>
            <a:ext cx="5664333" cy="424824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38028" y="6021288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81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61913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74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 smtClean="0"/>
              <a:t>Στεφάνες ολικής επικάλυψης </a:t>
            </a:r>
            <a:r>
              <a:rPr lang="el-GR" sz="3200" b="0" dirty="0" smtClean="0"/>
              <a:t>(1 από </a:t>
            </a:r>
            <a:r>
              <a:rPr lang="el-GR" sz="3200" b="0" dirty="0"/>
              <a:t>15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72" y="1486910"/>
            <a:ext cx="8229600" cy="44604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2796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52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 smtClean="0"/>
              <a:t>Στεφάνες ολικής επικάλυψης </a:t>
            </a:r>
            <a:r>
              <a:rPr lang="el-GR" sz="3200" b="0" dirty="0" smtClean="0"/>
              <a:t>(2 από 15)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196" y="1170694"/>
            <a:ext cx="606629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 smtClean="0">
                <a:latin typeface="Calibri"/>
                <a:ea typeface="Times New Roman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88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(3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638" y="1196975"/>
            <a:ext cx="392472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77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(4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922" y="1312360"/>
            <a:ext cx="382615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4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(5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794" y="1196975"/>
            <a:ext cx="53584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79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(6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539" y="1196975"/>
            <a:ext cx="531361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14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(7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421" y="1196975"/>
            <a:ext cx="52598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62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(8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138" y="1196975"/>
            <a:ext cx="53584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0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(9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421" y="1196975"/>
            <a:ext cx="52598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0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Ένθετα – Επένθετα από ενισχυμένα πολυμερή </a:t>
            </a:r>
            <a:r>
              <a:rPr lang="el-GR" sz="3600" b="0" dirty="0" smtClean="0"/>
              <a:t>(1 από 4)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929" y="1628800"/>
            <a:ext cx="3536831" cy="433435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38028" y="6021288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08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9193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 smtClean="0"/>
              <a:t>(10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077" y="1196975"/>
            <a:ext cx="52598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07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9193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1900" y="6356350"/>
            <a:ext cx="198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92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9532" y="169193"/>
            <a:ext cx="8424936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1900" y="6356350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2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0565" y="169193"/>
            <a:ext cx="8424936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/>
              <a:t>(</a:t>
            </a:r>
            <a:r>
              <a:rPr lang="el-GR" sz="3200" b="0" dirty="0" smtClean="0"/>
              <a:t>13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24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02932" y="6356350"/>
            <a:ext cx="1977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7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3872" y="169193"/>
            <a:ext cx="8496944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/>
              <a:t>(</a:t>
            </a:r>
            <a:r>
              <a:rPr lang="el-GR" sz="3200" b="0" dirty="0" smtClean="0"/>
              <a:t>14 </a:t>
            </a:r>
            <a:r>
              <a:rPr lang="el-GR" sz="3200" b="0" dirty="0"/>
              <a:t>από 15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356350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13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9532" y="169193"/>
            <a:ext cx="8424936" cy="908720"/>
          </a:xfrm>
        </p:spPr>
        <p:txBody>
          <a:bodyPr>
            <a:normAutofit/>
          </a:bodyPr>
          <a:lstStyle/>
          <a:p>
            <a:r>
              <a:rPr lang="el-GR" dirty="0"/>
              <a:t>Στεφάνες ολικής επικάλυψης </a:t>
            </a:r>
            <a:r>
              <a:rPr lang="el-GR" sz="3200" b="0" dirty="0"/>
              <a:t>(</a:t>
            </a:r>
            <a:r>
              <a:rPr lang="el-GR" sz="3200" b="0" dirty="0" smtClean="0"/>
              <a:t>15 </a:t>
            </a:r>
            <a:r>
              <a:rPr lang="el-GR" sz="3200" b="0" dirty="0"/>
              <a:t>από </a:t>
            </a:r>
            <a:r>
              <a:rPr lang="el-GR" sz="3200" b="0" dirty="0" smtClean="0"/>
              <a:t>15)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1900" y="6356350"/>
            <a:ext cx="198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7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78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71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13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>
                <a:solidFill>
                  <a:sysClr val="windowText" lastClr="000000"/>
                </a:solidFill>
              </a:rPr>
              <a:t>Ακίνητες Προσθετικές Κατασκευές Χωρίς Μεταλλικό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Σκελετό α</a:t>
            </a:r>
            <a:r>
              <a:rPr lang="el-GR" sz="2000" smtClean="0">
                <a:solidFill>
                  <a:sysClr val="windowText" lastClr="000000"/>
                </a:solidFill>
              </a:rPr>
              <a:t>’ μέρος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159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Ένθετα – Επένθετα από ενισχυμένα πολυμερή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28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4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302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015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Ένθετα – Επένθετα από ενισχυμένα πολυμερή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904" y="1412776"/>
            <a:ext cx="6322881" cy="474216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19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Ένθετα – Επένθετα από ενισχυμένα πολυμερή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28069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14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Όψεις από ενισχυμένα πολυμερή </a:t>
            </a:r>
            <a:br>
              <a:rPr lang="el-GR" dirty="0" smtClean="0"/>
            </a:br>
            <a:r>
              <a:rPr lang="el-GR" sz="3200" b="0" dirty="0" smtClean="0"/>
              <a:t>(1 από </a:t>
            </a:r>
            <a:r>
              <a:rPr lang="el-GR" sz="3200" b="0" dirty="0"/>
              <a:t>14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55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417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84" y="1268760"/>
            <a:ext cx="324372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51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Όψεις από ενισχυμένα πολυμερή 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247" y="1196975"/>
            <a:ext cx="313619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484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179</TotalTime>
  <Words>1252</Words>
  <Application>Microsoft Office PowerPoint</Application>
  <PresentationFormat>Προβολή στην οθόνη (4:3)</PresentationFormat>
  <Paragraphs>193</Paragraphs>
  <Slides>43</Slides>
  <Notes>27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43</vt:i4>
      </vt:variant>
    </vt:vector>
  </HeadingPairs>
  <TitlesOfParts>
    <vt:vector size="45" baseType="lpstr">
      <vt:lpstr>OC_template_updated</vt:lpstr>
      <vt:lpstr>1_OC_template_updated</vt:lpstr>
      <vt:lpstr>Ακίνητη Προσθετική ΙI</vt:lpstr>
      <vt:lpstr>Ακίνητες προσθετικές κατασκευές χωρίς μεταλλικό σκελετό</vt:lpstr>
      <vt:lpstr>Ένθετα – Επένθετα από ενισχυμένα πολυμερή (1 από 4)</vt:lpstr>
      <vt:lpstr>Ένθετα – Επένθετα από ενισχυμένα πολυμερή (2 από 4)</vt:lpstr>
      <vt:lpstr>Ένθετα – Επένθετα από ενισχυμένα πολυμερή (3 από 4)</vt:lpstr>
      <vt:lpstr>Ένθετα – Επένθετα από ενισχυμένα πολυμερή (4 από 4)</vt:lpstr>
      <vt:lpstr>Όψεις από ενισχυμένα πολυμερή  (1 από 14)</vt:lpstr>
      <vt:lpstr>Όψεις από ενισχυμένα πολυμερή  (2 από 14)</vt:lpstr>
      <vt:lpstr>Όψεις από ενισχυμένα πολυμερή  (3 από 14)</vt:lpstr>
      <vt:lpstr>Όψεις από ενισχυμένα πολυμερή  (4 από 14)</vt:lpstr>
      <vt:lpstr>Όψεις από ενισχυμένα πολυμερή  (5 από 14)</vt:lpstr>
      <vt:lpstr>Όψεις από ενισχυμένα πολυμερή  (6 από 14)</vt:lpstr>
      <vt:lpstr>Όψεις από ενισχυμένα πολυμερή  (7 από 14)</vt:lpstr>
      <vt:lpstr>Όψεις από ενισχυμένα πολυμερή  (8 από 14)</vt:lpstr>
      <vt:lpstr>Όψεις από ενισχυμένα πολυμερή  (9 από 14)</vt:lpstr>
      <vt:lpstr>Όψεις από ενισχυμένα πολυμερή  (10 από 14)</vt:lpstr>
      <vt:lpstr>Όψεις από ενισχυμένα πολυμερή  (11 από 14)</vt:lpstr>
      <vt:lpstr>Όψεις από ενισχυμένα πολυμερή  (12 από 14)</vt:lpstr>
      <vt:lpstr>Όψεις από ενισχυμένα πολυμερή  (13 από 14)</vt:lpstr>
      <vt:lpstr>Όψεις από ενισχυμένα πολυμερή  (14 από 14)</vt:lpstr>
      <vt:lpstr>Στεφάνες ολικής επικάλυψης (1 από 15)</vt:lpstr>
      <vt:lpstr>Στεφάνες ολικής επικάλυψης (2 από 15)</vt:lpstr>
      <vt:lpstr>Στεφάνες ολικής επικάλυψης (3 από 15)</vt:lpstr>
      <vt:lpstr>Στεφάνες ολικής επικάλυψης (4 από 15)</vt:lpstr>
      <vt:lpstr>Στεφάνες ολικής επικάλυψης (5 από 15)</vt:lpstr>
      <vt:lpstr>Στεφάνες ολικής επικάλυψης (6 από 15)</vt:lpstr>
      <vt:lpstr>Στεφάνες ολικής επικάλυψης (7 από 15)</vt:lpstr>
      <vt:lpstr>Στεφάνες ολικής επικάλυψης (8 από 15)</vt:lpstr>
      <vt:lpstr>Στεφάνες ολικής επικάλυψης (9 από 15)</vt:lpstr>
      <vt:lpstr>Στεφάνες ολικής επικάλυψης (10 από 15)</vt:lpstr>
      <vt:lpstr>Στεφάνες ολικής επικάλυψης (11 από 15)</vt:lpstr>
      <vt:lpstr>Στεφάνες ολικής επικάλυψης (12 από 15)</vt:lpstr>
      <vt:lpstr>Στεφάνες ολικής επικάλυψης (13 από 15)</vt:lpstr>
      <vt:lpstr>Στεφάνες ολικής επικάλυψης (14 από 15)</vt:lpstr>
      <vt:lpstr>Στεφάνες ολικής επικάλυψης (15 από 15)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29</cp:revision>
  <dcterms:created xsi:type="dcterms:W3CDTF">2014-01-21T06:29:08Z</dcterms:created>
  <dcterms:modified xsi:type="dcterms:W3CDTF">2015-07-06T08:41:43Z</dcterms:modified>
</cp:coreProperties>
</file>