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  <p:sldMasterId id="2147484060" r:id="rId2"/>
  </p:sldMasterIdLst>
  <p:notesMasterIdLst>
    <p:notesMasterId r:id="rId61"/>
  </p:notesMasterIdLst>
  <p:sldIdLst>
    <p:sldId id="683" r:id="rId3"/>
    <p:sldId id="602" r:id="rId4"/>
    <p:sldId id="603" r:id="rId5"/>
    <p:sldId id="604" r:id="rId6"/>
    <p:sldId id="605" r:id="rId7"/>
    <p:sldId id="607" r:id="rId8"/>
    <p:sldId id="606" r:id="rId9"/>
    <p:sldId id="612" r:id="rId10"/>
    <p:sldId id="491" r:id="rId11"/>
    <p:sldId id="568" r:id="rId12"/>
    <p:sldId id="569" r:id="rId13"/>
    <p:sldId id="570" r:id="rId14"/>
    <p:sldId id="571" r:id="rId15"/>
    <p:sldId id="572" r:id="rId16"/>
    <p:sldId id="573" r:id="rId17"/>
    <p:sldId id="593" r:id="rId18"/>
    <p:sldId id="578" r:id="rId19"/>
    <p:sldId id="577" r:id="rId20"/>
    <p:sldId id="596" r:id="rId21"/>
    <p:sldId id="601" r:id="rId22"/>
    <p:sldId id="600" r:id="rId23"/>
    <p:sldId id="580" r:id="rId24"/>
    <p:sldId id="582" r:id="rId25"/>
    <p:sldId id="599" r:id="rId26"/>
    <p:sldId id="594" r:id="rId27"/>
    <p:sldId id="597" r:id="rId28"/>
    <p:sldId id="595" r:id="rId29"/>
    <p:sldId id="586" r:id="rId30"/>
    <p:sldId id="587" r:id="rId31"/>
    <p:sldId id="592" r:id="rId32"/>
    <p:sldId id="590" r:id="rId33"/>
    <p:sldId id="591" r:id="rId34"/>
    <p:sldId id="608" r:id="rId35"/>
    <p:sldId id="589" r:id="rId36"/>
    <p:sldId id="613" r:id="rId37"/>
    <p:sldId id="609" r:id="rId38"/>
    <p:sldId id="610" r:id="rId39"/>
    <p:sldId id="611" r:id="rId40"/>
    <p:sldId id="657" r:id="rId41"/>
    <p:sldId id="658" r:id="rId42"/>
    <p:sldId id="655" r:id="rId43"/>
    <p:sldId id="656" r:id="rId44"/>
    <p:sldId id="660" r:id="rId45"/>
    <p:sldId id="659" r:id="rId46"/>
    <p:sldId id="682" r:id="rId47"/>
    <p:sldId id="377" r:id="rId48"/>
    <p:sldId id="380" r:id="rId49"/>
    <p:sldId id="378" r:id="rId50"/>
    <p:sldId id="381" r:id="rId51"/>
    <p:sldId id="382" r:id="rId52"/>
    <p:sldId id="383" r:id="rId53"/>
    <p:sldId id="684" r:id="rId54"/>
    <p:sldId id="685" r:id="rId55"/>
    <p:sldId id="686" r:id="rId56"/>
    <p:sldId id="687" r:id="rId57"/>
    <p:sldId id="688" r:id="rId58"/>
    <p:sldId id="689" r:id="rId59"/>
    <p:sldId id="691" r:id="rId60"/>
  </p:sldIdLst>
  <p:sldSz cx="9144000" cy="6858000" type="screen4x3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1" autoAdjust="0"/>
    <p:restoredTop sz="94675" autoAdjust="0"/>
  </p:normalViewPr>
  <p:slideViewPr>
    <p:cSldViewPr snapToGrid="0" snapToObjects="1">
      <p:cViewPr>
        <p:scale>
          <a:sx n="100" d="100"/>
          <a:sy n="100" d="100"/>
        </p:scale>
        <p:origin x="-1862" y="-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28BD7-8DA9-8B45-8723-200C58738EA4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816FB-21E9-3945-80DB-D094DA25F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92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1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6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2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9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5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1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4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97105" y="1340768"/>
            <a:ext cx="814979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Εικαστικές συνθέσεις - Χρώμα στο χώρο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53808" y="3096542"/>
            <a:ext cx="7236385" cy="2161257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l-GR" sz="2800" b="1" dirty="0" smtClean="0"/>
              <a:t>Ενότητα 3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Ψηφιακή επεξεργασία εικόνας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400" dirty="0" smtClean="0"/>
              <a:t>Φρύνη </a:t>
            </a:r>
            <a:r>
              <a:rPr lang="el-GR" sz="2400" dirty="0" err="1" smtClean="0"/>
              <a:t>Μουζακίτου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Τμήμα Εσωτερικής Αρχιτεκτονικής, Διακόσμησης και Σχεδιασμού </a:t>
            </a:r>
            <a:r>
              <a:rPr lang="el-GR" sz="2400" dirty="0" err="1"/>
              <a:t>Αντικειμένωνίων</a:t>
            </a:r>
            <a:endParaRPr lang="el-GR" sz="2400" dirty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>
                <a:solidFill>
                  <a:prstClr val="black"/>
                </a:solidFill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1327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 bwMode="auto">
          <a:xfrm>
            <a:off x="4044034" y="5367126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27 at 7.33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352" y="-174625"/>
            <a:ext cx="13472727" cy="71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36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218" y="323523"/>
            <a:ext cx="10592651" cy="59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39.1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209" y="369453"/>
            <a:ext cx="10523397" cy="59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40.5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" y="168721"/>
            <a:ext cx="11694164" cy="657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43.3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641492" cy="71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46.0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7.58.1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1" y="79376"/>
            <a:ext cx="12050887" cy="6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06.5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938" y="-150814"/>
            <a:ext cx="13038667" cy="73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13.4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625"/>
            <a:ext cx="11966222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1.1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38" y="127000"/>
            <a:ext cx="12290777" cy="6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77" y="0"/>
            <a:ext cx="8741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1.2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841111" cy="72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1.4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064" y="71438"/>
            <a:ext cx="12064999" cy="67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3.3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12"/>
            <a:ext cx="11472332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1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0" y="0"/>
            <a:ext cx="12657668" cy="71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1.5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685890" cy="713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4.2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07333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5.1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020779" cy="61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6.3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7.2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41.5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9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c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39.2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9875"/>
            <a:ext cx="108373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46.2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00" y="-261937"/>
            <a:ext cx="12657666" cy="71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7 at 8.51.1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1" y="0"/>
            <a:ext cx="11274777" cy="63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x photoshop 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 photoshop 1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93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8 at 12.24.4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250" y="-804166"/>
            <a:ext cx="14581187" cy="82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8 at 12.28.0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2334" y="-674688"/>
            <a:ext cx="14478002" cy="81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94" y="0"/>
            <a:ext cx="64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9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 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96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6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1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shop ask.1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0801"/>
            <a:ext cx="4499973" cy="5883263"/>
          </a:xfrm>
          <a:prstGeom prst="rect">
            <a:avLst/>
          </a:prstGeom>
        </p:spPr>
      </p:pic>
      <p:pic>
        <p:nvPicPr>
          <p:cNvPr id="4" name="Picture 3" descr="3b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410" y="610801"/>
            <a:ext cx="4602589" cy="58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ΓΙΑ ΕΚΤΥΠΩΣΗ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ΓΙΑ ΕΚΤΥΠΩΣΗ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41" y="5931169"/>
            <a:ext cx="1971675" cy="702000"/>
          </a:xfrm>
          <a:prstGeom prst="rect">
            <a:avLst/>
          </a:prstGeom>
          <a:noFill/>
        </p:spPr>
      </p:pic>
      <p:pic>
        <p:nvPicPr>
          <p:cNvPr id="10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 bwMode="auto">
          <a:xfrm>
            <a:off x="3995936" y="5931169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4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Φρύνη </a:t>
            </a:r>
            <a:r>
              <a:rPr lang="el-GR" sz="2000" dirty="0" err="1" smtClean="0"/>
              <a:t>Μουζακίτου</a:t>
            </a:r>
            <a:r>
              <a:rPr lang="el-GR" sz="2000" dirty="0" smtClean="0"/>
              <a:t> 2014. </a:t>
            </a:r>
            <a:r>
              <a:rPr lang="el-GR" sz="2000" dirty="0"/>
              <a:t>Φρύνη </a:t>
            </a:r>
            <a:r>
              <a:rPr lang="el-GR" sz="2000" dirty="0" err="1"/>
              <a:t>Μουζακίτου</a:t>
            </a:r>
            <a:r>
              <a:rPr lang="el-GR" sz="2000" dirty="0"/>
              <a:t>. «Εικαστικές συνθέσεις - Χρώμα στο χώρο. Ενότητα 3: Ψηφιακή επεξεργασία </a:t>
            </a:r>
            <a:r>
              <a:rPr lang="el-GR" sz="2000" dirty="0" smtClean="0"/>
              <a:t>εικόνας».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378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l-GR" dirty="0" smtClean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δημιουργού.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321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8 at 11.31.31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1" y="117875"/>
            <a:ext cx="12406314" cy="69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77" y="54880"/>
            <a:ext cx="733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75" y="0"/>
            <a:ext cx="741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93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7cb9b9c9d7aa39c3c17d2f23169f441f581ce9"/>
</p:tagLst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6273</TotalTime>
  <Words>599</Words>
  <Application>Microsoft Office PowerPoint</Application>
  <PresentationFormat>On-screen Show (4:3)</PresentationFormat>
  <Paragraphs>66</Paragraphs>
  <Slides>58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Black</vt:lpstr>
      <vt:lpstr>OC_template_updated</vt:lpstr>
      <vt:lpstr>Εικαστικές συνθέσεις - Χρώμα στο χώρο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alex</cp:lastModifiedBy>
  <cp:revision>284</cp:revision>
  <dcterms:created xsi:type="dcterms:W3CDTF">2015-02-20T12:26:43Z</dcterms:created>
  <dcterms:modified xsi:type="dcterms:W3CDTF">2015-10-20T06:41:48Z</dcterms:modified>
</cp:coreProperties>
</file>