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32"/>
  </p:notesMasterIdLst>
  <p:handoutMasterIdLst>
    <p:handoutMasterId r:id="rId33"/>
  </p:handoutMasterIdLst>
  <p:sldIdLst>
    <p:sldId id="316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291" r:id="rId24"/>
    <p:sldId id="271" r:id="rId25"/>
    <p:sldId id="272" r:id="rId26"/>
    <p:sldId id="273" r:id="rId27"/>
    <p:sldId id="274" r:id="rId28"/>
    <p:sldId id="275" r:id="rId29"/>
    <p:sldId id="276" r:id="rId30"/>
    <p:sldId id="278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sonmecier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File_Upload_Bot_(Eloquence)" TargetMode="External"/><Relationship Id="rId2" Type="http://schemas.openxmlformats.org/officeDocument/2006/relationships/hyperlink" Target="http://commons.wikimedia.org/wiki/File:Meister_von_San_Vitale_in_Ravenna_00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tioch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Jaqe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aic.woodchester.arp.750pix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User:Arpingsto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it.gov.cy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9</a:t>
            </a:r>
            <a:r>
              <a:rPr lang="el-GR" sz="280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Ψηφιδωτό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5997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Σχεδιάστε με λευκό μολύβι το περίγραμμα – πατρόν του σχεδίου σας.</a:t>
            </a:r>
          </a:p>
          <a:p>
            <a:r>
              <a:rPr lang="el-GR" dirty="0" smtClean="0"/>
              <a:t>Τραβήξτε γραμμές- οδηγούς</a:t>
            </a:r>
            <a:r>
              <a:rPr lang="en-US" dirty="0" smtClean="0"/>
              <a:t>,</a:t>
            </a:r>
            <a:r>
              <a:rPr lang="el-GR" dirty="0" smtClean="0"/>
              <a:t> βάσει του σχεδίου σας.</a:t>
            </a:r>
          </a:p>
          <a:p>
            <a:r>
              <a:rPr lang="el-GR" dirty="0" smtClean="0"/>
              <a:t>Τοποθετείστε πρώτα τα πιο σκούρα χρώματα και σταδιακά τα πιο ανοιχτόχρωμα.</a:t>
            </a:r>
          </a:p>
          <a:p>
            <a:r>
              <a:rPr lang="el-GR" dirty="0" smtClean="0"/>
              <a:t>Απαιτούνται μέτρια σκληρά πινέλα με τετράγωνη κοφτή άκρη, διαφόρων μεγεθών/ ανάλογα με το μέγεθος των ψηφίδων.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4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3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53" y="1712516"/>
            <a:ext cx="6693694" cy="4393406"/>
          </a:xfrm>
        </p:spPr>
      </p:pic>
      <p:sp>
        <p:nvSpPr>
          <p:cNvPr id="8" name="Ορθογώνιο 7"/>
          <p:cNvSpPr/>
          <p:nvPr/>
        </p:nvSpPr>
        <p:spPr>
          <a:xfrm>
            <a:off x="1115616" y="5980467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</a:t>
            </a:r>
            <a:r>
              <a:rPr lang="el-GR" sz="1200" dirty="0" smtClean="0">
                <a:latin typeface="Calibri" panose="020F0502020204030204" pitchFamily="34" charset="0"/>
              </a:rPr>
              <a:t>τμήματος Αισθητικής </a:t>
            </a:r>
            <a:r>
              <a:rPr lang="el-GR" sz="1200" dirty="0">
                <a:latin typeface="Calibri" panose="020F0502020204030204" pitchFamily="34" charset="0"/>
              </a:rPr>
              <a:t>&amp; Κοσμητολογίας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Δεξιότητες..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Με την άσκηση αυτή αποκτάτε τις  δεξιότητες να:</a:t>
            </a:r>
          </a:p>
          <a:p>
            <a:r>
              <a:rPr lang="el-GR" dirty="0" smtClean="0"/>
              <a:t> Χειρίζεστε τα χρώματα και τα πινέλα της ψιμυθίωσης με μεγάλη ακρίβεια.</a:t>
            </a:r>
          </a:p>
          <a:p>
            <a:r>
              <a:rPr lang="el-GR" dirty="0" smtClean="0"/>
              <a:t>Να αναπαριστάτε πιστά ένα συγκεκριμένο και καθορισμένο σχέδιο σε τρισδιάστατη εκτέλεση.</a:t>
            </a:r>
          </a:p>
          <a:p>
            <a:r>
              <a:rPr lang="el-GR" dirty="0" smtClean="0"/>
              <a:t>Να επιλέγετε τις κατάλληλες χρωστικές ύλες και να δημιουργείτε αποχρώσεις από τα πρωτογενή </a:t>
            </a:r>
            <a:r>
              <a:rPr lang="el-GR" dirty="0" smtClean="0"/>
              <a:t>χρώματα.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76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Θεματική πρόταση 1/7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333750" cy="428625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9" y="1772816"/>
            <a:ext cx="2514600" cy="304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65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πρόταση </a:t>
            </a:r>
            <a:r>
              <a:rPr lang="el-GR" dirty="0" smtClean="0"/>
              <a:t>2/7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348880"/>
            <a:ext cx="4572000" cy="2953512"/>
          </a:xfrm>
        </p:spPr>
      </p:pic>
      <p:sp>
        <p:nvSpPr>
          <p:cNvPr id="5" name="Ορθογώνιο 4"/>
          <p:cNvSpPr/>
          <p:nvPr/>
        </p:nvSpPr>
        <p:spPr>
          <a:xfrm>
            <a:off x="3347864" y="5373216"/>
            <a:ext cx="2082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http://www.jasonmecier.com/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πρόταση </a:t>
            </a:r>
            <a:r>
              <a:rPr lang="el-GR" dirty="0" smtClean="0"/>
              <a:t>3/7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5"/>
            <a:ext cx="3600400" cy="411474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94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Ψηφίδες από οργανικά υλικά..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46238"/>
            <a:ext cx="3394471" cy="4525962"/>
          </a:xfrm>
        </p:spPr>
      </p:pic>
      <p:sp>
        <p:nvSpPr>
          <p:cNvPr id="4" name="Ορθογώνιο 3"/>
          <p:cNvSpPr/>
          <p:nvPr/>
        </p:nvSpPr>
        <p:spPr>
          <a:xfrm>
            <a:off x="3275856" y="6309320"/>
            <a:ext cx="2494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copyright © 2006-2015 Artlessons.gr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Ψηφιδωτό με όσπρια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78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πρόταση </a:t>
            </a:r>
            <a:r>
              <a:rPr lang="el-GR" dirty="0" smtClean="0"/>
              <a:t>4/7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835696" y="6272897"/>
            <a:ext cx="5420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2"/>
              </a:rPr>
              <a:t>Meister von San Vitale in </a:t>
            </a:r>
            <a:r>
              <a:rPr lang="en-US" sz="1200" dirty="0" smtClean="0">
                <a:latin typeface="Calibri" panose="020F0502020204030204" pitchFamily="34" charset="0"/>
                <a:hlinkClick r:id="rId2"/>
              </a:rPr>
              <a:t>Ravenna</a:t>
            </a:r>
            <a:r>
              <a:rPr lang="el-GR" sz="1200" dirty="0" smtClean="0">
                <a:latin typeface="Calibri" panose="020F0502020204030204" pitchFamily="34" charset="0"/>
                <a:hlinkClick r:id="rId2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n-US" sz="1200" dirty="0">
                <a:hlinkClick r:id="rId3" tooltip="User:File Upload Bot (Eloquence)"/>
              </a:rPr>
              <a:t>File Upload Bot </a:t>
            </a:r>
            <a:r>
              <a:rPr lang="el-GR" sz="1200" dirty="0" smtClean="0">
                <a:latin typeface="Calibri" panose="020F0502020204030204" pitchFamily="34" charset="0"/>
              </a:rPr>
              <a:t>διαθέσιμο ως κοινό κτήμα</a:t>
            </a:r>
            <a:r>
              <a:rPr lang="en-US" sz="12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42" y="1646238"/>
            <a:ext cx="6147316" cy="4525962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41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πρόταση </a:t>
            </a:r>
            <a:r>
              <a:rPr lang="el-GR" dirty="0" smtClean="0"/>
              <a:t>5/7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74" y="1646238"/>
            <a:ext cx="4388051" cy="4525962"/>
          </a:xfrm>
        </p:spPr>
      </p:pic>
      <p:sp>
        <p:nvSpPr>
          <p:cNvPr id="6" name="Ορθογώνιο 5"/>
          <p:cNvSpPr/>
          <p:nvPr/>
        </p:nvSpPr>
        <p:spPr>
          <a:xfrm>
            <a:off x="2267744" y="6237312"/>
            <a:ext cx="4765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A mosaic of Dionysus </a:t>
            </a:r>
            <a:r>
              <a:rPr lang="en-US" sz="1200" dirty="0" smtClean="0">
                <a:latin typeface="Calibri" panose="020F0502020204030204" pitchFamily="34" charset="0"/>
              </a:rPr>
              <a:t>from</a:t>
            </a:r>
            <a:r>
              <a:rPr lang="en-US" sz="1200" dirty="0">
                <a:latin typeface="Calibri" panose="020F0502020204030204" pitchFamily="34" charset="0"/>
              </a:rPr>
              <a:t> </a:t>
            </a:r>
            <a:r>
              <a:rPr lang="en-US" sz="1200" dirty="0" smtClean="0">
                <a:latin typeface="Calibri" panose="020F0502020204030204" pitchFamily="34" charset="0"/>
                <a:hlinkClick r:id="rId3" tooltip="Antioch"/>
              </a:rPr>
              <a:t>Antioch</a:t>
            </a:r>
            <a:r>
              <a:rPr lang="el-GR" sz="1200" dirty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n-US" sz="1200" dirty="0" err="1">
                <a:hlinkClick r:id="rId4" tooltip="User:Jaqen"/>
              </a:rPr>
              <a:t>Jaqen</a:t>
            </a:r>
            <a:r>
              <a:rPr lang="en-US" sz="1200" dirty="0"/>
              <a:t> </a:t>
            </a:r>
            <a:r>
              <a:rPr lang="el-GR" sz="1200" dirty="0" smtClean="0">
                <a:latin typeface="Calibri" panose="020F0502020204030204" pitchFamily="34" charset="0"/>
              </a:rPr>
              <a:t>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3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πρόταση </a:t>
            </a:r>
            <a:r>
              <a:rPr lang="el-GR" dirty="0" smtClean="0"/>
              <a:t>6/7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5"/>
            <a:ext cx="5472608" cy="3937237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93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856" cy="1152128"/>
          </a:xfrm>
        </p:spPr>
        <p:txBody>
          <a:bodyPr/>
          <a:lstStyle/>
          <a:p>
            <a:r>
              <a:rPr lang="el-GR" dirty="0" smtClean="0"/>
              <a:t>Ψηφιδωτό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06" y="1634363"/>
            <a:ext cx="6353387" cy="4165600"/>
          </a:xfrm>
        </p:spPr>
      </p:pic>
      <p:sp>
        <p:nvSpPr>
          <p:cNvPr id="7" name="Ορθογώνιο 6"/>
          <p:cNvSpPr/>
          <p:nvPr/>
        </p:nvSpPr>
        <p:spPr>
          <a:xfrm>
            <a:off x="1475656" y="5805264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</a:t>
            </a:r>
            <a:r>
              <a:rPr lang="el-GR" sz="1200" dirty="0" smtClean="0">
                <a:latin typeface="Calibri" panose="020F0502020204030204" pitchFamily="34" charset="0"/>
              </a:rPr>
              <a:t>τμήματος Αισθητικής </a:t>
            </a:r>
            <a:r>
              <a:rPr lang="el-GR" sz="1200" dirty="0">
                <a:latin typeface="Calibri" panose="020F0502020204030204" pitchFamily="34" charset="0"/>
              </a:rPr>
              <a:t>&amp; Κοσμητολογίας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Θεματική πρόταση </a:t>
            </a:r>
            <a:r>
              <a:rPr lang="el-GR" smtClean="0"/>
              <a:t>7/7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3672408" cy="47244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9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</a:t>
            </a:r>
            <a:r>
              <a:rPr lang="el-GR" dirty="0" smtClean="0"/>
              <a:t>Δεσμός.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4752528" cy="3173302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n-US" sz="2000" dirty="0"/>
              <a:t>9</a:t>
            </a:r>
            <a:r>
              <a:rPr lang="el-GR" sz="2000" dirty="0" smtClean="0"/>
              <a:t>: </a:t>
            </a:r>
            <a:r>
              <a:rPr lang="el-GR" sz="2000" dirty="0"/>
              <a:t>Ψ</a:t>
            </a:r>
            <a:r>
              <a:rPr lang="el-GR" sz="2000" dirty="0" smtClean="0"/>
              <a:t>ηφιδωτό».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Άσκηση: Ψηφιδωτό</a:t>
            </a:r>
          </a:p>
        </p:txBody>
      </p:sp>
      <p:pic>
        <p:nvPicPr>
          <p:cNvPr id="1026" name="Picture 2" descr="C:\Users\Efi\Desktop\σπάρτη-κεντρική-πλατεία-ψηφιδωτό-lakonistas-αρπαγή-της-ευρώπ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8" y="1646238"/>
            <a:ext cx="6788943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6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Ιστορία… 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186808" cy="4526280"/>
          </a:xfrm>
        </p:spPr>
        <p:txBody>
          <a:bodyPr/>
          <a:lstStyle/>
          <a:p>
            <a:r>
              <a:rPr lang="el-GR" dirty="0" smtClean="0"/>
              <a:t>Αρχαία τεχνική επένδυσης επιφανειών με μικρές κυρίως τετράγωνες, ψηφίδες από φυσικά πετρώματα ή υαλόμαζα  για την δημιουργία </a:t>
            </a:r>
            <a:r>
              <a:rPr lang="el-GR" dirty="0" smtClean="0"/>
              <a:t>διακόσμησης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936888" cy="352839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716016" y="5373216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A small part of </a:t>
            </a:r>
            <a:r>
              <a:rPr lang="en-US" sz="1200" i="1" dirty="0">
                <a:latin typeface="Calibri" panose="020F0502020204030204" pitchFamily="34" charset="0"/>
                <a:hlinkClick r:id="rId3"/>
              </a:rPr>
              <a:t>The Great Pavement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, a Roman mosaic laid in AD 325 at </a:t>
            </a:r>
            <a:r>
              <a:rPr lang="en-US" sz="1200" dirty="0" err="1">
                <a:latin typeface="Calibri" panose="020F0502020204030204" pitchFamily="34" charset="0"/>
                <a:hlinkClick r:id="rId3"/>
              </a:rPr>
              <a:t>Woodchester,</a:t>
            </a:r>
            <a:r>
              <a:rPr lang="en-US" sz="1200" u="sng" dirty="0" err="1">
                <a:latin typeface="Calibri" panose="020F0502020204030204" pitchFamily="34" charset="0"/>
                <a:hlinkClick r:id="rId3"/>
              </a:rPr>
              <a:t>Gloucestershire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, 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England</a:t>
            </a:r>
            <a:r>
              <a:rPr lang="el-GR" sz="1200" dirty="0" smtClean="0">
                <a:latin typeface="Calibri" panose="020F0502020204030204" pitchFamily="34" charset="0"/>
                <a:hlinkClick r:id="rId3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n-US" sz="1200" dirty="0" err="1" smtClean="0">
                <a:latin typeface="Calibri" panose="020F0502020204030204" pitchFamily="34" charset="0"/>
                <a:hlinkClick r:id="rId4" tooltip="en:User:Arpingstone"/>
              </a:rPr>
              <a:t>Arpingstone</a:t>
            </a:r>
            <a:r>
              <a:rPr lang="el-GR" sz="1200" dirty="0" smtClean="0">
                <a:latin typeface="Calibri" panose="020F0502020204030204" pitchFamily="34" charset="0"/>
              </a:rPr>
              <a:t> 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6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</a:t>
            </a:r>
            <a:r>
              <a:rPr lang="el-GR" dirty="0" smtClean="0"/>
              <a:t>… 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5194920" cy="4526280"/>
          </a:xfrm>
        </p:spPr>
        <p:txBody>
          <a:bodyPr/>
          <a:lstStyle/>
          <a:p>
            <a:r>
              <a:rPr lang="el-GR" dirty="0" smtClean="0"/>
              <a:t>Στην Μικρά Ασία 8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αι. </a:t>
            </a:r>
            <a:r>
              <a:rPr lang="el-GR" dirty="0" err="1" smtClean="0"/>
              <a:t>π.χ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Ελλάδα από τον 50 π.χ αι. </a:t>
            </a:r>
          </a:p>
          <a:p>
            <a:r>
              <a:rPr lang="el-GR" dirty="0" smtClean="0"/>
              <a:t>Αργότερα στην Ρωμαϊκή </a:t>
            </a:r>
            <a:r>
              <a:rPr lang="el-GR" dirty="0" smtClean="0"/>
              <a:t>αυτοκρατορία.</a:t>
            </a:r>
            <a:endParaRPr lang="el-GR" dirty="0" smtClean="0"/>
          </a:p>
          <a:p>
            <a:r>
              <a:rPr lang="el-GR" dirty="0" smtClean="0"/>
              <a:t>Άκμασε στο </a:t>
            </a:r>
            <a:r>
              <a:rPr lang="el-GR" dirty="0" smtClean="0"/>
              <a:t>Βυζάντιο.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56456"/>
            <a:ext cx="2862318" cy="3816424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428083" y="5490387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http://www.mcit.gov.cy/</a:t>
            </a:r>
            <a:endParaRPr lang="el-GR" sz="1200" dirty="0">
              <a:latin typeface="Calibri" panose="020F0502020204030204" pitchFamily="34" charset="0"/>
            </a:endParaRPr>
          </a:p>
          <a:p>
            <a:r>
              <a:rPr lang="el-GR" sz="1200" dirty="0" smtClean="0">
                <a:latin typeface="Calibri" panose="020F0502020204030204" pitchFamily="34" charset="0"/>
              </a:rPr>
              <a:t>Κυπριακό ψηφιδωτό. Παρμένο </a:t>
            </a:r>
            <a:r>
              <a:rPr lang="el-GR" sz="1200" dirty="0">
                <a:latin typeface="Calibri" panose="020F0502020204030204" pitchFamily="34" charset="0"/>
              </a:rPr>
              <a:t>από το ψηφιδωτό των τεσσάρων εποχών στο σπίτι του Διόνυσου στη Νέα Πάφο. Η φιγούρα δεν είναι επακριβώς προσδιορισμένη. Μπορεί να είναι ο Διόνυσος ο Χρόνος ή ο Αιών (Θεός της αιωνιότητας). Τέλος 2ου /αρχές 3ου αιώνα </a:t>
            </a:r>
            <a:r>
              <a:rPr lang="el-GR" sz="1200" dirty="0" smtClean="0">
                <a:latin typeface="Calibri" panose="020F0502020204030204" pitchFamily="34" charset="0"/>
              </a:rPr>
              <a:t>Μ.Χ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2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Μακιγιάζ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άσκηση αυτή ο φοιτητής αναπαριστά στο πρόσωπο και το σώμα, φωτοσκιάσεις, βάσει της τεχνικής του ψηφιδωτού.</a:t>
            </a:r>
          </a:p>
          <a:p>
            <a:r>
              <a:rPr lang="el-GR" dirty="0" smtClean="0"/>
              <a:t>Αντί για ψηφίδες  χρησιμοποιεί χρωστικές ύλες και  τα κατάλληλα πινέλα για την αναπαραγωγή τετράγωνων - συνήθως- ψηφίδων.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7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8" y="1484784"/>
            <a:ext cx="6672263" cy="4414838"/>
          </a:xfrm>
        </p:spPr>
      </p:pic>
      <p:sp>
        <p:nvSpPr>
          <p:cNvPr id="8" name="Ορθογώνιο 7"/>
          <p:cNvSpPr/>
          <p:nvPr/>
        </p:nvSpPr>
        <p:spPr>
          <a:xfrm>
            <a:off x="1475656" y="5805264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</a:t>
            </a:r>
            <a:r>
              <a:rPr lang="el-GR" sz="1200" dirty="0" smtClean="0">
                <a:latin typeface="Calibri" panose="020F0502020204030204" pitchFamily="34" charset="0"/>
              </a:rPr>
              <a:t>τμήματος Αισθητικής </a:t>
            </a:r>
            <a:r>
              <a:rPr lang="el-GR" sz="1200" dirty="0">
                <a:latin typeface="Calibri" panose="020F0502020204030204" pitchFamily="34" charset="0"/>
              </a:rPr>
              <a:t>&amp; Κοσμητολογίας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Σχεδιάζετε μια εικόνα προσώπου με </a:t>
            </a:r>
            <a:r>
              <a:rPr lang="el-GR" dirty="0" smtClean="0"/>
              <a:t>ψηφίδες.</a:t>
            </a:r>
            <a:endParaRPr lang="el-GR" dirty="0" smtClean="0"/>
          </a:p>
          <a:p>
            <a:r>
              <a:rPr lang="el-GR" dirty="0" smtClean="0"/>
              <a:t>Ή αναπαράγετε ένα γνωστό ιστορικό  ψηφιδωτό από τοιχογραφίες, εικόνες ή κάποιο διακοσμητικό μοτίβο.</a:t>
            </a:r>
          </a:p>
          <a:p>
            <a:r>
              <a:rPr lang="el-GR" dirty="0" smtClean="0"/>
              <a:t>Επιλέγετε τα χρώματα και τα </a:t>
            </a:r>
            <a:r>
              <a:rPr lang="el-GR" dirty="0" smtClean="0"/>
              <a:t>πινέλα.</a:t>
            </a:r>
            <a:endParaRPr lang="el-GR" dirty="0" smtClean="0"/>
          </a:p>
          <a:p>
            <a:r>
              <a:rPr lang="el-GR" dirty="0" smtClean="0"/>
              <a:t>Αναπαριστάτε το σχήμα πάνω σε  </a:t>
            </a:r>
            <a:r>
              <a:rPr lang="el-GR" dirty="0" smtClean="0"/>
              <a:t>μοντέλο.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2512"/>
            <a:ext cx="3240360" cy="4964099"/>
          </a:xfrm>
        </p:spPr>
      </p:pic>
      <p:sp>
        <p:nvSpPr>
          <p:cNvPr id="10" name="Ορθογώνιο 9"/>
          <p:cNvSpPr/>
          <p:nvPr/>
        </p:nvSpPr>
        <p:spPr>
          <a:xfrm>
            <a:off x="3491880" y="5980467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</a:t>
            </a:r>
            <a:r>
              <a:rPr lang="el-GR" sz="1200" dirty="0" smtClean="0">
                <a:latin typeface="Calibri" panose="020F0502020204030204" pitchFamily="34" charset="0"/>
              </a:rPr>
              <a:t>τμήματος Αισθητικής </a:t>
            </a:r>
            <a:r>
              <a:rPr lang="el-GR" sz="1200" dirty="0">
                <a:latin typeface="Calibri" panose="020F0502020204030204" pitchFamily="34" charset="0"/>
              </a:rPr>
              <a:t>&amp; Κοσμητολογίας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62" y="1556792"/>
            <a:ext cx="2899954" cy="4423954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7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431</TotalTime>
  <Words>1068</Words>
  <Application>Microsoft Office PowerPoint</Application>
  <PresentationFormat>Προβολή στην οθόνη (4:3)</PresentationFormat>
  <Paragraphs>148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Τήξη</vt:lpstr>
      <vt:lpstr>OC_template_updated</vt:lpstr>
      <vt:lpstr>1_OC_template_updated</vt:lpstr>
      <vt:lpstr>Τεχνική Ψιμυθίωσης Θεαμάτων</vt:lpstr>
      <vt:lpstr>Ψηφιδωτό</vt:lpstr>
      <vt:lpstr>Άσκηση: Ψηφιδωτό</vt:lpstr>
      <vt:lpstr>Ιστορία… 1/2</vt:lpstr>
      <vt:lpstr>Ιστορία… 2/2</vt:lpstr>
      <vt:lpstr>Άσκηση Μακιγιάζ</vt:lpstr>
      <vt:lpstr>Παράδειγμα 1</vt:lpstr>
      <vt:lpstr>Τεχνική</vt:lpstr>
      <vt:lpstr>Παράδειγμα 2</vt:lpstr>
      <vt:lpstr>Εκτέλεση</vt:lpstr>
      <vt:lpstr>Παράδειγμα 3</vt:lpstr>
      <vt:lpstr>Δεξιότητες..</vt:lpstr>
      <vt:lpstr>Θεματική πρόταση 1/7</vt:lpstr>
      <vt:lpstr>Θεματική πρόταση 2/7</vt:lpstr>
      <vt:lpstr>Θεματική πρόταση 3/7</vt:lpstr>
      <vt:lpstr>Ψηφίδες από οργανικά υλικά..</vt:lpstr>
      <vt:lpstr>Θεματική πρόταση 4/7</vt:lpstr>
      <vt:lpstr>Θεματική πρόταση 5/7</vt:lpstr>
      <vt:lpstr>Θεματική πρόταση 6/7</vt:lpstr>
      <vt:lpstr>Θεματική πρόταση 7/7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55</cp:revision>
  <dcterms:created xsi:type="dcterms:W3CDTF">2015-03-22T18:35:29Z</dcterms:created>
  <dcterms:modified xsi:type="dcterms:W3CDTF">2015-07-20T07:49:23Z</dcterms:modified>
</cp:coreProperties>
</file>