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13"/>
  </p:notesMasterIdLst>
  <p:handoutMasterIdLst>
    <p:handoutMasterId r:id="rId14"/>
  </p:handoutMasterIdLst>
  <p:sldIdLst>
    <p:sldId id="256" r:id="rId3"/>
    <p:sldId id="277" r:id="rId4"/>
    <p:sldId id="278" r:id="rId5"/>
    <p:sldId id="257" r:id="rId6"/>
    <p:sldId id="262" r:id="rId7"/>
    <p:sldId id="264" r:id="rId8"/>
    <p:sldId id="275" r:id="rId9"/>
    <p:sldId id="276" r:id="rId10"/>
    <p:sldId id="266" r:id="rId11"/>
    <p:sldId id="261" r:id="rId12"/>
  </p:sldIdLst>
  <p:sldSz cx="9144000" cy="6858000" type="screen4x3"/>
  <p:notesSz cx="7104063" cy="10234613"/>
  <p:custDataLst>
    <p:tags r:id="rId1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B5D6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21" autoAdjust="0"/>
    <p:restoredTop sz="94629" autoAdjust="0"/>
  </p:normalViewPr>
  <p:slideViewPr>
    <p:cSldViewPr>
      <p:cViewPr varScale="1">
        <p:scale>
          <a:sx n="70" d="100"/>
          <a:sy n="70" d="100"/>
        </p:scale>
        <p:origin x="152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21/9/2015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21/9/2015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6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996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8471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1492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092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0432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976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414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376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318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BB5D6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761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426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9"/>
            <a:ext cx="7772400" cy="1080120"/>
          </a:xfrm>
        </p:spPr>
        <p:txBody>
          <a:bodyPr>
            <a:normAutofit/>
          </a:bodyPr>
          <a:lstStyle/>
          <a:p>
            <a:pPr lvl="1" algn="ctr"/>
            <a:r>
              <a:rPr lang="el-GR" sz="4400" b="1" dirty="0" smtClean="0">
                <a:solidFill>
                  <a:schemeClr val="tx1"/>
                </a:solidFill>
                <a:latin typeface="+mn-lt"/>
              </a:rPr>
              <a:t>Λιθογραφία – Όφσετ (Θ)</a:t>
            </a:r>
            <a:endParaRPr lang="el-GR" sz="44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708920"/>
            <a:ext cx="9144000" cy="2448272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600" b="1" dirty="0" smtClean="0"/>
              <a:t>Ενότητα </a:t>
            </a:r>
            <a:r>
              <a:rPr lang="en-US" sz="2600" b="1" dirty="0" smtClean="0"/>
              <a:t>8.</a:t>
            </a:r>
            <a:r>
              <a:rPr lang="el-GR" sz="2600" b="1" dirty="0" smtClean="0"/>
              <a:t>2</a:t>
            </a:r>
            <a:r>
              <a:rPr lang="el-GR" sz="2600" dirty="0" smtClean="0"/>
              <a:t>:</a:t>
            </a:r>
            <a:r>
              <a:rPr lang="en-US" sz="2600" dirty="0" smtClean="0"/>
              <a:t> </a:t>
            </a:r>
            <a:r>
              <a:rPr lang="el-GR" sz="2600" dirty="0"/>
              <a:t>Εκτυπωτική Διαδικασία Μηχανής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l-GR" sz="2600" dirty="0"/>
              <a:t> ΚΒΑ/</a:t>
            </a:r>
            <a:r>
              <a:rPr lang="en-US" sz="2600" dirty="0"/>
              <a:t>Rapida</a:t>
            </a:r>
          </a:p>
          <a:p>
            <a:pPr>
              <a:spcBef>
                <a:spcPts val="0"/>
              </a:spcBef>
            </a:pPr>
            <a:endParaRPr lang="el-GR" sz="22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Σπυρίδων Νομικός, PhD</a:t>
            </a:r>
            <a:endParaRPr lang="el-GR" sz="2200" dirty="0"/>
          </a:p>
          <a:p>
            <a:pPr>
              <a:spcBef>
                <a:spcPts val="0"/>
              </a:spcBef>
            </a:pPr>
            <a:r>
              <a:rPr lang="el-GR" sz="2200" dirty="0" smtClean="0"/>
              <a:t>Τμήμα Γραφιστικής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Κατεύθυνση Τεχνολογίας Γραφικών Τεχνών</a:t>
            </a:r>
            <a:endParaRPr lang="el-GR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1"/>
                </a:solidFill>
              </a:rPr>
              <a:t>Χρηματοδότηση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</a:t>
            </a:r>
            <a:r>
              <a:rPr lang="el-GR" b="1" dirty="0" smtClean="0"/>
              <a:t>αρουσίαση φύλλου όφσετ, </a:t>
            </a:r>
            <a:br>
              <a:rPr lang="el-GR" b="1" dirty="0" smtClean="0"/>
            </a:br>
            <a:r>
              <a:rPr lang="el-GR" b="1" dirty="0" smtClean="0"/>
              <a:t>ΚΒΑ/</a:t>
            </a:r>
            <a:r>
              <a:rPr lang="en-US" b="1" dirty="0" err="1" smtClean="0"/>
              <a:t>Rapida</a:t>
            </a:r>
            <a:endParaRPr lang="el-G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/>
              <a:t>Γενική εισαγωγή και κριτήρια στην εκτυπωτική διαδικασία στην παραγωγή</a:t>
            </a:r>
          </a:p>
          <a:p>
            <a:pPr marL="514350" indent="-514350">
              <a:buFont typeface="+mj-lt"/>
              <a:buAutoNum type="arabicPeriod"/>
            </a:pPr>
            <a:endParaRPr lang="el-GR" dirty="0"/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Ανάλυση διαδικασίας, </a:t>
            </a:r>
            <a:endParaRPr lang="el-GR" dirty="0" smtClean="0"/>
          </a:p>
          <a:p>
            <a:pPr marL="514350" indent="-514350">
              <a:buFont typeface="+mj-lt"/>
              <a:buAutoNum type="alphaLcPeriod"/>
            </a:pPr>
            <a:r>
              <a:rPr lang="el-GR" dirty="0" smtClean="0"/>
              <a:t> παραγγελία </a:t>
            </a:r>
            <a:r>
              <a:rPr lang="el-GR" dirty="0"/>
              <a:t>και προδιαγραφές, </a:t>
            </a:r>
            <a:endParaRPr lang="el-GR" dirty="0" smtClean="0"/>
          </a:p>
          <a:p>
            <a:pPr marL="514350" indent="-514350">
              <a:buFont typeface="+mj-lt"/>
              <a:buAutoNum type="alphaLcPeriod"/>
            </a:pPr>
            <a:r>
              <a:rPr lang="el-GR" dirty="0" smtClean="0"/>
              <a:t>μηχανή </a:t>
            </a:r>
            <a:r>
              <a:rPr lang="el-GR" dirty="0"/>
              <a:t>και δυνατότητες</a:t>
            </a:r>
          </a:p>
          <a:p>
            <a:pPr marL="514350" indent="-514350">
              <a:buFont typeface="+mj-lt"/>
              <a:buAutoNum type="alphaLcPeriod"/>
            </a:pPr>
            <a:r>
              <a:rPr lang="el-GR" dirty="0" smtClean="0"/>
              <a:t>ιδιαιτερότητες </a:t>
            </a:r>
            <a:r>
              <a:rPr lang="el-GR" dirty="0"/>
              <a:t>και </a:t>
            </a:r>
            <a:r>
              <a:rPr lang="el-GR" dirty="0" smtClean="0"/>
              <a:t>καινοτομικές </a:t>
            </a:r>
            <a:r>
              <a:rPr lang="el-GR" dirty="0"/>
              <a:t>τεχνολογικές λύσεις στην </a:t>
            </a:r>
            <a:r>
              <a:rPr lang="el-GR" dirty="0" smtClean="0"/>
              <a:t>«ηλεκτρονική» εκτυπωτική </a:t>
            </a:r>
            <a:r>
              <a:rPr lang="el-GR" dirty="0"/>
              <a:t>ΚΒΑ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34709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Παρουσίαση εκτυπωτικής παραγωγής με υψηλή ταχύτητα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Στοιχεία και παράμετροι που επηρεάζουν την εκτυπωτική διαδικασία στην όφσετ φύλλου</a:t>
            </a:r>
          </a:p>
          <a:p>
            <a:r>
              <a:rPr lang="el-GR" dirty="0" smtClean="0"/>
              <a:t>Ανάλυση και παραμετροποίηση των συντελεστών για την εκτυπωτική διαδικασία</a:t>
            </a:r>
          </a:p>
          <a:p>
            <a:r>
              <a:rPr lang="el-GR" dirty="0" smtClean="0"/>
              <a:t>Παραγωγική ισχύς και καινοτομικά εκτυπωτικά αποτελέσματα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16634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chemeClr val="tx1"/>
                </a:solidFill>
              </a:rPr>
              <a:t>Σημείωμα </a:t>
            </a:r>
            <a:r>
              <a:rPr lang="el-GR" dirty="0" smtClean="0">
                <a:solidFill>
                  <a:schemeClr val="tx1"/>
                </a:solidFill>
              </a:rPr>
              <a:t>Αναφοράς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Σπυρίδων Νομικός 2014. Σπυρίδων Νομικός. «Λιθογραφία- Όφσετ (Θ). Ενότητα 8</a:t>
            </a:r>
            <a:r>
              <a:rPr lang="en-US" sz="2000" dirty="0" smtClean="0"/>
              <a:t>.</a:t>
            </a:r>
            <a:r>
              <a:rPr lang="el-GR" sz="2000" dirty="0" smtClean="0"/>
              <a:t>2</a:t>
            </a:r>
            <a:r>
              <a:rPr lang="en-US" sz="2000" dirty="0" smtClean="0"/>
              <a:t>: </a:t>
            </a:r>
            <a:r>
              <a:rPr lang="el-GR" sz="2000" dirty="0"/>
              <a:t>Εκτυπωτική Διαδικασία </a:t>
            </a:r>
            <a:r>
              <a:rPr lang="el-GR" sz="2000" dirty="0" smtClean="0"/>
              <a:t>Μηχανής </a:t>
            </a:r>
            <a:r>
              <a:rPr lang="el-GR" sz="2000" dirty="0"/>
              <a:t>ΚΒΑ/</a:t>
            </a:r>
            <a:r>
              <a:rPr lang="en-US" sz="2000" dirty="0" smtClean="0"/>
              <a:t>Rapida</a:t>
            </a:r>
            <a:r>
              <a:rPr lang="el-GR" sz="2000" dirty="0" smtClean="0"/>
              <a:t>». Έκδοση: 1.0. Αθήνα 2014. Διαθέσιμο από τη δικτυακή 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466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393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>
                <a:solidFill>
                  <a:schemeClr val="tx1"/>
                </a:solidFill>
              </a:rPr>
              <a:t>Διατήρηση </a:t>
            </a:r>
            <a:r>
              <a:rPr lang="el-GR" dirty="0" smtClean="0">
                <a:solidFill>
                  <a:schemeClr val="tx1"/>
                </a:solidFill>
              </a:rPr>
              <a:t>Σημειωμάτων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Λιθογραφία - Offset">
  <a:themeElements>
    <a:clrScheme name="Προσαρμοσμένο 1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Λιθογραφία - Offset</Template>
  <TotalTime>16</TotalTime>
  <Words>672</Words>
  <Application>Microsoft Office PowerPoint</Application>
  <PresentationFormat>Προβολή στην οθόνη (4:3)</PresentationFormat>
  <Paragraphs>80</Paragraphs>
  <Slides>10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10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Λιθογραφία - Offset</vt:lpstr>
      <vt:lpstr>OC_template_updated</vt:lpstr>
      <vt:lpstr>Λιθογραφία – Όφσετ (Θ)</vt:lpstr>
      <vt:lpstr>Παρουσίαση φύλλου όφσετ,  ΚΒΑ/Rapida</vt:lpstr>
      <vt:lpstr>Παρουσίαση εκτυπωτικής παραγωγής με υψηλή ταχύτητα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Λιθογραφία - Offset</dc:title>
  <dc:creator>opencourses@teiath.gr</dc:creator>
  <cp:lastModifiedBy>Natassa Karap</cp:lastModifiedBy>
  <cp:revision>15</cp:revision>
  <dcterms:created xsi:type="dcterms:W3CDTF">2014-12-23T11:47:27Z</dcterms:created>
  <dcterms:modified xsi:type="dcterms:W3CDTF">2015-09-21T13:07:04Z</dcterms:modified>
</cp:coreProperties>
</file>