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3"/>
  </p:notesMasterIdLst>
  <p:handoutMasterIdLst>
    <p:handoutMasterId r:id="rId14"/>
  </p:handoutMasterIdLst>
  <p:sldIdLst>
    <p:sldId id="273" r:id="rId4"/>
    <p:sldId id="290" r:id="rId5"/>
    <p:sldId id="274" r:id="rId6"/>
    <p:sldId id="275" r:id="rId7"/>
    <p:sldId id="276" r:id="rId8"/>
    <p:sldId id="277" r:id="rId9"/>
    <p:sldId id="278" r:id="rId10"/>
    <p:sldId id="279" r:id="rId11"/>
    <p:sldId id="28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1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9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0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36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7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9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2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5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5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7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9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Eιδικά θέματα βάσεων χωρικών δεδομένων και θεωρία συστημάτων -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E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640960" cy="1752600"/>
          </a:xfrm>
        </p:spPr>
        <p:txBody>
          <a:bodyPr>
            <a:noAutofit/>
          </a:bodyPr>
          <a:lstStyle/>
          <a:p>
            <a:r>
              <a:rPr lang="el-GR" sz="2000" b="1" dirty="0"/>
              <a:t>Ενότητα </a:t>
            </a:r>
            <a:r>
              <a:rPr lang="en-US" sz="2000" b="1" dirty="0"/>
              <a:t> 1</a:t>
            </a:r>
            <a:r>
              <a:rPr lang="el-GR" sz="2000" b="1" dirty="0"/>
              <a:t>1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Βάσεις χωρικών δεδομένων πολλαπλών Κλιμάκων και πολλαπλών αναπαραστάσεων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/>
              <a:t>Δήμος Πανταζής 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/>
              <a:t>Κατεύθυνση Μηχανικών Τοπογραφίας και Γεωπληροφορικής ΤΕ</a:t>
            </a:r>
            <a:endParaRPr lang="en-US" sz="20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9452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ΒΧΔ πολλαπλών κλιμάκων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 έρευνα στο διαδίκτυο κάνετε μια τεχνική έκθεση παραθέτοντας και αναλύοντας ιστοσελίδες, </a:t>
            </a:r>
            <a:r>
              <a:rPr lang="en-US" dirty="0" smtClean="0"/>
              <a:t>PDF, Power Point, </a:t>
            </a:r>
            <a:r>
              <a:rPr lang="el-GR" dirty="0" smtClean="0"/>
              <a:t>κλπ. σχετικά με το θέμα.</a:t>
            </a:r>
          </a:p>
          <a:p>
            <a:r>
              <a:rPr lang="el-GR" dirty="0" smtClean="0"/>
              <a:t>Χρησιμοποιώντας διαφορετικής κλίμακας χάρτες της ΓΥΣ σχεδιάστε το ΕΜ μιας ΒΧΔ ΠΚ για τον ελληνικό χώρο διαλέγοντας βασικά χαρτογραφικά αντικείμενα. Ποιες οι δυσκολίες ; Πως τις αντιμετωπίσατε;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9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Δήμος Ν. Πανταζής 2014. Δήμος Ν. Πανταζής. «Eιδικά θέματα βάσεων χωρικών δεδομένων και θεωρία συστημάτων </a:t>
            </a:r>
            <a:r>
              <a:rPr lang="en-US" sz="2000" dirty="0" smtClean="0"/>
              <a:t>-</a:t>
            </a:r>
            <a:r>
              <a:rPr lang="el-GR" sz="2000" dirty="0" smtClean="0"/>
              <a:t>Ε. </a:t>
            </a:r>
            <a:r>
              <a:rPr lang="el-GR" sz="2000" dirty="0"/>
              <a:t>Ενότητα </a:t>
            </a:r>
            <a:r>
              <a:rPr lang="en-US" sz="2000" dirty="0" smtClean="0"/>
              <a:t>1</a:t>
            </a:r>
            <a:r>
              <a:rPr lang="el-GR" sz="2000" dirty="0" smtClean="0"/>
              <a:t>1</a:t>
            </a:r>
            <a:r>
              <a:rPr lang="el-GR" sz="2000"/>
              <a:t>: </a:t>
            </a:r>
            <a:r>
              <a:rPr lang="el-GR" sz="2000"/>
              <a:t>Βάσεις χωρικών δεδομένων πολλαπλών Κλιμάκων και </a:t>
            </a:r>
            <a:r>
              <a:rPr lang="el-GR" sz="2000"/>
              <a:t>πολλαπλών </a:t>
            </a:r>
            <a:r>
              <a:rPr lang="el-GR" sz="2000" smtClean="0"/>
              <a:t>αναπαραστάσεων</a:t>
            </a:r>
            <a:r>
              <a:rPr lang="el-GR" sz="2000" smtClean="0"/>
              <a:t>». </a:t>
            </a:r>
            <a:r>
              <a:rPr lang="el-GR" sz="2000" dirty="0"/>
              <a:t>Έκδοση: 1.0. Αθήνα 2014. Διαθέσιμο από τη δικτυακή διεύθυνση: ocp.teiath.gr.</a:t>
            </a:r>
          </a:p>
        </p:txBody>
      </p:sp>
    </p:spTree>
    <p:extLst>
      <p:ext uri="{BB962C8B-B14F-4D97-AF65-F5344CB8AC3E}">
        <p14:creationId xmlns:p14="http://schemas.microsoft.com/office/powerpoint/2010/main" val="1570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52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860a571ff50b219a8e22eaeb844849ebd2957a"/>
</p:tagLst>
</file>

<file path=ppt/theme/theme1.xml><?xml version="1.0" encoding="utf-8"?>
<a:theme xmlns:a="http://schemas.openxmlformats.org/drawingml/2006/main" name="OC_template_updated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701</Words>
  <Application>Microsoft Office PowerPoint</Application>
  <PresentationFormat>Προβολή στην οθόνη (4:3)</PresentationFormat>
  <Paragraphs>72</Paragraphs>
  <Slides>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OC_template_updated</vt:lpstr>
      <vt:lpstr>1_OC_template_updated</vt:lpstr>
      <vt:lpstr>2_OC_template_updated</vt:lpstr>
      <vt:lpstr>Eιδικά θέματα βάσεων χωρικών δεδομένων και θεωρία συστημάτων - E</vt:lpstr>
      <vt:lpstr>ΒΧΔ πολλαπλών κλιμάκων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63</cp:revision>
  <dcterms:created xsi:type="dcterms:W3CDTF">2013-03-04T13:35:19Z</dcterms:created>
  <dcterms:modified xsi:type="dcterms:W3CDTF">2015-12-09T07:11:25Z</dcterms:modified>
</cp:coreProperties>
</file>