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8" r:id="rId4"/>
    <p:sldId id="257" r:id="rId5"/>
    <p:sldId id="262" r:id="rId6"/>
    <p:sldId id="264" r:id="rId7"/>
    <p:sldId id="269" r:id="rId8"/>
    <p:sldId id="270" r:id="rId9"/>
    <p:sldId id="266" r:id="rId10"/>
    <p:sldId id="261" r:id="rId11"/>
  </p:sldIdLst>
  <p:sldSz cx="9144000" cy="6858000" type="screen4x3"/>
  <p:notesSz cx="7104063" cy="10234613"/>
  <p:custDataLst>
    <p:tags r:id="rId1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84684" y="3096542"/>
            <a:ext cx="7374632" cy="2204665"/>
          </a:xfrm>
        </p:spPr>
        <p:txBody>
          <a:bodyPr>
            <a:normAutofit fontScale="92500" lnSpcReduction="20000"/>
          </a:bodyPr>
          <a:lstStyle/>
          <a:p>
            <a:r>
              <a:rPr lang="el-GR" sz="2800" b="1" dirty="0" smtClean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Νευρώσεις </a:t>
            </a:r>
            <a:r>
              <a:rPr lang="el-GR" sz="2800" dirty="0"/>
              <a:t>(συνέχεια)</a:t>
            </a:r>
          </a:p>
          <a:p>
            <a:r>
              <a:rPr lang="el-GR" sz="2800" dirty="0" smtClean="0"/>
              <a:t>(</a:t>
            </a:r>
            <a:r>
              <a:rPr lang="el-GR" sz="2800" dirty="0"/>
              <a:t>Φοβική – αγχώδης, κ.α</a:t>
            </a:r>
            <a:r>
              <a:rPr lang="el-GR" sz="2800" dirty="0" smtClean="0"/>
              <a:t>., </a:t>
            </a:r>
            <a:r>
              <a:rPr lang="el-GR" sz="2800" dirty="0" err="1" smtClean="0"/>
              <a:t>υπερεγωτικό</a:t>
            </a:r>
            <a:r>
              <a:rPr lang="el-GR" sz="2800" dirty="0" smtClean="0"/>
              <a:t> </a:t>
            </a:r>
            <a:r>
              <a:rPr lang="el-GR" sz="2800" dirty="0"/>
              <a:t>– </a:t>
            </a:r>
            <a:r>
              <a:rPr lang="el-GR" sz="2800" dirty="0" err="1"/>
              <a:t>προεγωτικό</a:t>
            </a:r>
            <a:r>
              <a:rPr lang="el-GR" sz="2800" dirty="0"/>
              <a:t> </a:t>
            </a:r>
            <a:r>
              <a:rPr lang="el-GR" sz="2800" dirty="0" smtClean="0"/>
              <a:t>άγχος)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Άλλες μορφές νευρώσεων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Αγχώδης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r>
              <a:rPr lang="el-GR" sz="2800" dirty="0" smtClean="0"/>
              <a:t>Φοβική</a:t>
            </a:r>
          </a:p>
          <a:p>
            <a:r>
              <a:rPr lang="el-GR" sz="2800" dirty="0" smtClean="0"/>
              <a:t>Νευρωτική κατάθλιψη</a:t>
            </a:r>
          </a:p>
          <a:p>
            <a:r>
              <a:rPr lang="el-GR" sz="2800" dirty="0" smtClean="0"/>
              <a:t>Υποχονδριακή νεύρωση</a:t>
            </a:r>
          </a:p>
          <a:p>
            <a:r>
              <a:rPr lang="el-GR" sz="2800" dirty="0" smtClean="0"/>
              <a:t>Νευρασθενική νεύρωση</a:t>
            </a:r>
          </a:p>
          <a:p>
            <a:r>
              <a:rPr lang="el-GR" sz="2800" dirty="0" smtClean="0"/>
              <a:t>Επαγγελματικοί σπασμοί</a:t>
            </a:r>
          </a:p>
          <a:p>
            <a:r>
              <a:rPr lang="el-GR" sz="2800" dirty="0" smtClean="0"/>
              <a:t>Μετατραυματική νεύρωση</a:t>
            </a:r>
          </a:p>
          <a:p>
            <a:r>
              <a:rPr lang="el-GR" sz="2800" dirty="0"/>
              <a:t>κ</a:t>
            </a:r>
            <a:r>
              <a:rPr lang="el-GR" sz="2800" dirty="0" smtClean="0"/>
              <a:t>.α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8082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3</a:t>
            </a:r>
            <a:r>
              <a:rPr lang="el-GR" sz="2000" dirty="0" smtClean="0"/>
              <a:t>: </a:t>
            </a:r>
            <a:r>
              <a:rPr lang="el-GR" sz="2000" dirty="0"/>
              <a:t>Νευρώσεις (συνέχεια</a:t>
            </a:r>
            <a:r>
              <a:rPr lang="el-GR" sz="2000" dirty="0" smtClean="0"/>
              <a:t>)(</a:t>
            </a:r>
            <a:r>
              <a:rPr lang="el-GR" sz="2000" dirty="0"/>
              <a:t>Φοβική – αγχώδης, κ.α., </a:t>
            </a:r>
            <a:r>
              <a:rPr lang="el-GR" sz="2000" dirty="0" err="1"/>
              <a:t>υπερεγωτικό</a:t>
            </a:r>
            <a:r>
              <a:rPr lang="el-GR" sz="2000" dirty="0"/>
              <a:t> – </a:t>
            </a:r>
            <a:r>
              <a:rPr lang="el-GR" sz="2000" dirty="0" err="1"/>
              <a:t>προεγωτικό</a:t>
            </a:r>
            <a:r>
              <a:rPr lang="el-GR" sz="2000" dirty="0"/>
              <a:t> άγχος</a:t>
            </a:r>
            <a:r>
              <a:rPr lang="el-GR" sz="2000" dirty="0" smtClean="0"/>
              <a:t>)»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b0321a7b3fe2d3549b4c112a108194158d68a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632</Words>
  <Application>Microsoft Office PowerPoint</Application>
  <PresentationFormat>Προβολή στην οθόνη (4:3)</PresentationFormat>
  <Paragraphs>76</Paragraphs>
  <Slides>9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</vt:i4>
      </vt:variant>
    </vt:vector>
  </HeadingPairs>
  <TitlesOfParts>
    <vt:vector size="11" baseType="lpstr">
      <vt:lpstr>OC_template_updated</vt:lpstr>
      <vt:lpstr>1_OC_template_updated</vt:lpstr>
      <vt:lpstr>Ψυχιατρική</vt:lpstr>
      <vt:lpstr>Άλλες μορφές νευρώσεων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176</cp:revision>
  <dcterms:created xsi:type="dcterms:W3CDTF">2013-03-04T13:35:19Z</dcterms:created>
  <dcterms:modified xsi:type="dcterms:W3CDTF">2015-08-28T10:41:07Z</dcterms:modified>
</cp:coreProperties>
</file>