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389" r:id="rId3"/>
    <p:sldId id="347" r:id="rId4"/>
    <p:sldId id="348" r:id="rId5"/>
    <p:sldId id="257" r:id="rId6"/>
    <p:sldId id="262" r:id="rId7"/>
    <p:sldId id="379" r:id="rId8"/>
    <p:sldId id="269" r:id="rId9"/>
    <p:sldId id="270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605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60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8EB36F83-7207-4E6C-9987-9CB626049F7F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8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8099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DB6F9A45-05AC-41E1-8C0E-675658E1FF1C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1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8: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Συστήματα Υγείας στην Ευρώπη: Γαλλία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Γαλλικό σύστημα υγειονομικής περίθαλψης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Μικτό σύστημα που συνδυάζει τα στοιχεία ιδιωτικής και δημόσιας παροχής ιατρικής </a:t>
            </a:r>
            <a:r>
              <a:rPr lang="el-GR" dirty="0" smtClean="0"/>
              <a:t>φροντίδας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Ασφάλισης υγείας,  χρηματοδοτούμενη από το δημόσιο και ιδιωτικό τομέα (αναλογία 80-20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Πρωτοβάθμια φροντίδας: α) Δημόσια νοσοκομεία, β) Ιδιωτικές κλινικές,  γ) Ιδιωτικοί φορείς παροχής υπηρεσιών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Πρωτοβάθμια Φροντίδα: Γενικοί Γιατροί και Ειδικοί </a:t>
            </a:r>
            <a:r>
              <a:rPr lang="el-GR" dirty="0" smtClean="0"/>
              <a:t>παθολόγοι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4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Συγκεντρωτικό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Ανισότητες στην κατανομή των </a:t>
            </a:r>
            <a:r>
              <a:rPr lang="el-GR" dirty="0" smtClean="0"/>
              <a:t>πόρων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Συγκεντρωτισμός νοσοκομειακών μονάδων σε μεγάλα αστικά </a:t>
            </a:r>
            <a:r>
              <a:rPr lang="el-GR" dirty="0" smtClean="0"/>
              <a:t>κέντρα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Ανάλογος συγκεντρωτισμός ιδιωτικών κέντρων </a:t>
            </a:r>
            <a:r>
              <a:rPr lang="el-GR"/>
              <a:t>και </a:t>
            </a:r>
            <a:r>
              <a:rPr lang="el-GR" smtClean="0"/>
              <a:t>προσωπικού</a:t>
            </a:r>
            <a:r>
              <a:rPr lang="en-US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«Συστήματα Υγείας (Θ). Ενότητα 8: Συστήματα Υγείας στην Ευρώπη</a:t>
            </a:r>
            <a:r>
              <a:rPr lang="el-GR" sz="2000"/>
              <a:t>: </a:t>
            </a:r>
            <a:r>
              <a:rPr lang="el-GR" sz="2000" smtClean="0"/>
              <a:t>Γαλλία».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173</TotalTime>
  <Words>695</Words>
  <Application>Microsoft Office PowerPoint</Application>
  <PresentationFormat>Προβολή στην οθόνη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template</vt:lpstr>
      <vt:lpstr>OC_template_updated</vt:lpstr>
      <vt:lpstr>Συστήματα Υγείας (Θ)</vt:lpstr>
      <vt:lpstr>Γαλλικό σύστημα υγειονομικής περίθαλψης</vt:lpstr>
      <vt:lpstr>Προβλήματα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33</cp:revision>
  <dcterms:created xsi:type="dcterms:W3CDTF">2015-05-15T08:56:51Z</dcterms:created>
  <dcterms:modified xsi:type="dcterms:W3CDTF">2015-07-20T13:18:26Z</dcterms:modified>
</cp:coreProperties>
</file>