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57" r:id="rId13"/>
    <p:sldId id="262" r:id="rId14"/>
    <p:sldId id="285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-268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ita.e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nita.e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nita.eu/" TargetMode="External"/><Relationship Id="rId5" Type="http://schemas.openxmlformats.org/officeDocument/2006/relationships/hyperlink" Target="http://www.asyra.co.uk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 Ανθρωπομετρία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8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11:</a:t>
            </a:r>
            <a:r>
              <a:rPr lang="en-US" sz="2000" dirty="0" smtClean="0"/>
              <a:t> </a:t>
            </a:r>
            <a:r>
              <a:rPr lang="el-GR" sz="2000" dirty="0" smtClean="0"/>
              <a:t>Ανθρωπομετρία».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Ανθρωπομετρία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96144"/>
          </a:xfrm>
        </p:spPr>
        <p:txBody>
          <a:bodyPr/>
          <a:lstStyle/>
          <a:p>
            <a:r>
              <a:rPr lang="el-GR" dirty="0" smtClean="0"/>
              <a:t>Πρόσληψη ενέργειας</a:t>
            </a:r>
          </a:p>
          <a:p>
            <a:r>
              <a:rPr lang="el-GR" dirty="0" smtClean="0"/>
              <a:t>Κατανάλωση ενέργειας</a:t>
            </a:r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4139952" y="145963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809245" y="1459632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6"/>
                </a:solidFill>
                <a:latin typeface="+mn-lt"/>
              </a:rPr>
              <a:t>Μεταβολή βάρους</a:t>
            </a:r>
            <a:endParaRPr lang="el-GR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26" name="Picture 2" descr="C:\Users\Efi\Desktop\lipometr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7531274" cy="29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83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Μέθοδος ανάλυσης της σύστασης του ανθρώπινου </a:t>
            </a:r>
            <a:r>
              <a:rPr lang="el-GR" dirty="0" smtClean="0"/>
              <a:t>σώματος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Μετρήσεις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Βασικός μεταβολισμός</a:t>
            </a:r>
          </a:p>
          <a:p>
            <a:pPr lvl="1"/>
            <a:r>
              <a:rPr lang="el-GR" dirty="0"/>
              <a:t>Βάρος</a:t>
            </a:r>
          </a:p>
          <a:p>
            <a:pPr lvl="1"/>
            <a:r>
              <a:rPr lang="el-GR" dirty="0"/>
              <a:t>Μυϊκή μάζα</a:t>
            </a:r>
          </a:p>
          <a:p>
            <a:pPr lvl="1"/>
            <a:r>
              <a:rPr lang="el-GR" dirty="0"/>
              <a:t>Λιπώδης μάζα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20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Σωματότυποι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340768"/>
            <a:ext cx="3250704" cy="4896544"/>
          </a:xfrm>
        </p:spPr>
        <p:txBody>
          <a:bodyPr/>
          <a:lstStyle/>
          <a:p>
            <a:r>
              <a:rPr lang="el-GR" dirty="0"/>
              <a:t>Υπέρβαρος</a:t>
            </a:r>
          </a:p>
          <a:p>
            <a:r>
              <a:rPr lang="el-GR" dirty="0"/>
              <a:t>Λιπόβαρος</a:t>
            </a:r>
          </a:p>
          <a:p>
            <a:r>
              <a:rPr lang="el-GR" dirty="0"/>
              <a:t>Ορθόβαρος</a:t>
            </a:r>
          </a:p>
          <a:p>
            <a:endParaRPr lang="el-GR" dirty="0"/>
          </a:p>
          <a:p>
            <a:r>
              <a:rPr lang="el-GR" dirty="0"/>
              <a:t>Παχυσαρκία:  </a:t>
            </a:r>
          </a:p>
          <a:p>
            <a:pPr lvl="1"/>
            <a:r>
              <a:rPr lang="el-GR" dirty="0" smtClean="0"/>
              <a:t>Ενδογενής</a:t>
            </a:r>
          </a:p>
          <a:p>
            <a:pPr lvl="1"/>
            <a:r>
              <a:rPr lang="el-GR" dirty="0" smtClean="0"/>
              <a:t>Εξωγενής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2808514" cy="213360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088589" y="4149209"/>
            <a:ext cx="2007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3"/>
              </a:rPr>
              <a:t>http</a:t>
            </a:r>
            <a:r>
              <a:rPr lang="en-US" sz="1400" dirty="0">
                <a:latin typeface="+mn-lt"/>
                <a:hlinkClick r:id="rId3"/>
              </a:rPr>
              <a:t>://www.tanita.eu/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Δείκτες Μέτρησης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Σκελετικός δείκτης</a:t>
            </a:r>
            <a:endParaRPr lang="en-US" dirty="0" smtClean="0"/>
          </a:p>
          <a:p>
            <a:r>
              <a:rPr lang="el-GR" dirty="0" smtClean="0"/>
              <a:t>Κορμικός Δείκτης</a:t>
            </a:r>
          </a:p>
          <a:p>
            <a:r>
              <a:rPr lang="el-GR" dirty="0" smtClean="0"/>
              <a:t>Δείκτης </a:t>
            </a:r>
            <a:r>
              <a:rPr lang="en-US" dirty="0" smtClean="0"/>
              <a:t>Broca</a:t>
            </a:r>
          </a:p>
          <a:p>
            <a:r>
              <a:rPr lang="el-GR" dirty="0" smtClean="0"/>
              <a:t>Δείκτης </a:t>
            </a:r>
            <a:r>
              <a:rPr lang="en-US" dirty="0" smtClean="0"/>
              <a:t>Bardeen-Gould-</a:t>
            </a:r>
            <a:r>
              <a:rPr lang="en-US" dirty="0" err="1" smtClean="0"/>
              <a:t>Kaup</a:t>
            </a:r>
            <a:endParaRPr lang="el-GR" dirty="0" smtClean="0"/>
          </a:p>
          <a:p>
            <a:r>
              <a:rPr lang="el-GR" dirty="0" smtClean="0"/>
              <a:t>Δείκτης </a:t>
            </a:r>
            <a:r>
              <a:rPr lang="en-US" dirty="0" smtClean="0"/>
              <a:t>Livi</a:t>
            </a:r>
          </a:p>
          <a:p>
            <a:r>
              <a:rPr lang="el-GR" dirty="0" smtClean="0"/>
              <a:t>Δείκτης </a:t>
            </a:r>
            <a:r>
              <a:rPr lang="en-US" dirty="0" smtClean="0"/>
              <a:t>Von Pirqouet</a:t>
            </a:r>
            <a:endParaRPr lang="el-GR" dirty="0" smtClean="0"/>
          </a:p>
          <a:p>
            <a:r>
              <a:rPr lang="el-GR" dirty="0" smtClean="0"/>
              <a:t>Δείκτης Μάζας Σώματος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δερματικών πτυχών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5208379" cy="3312368"/>
          </a:xfrm>
        </p:spPr>
        <p:txBody>
          <a:bodyPr/>
          <a:lstStyle/>
          <a:p>
            <a:r>
              <a:rPr lang="el-GR" dirty="0"/>
              <a:t>Με δερματοπτυχόμετρο</a:t>
            </a:r>
          </a:p>
          <a:p>
            <a:r>
              <a:rPr lang="el-GR" dirty="0"/>
              <a:t>Στον μηρό</a:t>
            </a:r>
          </a:p>
          <a:p>
            <a:r>
              <a:rPr lang="el-GR" dirty="0"/>
              <a:t>Στην πτυχή του λαγονίου</a:t>
            </a:r>
          </a:p>
          <a:p>
            <a:r>
              <a:rPr lang="el-GR" dirty="0"/>
              <a:t>Πτυχή δικεφάλου και τρικεφάλου μυ</a:t>
            </a:r>
          </a:p>
          <a:p>
            <a:r>
              <a:rPr lang="el-GR" dirty="0"/>
              <a:t>Πτυχή στο κάτω άκρο </a:t>
            </a:r>
          </a:p>
          <a:p>
            <a:pPr>
              <a:buNone/>
            </a:pPr>
            <a:r>
              <a:rPr lang="el-GR" dirty="0"/>
              <a:t>     της ωμοπλάτης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136"/>
            <a:ext cx="2907239" cy="194421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796136" y="1412776"/>
            <a:ext cx="2857500" cy="5076825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6105330" y="6514150"/>
            <a:ext cx="2007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4"/>
              </a:rPr>
              <a:t>http</a:t>
            </a:r>
            <a:r>
              <a:rPr lang="en-US" sz="1400" dirty="0">
                <a:latin typeface="+mn-lt"/>
                <a:hlinkClick r:id="rId4"/>
              </a:rPr>
              <a:t>://www.tanita.eu/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0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Θερμογραφίας</a:t>
            </a:r>
          </a:p>
          <a:p>
            <a:r>
              <a:rPr lang="el-GR" dirty="0" smtClean="0"/>
              <a:t>Βιοηλεκτρικής αντίστασης</a:t>
            </a:r>
          </a:p>
          <a:p>
            <a:r>
              <a:rPr lang="el-GR" dirty="0" smtClean="0"/>
              <a:t>Ολικής ηλεκτρικής αγωγιμότητας</a:t>
            </a:r>
          </a:p>
          <a:p>
            <a:r>
              <a:rPr lang="el-GR" dirty="0" smtClean="0"/>
              <a:t>Υπέρυθρες ακτίνες</a:t>
            </a:r>
          </a:p>
          <a:p>
            <a:r>
              <a:rPr lang="el-GR" dirty="0" smtClean="0"/>
              <a:t>Υπέρηχοι</a:t>
            </a:r>
            <a:endParaRPr lang="el-GR" dirty="0"/>
          </a:p>
        </p:txBody>
      </p:sp>
      <p:pic>
        <p:nvPicPr>
          <p:cNvPr id="3074" name="Picture 2" descr="C:\Users\Efi\Desktop\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3816871" cy="252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μέθοδοι μέτρησης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Διαδικασία βιοηλεκτρικής αντίστασης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Προϋποθέσεις</a:t>
            </a:r>
          </a:p>
          <a:p>
            <a:r>
              <a:rPr lang="el-GR" dirty="0" smtClean="0"/>
              <a:t>Υπολογίζεται η ακριβής σύσταση του σώματος</a:t>
            </a:r>
          </a:p>
          <a:p>
            <a:r>
              <a:rPr lang="el-GR" dirty="0" smtClean="0"/>
              <a:t>Γίνεται με συσκευή εναλλασσόμενου χαμηλόσυχνου ρεύματος: </a:t>
            </a:r>
          </a:p>
          <a:p>
            <a:pPr lvl="2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Μιας συχνότητας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50 Hz</a:t>
            </a:r>
          </a:p>
          <a:p>
            <a:pPr lvl="2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Δύο συχνοτήτων 5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KHZ ,1 MHZ</a:t>
            </a:r>
          </a:p>
          <a:p>
            <a:pPr lvl="2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Πολλαπλές συχνότητες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f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700808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Τεχνολογικός εξοπλισμός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012160" y="1844824"/>
            <a:ext cx="2104762" cy="274285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4196"/>
            <a:ext cx="3724275" cy="271462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627157" y="6494502"/>
            <a:ext cx="2170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5"/>
              </a:rPr>
              <a:t>http</a:t>
            </a:r>
            <a:r>
              <a:rPr lang="en-US" sz="1400" dirty="0">
                <a:latin typeface="+mn-lt"/>
                <a:hlinkClick r:id="rId5"/>
              </a:rPr>
              <a:t>://www.asyra.co.uk/</a:t>
            </a:r>
            <a:endParaRPr lang="el-GR" sz="1400" dirty="0"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163569" y="4887619"/>
            <a:ext cx="2007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6"/>
              </a:rPr>
              <a:t>http</a:t>
            </a:r>
            <a:r>
              <a:rPr lang="en-US" sz="1400" dirty="0">
                <a:latin typeface="+mn-lt"/>
                <a:hlinkClick r:id="rId6"/>
              </a:rPr>
              <a:t>://www.tanita.eu/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3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340</TotalTime>
  <Words>757</Words>
  <Application>Microsoft Office PowerPoint</Application>
  <PresentationFormat>Προβολή στην οθόνη (4:3)</PresentationFormat>
  <Paragraphs>122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Αισθητική ηλεκτροθεραπεία σώματος</vt:lpstr>
      <vt:lpstr>Ανθρωπομετρία</vt:lpstr>
      <vt:lpstr>Ορισμός</vt:lpstr>
      <vt:lpstr>Σωματότυποι</vt:lpstr>
      <vt:lpstr>Δείκτες Μέτρησης</vt:lpstr>
      <vt:lpstr>Μέτρηση δερματικών πτυχών</vt:lpstr>
      <vt:lpstr>Άλλες μέθοδοι μέτρησης</vt:lpstr>
      <vt:lpstr>Διαδικασία βιοηλεκτρικής αντίστασης</vt:lpstr>
      <vt:lpstr>Τεχνολογικός εξοπλισμός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48</cp:revision>
  <dcterms:created xsi:type="dcterms:W3CDTF">2015-07-16T06:15:31Z</dcterms:created>
  <dcterms:modified xsi:type="dcterms:W3CDTF">2015-07-27T08:37:02Z</dcterms:modified>
</cp:coreProperties>
</file>