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060" r:id="rId2"/>
  </p:sldMasterIdLst>
  <p:notesMasterIdLst>
    <p:notesMasterId r:id="rId62"/>
  </p:notesMasterIdLst>
  <p:sldIdLst>
    <p:sldId id="681" r:id="rId3"/>
    <p:sldId id="680" r:id="rId4"/>
    <p:sldId id="391" r:id="rId5"/>
    <p:sldId id="396" r:id="rId6"/>
    <p:sldId id="413" r:id="rId7"/>
    <p:sldId id="408" r:id="rId8"/>
    <p:sldId id="390" r:id="rId9"/>
    <p:sldId id="392" r:id="rId10"/>
    <p:sldId id="394" r:id="rId11"/>
    <p:sldId id="395" r:id="rId12"/>
    <p:sldId id="397" r:id="rId13"/>
    <p:sldId id="406" r:id="rId14"/>
    <p:sldId id="411" r:id="rId15"/>
    <p:sldId id="398" r:id="rId16"/>
    <p:sldId id="402" r:id="rId17"/>
    <p:sldId id="400" r:id="rId18"/>
    <p:sldId id="412" r:id="rId19"/>
    <p:sldId id="399" r:id="rId20"/>
    <p:sldId id="403" r:id="rId21"/>
    <p:sldId id="404" r:id="rId22"/>
    <p:sldId id="405" r:id="rId23"/>
    <p:sldId id="407" r:id="rId24"/>
    <p:sldId id="486" r:id="rId25"/>
    <p:sldId id="475" r:id="rId26"/>
    <p:sldId id="477" r:id="rId27"/>
    <p:sldId id="476" r:id="rId28"/>
    <p:sldId id="478" r:id="rId29"/>
    <p:sldId id="479" r:id="rId30"/>
    <p:sldId id="481" r:id="rId31"/>
    <p:sldId id="487" r:id="rId32"/>
    <p:sldId id="480" r:id="rId33"/>
    <p:sldId id="482" r:id="rId34"/>
    <p:sldId id="550" r:id="rId35"/>
    <p:sldId id="551" r:id="rId36"/>
    <p:sldId id="552" r:id="rId37"/>
    <p:sldId id="564" r:id="rId38"/>
    <p:sldId id="553" r:id="rId39"/>
    <p:sldId id="554" r:id="rId40"/>
    <p:sldId id="555" r:id="rId41"/>
    <p:sldId id="556" r:id="rId42"/>
    <p:sldId id="557" r:id="rId43"/>
    <p:sldId id="565" r:id="rId44"/>
    <p:sldId id="567" r:id="rId45"/>
    <p:sldId id="566" r:id="rId46"/>
    <p:sldId id="558" r:id="rId47"/>
    <p:sldId id="559" r:id="rId48"/>
    <p:sldId id="560" r:id="rId49"/>
    <p:sldId id="561" r:id="rId50"/>
    <p:sldId id="562" r:id="rId51"/>
    <p:sldId id="563" r:id="rId52"/>
    <p:sldId id="409" r:id="rId53"/>
    <p:sldId id="410" r:id="rId54"/>
    <p:sldId id="682" r:id="rId55"/>
    <p:sldId id="683" r:id="rId56"/>
    <p:sldId id="684" r:id="rId57"/>
    <p:sldId id="685" r:id="rId58"/>
    <p:sldId id="686" r:id="rId59"/>
    <p:sldId id="687" r:id="rId60"/>
    <p:sldId id="689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1" autoAdjust="0"/>
    <p:restoredTop sz="94675" autoAdjust="0"/>
  </p:normalViewPr>
  <p:slideViewPr>
    <p:cSldViewPr snapToGrid="0" snapToObjects="1">
      <p:cViewPr>
        <p:scale>
          <a:sx n="70" d="100"/>
          <a:sy n="70" d="100"/>
        </p:scale>
        <p:origin x="-2726" y="-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28BD7-8DA9-8B45-8723-200C58738EA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16FB-21E9-3945-80DB-D094DA25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6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6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7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1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1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7105" y="1340768"/>
            <a:ext cx="814979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Εικαστικές συνθέσεις - Χρώμα στο χώρο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2"/>
            <a:ext cx="7236385" cy="2161257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Φωτογραφίες  σπουδαστών με θέμα:                                      Διαφάνεια – Αντανάκλαση – Σκιά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Φρύνη </a:t>
            </a:r>
            <a:r>
              <a:rPr lang="el-GR" sz="2400" dirty="0" err="1" smtClean="0"/>
              <a:t>Μουζακίτου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Εσωτερικής Αρχιτεκτονικής, Διακόσμησης και Σχεδιασμού </a:t>
            </a:r>
            <a:r>
              <a:rPr lang="el-GR" sz="2400" dirty="0" err="1"/>
              <a:t>Αντικειμένωνίων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1015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9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9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9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12-27 09.37.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9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64" y="2548225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Arial Narrow"/>
                <a:cs typeface="Arial Narrow"/>
              </a:rPr>
              <a:t>ΦΩΤΟΓΡΑΦΙΕΣ ΣΠΟΥΔΑΣΤΩΝ</a:t>
            </a:r>
            <a:endParaRPr lang="en-US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95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9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8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0947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1726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0947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9242284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0947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2440_1534883996781749_1235491451531291591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603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alie's camera 12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9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3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2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b559111e44f42b9401b5f9ebca0d7338e8f6a8ef1e7b98b94ff47b1d1ad9b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c0b6f90acd402c309b5ea2d3f71a0a7c4913d95c6f09f0ec1f443d90ad19f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8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8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8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022_0719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8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8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8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5" y="-265696"/>
            <a:ext cx="11715750" cy="74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6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2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2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62930_1534883886781760_4500438404276250932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55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44b4b3c49b55eeca5bd291467bbe324223c671cf7114de6db589f04fe8fa1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08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Φρύνη </a:t>
            </a:r>
            <a:r>
              <a:rPr lang="el-GR" sz="2000" dirty="0" err="1" smtClean="0"/>
              <a:t>Μουζακίτου</a:t>
            </a:r>
            <a:r>
              <a:rPr lang="el-GR" sz="2000" dirty="0" smtClean="0"/>
              <a:t> 2014. </a:t>
            </a:r>
            <a:r>
              <a:rPr lang="el-GR" sz="2000" dirty="0"/>
              <a:t>Φρύνη </a:t>
            </a:r>
            <a:r>
              <a:rPr lang="el-GR" sz="2000" dirty="0" err="1"/>
              <a:t>Μουζακίτου</a:t>
            </a:r>
            <a:r>
              <a:rPr lang="el-GR" sz="2000" dirty="0"/>
              <a:t>. «Εικαστικές συνθέσεις - Χρώμα στο χώρο. Ενότητα </a:t>
            </a:r>
            <a:r>
              <a:rPr lang="el-GR" sz="2000" dirty="0" smtClean="0"/>
              <a:t>2: </a:t>
            </a:r>
            <a:r>
              <a:rPr lang="el-GR" sz="2000" dirty="0"/>
              <a:t>Φωτογραφίες  σπουδαστών με θέμα: </a:t>
            </a:r>
            <a:r>
              <a:rPr lang="el-GR" sz="2000" dirty="0" smtClean="0"/>
              <a:t>Διαφάνεια </a:t>
            </a:r>
            <a:r>
              <a:rPr lang="el-GR" sz="2000" dirty="0"/>
              <a:t>– Αντανάκλαση – </a:t>
            </a:r>
            <a:r>
              <a:rPr lang="el-GR" sz="2000" dirty="0" smtClean="0"/>
              <a:t>Σκιά».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421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5" y="2935565"/>
            <a:ext cx="5873717" cy="3594091"/>
          </a:xfrm>
          <a:prstGeom prst="rect">
            <a:avLst/>
          </a:prstGeom>
        </p:spPr>
      </p:pic>
      <p:pic>
        <p:nvPicPr>
          <p:cNvPr id="3" name="Picture 2" descr="trans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5" y="645323"/>
            <a:ext cx="3382195" cy="2082217"/>
          </a:xfrm>
          <a:prstGeom prst="rect">
            <a:avLst/>
          </a:prstGeom>
        </p:spPr>
      </p:pic>
      <p:pic>
        <p:nvPicPr>
          <p:cNvPr id="4" name="Picture 3" descr="trans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6" y="259114"/>
            <a:ext cx="4038328" cy="25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1-11 02.38.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6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6781_1534883903448425_2552353598952555203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9" y="0"/>
            <a:ext cx="4114800" cy="6858000"/>
          </a:xfrm>
          <a:prstGeom prst="rect">
            <a:avLst/>
          </a:prstGeom>
        </p:spPr>
      </p:pic>
      <p:pic>
        <p:nvPicPr>
          <p:cNvPr id="3" name="Picture 2" descr="10955730_1534883923448423_600383134071187209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59051_1534884006781748_130018759144386363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6a1b95f3ade838fd66d1cbb5abc771065e37"/>
</p:tagLst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6276</TotalTime>
  <Words>615</Words>
  <Application>Microsoft Office PowerPoint</Application>
  <PresentationFormat>On-screen Show (4:3)</PresentationFormat>
  <Paragraphs>67</Paragraphs>
  <Slides>59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Black</vt:lpstr>
      <vt:lpstr>OC_template_updated</vt:lpstr>
      <vt:lpstr>Εικαστικές συνθέσεις - Χρώμα στο χώρο</vt:lpstr>
      <vt:lpstr>ΦΩΤΟΓΡΑΦΙΕΣ ΣΠΟΥΔΑΣΤΩΝ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alex</cp:lastModifiedBy>
  <cp:revision>287</cp:revision>
  <dcterms:created xsi:type="dcterms:W3CDTF">2015-02-20T12:26:43Z</dcterms:created>
  <dcterms:modified xsi:type="dcterms:W3CDTF">2015-10-20T07:06:21Z</dcterms:modified>
</cp:coreProperties>
</file>